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8" r:id="rId1"/>
  </p:sldMasterIdLst>
  <p:notesMasterIdLst>
    <p:notesMasterId r:id="rId14"/>
  </p:notesMasterIdLst>
  <p:sldIdLst>
    <p:sldId id="1194" r:id="rId2"/>
    <p:sldId id="1061" r:id="rId3"/>
    <p:sldId id="317" r:id="rId4"/>
    <p:sldId id="992" r:id="rId5"/>
    <p:sldId id="975" r:id="rId6"/>
    <p:sldId id="1015" r:id="rId7"/>
    <p:sldId id="1030" r:id="rId8"/>
    <p:sldId id="1081" r:id="rId9"/>
    <p:sldId id="1100" r:id="rId10"/>
    <p:sldId id="1196" r:id="rId11"/>
    <p:sldId id="1195" r:id="rId12"/>
    <p:sldId id="1073" r:id="rId13"/>
  </p:sldIdLst>
  <p:sldSz cx="18288000" cy="13716000"/>
  <p:notesSz cx="6858000" cy="9144000"/>
  <p:defaultTextStyle>
    <a:defPPr>
      <a:defRPr lang="en-US"/>
    </a:defPPr>
    <a:lvl1pPr marL="0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1pPr>
    <a:lvl2pPr marL="914217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2pPr>
    <a:lvl3pPr marL="1828434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3pPr>
    <a:lvl4pPr marL="2742651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4pPr>
    <a:lvl5pPr marL="3656868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5pPr>
    <a:lvl6pPr marL="4571086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6pPr>
    <a:lvl7pPr marL="5485303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7pPr>
    <a:lvl8pPr marL="6399520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8pPr>
    <a:lvl9pPr marL="7313737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00" userDrawn="1">
          <p15:clr>
            <a:srgbClr val="A4A3A4"/>
          </p15:clr>
        </p15:guide>
        <p15:guide id="2" orient="horz" pos="8140" userDrawn="1">
          <p15:clr>
            <a:srgbClr val="A4A3A4"/>
          </p15:clr>
        </p15:guide>
        <p15:guide id="3" pos="10715" userDrawn="1">
          <p15:clr>
            <a:srgbClr val="A4A3A4"/>
          </p15:clr>
        </p15:guide>
        <p15:guide id="4" pos="798" userDrawn="1">
          <p15:clr>
            <a:srgbClr val="A4A3A4"/>
          </p15:clr>
        </p15:guide>
        <p15:guide id="5" pos="5758" userDrawn="1">
          <p15:clr>
            <a:srgbClr val="A4A3A4"/>
          </p15:clr>
        </p15:guide>
        <p15:guide id="6" orient="horz" pos="8639">
          <p15:clr>
            <a:srgbClr val="A4A3A4"/>
          </p15:clr>
        </p15:guide>
        <p15:guide id="7" pos="1151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6666"/>
    <a:srgbClr val="445469"/>
    <a:srgbClr val="B78B02"/>
    <a:srgbClr val="F10F21"/>
    <a:srgbClr val="DEA902"/>
    <a:srgbClr val="D09E02"/>
    <a:srgbClr val="1E27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3333" autoAdjust="0"/>
    <p:restoredTop sz="85428" autoAdjust="0"/>
  </p:normalViewPr>
  <p:slideViewPr>
    <p:cSldViewPr snapToGrid="0" snapToObjects="1">
      <p:cViewPr varScale="1">
        <p:scale>
          <a:sx n="41" d="100"/>
          <a:sy n="41" d="100"/>
        </p:scale>
        <p:origin x="1080" y="200"/>
      </p:cViewPr>
      <p:guideLst>
        <p:guide orient="horz" pos="500"/>
        <p:guide orient="horz" pos="8140"/>
        <p:guide pos="10715"/>
        <p:guide pos="798"/>
        <p:guide pos="5758"/>
        <p:guide orient="horz" pos="8639"/>
        <p:guide pos="1151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" d="100"/>
        <a:sy n="20" d="100"/>
      </p:scale>
      <p:origin x="0" y="0"/>
    </p:cViewPr>
  </p:sorterViewPr>
  <p:notesViewPr>
    <p:cSldViewPr snapToGrid="0" showGuides="1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euille_de_calcul_Microsoft_Excel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Ventes</c:v>
                </c:pt>
              </c:strCache>
            </c:strRef>
          </c:tx>
          <c:cat>
            <c:numRef>
              <c:f>Sheet1!$A$2:$A$8</c:f>
              <c:numCache>
                <c:formatCode>General</c:formatCode>
                <c:ptCount val="7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</c:numCache>
            </c:numRef>
          </c:cat>
          <c:val>
            <c:numRef>
              <c:f>Sheet1!$B$2:$B$8</c:f>
              <c:numCache>
                <c:formatCode>General</c:formatCode>
                <c:ptCount val="7"/>
                <c:pt idx="0">
                  <c:v>3.1</c:v>
                </c:pt>
                <c:pt idx="1">
                  <c:v>3.8</c:v>
                </c:pt>
                <c:pt idx="2">
                  <c:v>5.4</c:v>
                </c:pt>
                <c:pt idx="3">
                  <c:v>4.0999999999999996</c:v>
                </c:pt>
                <c:pt idx="4">
                  <c:v>5.5</c:v>
                </c:pt>
                <c:pt idx="5">
                  <c:v>4.9000000000000004</c:v>
                </c:pt>
                <c:pt idx="6">
                  <c:v>9.4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C7AB-4C5C-BE18-BBB42E04DF0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Croissance</c:v>
                </c:pt>
              </c:strCache>
            </c:strRef>
          </c:tx>
          <c:cat>
            <c:numRef>
              <c:f>Sheet1!$A$2:$A$8</c:f>
              <c:numCache>
                <c:formatCode>General</c:formatCode>
                <c:ptCount val="7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</c:numCache>
            </c:numRef>
          </c:cat>
          <c:val>
            <c:numRef>
              <c:f>Sheet1!$C$2:$C$8</c:f>
              <c:numCache>
                <c:formatCode>General</c:formatCode>
                <c:ptCount val="7"/>
                <c:pt idx="0">
                  <c:v>2.4</c:v>
                </c:pt>
                <c:pt idx="1">
                  <c:v>3.6</c:v>
                </c:pt>
                <c:pt idx="2">
                  <c:v>2.9</c:v>
                </c:pt>
                <c:pt idx="3">
                  <c:v>3.5</c:v>
                </c:pt>
                <c:pt idx="4">
                  <c:v>4</c:v>
                </c:pt>
                <c:pt idx="5">
                  <c:v>5</c:v>
                </c:pt>
                <c:pt idx="6">
                  <c:v>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C7AB-4C5C-BE18-BBB42E04DF0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25561056"/>
        <c:axId val="2112511552"/>
      </c:lineChart>
      <c:catAx>
        <c:axId val="21255610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2800">
                <a:solidFill>
                  <a:schemeClr val="tx1"/>
                </a:solidFill>
                <a:latin typeface="Lato Light"/>
                <a:cs typeface="Lato Light"/>
              </a:defRPr>
            </a:pPr>
            <a:endParaRPr lang="fr-FR"/>
          </a:p>
        </c:txPr>
        <c:crossAx val="2112511552"/>
        <c:crosses val="autoZero"/>
        <c:auto val="1"/>
        <c:lblAlgn val="ctr"/>
        <c:lblOffset val="100"/>
        <c:noMultiLvlLbl val="0"/>
      </c:catAx>
      <c:valAx>
        <c:axId val="2112511552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2400">
                <a:solidFill>
                  <a:schemeClr val="tx1"/>
                </a:solidFill>
                <a:latin typeface="Lato Light"/>
                <a:cs typeface="Lato Light"/>
              </a:defRPr>
            </a:pPr>
            <a:endParaRPr lang="fr-FR"/>
          </a:p>
        </c:txPr>
        <c:crossAx val="2125561056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224941380493236"/>
          <c:y val="0.89191490865574996"/>
          <c:w val="0.57620446011511295"/>
          <c:h val="9.1461725600261404E-2"/>
        </c:manualLayout>
      </c:layout>
      <c:overlay val="0"/>
      <c:txPr>
        <a:bodyPr/>
        <a:lstStyle/>
        <a:p>
          <a:pPr>
            <a:defRPr sz="3200">
              <a:latin typeface="Lato Light"/>
              <a:cs typeface="Lato Light"/>
            </a:defRPr>
          </a:pPr>
          <a:endParaRPr lang="fr-FR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fr-FR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Verdana Regular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Verdana Regular"/>
              </a:defRPr>
            </a:lvl1pPr>
          </a:lstStyle>
          <a:p>
            <a:fld id="{EFC10EE1-B198-C942-8235-326C972CBB30}" type="datetimeFigureOut">
              <a:rPr lang="en-US" smtClean="0"/>
              <a:pPr/>
              <a:t>11/11/18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Verdana Regular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Verdana Regular"/>
              </a:defRPr>
            </a:lvl1pPr>
          </a:lstStyle>
          <a:p>
            <a:fld id="{006BE02D-20C0-F840-AFAC-BEA99C74FDC2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2891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17" rtl="0" eaLnBrk="1" latinLnBrk="0" hangingPunct="1">
      <a:defRPr sz="2400" b="0" i="0" kern="1200">
        <a:solidFill>
          <a:schemeClr val="tx1"/>
        </a:solidFill>
        <a:latin typeface="Verdana Regular"/>
        <a:ea typeface="+mn-ea"/>
        <a:cs typeface="+mn-cs"/>
      </a:defRPr>
    </a:lvl1pPr>
    <a:lvl2pPr marL="914217" algn="l" defTabSz="914217" rtl="0" eaLnBrk="1" latinLnBrk="0" hangingPunct="1">
      <a:defRPr sz="2400" b="0" i="0" kern="1200">
        <a:solidFill>
          <a:schemeClr val="tx1"/>
        </a:solidFill>
        <a:latin typeface="Verdana Regular"/>
        <a:ea typeface="+mn-ea"/>
        <a:cs typeface="+mn-cs"/>
      </a:defRPr>
    </a:lvl2pPr>
    <a:lvl3pPr marL="1828434" algn="l" defTabSz="914217" rtl="0" eaLnBrk="1" latinLnBrk="0" hangingPunct="1">
      <a:defRPr sz="2400" b="0" i="0" kern="1200">
        <a:solidFill>
          <a:schemeClr val="tx1"/>
        </a:solidFill>
        <a:latin typeface="Verdana Regular"/>
        <a:ea typeface="+mn-ea"/>
        <a:cs typeface="+mn-cs"/>
      </a:defRPr>
    </a:lvl3pPr>
    <a:lvl4pPr marL="2742651" algn="l" defTabSz="914217" rtl="0" eaLnBrk="1" latinLnBrk="0" hangingPunct="1">
      <a:defRPr sz="2400" b="0" i="0" kern="1200">
        <a:solidFill>
          <a:schemeClr val="tx1"/>
        </a:solidFill>
        <a:latin typeface="Verdana Regular"/>
        <a:ea typeface="+mn-ea"/>
        <a:cs typeface="+mn-cs"/>
      </a:defRPr>
    </a:lvl4pPr>
    <a:lvl5pPr marL="3656868" algn="l" defTabSz="914217" rtl="0" eaLnBrk="1" latinLnBrk="0" hangingPunct="1">
      <a:defRPr sz="2400" b="0" i="0" kern="1200">
        <a:solidFill>
          <a:schemeClr val="tx1"/>
        </a:solidFill>
        <a:latin typeface="Verdana Regular"/>
        <a:ea typeface="+mn-ea"/>
        <a:cs typeface="+mn-cs"/>
      </a:defRPr>
    </a:lvl5pPr>
    <a:lvl6pPr marL="4571086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5485303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6399520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7313737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76548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34542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val 11"/>
          <p:cNvSpPr/>
          <p:nvPr userDrawn="1"/>
        </p:nvSpPr>
        <p:spPr>
          <a:xfrm>
            <a:off x="17291599" y="517931"/>
            <a:ext cx="719445" cy="722376"/>
          </a:xfrm>
          <a:prstGeom prst="ellipse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4" tIns="34292" rIns="68584" bIns="34292" rtlCol="0" anchor="ctr"/>
          <a:lstStyle/>
          <a:p>
            <a:pPr algn="ctr"/>
            <a:endParaRPr lang="en-US" sz="2701" b="0" i="0" dirty="0">
              <a:latin typeface="Verdana Regular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17337131" y="607070"/>
            <a:ext cx="605577" cy="461775"/>
          </a:xfrm>
          <a:prstGeom prst="rect">
            <a:avLst/>
          </a:prstGeom>
          <a:noFill/>
        </p:spPr>
        <p:txBody>
          <a:bodyPr wrap="none" lIns="137141" tIns="68571" rIns="137141" bIns="68571" rtlCol="0">
            <a:spAutoFit/>
          </a:bodyPr>
          <a:lstStyle/>
          <a:p>
            <a:pPr algn="ctr"/>
            <a:fld id="{260E2A6B-A809-4840-BF14-8648BC0BDF87}" type="slidenum">
              <a:rPr lang="id-ID" sz="2101" b="1" smtClean="0">
                <a:solidFill>
                  <a:schemeClr val="bg1"/>
                </a:solidFill>
                <a:latin typeface="Raleway Light"/>
                <a:cs typeface="Raleway Light"/>
              </a:rPr>
              <a:pPr algn="ctr"/>
              <a:t>‹N°›</a:t>
            </a:fld>
            <a:endParaRPr lang="id-ID" sz="2101" dirty="0">
              <a:solidFill>
                <a:schemeClr val="bg1"/>
              </a:solidFill>
              <a:latin typeface="Raleway Light"/>
              <a:cs typeface="Raleway Light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F5C5FFF-FC77-4365-B635-08BD6356FF10}"/>
              </a:ext>
            </a:extLst>
          </p:cNvPr>
          <p:cNvSpPr/>
          <p:nvPr userDrawn="1"/>
        </p:nvSpPr>
        <p:spPr>
          <a:xfrm>
            <a:off x="5845121" y="12512740"/>
            <a:ext cx="6607355" cy="815590"/>
          </a:xfrm>
          <a:prstGeom prst="rect">
            <a:avLst/>
          </a:prstGeom>
        </p:spPr>
        <p:txBody>
          <a:bodyPr wrap="square" lIns="137141" tIns="68571" rIns="137141" bIns="68571">
            <a:spAutoFit/>
          </a:bodyPr>
          <a:lstStyle/>
          <a:p>
            <a:pPr algn="ctr"/>
            <a:r>
              <a:rPr lang="fr-FR" sz="2400" b="0" i="0" noProof="0" dirty="0" err="1">
                <a:solidFill>
                  <a:schemeClr val="accent1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www.themepowerpoint.fr</a:t>
            </a:r>
            <a:endParaRPr lang="fr-FR" sz="2400" b="0" i="0" noProof="0" dirty="0">
              <a:solidFill>
                <a:schemeClr val="accent1"/>
              </a:solidFill>
              <a:latin typeface="Verdana Regular"/>
              <a:ea typeface="Lato" panose="020F0502020204030203" pitchFamily="34" charset="0"/>
              <a:cs typeface="Lato" panose="020F0502020204030203" pitchFamily="34" charset="0"/>
            </a:endParaRPr>
          </a:p>
          <a:p>
            <a:pPr algn="ctr"/>
            <a:r>
              <a:rPr lang="fr-FR" sz="2000" b="0" i="0" noProof="0" dirty="0">
                <a:solidFill>
                  <a:schemeClr val="tx2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© 2018 Ultime</a:t>
            </a:r>
            <a:r>
              <a:rPr lang="fr-FR" sz="2000" b="0" i="0" baseline="0" noProof="0" dirty="0">
                <a:solidFill>
                  <a:schemeClr val="tx2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 Pow</a:t>
            </a:r>
            <a:r>
              <a:rPr lang="fr-FR" sz="2000" b="0" i="0" noProof="0" dirty="0">
                <a:solidFill>
                  <a:schemeClr val="tx2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erPoint. Tous</a:t>
            </a:r>
            <a:r>
              <a:rPr lang="fr-FR" sz="2000" b="0" i="0" baseline="0" noProof="0" dirty="0">
                <a:solidFill>
                  <a:schemeClr val="tx2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 droits réservés</a:t>
            </a:r>
            <a:r>
              <a:rPr lang="fr-FR" sz="2000" b="0" i="0" noProof="0" dirty="0">
                <a:solidFill>
                  <a:schemeClr val="tx2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936834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ig Image 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3"/>
          <p:cNvSpPr>
            <a:spLocks noGrp="1" noChangeAspect="1"/>
          </p:cNvSpPr>
          <p:nvPr>
            <p:ph type="pic" sz="quarter" idx="13"/>
          </p:nvPr>
        </p:nvSpPr>
        <p:spPr>
          <a:xfrm>
            <a:off x="-2382" y="0"/>
            <a:ext cx="18288001" cy="1371600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3151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9378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14:reveal/>
      </p:transition>
    </mc:Choice>
    <mc:Fallback xmlns="">
      <p:transition spd="slow" advClick="0" advTm="3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/>
          <p:cNvSpPr/>
          <p:nvPr userDrawn="1"/>
        </p:nvSpPr>
        <p:spPr>
          <a:xfrm>
            <a:off x="17291599" y="517931"/>
            <a:ext cx="719445" cy="722376"/>
          </a:xfrm>
          <a:prstGeom prst="ellipse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4" tIns="34292" rIns="68584" bIns="34292" rtlCol="0" anchor="ctr"/>
          <a:lstStyle/>
          <a:p>
            <a:pPr algn="ctr"/>
            <a:endParaRPr lang="en-US" sz="2701" b="0" i="0" dirty="0">
              <a:latin typeface="Verdana Regular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17337131" y="607070"/>
            <a:ext cx="605577" cy="461775"/>
          </a:xfrm>
          <a:prstGeom prst="rect">
            <a:avLst/>
          </a:prstGeom>
          <a:noFill/>
        </p:spPr>
        <p:txBody>
          <a:bodyPr wrap="none" lIns="137141" tIns="68571" rIns="137141" bIns="68571" rtlCol="0">
            <a:spAutoFit/>
          </a:bodyPr>
          <a:lstStyle/>
          <a:p>
            <a:pPr algn="ctr"/>
            <a:fld id="{260E2A6B-A809-4840-BF14-8648BC0BDF87}" type="slidenum">
              <a:rPr lang="id-ID" sz="2101" b="1" smtClean="0">
                <a:solidFill>
                  <a:schemeClr val="bg1"/>
                </a:solidFill>
                <a:latin typeface="Raleway Light"/>
                <a:cs typeface="Raleway Light"/>
              </a:rPr>
              <a:pPr algn="ctr"/>
              <a:t>‹N°›</a:t>
            </a:fld>
            <a:endParaRPr lang="id-ID" sz="2101" dirty="0">
              <a:solidFill>
                <a:schemeClr val="bg1"/>
              </a:solidFill>
              <a:latin typeface="Raleway Light"/>
              <a:cs typeface="Raleway Light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4041650-EBC9-4479-A748-06A240DD114F}"/>
              </a:ext>
            </a:extLst>
          </p:cNvPr>
          <p:cNvSpPr/>
          <p:nvPr userDrawn="1"/>
        </p:nvSpPr>
        <p:spPr>
          <a:xfrm>
            <a:off x="5845121" y="12512740"/>
            <a:ext cx="6607355" cy="815590"/>
          </a:xfrm>
          <a:prstGeom prst="rect">
            <a:avLst/>
          </a:prstGeom>
        </p:spPr>
        <p:txBody>
          <a:bodyPr wrap="square" lIns="137141" tIns="68571" rIns="137141" bIns="68571">
            <a:spAutoFit/>
          </a:bodyPr>
          <a:lstStyle/>
          <a:p>
            <a:pPr algn="ctr"/>
            <a:r>
              <a:rPr lang="fr-FR" sz="2400" b="0" i="0" noProof="0" dirty="0" err="1">
                <a:solidFill>
                  <a:schemeClr val="accent1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www.themepowerpoint.fr</a:t>
            </a:r>
            <a:endParaRPr lang="fr-FR" sz="2400" b="0" i="0" noProof="0" dirty="0">
              <a:solidFill>
                <a:schemeClr val="accent1"/>
              </a:solidFill>
              <a:latin typeface="Verdana Regular"/>
              <a:ea typeface="Lato" panose="020F0502020204030203" pitchFamily="34" charset="0"/>
              <a:cs typeface="Lato" panose="020F0502020204030203" pitchFamily="34" charset="0"/>
            </a:endParaRPr>
          </a:p>
          <a:p>
            <a:pPr algn="ctr"/>
            <a:r>
              <a:rPr lang="fr-FR" sz="2000" b="0" i="0" noProof="0" dirty="0">
                <a:solidFill>
                  <a:schemeClr val="tx2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© 2018 Ultime</a:t>
            </a:r>
            <a:r>
              <a:rPr lang="fr-FR" sz="2000" b="0" i="0" baseline="0" noProof="0" dirty="0">
                <a:solidFill>
                  <a:schemeClr val="tx2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 Pow</a:t>
            </a:r>
            <a:r>
              <a:rPr lang="fr-FR" sz="2000" b="0" i="0" noProof="0" dirty="0">
                <a:solidFill>
                  <a:schemeClr val="tx2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erPoint. Tous</a:t>
            </a:r>
            <a:r>
              <a:rPr lang="fr-FR" sz="2000" b="0" i="0" baseline="0" noProof="0" dirty="0">
                <a:solidFill>
                  <a:schemeClr val="tx2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 droits réservés</a:t>
            </a:r>
            <a:r>
              <a:rPr lang="fr-FR" sz="2000" b="0" i="0" noProof="0" dirty="0">
                <a:solidFill>
                  <a:schemeClr val="tx2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6594640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eet the 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/>
          <p:cNvSpPr>
            <a:spLocks noGrp="1"/>
          </p:cNvSpPr>
          <p:nvPr>
            <p:ph type="pic" sz="quarter" idx="15"/>
          </p:nvPr>
        </p:nvSpPr>
        <p:spPr>
          <a:xfrm>
            <a:off x="1664142" y="3606802"/>
            <a:ext cx="3200399" cy="3200400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2401"/>
            </a:lvl1pPr>
          </a:lstStyle>
          <a:p>
            <a:endParaRPr lang="en-US" dirty="0"/>
          </a:p>
        </p:txBody>
      </p:sp>
      <p:sp>
        <p:nvSpPr>
          <p:cNvPr id="18" name="Picture Placeholder 22"/>
          <p:cNvSpPr>
            <a:spLocks noGrp="1"/>
          </p:cNvSpPr>
          <p:nvPr>
            <p:ph type="pic" sz="quarter" idx="16"/>
          </p:nvPr>
        </p:nvSpPr>
        <p:spPr>
          <a:xfrm>
            <a:off x="5486400" y="3606802"/>
            <a:ext cx="3200399" cy="3200400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2401"/>
            </a:lvl1pPr>
          </a:lstStyle>
          <a:p>
            <a:endParaRPr lang="en-US" dirty="0"/>
          </a:p>
        </p:txBody>
      </p:sp>
      <p:sp>
        <p:nvSpPr>
          <p:cNvPr id="19" name="Picture Placeholder 22"/>
          <p:cNvSpPr>
            <a:spLocks noGrp="1"/>
          </p:cNvSpPr>
          <p:nvPr>
            <p:ph type="pic" sz="quarter" idx="17"/>
          </p:nvPr>
        </p:nvSpPr>
        <p:spPr>
          <a:xfrm>
            <a:off x="9144000" y="3606802"/>
            <a:ext cx="3200399" cy="3200400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2401"/>
            </a:lvl1pPr>
          </a:lstStyle>
          <a:p>
            <a:endParaRPr lang="en-US" dirty="0"/>
          </a:p>
        </p:txBody>
      </p:sp>
      <p:sp>
        <p:nvSpPr>
          <p:cNvPr id="20" name="Picture Placeholder 22"/>
          <p:cNvSpPr>
            <a:spLocks noGrp="1"/>
          </p:cNvSpPr>
          <p:nvPr>
            <p:ph type="pic" sz="quarter" idx="18"/>
          </p:nvPr>
        </p:nvSpPr>
        <p:spPr>
          <a:xfrm>
            <a:off x="12801600" y="3606802"/>
            <a:ext cx="3200399" cy="3200400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2401"/>
            </a:lvl1pPr>
          </a:lstStyle>
          <a:p>
            <a:endParaRPr lang="en-US" dirty="0"/>
          </a:p>
        </p:txBody>
      </p:sp>
      <p:sp>
        <p:nvSpPr>
          <p:cNvPr id="12" name="Oval 11"/>
          <p:cNvSpPr/>
          <p:nvPr userDrawn="1"/>
        </p:nvSpPr>
        <p:spPr>
          <a:xfrm>
            <a:off x="17291599" y="517931"/>
            <a:ext cx="719445" cy="722376"/>
          </a:xfrm>
          <a:prstGeom prst="ellipse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4" tIns="34292" rIns="68584" bIns="34292" rtlCol="0" anchor="ctr"/>
          <a:lstStyle/>
          <a:p>
            <a:pPr algn="ctr"/>
            <a:endParaRPr lang="en-US" sz="2701" b="0" i="0" dirty="0">
              <a:latin typeface="Verdana Regular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17337131" y="607070"/>
            <a:ext cx="605577" cy="461775"/>
          </a:xfrm>
          <a:prstGeom prst="rect">
            <a:avLst/>
          </a:prstGeom>
          <a:noFill/>
        </p:spPr>
        <p:txBody>
          <a:bodyPr wrap="none" lIns="137141" tIns="68571" rIns="137141" bIns="68571" rtlCol="0">
            <a:spAutoFit/>
          </a:bodyPr>
          <a:lstStyle/>
          <a:p>
            <a:pPr algn="ctr"/>
            <a:fld id="{260E2A6B-A809-4840-BF14-8648BC0BDF87}" type="slidenum">
              <a:rPr lang="id-ID" sz="2101" b="1" smtClean="0">
                <a:solidFill>
                  <a:schemeClr val="bg1"/>
                </a:solidFill>
                <a:latin typeface="Raleway Light"/>
                <a:cs typeface="Raleway Light"/>
              </a:rPr>
              <a:pPr algn="ctr"/>
              <a:t>‹N°›</a:t>
            </a:fld>
            <a:endParaRPr lang="id-ID" sz="2101" dirty="0">
              <a:solidFill>
                <a:schemeClr val="bg1"/>
              </a:solidFill>
              <a:latin typeface="Raleway Light"/>
              <a:cs typeface="Raleway Light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A71144D-7CA9-4479-BCCB-CCECDC2EB29D}"/>
              </a:ext>
            </a:extLst>
          </p:cNvPr>
          <p:cNvSpPr/>
          <p:nvPr userDrawn="1"/>
        </p:nvSpPr>
        <p:spPr>
          <a:xfrm>
            <a:off x="5845121" y="12512740"/>
            <a:ext cx="6607355" cy="815590"/>
          </a:xfrm>
          <a:prstGeom prst="rect">
            <a:avLst/>
          </a:prstGeom>
        </p:spPr>
        <p:txBody>
          <a:bodyPr wrap="square" lIns="137141" tIns="68571" rIns="137141" bIns="68571">
            <a:spAutoFit/>
          </a:bodyPr>
          <a:lstStyle/>
          <a:p>
            <a:pPr algn="ctr"/>
            <a:r>
              <a:rPr lang="fr-FR" sz="2400" b="0" i="0" noProof="0" dirty="0" err="1">
                <a:solidFill>
                  <a:schemeClr val="accent1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www.themepowerpoint.fr</a:t>
            </a:r>
            <a:endParaRPr lang="fr-FR" sz="2400" b="0" i="0" noProof="0" dirty="0">
              <a:solidFill>
                <a:schemeClr val="accent1"/>
              </a:solidFill>
              <a:latin typeface="Verdana Regular"/>
              <a:ea typeface="Lato" panose="020F0502020204030203" pitchFamily="34" charset="0"/>
              <a:cs typeface="Lato" panose="020F0502020204030203" pitchFamily="34" charset="0"/>
            </a:endParaRPr>
          </a:p>
          <a:p>
            <a:pPr algn="ctr"/>
            <a:r>
              <a:rPr lang="fr-FR" sz="2000" b="0" i="0" noProof="0" dirty="0">
                <a:solidFill>
                  <a:schemeClr val="tx2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© 2018 Ultime</a:t>
            </a:r>
            <a:r>
              <a:rPr lang="fr-FR" sz="2000" b="0" i="0" baseline="0" noProof="0" dirty="0">
                <a:solidFill>
                  <a:schemeClr val="tx2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 Pow</a:t>
            </a:r>
            <a:r>
              <a:rPr lang="fr-FR" sz="2000" b="0" i="0" noProof="0" dirty="0">
                <a:solidFill>
                  <a:schemeClr val="tx2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erPoint. Tous</a:t>
            </a:r>
            <a:r>
              <a:rPr lang="fr-FR" sz="2000" b="0" i="0" baseline="0" noProof="0" dirty="0">
                <a:solidFill>
                  <a:schemeClr val="tx2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 droits réservés</a:t>
            </a:r>
            <a:r>
              <a:rPr lang="fr-FR" sz="2000" b="0" i="0" noProof="0" dirty="0">
                <a:solidFill>
                  <a:schemeClr val="tx2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23656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ig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0" y="1"/>
            <a:ext cx="18288000" cy="13715999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3151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Verdana Regular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7999208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act Us-Boo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/>
          <p:cNvSpPr>
            <a:spLocks noGrp="1"/>
          </p:cNvSpPr>
          <p:nvPr>
            <p:ph type="pic" sz="quarter" idx="11"/>
          </p:nvPr>
        </p:nvSpPr>
        <p:spPr>
          <a:xfrm>
            <a:off x="1074218" y="153886"/>
            <a:ext cx="8795991" cy="13428667"/>
          </a:xfrm>
          <a:custGeom>
            <a:avLst/>
            <a:gdLst>
              <a:gd name="connsiteX0" fmla="*/ 8955694 w 11724934"/>
              <a:gd name="connsiteY0" fmla="*/ 2976334 h 13428667"/>
              <a:gd name="connsiteX1" fmla="*/ 3330999 w 11724934"/>
              <a:gd name="connsiteY1" fmla="*/ 12125956 h 13428667"/>
              <a:gd name="connsiteX2" fmla="*/ 3074428 w 11724934"/>
              <a:gd name="connsiteY2" fmla="*/ 11690634 h 13428667"/>
              <a:gd name="connsiteX3" fmla="*/ 8133670 w 11724934"/>
              <a:gd name="connsiteY3" fmla="*/ 3460824 h 13428667"/>
              <a:gd name="connsiteX4" fmla="*/ 6613112 w 11724934"/>
              <a:gd name="connsiteY4" fmla="*/ 2045671 h 13428667"/>
              <a:gd name="connsiteX5" fmla="*/ 988418 w 11724934"/>
              <a:gd name="connsiteY5" fmla="*/ 11195294 h 13428667"/>
              <a:gd name="connsiteX6" fmla="*/ 731845 w 11724934"/>
              <a:gd name="connsiteY6" fmla="*/ 10759973 h 13428667"/>
              <a:gd name="connsiteX7" fmla="*/ 5791089 w 11724934"/>
              <a:gd name="connsiteY7" fmla="*/ 2530161 h 13428667"/>
              <a:gd name="connsiteX8" fmla="*/ 10347090 w 11724934"/>
              <a:gd name="connsiteY8" fmla="*/ 1955479 h 13428667"/>
              <a:gd name="connsiteX9" fmla="*/ 3290281 w 11724934"/>
              <a:gd name="connsiteY9" fmla="*/ 13428667 h 13428667"/>
              <a:gd name="connsiteX10" fmla="*/ 2991235 w 11724934"/>
              <a:gd name="connsiteY10" fmla="*/ 12921283 h 13428667"/>
              <a:gd name="connsiteX11" fmla="*/ 9388443 w 11724934"/>
              <a:gd name="connsiteY11" fmla="*/ 2520493 h 13428667"/>
              <a:gd name="connsiteX12" fmla="*/ 9016568 w 11724934"/>
              <a:gd name="connsiteY12" fmla="*/ 1717422 h 13428667"/>
              <a:gd name="connsiteX13" fmla="*/ 3391873 w 11724934"/>
              <a:gd name="connsiteY13" fmla="*/ 10867044 h 13428667"/>
              <a:gd name="connsiteX14" fmla="*/ 3135302 w 11724934"/>
              <a:gd name="connsiteY14" fmla="*/ 10431723 h 13428667"/>
              <a:gd name="connsiteX15" fmla="*/ 8194543 w 11724934"/>
              <a:gd name="connsiteY15" fmla="*/ 2201912 h 13428667"/>
              <a:gd name="connsiteX16" fmla="*/ 8004509 w 11724934"/>
              <a:gd name="connsiteY16" fmla="*/ 1024816 h 13428667"/>
              <a:gd name="connsiteX17" fmla="*/ 947699 w 11724934"/>
              <a:gd name="connsiteY17" fmla="*/ 12498007 h 13428667"/>
              <a:gd name="connsiteX18" fmla="*/ 648653 w 11724934"/>
              <a:gd name="connsiteY18" fmla="*/ 11990622 h 13428667"/>
              <a:gd name="connsiteX19" fmla="*/ 7045862 w 11724934"/>
              <a:gd name="connsiteY19" fmla="*/ 1589830 h 13428667"/>
              <a:gd name="connsiteX20" fmla="*/ 11724934 w 11724934"/>
              <a:gd name="connsiteY20" fmla="*/ 930662 h 13428667"/>
              <a:gd name="connsiteX21" fmla="*/ 4668125 w 11724934"/>
              <a:gd name="connsiteY21" fmla="*/ 12403851 h 13428667"/>
              <a:gd name="connsiteX22" fmla="*/ 4369080 w 11724934"/>
              <a:gd name="connsiteY22" fmla="*/ 11896466 h 13428667"/>
              <a:gd name="connsiteX23" fmla="*/ 10766288 w 11724934"/>
              <a:gd name="connsiteY23" fmla="*/ 1495676 h 13428667"/>
              <a:gd name="connsiteX24" fmla="*/ 6673985 w 11724934"/>
              <a:gd name="connsiteY24" fmla="*/ 786761 h 13428667"/>
              <a:gd name="connsiteX25" fmla="*/ 1049293 w 11724934"/>
              <a:gd name="connsiteY25" fmla="*/ 9936384 h 13428667"/>
              <a:gd name="connsiteX26" fmla="*/ 792719 w 11724934"/>
              <a:gd name="connsiteY26" fmla="*/ 9501062 h 13428667"/>
              <a:gd name="connsiteX27" fmla="*/ 5851961 w 11724934"/>
              <a:gd name="connsiteY27" fmla="*/ 1271251 h 13428667"/>
              <a:gd name="connsiteX28" fmla="*/ 6440843 w 11724934"/>
              <a:gd name="connsiteY28" fmla="*/ 94156 h 13428667"/>
              <a:gd name="connsiteX29" fmla="*/ 278218 w 11724934"/>
              <a:gd name="connsiteY29" fmla="*/ 10053030 h 13428667"/>
              <a:gd name="connsiteX30" fmla="*/ 0 w 11724934"/>
              <a:gd name="connsiteY30" fmla="*/ 9580984 h 13428667"/>
              <a:gd name="connsiteX31" fmla="*/ 5543097 w 11724934"/>
              <a:gd name="connsiteY31" fmla="*/ 623276 h 13428667"/>
              <a:gd name="connsiteX32" fmla="*/ 9382354 w 11724934"/>
              <a:gd name="connsiteY32" fmla="*/ 0 h 13428667"/>
              <a:gd name="connsiteX33" fmla="*/ 2325545 w 11724934"/>
              <a:gd name="connsiteY33" fmla="*/ 11473190 h 13428667"/>
              <a:gd name="connsiteX34" fmla="*/ 2026498 w 11724934"/>
              <a:gd name="connsiteY34" fmla="*/ 10965805 h 13428667"/>
              <a:gd name="connsiteX35" fmla="*/ 8423706 w 11724934"/>
              <a:gd name="connsiteY35" fmla="*/ 565013 h 13428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1724934" h="13428667">
                <a:moveTo>
                  <a:pt x="8955694" y="2976334"/>
                </a:moveTo>
                <a:lnTo>
                  <a:pt x="3330999" y="12125956"/>
                </a:lnTo>
                <a:lnTo>
                  <a:pt x="3074428" y="11690634"/>
                </a:lnTo>
                <a:lnTo>
                  <a:pt x="8133670" y="3460824"/>
                </a:lnTo>
                <a:close/>
                <a:moveTo>
                  <a:pt x="6613112" y="2045671"/>
                </a:moveTo>
                <a:lnTo>
                  <a:pt x="988418" y="11195294"/>
                </a:lnTo>
                <a:lnTo>
                  <a:pt x="731845" y="10759973"/>
                </a:lnTo>
                <a:lnTo>
                  <a:pt x="5791089" y="2530161"/>
                </a:lnTo>
                <a:close/>
                <a:moveTo>
                  <a:pt x="10347090" y="1955479"/>
                </a:moveTo>
                <a:lnTo>
                  <a:pt x="3290281" y="13428667"/>
                </a:lnTo>
                <a:lnTo>
                  <a:pt x="2991235" y="12921283"/>
                </a:lnTo>
                <a:lnTo>
                  <a:pt x="9388443" y="2520493"/>
                </a:lnTo>
                <a:close/>
                <a:moveTo>
                  <a:pt x="9016568" y="1717422"/>
                </a:moveTo>
                <a:lnTo>
                  <a:pt x="3391873" y="10867044"/>
                </a:lnTo>
                <a:lnTo>
                  <a:pt x="3135302" y="10431723"/>
                </a:lnTo>
                <a:lnTo>
                  <a:pt x="8194543" y="2201912"/>
                </a:lnTo>
                <a:close/>
                <a:moveTo>
                  <a:pt x="8004509" y="1024816"/>
                </a:moveTo>
                <a:lnTo>
                  <a:pt x="947699" y="12498007"/>
                </a:lnTo>
                <a:lnTo>
                  <a:pt x="648653" y="11990622"/>
                </a:lnTo>
                <a:lnTo>
                  <a:pt x="7045862" y="1589830"/>
                </a:lnTo>
                <a:close/>
                <a:moveTo>
                  <a:pt x="11724934" y="930662"/>
                </a:moveTo>
                <a:lnTo>
                  <a:pt x="4668125" y="12403851"/>
                </a:lnTo>
                <a:lnTo>
                  <a:pt x="4369080" y="11896466"/>
                </a:lnTo>
                <a:lnTo>
                  <a:pt x="10766288" y="1495676"/>
                </a:lnTo>
                <a:close/>
                <a:moveTo>
                  <a:pt x="6673985" y="786761"/>
                </a:moveTo>
                <a:lnTo>
                  <a:pt x="1049293" y="9936384"/>
                </a:lnTo>
                <a:lnTo>
                  <a:pt x="792719" y="9501062"/>
                </a:lnTo>
                <a:lnTo>
                  <a:pt x="5851961" y="1271251"/>
                </a:lnTo>
                <a:close/>
                <a:moveTo>
                  <a:pt x="6440843" y="94156"/>
                </a:moveTo>
                <a:lnTo>
                  <a:pt x="278218" y="10053030"/>
                </a:lnTo>
                <a:lnTo>
                  <a:pt x="0" y="9580984"/>
                </a:lnTo>
                <a:lnTo>
                  <a:pt x="5543097" y="623276"/>
                </a:lnTo>
                <a:close/>
                <a:moveTo>
                  <a:pt x="9382354" y="0"/>
                </a:moveTo>
                <a:lnTo>
                  <a:pt x="2325545" y="11473190"/>
                </a:lnTo>
                <a:lnTo>
                  <a:pt x="2026498" y="10965805"/>
                </a:lnTo>
                <a:lnTo>
                  <a:pt x="8423706" y="56501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2101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6270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ffee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7"/>
          <p:cNvSpPr>
            <a:spLocks noGrp="1" noChangeAspect="1"/>
          </p:cNvSpPr>
          <p:nvPr>
            <p:ph type="pic" sz="quarter" idx="13"/>
          </p:nvPr>
        </p:nvSpPr>
        <p:spPr>
          <a:xfrm>
            <a:off x="0" y="0"/>
            <a:ext cx="18288000" cy="13716000"/>
          </a:xfrm>
        </p:spPr>
        <p:txBody>
          <a:bodyPr>
            <a:normAutofit/>
          </a:bodyPr>
          <a:lstStyle>
            <a:lvl1pPr marL="0" indent="0">
              <a:buNone/>
              <a:defRPr sz="2401"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3762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14:reveal/>
      </p:transition>
    </mc:Choice>
    <mc:Fallback xmlns="">
      <p:transition spd="slow" advClick="0" advTm="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rtfolio-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2"/>
          <p:cNvSpPr>
            <a:spLocks noGrp="1" noChangeAspect="1"/>
          </p:cNvSpPr>
          <p:nvPr>
            <p:ph type="pic" sz="quarter" idx="14"/>
          </p:nvPr>
        </p:nvSpPr>
        <p:spPr>
          <a:xfrm>
            <a:off x="1256660" y="4881389"/>
            <a:ext cx="6097017" cy="7649274"/>
          </a:xfrm>
        </p:spPr>
        <p:txBody>
          <a:bodyPr>
            <a:normAutofit/>
          </a:bodyPr>
          <a:lstStyle>
            <a:lvl1pPr>
              <a:defRPr sz="2101"/>
            </a:lvl1pPr>
          </a:lstStyle>
          <a:p>
            <a:endParaRPr lang="en-US" dirty="0"/>
          </a:p>
        </p:txBody>
      </p:sp>
      <p:sp>
        <p:nvSpPr>
          <p:cNvPr id="18" name="Picture Placeholder 12"/>
          <p:cNvSpPr>
            <a:spLocks noGrp="1" noChangeAspect="1"/>
          </p:cNvSpPr>
          <p:nvPr>
            <p:ph type="pic" sz="quarter" idx="15"/>
          </p:nvPr>
        </p:nvSpPr>
        <p:spPr>
          <a:xfrm>
            <a:off x="7347265" y="8706027"/>
            <a:ext cx="3216721" cy="3824638"/>
          </a:xfrm>
        </p:spPr>
        <p:txBody>
          <a:bodyPr>
            <a:normAutofit/>
          </a:bodyPr>
          <a:lstStyle>
            <a:lvl1pPr>
              <a:defRPr sz="2101"/>
            </a:lvl1pPr>
          </a:lstStyle>
          <a:p>
            <a:endParaRPr lang="en-US" dirty="0"/>
          </a:p>
        </p:txBody>
      </p:sp>
      <p:sp>
        <p:nvSpPr>
          <p:cNvPr id="19" name="Picture Placeholder 12"/>
          <p:cNvSpPr>
            <a:spLocks noGrp="1" noChangeAspect="1"/>
          </p:cNvSpPr>
          <p:nvPr>
            <p:ph type="pic" sz="quarter" idx="16"/>
          </p:nvPr>
        </p:nvSpPr>
        <p:spPr>
          <a:xfrm>
            <a:off x="10549665" y="8706027"/>
            <a:ext cx="3216721" cy="3824638"/>
          </a:xfrm>
        </p:spPr>
        <p:txBody>
          <a:bodyPr>
            <a:normAutofit/>
          </a:bodyPr>
          <a:lstStyle>
            <a:lvl1pPr>
              <a:defRPr sz="2101"/>
            </a:lvl1pPr>
          </a:lstStyle>
          <a:p>
            <a:endParaRPr lang="en-US" dirty="0"/>
          </a:p>
        </p:txBody>
      </p:sp>
      <p:sp>
        <p:nvSpPr>
          <p:cNvPr id="20" name="Picture Placeholder 12"/>
          <p:cNvSpPr>
            <a:spLocks noGrp="1" noChangeAspect="1"/>
          </p:cNvSpPr>
          <p:nvPr>
            <p:ph type="pic" sz="quarter" idx="17"/>
          </p:nvPr>
        </p:nvSpPr>
        <p:spPr>
          <a:xfrm>
            <a:off x="13742656" y="8706027"/>
            <a:ext cx="3216721" cy="3824638"/>
          </a:xfrm>
        </p:spPr>
        <p:txBody>
          <a:bodyPr>
            <a:normAutofit/>
          </a:bodyPr>
          <a:lstStyle>
            <a:lvl1pPr>
              <a:defRPr sz="2101"/>
            </a:lvl1pPr>
          </a:lstStyle>
          <a:p>
            <a:endParaRPr lang="en-US" dirty="0"/>
          </a:p>
        </p:txBody>
      </p:sp>
      <p:sp>
        <p:nvSpPr>
          <p:cNvPr id="12" name="Oval 11"/>
          <p:cNvSpPr/>
          <p:nvPr userDrawn="1"/>
        </p:nvSpPr>
        <p:spPr>
          <a:xfrm>
            <a:off x="17291599" y="517931"/>
            <a:ext cx="719445" cy="722376"/>
          </a:xfrm>
          <a:prstGeom prst="ellipse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4" tIns="34292" rIns="68584" bIns="34292" rtlCol="0" anchor="ctr"/>
          <a:lstStyle/>
          <a:p>
            <a:pPr algn="ctr"/>
            <a:endParaRPr lang="en-US" sz="2701" b="0" i="0" dirty="0">
              <a:latin typeface="Verdana Regular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17337131" y="607070"/>
            <a:ext cx="605577" cy="461775"/>
          </a:xfrm>
          <a:prstGeom prst="rect">
            <a:avLst/>
          </a:prstGeom>
          <a:noFill/>
        </p:spPr>
        <p:txBody>
          <a:bodyPr wrap="none" lIns="137141" tIns="68571" rIns="137141" bIns="68571" rtlCol="0">
            <a:spAutoFit/>
          </a:bodyPr>
          <a:lstStyle/>
          <a:p>
            <a:pPr algn="ctr"/>
            <a:fld id="{260E2A6B-A809-4840-BF14-8648BC0BDF87}" type="slidenum">
              <a:rPr lang="id-ID" sz="2101" b="1" smtClean="0">
                <a:solidFill>
                  <a:schemeClr val="bg1"/>
                </a:solidFill>
                <a:latin typeface="Raleway Light"/>
                <a:cs typeface="Raleway Light"/>
              </a:rPr>
              <a:pPr algn="ctr"/>
              <a:t>‹N°›</a:t>
            </a:fld>
            <a:endParaRPr lang="id-ID" sz="2101" dirty="0">
              <a:solidFill>
                <a:schemeClr val="bg1"/>
              </a:solidFill>
              <a:latin typeface="Raleway Light"/>
              <a:cs typeface="Raleway Light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853D8A8-C7A2-40FB-AB3A-243936DD26B6}"/>
              </a:ext>
            </a:extLst>
          </p:cNvPr>
          <p:cNvSpPr/>
          <p:nvPr userDrawn="1"/>
        </p:nvSpPr>
        <p:spPr>
          <a:xfrm>
            <a:off x="5845121" y="12512740"/>
            <a:ext cx="6607355" cy="815590"/>
          </a:xfrm>
          <a:prstGeom prst="rect">
            <a:avLst/>
          </a:prstGeom>
        </p:spPr>
        <p:txBody>
          <a:bodyPr wrap="square" lIns="137141" tIns="68571" rIns="137141" bIns="68571">
            <a:spAutoFit/>
          </a:bodyPr>
          <a:lstStyle/>
          <a:p>
            <a:pPr algn="ctr"/>
            <a:r>
              <a:rPr lang="fr-FR" sz="2400" b="0" i="0" noProof="0" dirty="0" err="1">
                <a:solidFill>
                  <a:schemeClr val="accent1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www.themepowerpoint.fr</a:t>
            </a:r>
            <a:endParaRPr lang="fr-FR" sz="2400" b="0" i="0" noProof="0" dirty="0">
              <a:solidFill>
                <a:schemeClr val="accent1"/>
              </a:solidFill>
              <a:latin typeface="Verdana Regular"/>
              <a:ea typeface="Lato" panose="020F0502020204030203" pitchFamily="34" charset="0"/>
              <a:cs typeface="Lato" panose="020F0502020204030203" pitchFamily="34" charset="0"/>
            </a:endParaRPr>
          </a:p>
          <a:p>
            <a:pPr algn="ctr"/>
            <a:r>
              <a:rPr lang="fr-FR" sz="2000" b="0" i="0" noProof="0" dirty="0">
                <a:solidFill>
                  <a:schemeClr val="tx2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© 2018 Ultime</a:t>
            </a:r>
            <a:r>
              <a:rPr lang="fr-FR" sz="2000" b="0" i="0" baseline="0" noProof="0" dirty="0">
                <a:solidFill>
                  <a:schemeClr val="tx2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 Pow</a:t>
            </a:r>
            <a:r>
              <a:rPr lang="fr-FR" sz="2000" b="0" i="0" noProof="0" dirty="0">
                <a:solidFill>
                  <a:schemeClr val="tx2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erPoint. Tous</a:t>
            </a:r>
            <a:r>
              <a:rPr lang="fr-FR" sz="2000" b="0" i="0" baseline="0" noProof="0" dirty="0">
                <a:solidFill>
                  <a:schemeClr val="tx2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 droits réservés</a:t>
            </a:r>
            <a:r>
              <a:rPr lang="fr-FR" sz="2000" b="0" i="0" noProof="0" dirty="0">
                <a:solidFill>
                  <a:schemeClr val="tx2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784431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7300" y="730253"/>
            <a:ext cx="1577340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7300" y="3651250"/>
            <a:ext cx="1577340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7300" y="12712703"/>
            <a:ext cx="41148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  <a:latin typeface="Montserrat" panose="00000500000000000000" pitchFamily="50" charset="0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57900" y="12712703"/>
            <a:ext cx="61722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  <a:latin typeface="Montserrat" panose="00000500000000000000" pitchFamily="50" charset="0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915900" y="12712703"/>
            <a:ext cx="41148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  <a:latin typeface="Montserrat" panose="00000500000000000000" pitchFamily="50" charset="0"/>
                <a:cs typeface="Lato Regular"/>
              </a:defRPr>
            </a:lvl1pPr>
          </a:lstStyle>
          <a:p>
            <a:fld id="{FCEE2C88-6C8F-484D-AF69-578F576B1F44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0324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7" r:id="rId2"/>
    <p:sldLayoutId id="2147483810" r:id="rId3"/>
    <p:sldLayoutId id="2147483818" r:id="rId4"/>
    <p:sldLayoutId id="2147483878" r:id="rId5"/>
    <p:sldLayoutId id="2147483904" r:id="rId6"/>
    <p:sldLayoutId id="2147483914" r:id="rId7"/>
    <p:sldLayoutId id="2147483915" r:id="rId8"/>
  </p:sldLayoutIdLst>
  <p:hf hdr="0" ftr="0" dt="0"/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Montserrat" panose="00000500000000000000" pitchFamily="50" charset="0"/>
          <a:ea typeface="+mj-ea"/>
          <a:cs typeface="Lato Regular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Montserrat" panose="00000500000000000000" pitchFamily="50" charset="0"/>
          <a:ea typeface="+mn-ea"/>
          <a:cs typeface="Lato Regular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Montserrat" panose="00000500000000000000" pitchFamily="50" charset="0"/>
          <a:ea typeface="+mn-ea"/>
          <a:cs typeface="Lato Regular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Montserrat" panose="00000500000000000000" pitchFamily="50" charset="0"/>
          <a:ea typeface="+mn-ea"/>
          <a:cs typeface="Lato Regular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Montserrat" panose="00000500000000000000" pitchFamily="50" charset="0"/>
          <a:ea typeface="+mn-ea"/>
          <a:cs typeface="Lato Regular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Montserrat" panose="00000500000000000000" pitchFamily="50" charset="0"/>
          <a:ea typeface="+mn-ea"/>
          <a:cs typeface="Lato Regular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hyperlink" Target="https://www.youtube.com/watch?v=qMaljzHqQPE/?utm_source=(direct)&amp;utm_medium=demoppt" TargetMode="External"/><Relationship Id="rId7" Type="http://schemas.openxmlformats.org/officeDocument/2006/relationships/image" Target="../media/image8.jpg"/><Relationship Id="rId2" Type="http://schemas.openxmlformats.org/officeDocument/2006/relationships/hyperlink" Target="https://www.youtube.com/watch?v=qMaljzHqQPE" TargetMode="External"/><Relationship Id="rId1" Type="http://schemas.openxmlformats.org/officeDocument/2006/relationships/slideLayout" Target="../slideLayouts/slideLayout8.xml"/><Relationship Id="rId6" Type="http://schemas.openxmlformats.org/officeDocument/2006/relationships/hyperlink" Target="https://www.themepowerpoint.fr/produit/ultime-powerpoint-presentation/" TargetMode="External"/><Relationship Id="rId5" Type="http://schemas.openxmlformats.org/officeDocument/2006/relationships/hyperlink" Target="https://themepowerpoint.fr/galerie-slides/?utm_source=(direct)&amp;utm_medium=demoppt" TargetMode="External"/><Relationship Id="rId10" Type="http://schemas.openxmlformats.org/officeDocument/2006/relationships/image" Target="../media/image11.jpeg"/><Relationship Id="rId4" Type="http://schemas.openxmlformats.org/officeDocument/2006/relationships/hyperlink" Target="https://www.themepowerpoint.fr/galerie-slides/" TargetMode="External"/><Relationship Id="rId9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5" Type="http://schemas.openxmlformats.org/officeDocument/2006/relationships/hyperlink" Target="https://www.themepowerpoint.fr/presentations-powerpoint/" TargetMode="External"/><Relationship Id="rId4" Type="http://schemas.openxmlformats.org/officeDocument/2006/relationships/hyperlink" Target="https://www.themepowerpoint.fr/produit/ultime-powerpoint-presentation/?utm_source=(direct)&amp;utm_medium=demoppt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pour une image  3">
            <a:extLst>
              <a:ext uri="{FF2B5EF4-FFF2-40B4-BE49-F238E27FC236}">
                <a16:creationId xmlns:a16="http://schemas.microsoft.com/office/drawing/2014/main" id="{9C462B67-43E1-4F9D-8125-BFF0F55065C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556"/>
          <a:stretch>
            <a:fillRect/>
          </a:stretch>
        </p:blipFill>
        <p:spPr>
          <a:xfrm>
            <a:off x="-11113" y="0"/>
            <a:ext cx="18288001" cy="13716000"/>
          </a:xfrm>
        </p:spPr>
      </p:pic>
      <p:sp>
        <p:nvSpPr>
          <p:cNvPr id="5" name="Rectangle 4"/>
          <p:cNvSpPr/>
          <p:nvPr/>
        </p:nvSpPr>
        <p:spPr>
          <a:xfrm rot="5400000">
            <a:off x="2285891" y="-2287804"/>
            <a:ext cx="13715999" cy="18287999"/>
          </a:xfrm>
          <a:prstGeom prst="rect">
            <a:avLst/>
          </a:prstGeom>
          <a:solidFill>
            <a:schemeClr val="accent6">
              <a:alpha val="7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82846" tIns="91422" rIns="182846" bIns="91422" rtlCol="0" anchor="ctr"/>
          <a:lstStyle/>
          <a:p>
            <a:pPr algn="ctr"/>
            <a:endParaRPr lang="fr-FR" sz="2701" b="1" dirty="0">
              <a:latin typeface="Verdana Bold"/>
              <a:ea typeface="Lato Bold" panose="020F0502020204030203" pitchFamily="34" charset="0"/>
              <a:cs typeface="Lato Bold" panose="020F0502020204030203" pitchFamily="34" charset="0"/>
            </a:endParaRPr>
          </a:p>
        </p:txBody>
      </p:sp>
      <p:grpSp>
        <p:nvGrpSpPr>
          <p:cNvPr id="17" name="Group 4688"/>
          <p:cNvGrpSpPr>
            <a:grpSpLocks/>
          </p:cNvGrpSpPr>
          <p:nvPr/>
        </p:nvGrpSpPr>
        <p:grpSpPr bwMode="auto">
          <a:xfrm>
            <a:off x="7631570" y="1499014"/>
            <a:ext cx="3068428" cy="2916402"/>
            <a:chOff x="1835150" y="2800349"/>
            <a:chExt cx="382588" cy="363538"/>
          </a:xfrm>
          <a:solidFill>
            <a:schemeClr val="bg1"/>
          </a:solidFill>
        </p:grpSpPr>
        <p:sp>
          <p:nvSpPr>
            <p:cNvPr id="18" name="Freeform 291"/>
            <p:cNvSpPr>
              <a:spLocks noChangeArrowheads="1"/>
            </p:cNvSpPr>
            <p:nvPr/>
          </p:nvSpPr>
          <p:spPr bwMode="auto">
            <a:xfrm>
              <a:off x="1868488" y="3140074"/>
              <a:ext cx="271462" cy="23813"/>
            </a:xfrm>
            <a:custGeom>
              <a:avLst/>
              <a:gdLst>
                <a:gd name="T0" fmla="*/ 41 w 753"/>
                <a:gd name="T1" fmla="*/ 42 h 68"/>
                <a:gd name="T2" fmla="*/ 192 w 753"/>
                <a:gd name="T3" fmla="*/ 42 h 68"/>
                <a:gd name="T4" fmla="*/ 217 w 753"/>
                <a:gd name="T5" fmla="*/ 67 h 68"/>
                <a:gd name="T6" fmla="*/ 543 w 753"/>
                <a:gd name="T7" fmla="*/ 67 h 68"/>
                <a:gd name="T8" fmla="*/ 568 w 753"/>
                <a:gd name="T9" fmla="*/ 42 h 68"/>
                <a:gd name="T10" fmla="*/ 710 w 753"/>
                <a:gd name="T11" fmla="*/ 42 h 68"/>
                <a:gd name="T12" fmla="*/ 752 w 753"/>
                <a:gd name="T13" fmla="*/ 0 h 68"/>
                <a:gd name="T14" fmla="*/ 0 w 753"/>
                <a:gd name="T15" fmla="*/ 0 h 68"/>
                <a:gd name="T16" fmla="*/ 41 w 753"/>
                <a:gd name="T17" fmla="*/ 42 h 68"/>
                <a:gd name="T18" fmla="*/ 41 w 753"/>
                <a:gd name="T19" fmla="*/ 42 h 68"/>
                <a:gd name="T20" fmla="*/ 41 w 753"/>
                <a:gd name="T21" fmla="*/ 4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53" h="68">
                  <a:moveTo>
                    <a:pt x="41" y="42"/>
                  </a:moveTo>
                  <a:cubicBezTo>
                    <a:pt x="192" y="42"/>
                    <a:pt x="192" y="42"/>
                    <a:pt x="192" y="42"/>
                  </a:cubicBezTo>
                  <a:cubicBezTo>
                    <a:pt x="192" y="50"/>
                    <a:pt x="200" y="67"/>
                    <a:pt x="217" y="67"/>
                  </a:cubicBezTo>
                  <a:cubicBezTo>
                    <a:pt x="543" y="67"/>
                    <a:pt x="543" y="67"/>
                    <a:pt x="543" y="67"/>
                  </a:cubicBezTo>
                  <a:cubicBezTo>
                    <a:pt x="552" y="67"/>
                    <a:pt x="568" y="50"/>
                    <a:pt x="568" y="42"/>
                  </a:cubicBezTo>
                  <a:cubicBezTo>
                    <a:pt x="710" y="42"/>
                    <a:pt x="710" y="42"/>
                    <a:pt x="710" y="42"/>
                  </a:cubicBezTo>
                  <a:cubicBezTo>
                    <a:pt x="735" y="42"/>
                    <a:pt x="752" y="17"/>
                    <a:pt x="75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7"/>
                    <a:pt x="16" y="42"/>
                    <a:pt x="41" y="42"/>
                  </a:cubicBezTo>
                  <a:close/>
                  <a:moveTo>
                    <a:pt x="41" y="42"/>
                  </a:moveTo>
                  <a:lnTo>
                    <a:pt x="41" y="42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fr-FR" sz="2701" dirty="0">
                <a:latin typeface="Verdana Regular"/>
                <a:ea typeface="SimSun" charset="0"/>
              </a:endParaRPr>
            </a:p>
          </p:txBody>
        </p:sp>
        <p:sp>
          <p:nvSpPr>
            <p:cNvPr id="19" name="Freeform 292"/>
            <p:cNvSpPr>
              <a:spLocks noChangeArrowheads="1"/>
            </p:cNvSpPr>
            <p:nvPr/>
          </p:nvSpPr>
          <p:spPr bwMode="auto">
            <a:xfrm>
              <a:off x="1835150" y="2955924"/>
              <a:ext cx="382588" cy="174625"/>
            </a:xfrm>
            <a:custGeom>
              <a:avLst/>
              <a:gdLst>
                <a:gd name="T0" fmla="*/ 1020 w 1062"/>
                <a:gd name="T1" fmla="*/ 100 h 486"/>
                <a:gd name="T2" fmla="*/ 894 w 1062"/>
                <a:gd name="T3" fmla="*/ 75 h 486"/>
                <a:gd name="T4" fmla="*/ 894 w 1062"/>
                <a:gd name="T5" fmla="*/ 0 h 486"/>
                <a:gd name="T6" fmla="*/ 0 w 1062"/>
                <a:gd name="T7" fmla="*/ 0 h 486"/>
                <a:gd name="T8" fmla="*/ 267 w 1062"/>
                <a:gd name="T9" fmla="*/ 485 h 486"/>
                <a:gd name="T10" fmla="*/ 627 w 1062"/>
                <a:gd name="T11" fmla="*/ 485 h 486"/>
                <a:gd name="T12" fmla="*/ 819 w 1062"/>
                <a:gd name="T13" fmla="*/ 351 h 486"/>
                <a:gd name="T14" fmla="*/ 1061 w 1062"/>
                <a:gd name="T15" fmla="*/ 192 h 486"/>
                <a:gd name="T16" fmla="*/ 1020 w 1062"/>
                <a:gd name="T17" fmla="*/ 100 h 486"/>
                <a:gd name="T18" fmla="*/ 861 w 1062"/>
                <a:gd name="T19" fmla="*/ 284 h 486"/>
                <a:gd name="T20" fmla="*/ 894 w 1062"/>
                <a:gd name="T21" fmla="*/ 142 h 486"/>
                <a:gd name="T22" fmla="*/ 978 w 1062"/>
                <a:gd name="T23" fmla="*/ 151 h 486"/>
                <a:gd name="T24" fmla="*/ 995 w 1062"/>
                <a:gd name="T25" fmla="*/ 192 h 486"/>
                <a:gd name="T26" fmla="*/ 861 w 1062"/>
                <a:gd name="T27" fmla="*/ 284 h 486"/>
                <a:gd name="T28" fmla="*/ 861 w 1062"/>
                <a:gd name="T29" fmla="*/ 284 h 486"/>
                <a:gd name="T30" fmla="*/ 861 w 1062"/>
                <a:gd name="T31" fmla="*/ 284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62" h="486">
                  <a:moveTo>
                    <a:pt x="1020" y="100"/>
                  </a:moveTo>
                  <a:cubicBezTo>
                    <a:pt x="986" y="67"/>
                    <a:pt x="928" y="67"/>
                    <a:pt x="894" y="75"/>
                  </a:cubicBezTo>
                  <a:cubicBezTo>
                    <a:pt x="894" y="50"/>
                    <a:pt x="894" y="25"/>
                    <a:pt x="89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43"/>
                    <a:pt x="42" y="418"/>
                    <a:pt x="267" y="485"/>
                  </a:cubicBezTo>
                  <a:cubicBezTo>
                    <a:pt x="627" y="485"/>
                    <a:pt x="627" y="485"/>
                    <a:pt x="627" y="485"/>
                  </a:cubicBezTo>
                  <a:cubicBezTo>
                    <a:pt x="719" y="452"/>
                    <a:pt x="786" y="410"/>
                    <a:pt x="819" y="351"/>
                  </a:cubicBezTo>
                  <a:cubicBezTo>
                    <a:pt x="911" y="351"/>
                    <a:pt x="1053" y="318"/>
                    <a:pt x="1061" y="192"/>
                  </a:cubicBezTo>
                  <a:cubicBezTo>
                    <a:pt x="1061" y="142"/>
                    <a:pt x="1036" y="117"/>
                    <a:pt x="1020" y="100"/>
                  </a:cubicBezTo>
                  <a:close/>
                  <a:moveTo>
                    <a:pt x="861" y="284"/>
                  </a:moveTo>
                  <a:cubicBezTo>
                    <a:pt x="878" y="243"/>
                    <a:pt x="886" y="192"/>
                    <a:pt x="894" y="142"/>
                  </a:cubicBezTo>
                  <a:cubicBezTo>
                    <a:pt x="919" y="134"/>
                    <a:pt x="961" y="134"/>
                    <a:pt x="978" y="151"/>
                  </a:cubicBezTo>
                  <a:cubicBezTo>
                    <a:pt x="978" y="151"/>
                    <a:pt x="995" y="159"/>
                    <a:pt x="995" y="192"/>
                  </a:cubicBezTo>
                  <a:cubicBezTo>
                    <a:pt x="986" y="259"/>
                    <a:pt x="911" y="276"/>
                    <a:pt x="861" y="284"/>
                  </a:cubicBezTo>
                  <a:close/>
                  <a:moveTo>
                    <a:pt x="861" y="284"/>
                  </a:moveTo>
                  <a:lnTo>
                    <a:pt x="861" y="284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fr-FR" sz="2701" dirty="0">
                <a:latin typeface="Verdana Regular"/>
                <a:ea typeface="SimSun" charset="0"/>
              </a:endParaRPr>
            </a:p>
          </p:txBody>
        </p:sp>
        <p:sp>
          <p:nvSpPr>
            <p:cNvPr id="20" name="Freeform 293"/>
            <p:cNvSpPr>
              <a:spLocks noChangeArrowheads="1"/>
            </p:cNvSpPr>
            <p:nvPr/>
          </p:nvSpPr>
          <p:spPr bwMode="auto">
            <a:xfrm>
              <a:off x="1916113" y="2800349"/>
              <a:ext cx="112712" cy="144463"/>
            </a:xfrm>
            <a:custGeom>
              <a:avLst/>
              <a:gdLst>
                <a:gd name="T0" fmla="*/ 142 w 311"/>
                <a:gd name="T1" fmla="*/ 401 h 402"/>
                <a:gd name="T2" fmla="*/ 234 w 311"/>
                <a:gd name="T3" fmla="*/ 243 h 402"/>
                <a:gd name="T4" fmla="*/ 268 w 311"/>
                <a:gd name="T5" fmla="*/ 0 h 402"/>
                <a:gd name="T6" fmla="*/ 159 w 311"/>
                <a:gd name="T7" fmla="*/ 276 h 402"/>
                <a:gd name="T8" fmla="*/ 142 w 311"/>
                <a:gd name="T9" fmla="*/ 401 h 402"/>
                <a:gd name="T10" fmla="*/ 142 w 311"/>
                <a:gd name="T11" fmla="*/ 401 h 402"/>
                <a:gd name="T12" fmla="*/ 142 w 311"/>
                <a:gd name="T13" fmla="*/ 401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1" h="402">
                  <a:moveTo>
                    <a:pt x="142" y="401"/>
                  </a:moveTo>
                  <a:cubicBezTo>
                    <a:pt x="142" y="401"/>
                    <a:pt x="310" y="385"/>
                    <a:pt x="234" y="243"/>
                  </a:cubicBezTo>
                  <a:cubicBezTo>
                    <a:pt x="168" y="126"/>
                    <a:pt x="184" y="59"/>
                    <a:pt x="268" y="0"/>
                  </a:cubicBezTo>
                  <a:cubicBezTo>
                    <a:pt x="268" y="0"/>
                    <a:pt x="0" y="67"/>
                    <a:pt x="159" y="276"/>
                  </a:cubicBezTo>
                  <a:cubicBezTo>
                    <a:pt x="209" y="360"/>
                    <a:pt x="142" y="401"/>
                    <a:pt x="142" y="401"/>
                  </a:cubicBezTo>
                  <a:close/>
                  <a:moveTo>
                    <a:pt x="142" y="401"/>
                  </a:moveTo>
                  <a:lnTo>
                    <a:pt x="142" y="401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fr-FR" sz="2701" dirty="0">
                <a:latin typeface="Verdana Regular"/>
                <a:ea typeface="SimSun" charset="0"/>
              </a:endParaRPr>
            </a:p>
          </p:txBody>
        </p:sp>
        <p:sp>
          <p:nvSpPr>
            <p:cNvPr id="21" name="Freeform 294"/>
            <p:cNvSpPr>
              <a:spLocks noChangeArrowheads="1"/>
            </p:cNvSpPr>
            <p:nvPr/>
          </p:nvSpPr>
          <p:spPr bwMode="auto">
            <a:xfrm>
              <a:off x="2003425" y="2867024"/>
              <a:ext cx="53975" cy="73025"/>
            </a:xfrm>
            <a:custGeom>
              <a:avLst/>
              <a:gdLst>
                <a:gd name="T0" fmla="*/ 17 w 151"/>
                <a:gd name="T1" fmla="*/ 201 h 202"/>
                <a:gd name="T2" fmla="*/ 75 w 151"/>
                <a:gd name="T3" fmla="*/ 67 h 202"/>
                <a:gd name="T4" fmla="*/ 84 w 151"/>
                <a:gd name="T5" fmla="*/ 0 h 202"/>
                <a:gd name="T6" fmla="*/ 33 w 151"/>
                <a:gd name="T7" fmla="*/ 75 h 202"/>
                <a:gd name="T8" fmla="*/ 17 w 151"/>
                <a:gd name="T9" fmla="*/ 201 h 202"/>
                <a:gd name="T10" fmla="*/ 17 w 151"/>
                <a:gd name="T11" fmla="*/ 201 h 202"/>
                <a:gd name="T12" fmla="*/ 17 w 151"/>
                <a:gd name="T13" fmla="*/ 201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1" h="202">
                  <a:moveTo>
                    <a:pt x="17" y="201"/>
                  </a:moveTo>
                  <a:cubicBezTo>
                    <a:pt x="17" y="201"/>
                    <a:pt x="150" y="176"/>
                    <a:pt x="75" y="67"/>
                  </a:cubicBezTo>
                  <a:cubicBezTo>
                    <a:pt x="50" y="17"/>
                    <a:pt x="84" y="0"/>
                    <a:pt x="84" y="0"/>
                  </a:cubicBezTo>
                  <a:cubicBezTo>
                    <a:pt x="84" y="0"/>
                    <a:pt x="0" y="0"/>
                    <a:pt x="33" y="75"/>
                  </a:cubicBezTo>
                  <a:cubicBezTo>
                    <a:pt x="67" y="142"/>
                    <a:pt x="58" y="176"/>
                    <a:pt x="17" y="201"/>
                  </a:cubicBezTo>
                  <a:close/>
                  <a:moveTo>
                    <a:pt x="17" y="201"/>
                  </a:moveTo>
                  <a:lnTo>
                    <a:pt x="17" y="201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fr-FR" sz="2701" dirty="0">
                <a:latin typeface="Verdana Regular"/>
                <a:ea typeface="SimSun" charset="0"/>
              </a:endParaRPr>
            </a:p>
          </p:txBody>
        </p:sp>
      </p:grpSp>
      <p:sp>
        <p:nvSpPr>
          <p:cNvPr id="23" name="AutoShape 5"/>
          <p:cNvSpPr>
            <a:spLocks/>
          </p:cNvSpPr>
          <p:nvPr/>
        </p:nvSpPr>
        <p:spPr bwMode="auto">
          <a:xfrm>
            <a:off x="5238094" y="3920685"/>
            <a:ext cx="7854332" cy="299162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2" tIns="38102" rIns="38102" bIns="38102" anchor="ctr"/>
          <a:lstStyle/>
          <a:p>
            <a:pPr algn="ctr">
              <a:defRPr/>
            </a:pPr>
            <a:r>
              <a:rPr lang="fr-FR" sz="6902" dirty="0">
                <a:solidFill>
                  <a:schemeClr val="bg1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DEMO</a:t>
            </a:r>
          </a:p>
        </p:txBody>
      </p:sp>
      <p:sp>
        <p:nvSpPr>
          <p:cNvPr id="24" name="Line 4"/>
          <p:cNvSpPr>
            <a:spLocks noChangeShapeType="1"/>
          </p:cNvSpPr>
          <p:nvPr/>
        </p:nvSpPr>
        <p:spPr bwMode="auto">
          <a:xfrm flipV="1">
            <a:off x="7370084" y="6110768"/>
            <a:ext cx="3597342" cy="0"/>
          </a:xfrm>
          <a:prstGeom prst="line">
            <a:avLst/>
          </a:prstGeom>
          <a:noFill/>
          <a:ln w="25400" cap="flat" cmpd="sng">
            <a:solidFill>
              <a:srgbClr val="DCDEE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defRPr/>
            </a:pPr>
            <a:endParaRPr lang="fr-FR" sz="4201">
              <a:effectLst>
                <a:outerShdw blurRad="38100" dist="38100" dir="2700000" algn="tl">
                  <a:srgbClr val="DDDDDD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5" name="AutoShape 3"/>
          <p:cNvSpPr>
            <a:spLocks/>
          </p:cNvSpPr>
          <p:nvPr/>
        </p:nvSpPr>
        <p:spPr bwMode="auto">
          <a:xfrm>
            <a:off x="3408218" y="6430174"/>
            <a:ext cx="11679382" cy="690745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just"/>
            <a:r>
              <a:rPr lang="fr-FR" sz="3400" dirty="0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Ceci est une démo de nos thèmes Powerpoint, composés de nombreuses slides à personnaliser et plus de 3.000 icônes.</a:t>
            </a:r>
          </a:p>
          <a:p>
            <a:pPr algn="just"/>
            <a:endParaRPr lang="fr-FR" sz="3200" dirty="0">
              <a:solidFill>
                <a:schemeClr val="bg1"/>
              </a:solidFill>
              <a:latin typeface="Verdana Regular"/>
              <a:ea typeface="Lato Light" panose="020F0502020204030203" pitchFamily="34" charset="0"/>
              <a:cs typeface="Lato Light" panose="020F0502020204030203" pitchFamily="34" charset="0"/>
            </a:endParaRPr>
          </a:p>
          <a:p>
            <a:pPr algn="just"/>
            <a:r>
              <a:rPr lang="fr-FR" sz="3200" dirty="0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Ces 15 diapositives vous permettront de vous faire une idée de l’étendue des possibilités offertes par nos solutions: Sommaire, Graphiques, infographies, présentation d’équipe, portfolio de projets,… </a:t>
            </a:r>
          </a:p>
          <a:p>
            <a:pPr algn="just"/>
            <a:endParaRPr lang="fr-FR" sz="3200" dirty="0">
              <a:solidFill>
                <a:schemeClr val="bg1"/>
              </a:solidFill>
              <a:latin typeface="Verdana Regular"/>
              <a:ea typeface="Lato Light" panose="020F0502020204030203" pitchFamily="34" charset="0"/>
              <a:cs typeface="Lato Light" panose="020F0502020204030203" pitchFamily="34" charset="0"/>
            </a:endParaRPr>
          </a:p>
          <a:p>
            <a:pPr algn="just"/>
            <a:r>
              <a:rPr lang="fr-FR" sz="3200" dirty="0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Des produits uniques pour vos soutenances, réunions en interne ou face à vos clients. Toutes les images utilisées dans ces exemples sont personnalisables par un simple glisser-déposer.</a:t>
            </a:r>
          </a:p>
        </p:txBody>
      </p:sp>
    </p:spTree>
    <p:extLst>
      <p:ext uri="{BB962C8B-B14F-4D97-AF65-F5344CB8AC3E}">
        <p14:creationId xmlns:p14="http://schemas.microsoft.com/office/powerpoint/2010/main" val="4083654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xmlns:p14="http://schemas.microsoft.com/office/powerpoint/2010/main"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Group 69"/>
          <p:cNvGrpSpPr/>
          <p:nvPr/>
        </p:nvGrpSpPr>
        <p:grpSpPr>
          <a:xfrm>
            <a:off x="3293188" y="2075518"/>
            <a:ext cx="11794393" cy="1559721"/>
            <a:chOff x="4369188" y="483017"/>
            <a:chExt cx="15721761" cy="2079087"/>
          </a:xfrm>
        </p:grpSpPr>
        <p:sp>
          <p:nvSpPr>
            <p:cNvPr id="71" name="TextBox 70"/>
            <p:cNvSpPr txBox="1"/>
            <p:nvPr/>
          </p:nvSpPr>
          <p:spPr>
            <a:xfrm>
              <a:off x="4369188" y="483017"/>
              <a:ext cx="15721761" cy="1507718"/>
            </a:xfrm>
            <a:prstGeom prst="rect">
              <a:avLst/>
            </a:prstGeom>
            <a:noFill/>
          </p:spPr>
          <p:txBody>
            <a:bodyPr wrap="square" lIns="68584" tIns="34292" rIns="68584" bIns="34292" rtlCol="0">
              <a:spAutoFit/>
            </a:bodyPr>
            <a:lstStyle/>
            <a:p>
              <a:pPr algn="ctr"/>
              <a:r>
                <a:rPr lang="fr-FR" sz="6900" dirty="0">
                  <a:solidFill>
                    <a:schemeClr val="tx2"/>
                  </a:solidFill>
                  <a:latin typeface="Verdana Regular"/>
                  <a:ea typeface="Lato" panose="020F0502020204030203" pitchFamily="34" charset="0"/>
                  <a:cs typeface="Lato" panose="020F0502020204030203" pitchFamily="34" charset="0"/>
                </a:rPr>
                <a:t>3.000 icônes à disposition</a:t>
              </a:r>
              <a:endParaRPr lang="id-ID" sz="6900" dirty="0">
                <a:solidFill>
                  <a:schemeClr val="tx2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72" name="Rectangle 71"/>
            <p:cNvSpPr/>
            <p:nvPr/>
          </p:nvSpPr>
          <p:spPr>
            <a:xfrm>
              <a:off x="11412311" y="2470667"/>
              <a:ext cx="1553038" cy="9143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68522" tIns="34263" rIns="68522" bIns="34263" rtlCol="0" anchor="ctr"/>
            <a:lstStyle/>
            <a:p>
              <a:pPr algn="ctr"/>
              <a:endParaRPr lang="en-US" sz="2701" dirty="0">
                <a:solidFill>
                  <a:schemeClr val="accent2"/>
                </a:solidFill>
                <a:latin typeface="Open Sans Light"/>
              </a:endParaRPr>
            </a:p>
          </p:txBody>
        </p:sp>
        <p:sp>
          <p:nvSpPr>
            <p:cNvPr id="73" name="Subtitle 2"/>
            <p:cNvSpPr txBox="1">
              <a:spLocks/>
            </p:cNvSpPr>
            <p:nvPr/>
          </p:nvSpPr>
          <p:spPr>
            <a:xfrm>
              <a:off x="6361236" y="1662537"/>
              <a:ext cx="11655185" cy="839116"/>
            </a:xfrm>
            <a:prstGeom prst="rect">
              <a:avLst/>
            </a:prstGeom>
          </p:spPr>
          <p:txBody>
            <a:bodyPr vert="horz" lIns="163160" tIns="81580" rIns="163160" bIns="81580" rtlCol="0">
              <a:norm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dirty="0">
                  <a:latin typeface="Verdana Regular"/>
                  <a:ea typeface="Lato Light" panose="020F0502020204030203" pitchFamily="34" charset="0"/>
                  <a:cs typeface="Lato Light" panose="020F0502020204030203" pitchFamily="34" charset="0"/>
                </a:rPr>
                <a:t>100% </a:t>
              </a:r>
              <a:r>
                <a:rPr lang="en-US" dirty="0" err="1">
                  <a:latin typeface="Verdana Regular"/>
                  <a:ea typeface="Lato Light" panose="020F0502020204030203" pitchFamily="34" charset="0"/>
                  <a:cs typeface="Lato Light" panose="020F0502020204030203" pitchFamily="34" charset="0"/>
                </a:rPr>
                <a:t>personnalisable</a:t>
              </a:r>
              <a:endParaRPr lang="en-US" dirty="0">
                <a:solidFill>
                  <a:schemeClr val="accent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endParaRPr>
            </a:p>
          </p:txBody>
        </p:sp>
      </p:grpSp>
      <p:sp>
        <p:nvSpPr>
          <p:cNvPr id="77" name="Freeform 163">
            <a:extLst>
              <a:ext uri="{FF2B5EF4-FFF2-40B4-BE49-F238E27FC236}">
                <a16:creationId xmlns:a16="http://schemas.microsoft.com/office/drawing/2014/main" id="{F6AC5BDB-842C-4480-9689-B1FD17412F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44647" y="10405234"/>
            <a:ext cx="1228874" cy="1404427"/>
          </a:xfrm>
          <a:custGeom>
            <a:avLst/>
            <a:gdLst>
              <a:gd name="T0" fmla="*/ 280 w 517"/>
              <a:gd name="T1" fmla="*/ 74 h 590"/>
              <a:gd name="T2" fmla="*/ 280 w 517"/>
              <a:gd name="T3" fmla="*/ 74 h 590"/>
              <a:gd name="T4" fmla="*/ 280 w 517"/>
              <a:gd name="T5" fmla="*/ 74 h 590"/>
              <a:gd name="T6" fmla="*/ 280 w 517"/>
              <a:gd name="T7" fmla="*/ 30 h 590"/>
              <a:gd name="T8" fmla="*/ 353 w 517"/>
              <a:gd name="T9" fmla="*/ 30 h 590"/>
              <a:gd name="T10" fmla="*/ 383 w 517"/>
              <a:gd name="T11" fmla="*/ 15 h 590"/>
              <a:gd name="T12" fmla="*/ 353 w 517"/>
              <a:gd name="T13" fmla="*/ 0 h 590"/>
              <a:gd name="T14" fmla="*/ 162 w 517"/>
              <a:gd name="T15" fmla="*/ 0 h 590"/>
              <a:gd name="T16" fmla="*/ 148 w 517"/>
              <a:gd name="T17" fmla="*/ 15 h 590"/>
              <a:gd name="T18" fmla="*/ 162 w 517"/>
              <a:gd name="T19" fmla="*/ 30 h 590"/>
              <a:gd name="T20" fmla="*/ 236 w 517"/>
              <a:gd name="T21" fmla="*/ 30 h 590"/>
              <a:gd name="T22" fmla="*/ 236 w 517"/>
              <a:gd name="T23" fmla="*/ 74 h 590"/>
              <a:gd name="T24" fmla="*/ 236 w 517"/>
              <a:gd name="T25" fmla="*/ 74 h 590"/>
              <a:gd name="T26" fmla="*/ 0 w 517"/>
              <a:gd name="T27" fmla="*/ 324 h 590"/>
              <a:gd name="T28" fmla="*/ 265 w 517"/>
              <a:gd name="T29" fmla="*/ 589 h 590"/>
              <a:gd name="T30" fmla="*/ 516 w 517"/>
              <a:gd name="T31" fmla="*/ 324 h 590"/>
              <a:gd name="T32" fmla="*/ 280 w 517"/>
              <a:gd name="T33" fmla="*/ 74 h 590"/>
              <a:gd name="T34" fmla="*/ 265 w 517"/>
              <a:gd name="T35" fmla="*/ 545 h 590"/>
              <a:gd name="T36" fmla="*/ 265 w 517"/>
              <a:gd name="T37" fmla="*/ 545 h 590"/>
              <a:gd name="T38" fmla="*/ 44 w 517"/>
              <a:gd name="T39" fmla="*/ 324 h 590"/>
              <a:gd name="T40" fmla="*/ 265 w 517"/>
              <a:gd name="T41" fmla="*/ 118 h 590"/>
              <a:gd name="T42" fmla="*/ 471 w 517"/>
              <a:gd name="T43" fmla="*/ 324 h 590"/>
              <a:gd name="T44" fmla="*/ 265 w 517"/>
              <a:gd name="T45" fmla="*/ 545 h 590"/>
              <a:gd name="T46" fmla="*/ 280 w 517"/>
              <a:gd name="T47" fmla="*/ 280 h 590"/>
              <a:gd name="T48" fmla="*/ 280 w 517"/>
              <a:gd name="T49" fmla="*/ 280 h 590"/>
              <a:gd name="T50" fmla="*/ 280 w 517"/>
              <a:gd name="T51" fmla="*/ 177 h 590"/>
              <a:gd name="T52" fmla="*/ 265 w 517"/>
              <a:gd name="T53" fmla="*/ 147 h 590"/>
              <a:gd name="T54" fmla="*/ 236 w 517"/>
              <a:gd name="T55" fmla="*/ 177 h 590"/>
              <a:gd name="T56" fmla="*/ 236 w 517"/>
              <a:gd name="T57" fmla="*/ 280 h 590"/>
              <a:gd name="T58" fmla="*/ 207 w 517"/>
              <a:gd name="T59" fmla="*/ 324 h 590"/>
              <a:gd name="T60" fmla="*/ 265 w 517"/>
              <a:gd name="T61" fmla="*/ 383 h 590"/>
              <a:gd name="T62" fmla="*/ 324 w 517"/>
              <a:gd name="T63" fmla="*/ 324 h 590"/>
              <a:gd name="T64" fmla="*/ 280 w 517"/>
              <a:gd name="T65" fmla="*/ 280 h 5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17" h="590">
                <a:moveTo>
                  <a:pt x="280" y="74"/>
                </a:moveTo>
                <a:lnTo>
                  <a:pt x="280" y="74"/>
                </a:lnTo>
                <a:lnTo>
                  <a:pt x="280" y="74"/>
                </a:lnTo>
                <a:cubicBezTo>
                  <a:pt x="280" y="30"/>
                  <a:pt x="280" y="30"/>
                  <a:pt x="280" y="30"/>
                </a:cubicBezTo>
                <a:cubicBezTo>
                  <a:pt x="353" y="30"/>
                  <a:pt x="353" y="30"/>
                  <a:pt x="353" y="30"/>
                </a:cubicBezTo>
                <a:cubicBezTo>
                  <a:pt x="369" y="30"/>
                  <a:pt x="383" y="30"/>
                  <a:pt x="383" y="15"/>
                </a:cubicBezTo>
                <a:cubicBezTo>
                  <a:pt x="383" y="0"/>
                  <a:pt x="369" y="0"/>
                  <a:pt x="353" y="0"/>
                </a:cubicBezTo>
                <a:cubicBezTo>
                  <a:pt x="162" y="0"/>
                  <a:pt x="162" y="0"/>
                  <a:pt x="162" y="0"/>
                </a:cubicBezTo>
                <a:cubicBezTo>
                  <a:pt x="148" y="0"/>
                  <a:pt x="148" y="0"/>
                  <a:pt x="148" y="15"/>
                </a:cubicBezTo>
                <a:cubicBezTo>
                  <a:pt x="148" y="30"/>
                  <a:pt x="148" y="30"/>
                  <a:pt x="162" y="30"/>
                </a:cubicBezTo>
                <a:cubicBezTo>
                  <a:pt x="236" y="30"/>
                  <a:pt x="236" y="30"/>
                  <a:pt x="236" y="30"/>
                </a:cubicBezTo>
                <a:cubicBezTo>
                  <a:pt x="236" y="74"/>
                  <a:pt x="236" y="74"/>
                  <a:pt x="236" y="74"/>
                </a:cubicBezTo>
                <a:lnTo>
                  <a:pt x="236" y="74"/>
                </a:lnTo>
                <a:cubicBezTo>
                  <a:pt x="103" y="89"/>
                  <a:pt x="0" y="192"/>
                  <a:pt x="0" y="324"/>
                </a:cubicBezTo>
                <a:cubicBezTo>
                  <a:pt x="0" y="472"/>
                  <a:pt x="118" y="589"/>
                  <a:pt x="265" y="589"/>
                </a:cubicBezTo>
                <a:cubicBezTo>
                  <a:pt x="398" y="589"/>
                  <a:pt x="516" y="472"/>
                  <a:pt x="516" y="324"/>
                </a:cubicBezTo>
                <a:cubicBezTo>
                  <a:pt x="516" y="192"/>
                  <a:pt x="412" y="89"/>
                  <a:pt x="280" y="74"/>
                </a:cubicBezTo>
                <a:close/>
                <a:moveTo>
                  <a:pt x="265" y="545"/>
                </a:moveTo>
                <a:lnTo>
                  <a:pt x="265" y="545"/>
                </a:lnTo>
                <a:cubicBezTo>
                  <a:pt x="148" y="545"/>
                  <a:pt x="44" y="442"/>
                  <a:pt x="44" y="324"/>
                </a:cubicBezTo>
                <a:cubicBezTo>
                  <a:pt x="44" y="206"/>
                  <a:pt x="148" y="118"/>
                  <a:pt x="265" y="118"/>
                </a:cubicBezTo>
                <a:cubicBezTo>
                  <a:pt x="383" y="118"/>
                  <a:pt x="471" y="206"/>
                  <a:pt x="471" y="324"/>
                </a:cubicBezTo>
                <a:cubicBezTo>
                  <a:pt x="471" y="442"/>
                  <a:pt x="383" y="545"/>
                  <a:pt x="265" y="545"/>
                </a:cubicBezTo>
                <a:close/>
                <a:moveTo>
                  <a:pt x="280" y="280"/>
                </a:moveTo>
                <a:lnTo>
                  <a:pt x="280" y="280"/>
                </a:lnTo>
                <a:cubicBezTo>
                  <a:pt x="280" y="177"/>
                  <a:pt x="280" y="177"/>
                  <a:pt x="280" y="177"/>
                </a:cubicBezTo>
                <a:cubicBezTo>
                  <a:pt x="280" y="163"/>
                  <a:pt x="265" y="147"/>
                  <a:pt x="265" y="147"/>
                </a:cubicBezTo>
                <a:cubicBezTo>
                  <a:pt x="251" y="147"/>
                  <a:pt x="236" y="163"/>
                  <a:pt x="236" y="177"/>
                </a:cubicBezTo>
                <a:cubicBezTo>
                  <a:pt x="236" y="280"/>
                  <a:pt x="236" y="280"/>
                  <a:pt x="236" y="280"/>
                </a:cubicBezTo>
                <a:cubicBezTo>
                  <a:pt x="221" y="280"/>
                  <a:pt x="207" y="309"/>
                  <a:pt x="207" y="324"/>
                </a:cubicBezTo>
                <a:cubicBezTo>
                  <a:pt x="207" y="368"/>
                  <a:pt x="221" y="383"/>
                  <a:pt x="265" y="383"/>
                </a:cubicBezTo>
                <a:cubicBezTo>
                  <a:pt x="295" y="383"/>
                  <a:pt x="324" y="368"/>
                  <a:pt x="324" y="324"/>
                </a:cubicBezTo>
                <a:cubicBezTo>
                  <a:pt x="324" y="309"/>
                  <a:pt x="310" y="280"/>
                  <a:pt x="280" y="28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lIns="91431" tIns="45716" rIns="91431" bIns="45716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78" name="Freeform 164">
            <a:extLst>
              <a:ext uri="{FF2B5EF4-FFF2-40B4-BE49-F238E27FC236}">
                <a16:creationId xmlns:a16="http://schemas.microsoft.com/office/drawing/2014/main" id="{DE31E233-51A2-48EE-A9CE-27C09E5F0A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70213" y="7920824"/>
            <a:ext cx="1404427" cy="1404427"/>
          </a:xfrm>
          <a:custGeom>
            <a:avLst/>
            <a:gdLst>
              <a:gd name="T0" fmla="*/ 236 w 590"/>
              <a:gd name="T1" fmla="*/ 398 h 590"/>
              <a:gd name="T2" fmla="*/ 236 w 590"/>
              <a:gd name="T3" fmla="*/ 398 h 590"/>
              <a:gd name="T4" fmla="*/ 251 w 590"/>
              <a:gd name="T5" fmla="*/ 309 h 590"/>
              <a:gd name="T6" fmla="*/ 221 w 590"/>
              <a:gd name="T7" fmla="*/ 295 h 590"/>
              <a:gd name="T8" fmla="*/ 192 w 590"/>
              <a:gd name="T9" fmla="*/ 472 h 590"/>
              <a:gd name="T10" fmla="*/ 339 w 590"/>
              <a:gd name="T11" fmla="*/ 354 h 590"/>
              <a:gd name="T12" fmla="*/ 295 w 590"/>
              <a:gd name="T13" fmla="*/ 339 h 590"/>
              <a:gd name="T14" fmla="*/ 236 w 590"/>
              <a:gd name="T15" fmla="*/ 398 h 590"/>
              <a:gd name="T16" fmla="*/ 324 w 590"/>
              <a:gd name="T17" fmla="*/ 295 h 590"/>
              <a:gd name="T18" fmla="*/ 324 w 590"/>
              <a:gd name="T19" fmla="*/ 295 h 590"/>
              <a:gd name="T20" fmla="*/ 295 w 590"/>
              <a:gd name="T21" fmla="*/ 265 h 590"/>
              <a:gd name="T22" fmla="*/ 265 w 590"/>
              <a:gd name="T23" fmla="*/ 295 h 590"/>
              <a:gd name="T24" fmla="*/ 295 w 590"/>
              <a:gd name="T25" fmla="*/ 324 h 590"/>
              <a:gd name="T26" fmla="*/ 324 w 590"/>
              <a:gd name="T27" fmla="*/ 295 h 590"/>
              <a:gd name="T28" fmla="*/ 295 w 590"/>
              <a:gd name="T29" fmla="*/ 0 h 590"/>
              <a:gd name="T30" fmla="*/ 295 w 590"/>
              <a:gd name="T31" fmla="*/ 0 h 590"/>
              <a:gd name="T32" fmla="*/ 0 w 590"/>
              <a:gd name="T33" fmla="*/ 295 h 590"/>
              <a:gd name="T34" fmla="*/ 295 w 590"/>
              <a:gd name="T35" fmla="*/ 589 h 590"/>
              <a:gd name="T36" fmla="*/ 589 w 590"/>
              <a:gd name="T37" fmla="*/ 295 h 590"/>
              <a:gd name="T38" fmla="*/ 295 w 590"/>
              <a:gd name="T39" fmla="*/ 0 h 590"/>
              <a:gd name="T40" fmla="*/ 295 w 590"/>
              <a:gd name="T41" fmla="*/ 545 h 590"/>
              <a:gd name="T42" fmla="*/ 295 w 590"/>
              <a:gd name="T43" fmla="*/ 545 h 590"/>
              <a:gd name="T44" fmla="*/ 45 w 590"/>
              <a:gd name="T45" fmla="*/ 295 h 590"/>
              <a:gd name="T46" fmla="*/ 295 w 590"/>
              <a:gd name="T47" fmla="*/ 30 h 590"/>
              <a:gd name="T48" fmla="*/ 560 w 590"/>
              <a:gd name="T49" fmla="*/ 295 h 590"/>
              <a:gd name="T50" fmla="*/ 295 w 590"/>
              <a:gd name="T51" fmla="*/ 545 h 590"/>
              <a:gd name="T52" fmla="*/ 280 w 590"/>
              <a:gd name="T53" fmla="*/ 265 h 590"/>
              <a:gd name="T54" fmla="*/ 280 w 590"/>
              <a:gd name="T55" fmla="*/ 265 h 590"/>
              <a:gd name="T56" fmla="*/ 354 w 590"/>
              <a:gd name="T57" fmla="*/ 192 h 590"/>
              <a:gd name="T58" fmla="*/ 324 w 590"/>
              <a:gd name="T59" fmla="*/ 295 h 590"/>
              <a:gd name="T60" fmla="*/ 369 w 590"/>
              <a:gd name="T61" fmla="*/ 309 h 590"/>
              <a:gd name="T62" fmla="*/ 383 w 590"/>
              <a:gd name="T63" fmla="*/ 133 h 590"/>
              <a:gd name="T64" fmla="*/ 251 w 590"/>
              <a:gd name="T65" fmla="*/ 236 h 590"/>
              <a:gd name="T66" fmla="*/ 280 w 590"/>
              <a:gd name="T67" fmla="*/ 265 h 5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90" h="590">
                <a:moveTo>
                  <a:pt x="236" y="398"/>
                </a:moveTo>
                <a:lnTo>
                  <a:pt x="236" y="398"/>
                </a:lnTo>
                <a:cubicBezTo>
                  <a:pt x="251" y="309"/>
                  <a:pt x="251" y="309"/>
                  <a:pt x="251" y="309"/>
                </a:cubicBezTo>
                <a:cubicBezTo>
                  <a:pt x="221" y="295"/>
                  <a:pt x="221" y="295"/>
                  <a:pt x="221" y="295"/>
                </a:cubicBezTo>
                <a:cubicBezTo>
                  <a:pt x="192" y="472"/>
                  <a:pt x="192" y="472"/>
                  <a:pt x="192" y="472"/>
                </a:cubicBezTo>
                <a:cubicBezTo>
                  <a:pt x="339" y="354"/>
                  <a:pt x="339" y="354"/>
                  <a:pt x="339" y="354"/>
                </a:cubicBezTo>
                <a:cubicBezTo>
                  <a:pt x="295" y="339"/>
                  <a:pt x="295" y="339"/>
                  <a:pt x="295" y="339"/>
                </a:cubicBezTo>
                <a:lnTo>
                  <a:pt x="236" y="398"/>
                </a:lnTo>
                <a:close/>
                <a:moveTo>
                  <a:pt x="324" y="295"/>
                </a:moveTo>
                <a:lnTo>
                  <a:pt x="324" y="295"/>
                </a:lnTo>
                <a:cubicBezTo>
                  <a:pt x="324" y="280"/>
                  <a:pt x="310" y="265"/>
                  <a:pt x="295" y="265"/>
                </a:cubicBezTo>
                <a:cubicBezTo>
                  <a:pt x="280" y="265"/>
                  <a:pt x="265" y="280"/>
                  <a:pt x="265" y="295"/>
                </a:cubicBezTo>
                <a:cubicBezTo>
                  <a:pt x="265" y="309"/>
                  <a:pt x="280" y="324"/>
                  <a:pt x="295" y="324"/>
                </a:cubicBezTo>
                <a:cubicBezTo>
                  <a:pt x="310" y="324"/>
                  <a:pt x="324" y="309"/>
                  <a:pt x="324" y="295"/>
                </a:cubicBezTo>
                <a:close/>
                <a:moveTo>
                  <a:pt x="295" y="0"/>
                </a:moveTo>
                <a:lnTo>
                  <a:pt x="295" y="0"/>
                </a:lnTo>
                <a:cubicBezTo>
                  <a:pt x="133" y="0"/>
                  <a:pt x="0" y="133"/>
                  <a:pt x="0" y="295"/>
                </a:cubicBezTo>
                <a:cubicBezTo>
                  <a:pt x="0" y="457"/>
                  <a:pt x="133" y="589"/>
                  <a:pt x="295" y="589"/>
                </a:cubicBezTo>
                <a:cubicBezTo>
                  <a:pt x="457" y="589"/>
                  <a:pt x="589" y="457"/>
                  <a:pt x="589" y="295"/>
                </a:cubicBezTo>
                <a:cubicBezTo>
                  <a:pt x="589" y="133"/>
                  <a:pt x="457" y="0"/>
                  <a:pt x="295" y="0"/>
                </a:cubicBezTo>
                <a:close/>
                <a:moveTo>
                  <a:pt x="295" y="545"/>
                </a:moveTo>
                <a:lnTo>
                  <a:pt x="295" y="545"/>
                </a:lnTo>
                <a:cubicBezTo>
                  <a:pt x="162" y="545"/>
                  <a:pt x="45" y="427"/>
                  <a:pt x="45" y="295"/>
                </a:cubicBezTo>
                <a:cubicBezTo>
                  <a:pt x="45" y="147"/>
                  <a:pt x="162" y="30"/>
                  <a:pt x="295" y="30"/>
                </a:cubicBezTo>
                <a:cubicBezTo>
                  <a:pt x="442" y="30"/>
                  <a:pt x="560" y="147"/>
                  <a:pt x="560" y="295"/>
                </a:cubicBezTo>
                <a:cubicBezTo>
                  <a:pt x="560" y="427"/>
                  <a:pt x="442" y="545"/>
                  <a:pt x="295" y="545"/>
                </a:cubicBezTo>
                <a:close/>
                <a:moveTo>
                  <a:pt x="280" y="265"/>
                </a:moveTo>
                <a:lnTo>
                  <a:pt x="280" y="265"/>
                </a:lnTo>
                <a:cubicBezTo>
                  <a:pt x="354" y="192"/>
                  <a:pt x="354" y="192"/>
                  <a:pt x="354" y="192"/>
                </a:cubicBezTo>
                <a:cubicBezTo>
                  <a:pt x="324" y="295"/>
                  <a:pt x="324" y="295"/>
                  <a:pt x="324" y="295"/>
                </a:cubicBezTo>
                <a:cubicBezTo>
                  <a:pt x="369" y="309"/>
                  <a:pt x="369" y="309"/>
                  <a:pt x="369" y="309"/>
                </a:cubicBezTo>
                <a:cubicBezTo>
                  <a:pt x="383" y="133"/>
                  <a:pt x="383" y="133"/>
                  <a:pt x="383" y="133"/>
                </a:cubicBezTo>
                <a:cubicBezTo>
                  <a:pt x="251" y="236"/>
                  <a:pt x="251" y="236"/>
                  <a:pt x="251" y="236"/>
                </a:cubicBezTo>
                <a:lnTo>
                  <a:pt x="280" y="26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lIns="91431" tIns="45716" rIns="91431" bIns="45716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79" name="Freeform 165">
            <a:extLst>
              <a:ext uri="{FF2B5EF4-FFF2-40B4-BE49-F238E27FC236}">
                <a16:creationId xmlns:a16="http://schemas.microsoft.com/office/drawing/2014/main" id="{3EEE63C2-38D0-4533-9291-54820C74B4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44539" y="10410013"/>
            <a:ext cx="1467125" cy="1511015"/>
          </a:xfrm>
          <a:custGeom>
            <a:avLst/>
            <a:gdLst>
              <a:gd name="T0" fmla="*/ 294 w 619"/>
              <a:gd name="T1" fmla="*/ 559 h 634"/>
              <a:gd name="T2" fmla="*/ 294 w 619"/>
              <a:gd name="T3" fmla="*/ 559 h 634"/>
              <a:gd name="T4" fmla="*/ 324 w 619"/>
              <a:gd name="T5" fmla="*/ 559 h 634"/>
              <a:gd name="T6" fmla="*/ 324 w 619"/>
              <a:gd name="T7" fmla="*/ 515 h 634"/>
              <a:gd name="T8" fmla="*/ 294 w 619"/>
              <a:gd name="T9" fmla="*/ 515 h 634"/>
              <a:gd name="T10" fmla="*/ 294 w 619"/>
              <a:gd name="T11" fmla="*/ 559 h 634"/>
              <a:gd name="T12" fmla="*/ 132 w 619"/>
              <a:gd name="T13" fmla="*/ 456 h 634"/>
              <a:gd name="T14" fmla="*/ 132 w 619"/>
              <a:gd name="T15" fmla="*/ 456 h 634"/>
              <a:gd name="T16" fmla="*/ 147 w 619"/>
              <a:gd name="T17" fmla="*/ 486 h 634"/>
              <a:gd name="T18" fmla="*/ 177 w 619"/>
              <a:gd name="T19" fmla="*/ 456 h 634"/>
              <a:gd name="T20" fmla="*/ 147 w 619"/>
              <a:gd name="T21" fmla="*/ 427 h 634"/>
              <a:gd name="T22" fmla="*/ 132 w 619"/>
              <a:gd name="T23" fmla="*/ 456 h 634"/>
              <a:gd name="T24" fmla="*/ 191 w 619"/>
              <a:gd name="T25" fmla="*/ 162 h 634"/>
              <a:gd name="T26" fmla="*/ 191 w 619"/>
              <a:gd name="T27" fmla="*/ 162 h 634"/>
              <a:gd name="T28" fmla="*/ 162 w 619"/>
              <a:gd name="T29" fmla="*/ 147 h 634"/>
              <a:gd name="T30" fmla="*/ 132 w 619"/>
              <a:gd name="T31" fmla="*/ 162 h 634"/>
              <a:gd name="T32" fmla="*/ 162 w 619"/>
              <a:gd name="T33" fmla="*/ 192 h 634"/>
              <a:gd name="T34" fmla="*/ 191 w 619"/>
              <a:gd name="T35" fmla="*/ 162 h 634"/>
              <a:gd name="T36" fmla="*/ 309 w 619"/>
              <a:gd name="T37" fmla="*/ 88 h 634"/>
              <a:gd name="T38" fmla="*/ 309 w 619"/>
              <a:gd name="T39" fmla="*/ 88 h 634"/>
              <a:gd name="T40" fmla="*/ 294 w 619"/>
              <a:gd name="T41" fmla="*/ 103 h 634"/>
              <a:gd name="T42" fmla="*/ 294 w 619"/>
              <a:gd name="T43" fmla="*/ 294 h 634"/>
              <a:gd name="T44" fmla="*/ 132 w 619"/>
              <a:gd name="T45" fmla="*/ 294 h 634"/>
              <a:gd name="T46" fmla="*/ 118 w 619"/>
              <a:gd name="T47" fmla="*/ 324 h 634"/>
              <a:gd name="T48" fmla="*/ 132 w 619"/>
              <a:gd name="T49" fmla="*/ 338 h 634"/>
              <a:gd name="T50" fmla="*/ 309 w 619"/>
              <a:gd name="T51" fmla="*/ 338 h 634"/>
              <a:gd name="T52" fmla="*/ 324 w 619"/>
              <a:gd name="T53" fmla="*/ 324 h 634"/>
              <a:gd name="T54" fmla="*/ 324 w 619"/>
              <a:gd name="T55" fmla="*/ 103 h 634"/>
              <a:gd name="T56" fmla="*/ 309 w 619"/>
              <a:gd name="T57" fmla="*/ 88 h 634"/>
              <a:gd name="T58" fmla="*/ 427 w 619"/>
              <a:gd name="T59" fmla="*/ 456 h 634"/>
              <a:gd name="T60" fmla="*/ 427 w 619"/>
              <a:gd name="T61" fmla="*/ 456 h 634"/>
              <a:gd name="T62" fmla="*/ 456 w 619"/>
              <a:gd name="T63" fmla="*/ 486 h 634"/>
              <a:gd name="T64" fmla="*/ 471 w 619"/>
              <a:gd name="T65" fmla="*/ 456 h 634"/>
              <a:gd name="T66" fmla="*/ 456 w 619"/>
              <a:gd name="T67" fmla="*/ 427 h 634"/>
              <a:gd name="T68" fmla="*/ 427 w 619"/>
              <a:gd name="T69" fmla="*/ 456 h 634"/>
              <a:gd name="T70" fmla="*/ 427 w 619"/>
              <a:gd name="T71" fmla="*/ 162 h 634"/>
              <a:gd name="T72" fmla="*/ 427 w 619"/>
              <a:gd name="T73" fmla="*/ 162 h 634"/>
              <a:gd name="T74" fmla="*/ 456 w 619"/>
              <a:gd name="T75" fmla="*/ 192 h 634"/>
              <a:gd name="T76" fmla="*/ 486 w 619"/>
              <a:gd name="T77" fmla="*/ 162 h 634"/>
              <a:gd name="T78" fmla="*/ 456 w 619"/>
              <a:gd name="T79" fmla="*/ 147 h 634"/>
              <a:gd name="T80" fmla="*/ 427 w 619"/>
              <a:gd name="T81" fmla="*/ 162 h 634"/>
              <a:gd name="T82" fmla="*/ 309 w 619"/>
              <a:gd name="T83" fmla="*/ 0 h 634"/>
              <a:gd name="T84" fmla="*/ 309 w 619"/>
              <a:gd name="T85" fmla="*/ 0 h 634"/>
              <a:gd name="T86" fmla="*/ 0 w 619"/>
              <a:gd name="T87" fmla="*/ 324 h 634"/>
              <a:gd name="T88" fmla="*/ 309 w 619"/>
              <a:gd name="T89" fmla="*/ 633 h 634"/>
              <a:gd name="T90" fmla="*/ 618 w 619"/>
              <a:gd name="T91" fmla="*/ 324 h 634"/>
              <a:gd name="T92" fmla="*/ 309 w 619"/>
              <a:gd name="T93" fmla="*/ 0 h 634"/>
              <a:gd name="T94" fmla="*/ 309 w 619"/>
              <a:gd name="T95" fmla="*/ 589 h 634"/>
              <a:gd name="T96" fmla="*/ 309 w 619"/>
              <a:gd name="T97" fmla="*/ 589 h 634"/>
              <a:gd name="T98" fmla="*/ 29 w 619"/>
              <a:gd name="T99" fmla="*/ 324 h 634"/>
              <a:gd name="T100" fmla="*/ 309 w 619"/>
              <a:gd name="T101" fmla="*/ 44 h 634"/>
              <a:gd name="T102" fmla="*/ 589 w 619"/>
              <a:gd name="T103" fmla="*/ 324 h 634"/>
              <a:gd name="T104" fmla="*/ 309 w 619"/>
              <a:gd name="T105" fmla="*/ 589 h 634"/>
              <a:gd name="T106" fmla="*/ 500 w 619"/>
              <a:gd name="T107" fmla="*/ 294 h 634"/>
              <a:gd name="T108" fmla="*/ 500 w 619"/>
              <a:gd name="T109" fmla="*/ 294 h 634"/>
              <a:gd name="T110" fmla="*/ 500 w 619"/>
              <a:gd name="T111" fmla="*/ 338 h 634"/>
              <a:gd name="T112" fmla="*/ 545 w 619"/>
              <a:gd name="T113" fmla="*/ 338 h 634"/>
              <a:gd name="T114" fmla="*/ 545 w 619"/>
              <a:gd name="T115" fmla="*/ 294 h 634"/>
              <a:gd name="T116" fmla="*/ 500 w 619"/>
              <a:gd name="T117" fmla="*/ 294 h 6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619" h="634">
                <a:moveTo>
                  <a:pt x="294" y="559"/>
                </a:moveTo>
                <a:lnTo>
                  <a:pt x="294" y="559"/>
                </a:lnTo>
                <a:cubicBezTo>
                  <a:pt x="324" y="559"/>
                  <a:pt x="324" y="559"/>
                  <a:pt x="324" y="559"/>
                </a:cubicBezTo>
                <a:cubicBezTo>
                  <a:pt x="324" y="515"/>
                  <a:pt x="324" y="515"/>
                  <a:pt x="324" y="515"/>
                </a:cubicBezTo>
                <a:cubicBezTo>
                  <a:pt x="294" y="515"/>
                  <a:pt x="294" y="515"/>
                  <a:pt x="294" y="515"/>
                </a:cubicBezTo>
                <a:lnTo>
                  <a:pt x="294" y="559"/>
                </a:lnTo>
                <a:close/>
                <a:moveTo>
                  <a:pt x="132" y="456"/>
                </a:moveTo>
                <a:lnTo>
                  <a:pt x="132" y="456"/>
                </a:lnTo>
                <a:cubicBezTo>
                  <a:pt x="147" y="486"/>
                  <a:pt x="147" y="486"/>
                  <a:pt x="147" y="486"/>
                </a:cubicBezTo>
                <a:cubicBezTo>
                  <a:pt x="177" y="456"/>
                  <a:pt x="177" y="456"/>
                  <a:pt x="177" y="456"/>
                </a:cubicBezTo>
                <a:cubicBezTo>
                  <a:pt x="147" y="427"/>
                  <a:pt x="147" y="427"/>
                  <a:pt x="147" y="427"/>
                </a:cubicBezTo>
                <a:lnTo>
                  <a:pt x="132" y="456"/>
                </a:lnTo>
                <a:close/>
                <a:moveTo>
                  <a:pt x="191" y="162"/>
                </a:moveTo>
                <a:lnTo>
                  <a:pt x="191" y="162"/>
                </a:lnTo>
                <a:cubicBezTo>
                  <a:pt x="162" y="147"/>
                  <a:pt x="162" y="147"/>
                  <a:pt x="162" y="147"/>
                </a:cubicBezTo>
                <a:cubicBezTo>
                  <a:pt x="132" y="162"/>
                  <a:pt x="132" y="162"/>
                  <a:pt x="132" y="162"/>
                </a:cubicBezTo>
                <a:cubicBezTo>
                  <a:pt x="162" y="192"/>
                  <a:pt x="162" y="192"/>
                  <a:pt x="162" y="192"/>
                </a:cubicBezTo>
                <a:lnTo>
                  <a:pt x="191" y="162"/>
                </a:lnTo>
                <a:close/>
                <a:moveTo>
                  <a:pt x="309" y="88"/>
                </a:moveTo>
                <a:lnTo>
                  <a:pt x="309" y="88"/>
                </a:lnTo>
                <a:cubicBezTo>
                  <a:pt x="294" y="88"/>
                  <a:pt x="294" y="88"/>
                  <a:pt x="294" y="103"/>
                </a:cubicBezTo>
                <a:cubicBezTo>
                  <a:pt x="294" y="294"/>
                  <a:pt x="294" y="294"/>
                  <a:pt x="294" y="294"/>
                </a:cubicBezTo>
                <a:cubicBezTo>
                  <a:pt x="132" y="294"/>
                  <a:pt x="132" y="294"/>
                  <a:pt x="132" y="294"/>
                </a:cubicBezTo>
                <a:cubicBezTo>
                  <a:pt x="118" y="294"/>
                  <a:pt x="118" y="309"/>
                  <a:pt x="118" y="324"/>
                </a:cubicBezTo>
                <a:cubicBezTo>
                  <a:pt x="118" y="324"/>
                  <a:pt x="118" y="338"/>
                  <a:pt x="132" y="338"/>
                </a:cubicBezTo>
                <a:cubicBezTo>
                  <a:pt x="309" y="338"/>
                  <a:pt x="309" y="338"/>
                  <a:pt x="309" y="338"/>
                </a:cubicBezTo>
                <a:cubicBezTo>
                  <a:pt x="324" y="338"/>
                  <a:pt x="324" y="324"/>
                  <a:pt x="324" y="324"/>
                </a:cubicBezTo>
                <a:cubicBezTo>
                  <a:pt x="324" y="103"/>
                  <a:pt x="324" y="103"/>
                  <a:pt x="324" y="103"/>
                </a:cubicBezTo>
                <a:cubicBezTo>
                  <a:pt x="324" y="88"/>
                  <a:pt x="324" y="88"/>
                  <a:pt x="309" y="88"/>
                </a:cubicBezTo>
                <a:close/>
                <a:moveTo>
                  <a:pt x="427" y="456"/>
                </a:moveTo>
                <a:lnTo>
                  <a:pt x="427" y="456"/>
                </a:lnTo>
                <a:cubicBezTo>
                  <a:pt x="456" y="486"/>
                  <a:pt x="456" y="486"/>
                  <a:pt x="456" y="486"/>
                </a:cubicBezTo>
                <a:cubicBezTo>
                  <a:pt x="471" y="456"/>
                  <a:pt x="471" y="456"/>
                  <a:pt x="471" y="456"/>
                </a:cubicBezTo>
                <a:cubicBezTo>
                  <a:pt x="456" y="427"/>
                  <a:pt x="456" y="427"/>
                  <a:pt x="456" y="427"/>
                </a:cubicBezTo>
                <a:lnTo>
                  <a:pt x="427" y="456"/>
                </a:lnTo>
                <a:close/>
                <a:moveTo>
                  <a:pt x="427" y="162"/>
                </a:moveTo>
                <a:lnTo>
                  <a:pt x="427" y="162"/>
                </a:lnTo>
                <a:cubicBezTo>
                  <a:pt x="456" y="192"/>
                  <a:pt x="456" y="192"/>
                  <a:pt x="456" y="192"/>
                </a:cubicBezTo>
                <a:cubicBezTo>
                  <a:pt x="486" y="162"/>
                  <a:pt x="486" y="162"/>
                  <a:pt x="486" y="162"/>
                </a:cubicBezTo>
                <a:cubicBezTo>
                  <a:pt x="456" y="147"/>
                  <a:pt x="456" y="147"/>
                  <a:pt x="456" y="147"/>
                </a:cubicBezTo>
                <a:lnTo>
                  <a:pt x="427" y="162"/>
                </a:lnTo>
                <a:close/>
                <a:moveTo>
                  <a:pt x="309" y="0"/>
                </a:moveTo>
                <a:lnTo>
                  <a:pt x="309" y="0"/>
                </a:lnTo>
                <a:cubicBezTo>
                  <a:pt x="132" y="0"/>
                  <a:pt x="0" y="147"/>
                  <a:pt x="0" y="324"/>
                </a:cubicBezTo>
                <a:cubicBezTo>
                  <a:pt x="0" y="486"/>
                  <a:pt x="132" y="633"/>
                  <a:pt x="309" y="633"/>
                </a:cubicBezTo>
                <a:cubicBezTo>
                  <a:pt x="486" y="633"/>
                  <a:pt x="618" y="486"/>
                  <a:pt x="618" y="324"/>
                </a:cubicBezTo>
                <a:cubicBezTo>
                  <a:pt x="618" y="147"/>
                  <a:pt x="486" y="0"/>
                  <a:pt x="309" y="0"/>
                </a:cubicBezTo>
                <a:close/>
                <a:moveTo>
                  <a:pt x="309" y="589"/>
                </a:moveTo>
                <a:lnTo>
                  <a:pt x="309" y="589"/>
                </a:lnTo>
                <a:cubicBezTo>
                  <a:pt x="162" y="589"/>
                  <a:pt x="29" y="471"/>
                  <a:pt x="29" y="324"/>
                </a:cubicBezTo>
                <a:cubicBezTo>
                  <a:pt x="29" y="162"/>
                  <a:pt x="162" y="44"/>
                  <a:pt x="309" y="44"/>
                </a:cubicBezTo>
                <a:cubicBezTo>
                  <a:pt x="456" y="44"/>
                  <a:pt x="589" y="162"/>
                  <a:pt x="589" y="324"/>
                </a:cubicBezTo>
                <a:cubicBezTo>
                  <a:pt x="589" y="471"/>
                  <a:pt x="456" y="589"/>
                  <a:pt x="309" y="589"/>
                </a:cubicBezTo>
                <a:close/>
                <a:moveTo>
                  <a:pt x="500" y="294"/>
                </a:moveTo>
                <a:lnTo>
                  <a:pt x="500" y="294"/>
                </a:lnTo>
                <a:cubicBezTo>
                  <a:pt x="500" y="338"/>
                  <a:pt x="500" y="338"/>
                  <a:pt x="500" y="338"/>
                </a:cubicBezTo>
                <a:cubicBezTo>
                  <a:pt x="545" y="338"/>
                  <a:pt x="545" y="338"/>
                  <a:pt x="545" y="338"/>
                </a:cubicBezTo>
                <a:cubicBezTo>
                  <a:pt x="545" y="294"/>
                  <a:pt x="545" y="294"/>
                  <a:pt x="545" y="294"/>
                </a:cubicBezTo>
                <a:lnTo>
                  <a:pt x="500" y="29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lIns="91431" tIns="45716" rIns="91431" bIns="45716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82" name="Freeform 173">
            <a:extLst>
              <a:ext uri="{FF2B5EF4-FFF2-40B4-BE49-F238E27FC236}">
                <a16:creationId xmlns:a16="http://schemas.microsoft.com/office/drawing/2014/main" id="{827DCFA2-B848-4B0B-9F48-F6934C665C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98950" y="8623038"/>
            <a:ext cx="940465" cy="1511012"/>
          </a:xfrm>
          <a:custGeom>
            <a:avLst/>
            <a:gdLst>
              <a:gd name="T0" fmla="*/ 206 w 399"/>
              <a:gd name="T1" fmla="*/ 398 h 634"/>
              <a:gd name="T2" fmla="*/ 206 w 399"/>
              <a:gd name="T3" fmla="*/ 398 h 634"/>
              <a:gd name="T4" fmla="*/ 177 w 399"/>
              <a:gd name="T5" fmla="*/ 412 h 634"/>
              <a:gd name="T6" fmla="*/ 177 w 399"/>
              <a:gd name="T7" fmla="*/ 486 h 634"/>
              <a:gd name="T8" fmla="*/ 206 w 399"/>
              <a:gd name="T9" fmla="*/ 515 h 634"/>
              <a:gd name="T10" fmla="*/ 221 w 399"/>
              <a:gd name="T11" fmla="*/ 486 h 634"/>
              <a:gd name="T12" fmla="*/ 221 w 399"/>
              <a:gd name="T13" fmla="*/ 412 h 634"/>
              <a:gd name="T14" fmla="*/ 206 w 399"/>
              <a:gd name="T15" fmla="*/ 398 h 634"/>
              <a:gd name="T16" fmla="*/ 353 w 399"/>
              <a:gd name="T17" fmla="*/ 309 h 634"/>
              <a:gd name="T18" fmla="*/ 353 w 399"/>
              <a:gd name="T19" fmla="*/ 309 h 634"/>
              <a:gd name="T20" fmla="*/ 353 w 399"/>
              <a:gd name="T21" fmla="*/ 162 h 634"/>
              <a:gd name="T22" fmla="*/ 206 w 399"/>
              <a:gd name="T23" fmla="*/ 0 h 634"/>
              <a:gd name="T24" fmla="*/ 44 w 399"/>
              <a:gd name="T25" fmla="*/ 162 h 634"/>
              <a:gd name="T26" fmla="*/ 44 w 399"/>
              <a:gd name="T27" fmla="*/ 309 h 634"/>
              <a:gd name="T28" fmla="*/ 0 w 399"/>
              <a:gd name="T29" fmla="*/ 427 h 634"/>
              <a:gd name="T30" fmla="*/ 206 w 399"/>
              <a:gd name="T31" fmla="*/ 633 h 634"/>
              <a:gd name="T32" fmla="*/ 398 w 399"/>
              <a:gd name="T33" fmla="*/ 427 h 634"/>
              <a:gd name="T34" fmla="*/ 353 w 399"/>
              <a:gd name="T35" fmla="*/ 309 h 634"/>
              <a:gd name="T36" fmla="*/ 89 w 399"/>
              <a:gd name="T37" fmla="*/ 162 h 634"/>
              <a:gd name="T38" fmla="*/ 89 w 399"/>
              <a:gd name="T39" fmla="*/ 162 h 634"/>
              <a:gd name="T40" fmla="*/ 206 w 399"/>
              <a:gd name="T41" fmla="*/ 44 h 634"/>
              <a:gd name="T42" fmla="*/ 324 w 399"/>
              <a:gd name="T43" fmla="*/ 162 h 634"/>
              <a:gd name="T44" fmla="*/ 324 w 399"/>
              <a:gd name="T45" fmla="*/ 280 h 634"/>
              <a:gd name="T46" fmla="*/ 206 w 399"/>
              <a:gd name="T47" fmla="*/ 236 h 634"/>
              <a:gd name="T48" fmla="*/ 89 w 399"/>
              <a:gd name="T49" fmla="*/ 280 h 634"/>
              <a:gd name="T50" fmla="*/ 89 w 399"/>
              <a:gd name="T51" fmla="*/ 162 h 634"/>
              <a:gd name="T52" fmla="*/ 206 w 399"/>
              <a:gd name="T53" fmla="*/ 589 h 634"/>
              <a:gd name="T54" fmla="*/ 206 w 399"/>
              <a:gd name="T55" fmla="*/ 589 h 634"/>
              <a:gd name="T56" fmla="*/ 44 w 399"/>
              <a:gd name="T57" fmla="*/ 427 h 634"/>
              <a:gd name="T58" fmla="*/ 206 w 399"/>
              <a:gd name="T59" fmla="*/ 280 h 634"/>
              <a:gd name="T60" fmla="*/ 353 w 399"/>
              <a:gd name="T61" fmla="*/ 427 h 634"/>
              <a:gd name="T62" fmla="*/ 206 w 399"/>
              <a:gd name="T63" fmla="*/ 589 h 6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99" h="634">
                <a:moveTo>
                  <a:pt x="206" y="398"/>
                </a:moveTo>
                <a:lnTo>
                  <a:pt x="206" y="398"/>
                </a:lnTo>
                <a:cubicBezTo>
                  <a:pt x="192" y="398"/>
                  <a:pt x="177" y="398"/>
                  <a:pt x="177" y="412"/>
                </a:cubicBezTo>
                <a:cubicBezTo>
                  <a:pt x="177" y="486"/>
                  <a:pt x="177" y="486"/>
                  <a:pt x="177" y="486"/>
                </a:cubicBezTo>
                <a:cubicBezTo>
                  <a:pt x="177" y="501"/>
                  <a:pt x="192" y="515"/>
                  <a:pt x="206" y="515"/>
                </a:cubicBezTo>
                <a:cubicBezTo>
                  <a:pt x="206" y="515"/>
                  <a:pt x="221" y="501"/>
                  <a:pt x="221" y="486"/>
                </a:cubicBezTo>
                <a:cubicBezTo>
                  <a:pt x="221" y="412"/>
                  <a:pt x="221" y="412"/>
                  <a:pt x="221" y="412"/>
                </a:cubicBezTo>
                <a:cubicBezTo>
                  <a:pt x="221" y="398"/>
                  <a:pt x="206" y="398"/>
                  <a:pt x="206" y="398"/>
                </a:cubicBezTo>
                <a:close/>
                <a:moveTo>
                  <a:pt x="353" y="309"/>
                </a:moveTo>
                <a:lnTo>
                  <a:pt x="353" y="309"/>
                </a:lnTo>
                <a:cubicBezTo>
                  <a:pt x="353" y="162"/>
                  <a:pt x="353" y="162"/>
                  <a:pt x="353" y="162"/>
                </a:cubicBezTo>
                <a:cubicBezTo>
                  <a:pt x="353" y="74"/>
                  <a:pt x="294" y="0"/>
                  <a:pt x="206" y="0"/>
                </a:cubicBezTo>
                <a:cubicBezTo>
                  <a:pt x="118" y="0"/>
                  <a:pt x="44" y="74"/>
                  <a:pt x="44" y="162"/>
                </a:cubicBezTo>
                <a:cubicBezTo>
                  <a:pt x="44" y="309"/>
                  <a:pt x="44" y="309"/>
                  <a:pt x="44" y="309"/>
                </a:cubicBezTo>
                <a:cubicBezTo>
                  <a:pt x="15" y="353"/>
                  <a:pt x="0" y="383"/>
                  <a:pt x="0" y="427"/>
                </a:cubicBezTo>
                <a:cubicBezTo>
                  <a:pt x="0" y="545"/>
                  <a:pt x="89" y="633"/>
                  <a:pt x="206" y="633"/>
                </a:cubicBezTo>
                <a:cubicBezTo>
                  <a:pt x="310" y="633"/>
                  <a:pt x="398" y="545"/>
                  <a:pt x="398" y="427"/>
                </a:cubicBezTo>
                <a:cubicBezTo>
                  <a:pt x="398" y="383"/>
                  <a:pt x="383" y="353"/>
                  <a:pt x="353" y="309"/>
                </a:cubicBezTo>
                <a:close/>
                <a:moveTo>
                  <a:pt x="89" y="162"/>
                </a:moveTo>
                <a:lnTo>
                  <a:pt x="89" y="162"/>
                </a:lnTo>
                <a:cubicBezTo>
                  <a:pt x="89" y="89"/>
                  <a:pt x="133" y="44"/>
                  <a:pt x="206" y="44"/>
                </a:cubicBezTo>
                <a:cubicBezTo>
                  <a:pt x="265" y="44"/>
                  <a:pt x="324" y="89"/>
                  <a:pt x="324" y="162"/>
                </a:cubicBezTo>
                <a:cubicBezTo>
                  <a:pt x="324" y="280"/>
                  <a:pt x="324" y="280"/>
                  <a:pt x="324" y="280"/>
                </a:cubicBezTo>
                <a:cubicBezTo>
                  <a:pt x="280" y="250"/>
                  <a:pt x="251" y="236"/>
                  <a:pt x="206" y="236"/>
                </a:cubicBezTo>
                <a:cubicBezTo>
                  <a:pt x="162" y="236"/>
                  <a:pt x="118" y="250"/>
                  <a:pt x="89" y="280"/>
                </a:cubicBezTo>
                <a:lnTo>
                  <a:pt x="89" y="162"/>
                </a:lnTo>
                <a:close/>
                <a:moveTo>
                  <a:pt x="206" y="589"/>
                </a:moveTo>
                <a:lnTo>
                  <a:pt x="206" y="589"/>
                </a:lnTo>
                <a:cubicBezTo>
                  <a:pt x="118" y="589"/>
                  <a:pt x="44" y="515"/>
                  <a:pt x="44" y="427"/>
                </a:cubicBezTo>
                <a:cubicBezTo>
                  <a:pt x="44" y="339"/>
                  <a:pt x="118" y="280"/>
                  <a:pt x="206" y="280"/>
                </a:cubicBezTo>
                <a:cubicBezTo>
                  <a:pt x="280" y="280"/>
                  <a:pt x="353" y="353"/>
                  <a:pt x="353" y="427"/>
                </a:cubicBezTo>
                <a:cubicBezTo>
                  <a:pt x="353" y="515"/>
                  <a:pt x="294" y="589"/>
                  <a:pt x="206" y="58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lIns="91431" tIns="45716" rIns="91431" bIns="45716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84" name="Freeform 175">
            <a:extLst>
              <a:ext uri="{FF2B5EF4-FFF2-40B4-BE49-F238E27FC236}">
                <a16:creationId xmlns:a16="http://schemas.microsoft.com/office/drawing/2014/main" id="{08A3DC69-22D4-4119-BF27-CED587C61D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53208" y="8488235"/>
            <a:ext cx="1467125" cy="1511011"/>
          </a:xfrm>
          <a:custGeom>
            <a:avLst/>
            <a:gdLst>
              <a:gd name="T0" fmla="*/ 353 w 619"/>
              <a:gd name="T1" fmla="*/ 324 h 634"/>
              <a:gd name="T2" fmla="*/ 353 w 619"/>
              <a:gd name="T3" fmla="*/ 324 h 634"/>
              <a:gd name="T4" fmla="*/ 383 w 619"/>
              <a:gd name="T5" fmla="*/ 191 h 634"/>
              <a:gd name="T6" fmla="*/ 206 w 619"/>
              <a:gd name="T7" fmla="*/ 0 h 634"/>
              <a:gd name="T8" fmla="*/ 29 w 619"/>
              <a:gd name="T9" fmla="*/ 191 h 634"/>
              <a:gd name="T10" fmla="*/ 73 w 619"/>
              <a:gd name="T11" fmla="*/ 324 h 634"/>
              <a:gd name="T12" fmla="*/ 0 w 619"/>
              <a:gd name="T13" fmla="*/ 427 h 634"/>
              <a:gd name="T14" fmla="*/ 0 w 619"/>
              <a:gd name="T15" fmla="*/ 515 h 634"/>
              <a:gd name="T16" fmla="*/ 118 w 619"/>
              <a:gd name="T17" fmla="*/ 633 h 634"/>
              <a:gd name="T18" fmla="*/ 309 w 619"/>
              <a:gd name="T19" fmla="*/ 633 h 634"/>
              <a:gd name="T20" fmla="*/ 427 w 619"/>
              <a:gd name="T21" fmla="*/ 515 h 634"/>
              <a:gd name="T22" fmla="*/ 427 w 619"/>
              <a:gd name="T23" fmla="*/ 427 h 634"/>
              <a:gd name="T24" fmla="*/ 353 w 619"/>
              <a:gd name="T25" fmla="*/ 324 h 634"/>
              <a:gd name="T26" fmla="*/ 73 w 619"/>
              <a:gd name="T27" fmla="*/ 191 h 634"/>
              <a:gd name="T28" fmla="*/ 73 w 619"/>
              <a:gd name="T29" fmla="*/ 191 h 634"/>
              <a:gd name="T30" fmla="*/ 206 w 619"/>
              <a:gd name="T31" fmla="*/ 44 h 634"/>
              <a:gd name="T32" fmla="*/ 353 w 619"/>
              <a:gd name="T33" fmla="*/ 191 h 634"/>
              <a:gd name="T34" fmla="*/ 206 w 619"/>
              <a:gd name="T35" fmla="*/ 353 h 634"/>
              <a:gd name="T36" fmla="*/ 73 w 619"/>
              <a:gd name="T37" fmla="*/ 191 h 634"/>
              <a:gd name="T38" fmla="*/ 383 w 619"/>
              <a:gd name="T39" fmla="*/ 501 h 634"/>
              <a:gd name="T40" fmla="*/ 383 w 619"/>
              <a:gd name="T41" fmla="*/ 501 h 634"/>
              <a:gd name="T42" fmla="*/ 294 w 619"/>
              <a:gd name="T43" fmla="*/ 589 h 634"/>
              <a:gd name="T44" fmla="*/ 132 w 619"/>
              <a:gd name="T45" fmla="*/ 589 h 634"/>
              <a:gd name="T46" fmla="*/ 29 w 619"/>
              <a:gd name="T47" fmla="*/ 501 h 634"/>
              <a:gd name="T48" fmla="*/ 29 w 619"/>
              <a:gd name="T49" fmla="*/ 442 h 634"/>
              <a:gd name="T50" fmla="*/ 103 w 619"/>
              <a:gd name="T51" fmla="*/ 353 h 634"/>
              <a:gd name="T52" fmla="*/ 206 w 619"/>
              <a:gd name="T53" fmla="*/ 398 h 634"/>
              <a:gd name="T54" fmla="*/ 309 w 619"/>
              <a:gd name="T55" fmla="*/ 353 h 634"/>
              <a:gd name="T56" fmla="*/ 383 w 619"/>
              <a:gd name="T57" fmla="*/ 442 h 634"/>
              <a:gd name="T58" fmla="*/ 383 w 619"/>
              <a:gd name="T59" fmla="*/ 501 h 634"/>
              <a:gd name="T60" fmla="*/ 441 w 619"/>
              <a:gd name="T61" fmla="*/ 162 h 634"/>
              <a:gd name="T62" fmla="*/ 441 w 619"/>
              <a:gd name="T63" fmla="*/ 162 h 634"/>
              <a:gd name="T64" fmla="*/ 603 w 619"/>
              <a:gd name="T65" fmla="*/ 162 h 634"/>
              <a:gd name="T66" fmla="*/ 618 w 619"/>
              <a:gd name="T67" fmla="*/ 132 h 634"/>
              <a:gd name="T68" fmla="*/ 603 w 619"/>
              <a:gd name="T69" fmla="*/ 118 h 634"/>
              <a:gd name="T70" fmla="*/ 441 w 619"/>
              <a:gd name="T71" fmla="*/ 118 h 634"/>
              <a:gd name="T72" fmla="*/ 427 w 619"/>
              <a:gd name="T73" fmla="*/ 132 h 634"/>
              <a:gd name="T74" fmla="*/ 441 w 619"/>
              <a:gd name="T75" fmla="*/ 162 h 634"/>
              <a:gd name="T76" fmla="*/ 603 w 619"/>
              <a:gd name="T77" fmla="*/ 471 h 634"/>
              <a:gd name="T78" fmla="*/ 603 w 619"/>
              <a:gd name="T79" fmla="*/ 471 h 634"/>
              <a:gd name="T80" fmla="*/ 486 w 619"/>
              <a:gd name="T81" fmla="*/ 471 h 634"/>
              <a:gd name="T82" fmla="*/ 471 w 619"/>
              <a:gd name="T83" fmla="*/ 486 h 634"/>
              <a:gd name="T84" fmla="*/ 486 w 619"/>
              <a:gd name="T85" fmla="*/ 515 h 634"/>
              <a:gd name="T86" fmla="*/ 603 w 619"/>
              <a:gd name="T87" fmla="*/ 515 h 634"/>
              <a:gd name="T88" fmla="*/ 618 w 619"/>
              <a:gd name="T89" fmla="*/ 486 h 634"/>
              <a:gd name="T90" fmla="*/ 603 w 619"/>
              <a:gd name="T91" fmla="*/ 471 h 634"/>
              <a:gd name="T92" fmla="*/ 603 w 619"/>
              <a:gd name="T93" fmla="*/ 236 h 634"/>
              <a:gd name="T94" fmla="*/ 603 w 619"/>
              <a:gd name="T95" fmla="*/ 236 h 634"/>
              <a:gd name="T96" fmla="*/ 441 w 619"/>
              <a:gd name="T97" fmla="*/ 236 h 634"/>
              <a:gd name="T98" fmla="*/ 427 w 619"/>
              <a:gd name="T99" fmla="*/ 250 h 634"/>
              <a:gd name="T100" fmla="*/ 441 w 619"/>
              <a:gd name="T101" fmla="*/ 280 h 634"/>
              <a:gd name="T102" fmla="*/ 603 w 619"/>
              <a:gd name="T103" fmla="*/ 280 h 634"/>
              <a:gd name="T104" fmla="*/ 618 w 619"/>
              <a:gd name="T105" fmla="*/ 250 h 634"/>
              <a:gd name="T106" fmla="*/ 603 w 619"/>
              <a:gd name="T107" fmla="*/ 236 h 634"/>
              <a:gd name="T108" fmla="*/ 603 w 619"/>
              <a:gd name="T109" fmla="*/ 353 h 634"/>
              <a:gd name="T110" fmla="*/ 603 w 619"/>
              <a:gd name="T111" fmla="*/ 353 h 634"/>
              <a:gd name="T112" fmla="*/ 486 w 619"/>
              <a:gd name="T113" fmla="*/ 353 h 634"/>
              <a:gd name="T114" fmla="*/ 471 w 619"/>
              <a:gd name="T115" fmla="*/ 368 h 634"/>
              <a:gd name="T116" fmla="*/ 486 w 619"/>
              <a:gd name="T117" fmla="*/ 398 h 634"/>
              <a:gd name="T118" fmla="*/ 603 w 619"/>
              <a:gd name="T119" fmla="*/ 398 h 634"/>
              <a:gd name="T120" fmla="*/ 618 w 619"/>
              <a:gd name="T121" fmla="*/ 368 h 634"/>
              <a:gd name="T122" fmla="*/ 603 w 619"/>
              <a:gd name="T123" fmla="*/ 353 h 6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619" h="634">
                <a:moveTo>
                  <a:pt x="353" y="324"/>
                </a:moveTo>
                <a:lnTo>
                  <a:pt x="353" y="324"/>
                </a:lnTo>
                <a:cubicBezTo>
                  <a:pt x="368" y="280"/>
                  <a:pt x="383" y="250"/>
                  <a:pt x="383" y="191"/>
                </a:cubicBezTo>
                <a:cubicBezTo>
                  <a:pt x="383" y="89"/>
                  <a:pt x="309" y="0"/>
                  <a:pt x="206" y="0"/>
                </a:cubicBezTo>
                <a:cubicBezTo>
                  <a:pt x="118" y="0"/>
                  <a:pt x="29" y="89"/>
                  <a:pt x="29" y="191"/>
                </a:cubicBezTo>
                <a:cubicBezTo>
                  <a:pt x="29" y="250"/>
                  <a:pt x="44" y="280"/>
                  <a:pt x="73" y="324"/>
                </a:cubicBezTo>
                <a:cubicBezTo>
                  <a:pt x="29" y="339"/>
                  <a:pt x="0" y="383"/>
                  <a:pt x="0" y="427"/>
                </a:cubicBezTo>
                <a:cubicBezTo>
                  <a:pt x="0" y="515"/>
                  <a:pt x="0" y="515"/>
                  <a:pt x="0" y="515"/>
                </a:cubicBezTo>
                <a:cubicBezTo>
                  <a:pt x="0" y="574"/>
                  <a:pt x="44" y="633"/>
                  <a:pt x="118" y="633"/>
                </a:cubicBezTo>
                <a:cubicBezTo>
                  <a:pt x="309" y="633"/>
                  <a:pt x="309" y="633"/>
                  <a:pt x="309" y="633"/>
                </a:cubicBezTo>
                <a:cubicBezTo>
                  <a:pt x="368" y="633"/>
                  <a:pt x="427" y="574"/>
                  <a:pt x="427" y="515"/>
                </a:cubicBezTo>
                <a:cubicBezTo>
                  <a:pt x="427" y="427"/>
                  <a:pt x="427" y="427"/>
                  <a:pt x="427" y="427"/>
                </a:cubicBezTo>
                <a:cubicBezTo>
                  <a:pt x="427" y="383"/>
                  <a:pt x="398" y="339"/>
                  <a:pt x="353" y="324"/>
                </a:cubicBezTo>
                <a:close/>
                <a:moveTo>
                  <a:pt x="73" y="191"/>
                </a:moveTo>
                <a:lnTo>
                  <a:pt x="73" y="191"/>
                </a:lnTo>
                <a:cubicBezTo>
                  <a:pt x="73" y="103"/>
                  <a:pt x="132" y="44"/>
                  <a:pt x="206" y="44"/>
                </a:cubicBezTo>
                <a:cubicBezTo>
                  <a:pt x="280" y="44"/>
                  <a:pt x="353" y="103"/>
                  <a:pt x="353" y="191"/>
                </a:cubicBezTo>
                <a:cubicBezTo>
                  <a:pt x="353" y="280"/>
                  <a:pt x="280" y="353"/>
                  <a:pt x="206" y="353"/>
                </a:cubicBezTo>
                <a:cubicBezTo>
                  <a:pt x="132" y="353"/>
                  <a:pt x="73" y="280"/>
                  <a:pt x="73" y="191"/>
                </a:cubicBezTo>
                <a:close/>
                <a:moveTo>
                  <a:pt x="383" y="501"/>
                </a:moveTo>
                <a:lnTo>
                  <a:pt x="383" y="501"/>
                </a:lnTo>
                <a:cubicBezTo>
                  <a:pt x="383" y="545"/>
                  <a:pt x="339" y="589"/>
                  <a:pt x="294" y="589"/>
                </a:cubicBezTo>
                <a:cubicBezTo>
                  <a:pt x="132" y="589"/>
                  <a:pt x="132" y="589"/>
                  <a:pt x="132" y="589"/>
                </a:cubicBezTo>
                <a:cubicBezTo>
                  <a:pt x="73" y="589"/>
                  <a:pt x="29" y="545"/>
                  <a:pt x="29" y="501"/>
                </a:cubicBezTo>
                <a:cubicBezTo>
                  <a:pt x="29" y="442"/>
                  <a:pt x="29" y="442"/>
                  <a:pt x="29" y="442"/>
                </a:cubicBezTo>
                <a:cubicBezTo>
                  <a:pt x="29" y="398"/>
                  <a:pt x="59" y="368"/>
                  <a:pt x="103" y="353"/>
                </a:cubicBezTo>
                <a:cubicBezTo>
                  <a:pt x="132" y="383"/>
                  <a:pt x="177" y="398"/>
                  <a:pt x="206" y="398"/>
                </a:cubicBezTo>
                <a:cubicBezTo>
                  <a:pt x="250" y="398"/>
                  <a:pt x="280" y="383"/>
                  <a:pt x="309" y="353"/>
                </a:cubicBezTo>
                <a:cubicBezTo>
                  <a:pt x="353" y="368"/>
                  <a:pt x="383" y="398"/>
                  <a:pt x="383" y="442"/>
                </a:cubicBezTo>
                <a:lnTo>
                  <a:pt x="383" y="501"/>
                </a:lnTo>
                <a:close/>
                <a:moveTo>
                  <a:pt x="441" y="162"/>
                </a:moveTo>
                <a:lnTo>
                  <a:pt x="441" y="162"/>
                </a:lnTo>
                <a:cubicBezTo>
                  <a:pt x="603" y="162"/>
                  <a:pt x="603" y="162"/>
                  <a:pt x="603" y="162"/>
                </a:cubicBezTo>
                <a:cubicBezTo>
                  <a:pt x="618" y="162"/>
                  <a:pt x="618" y="148"/>
                  <a:pt x="618" y="132"/>
                </a:cubicBezTo>
                <a:cubicBezTo>
                  <a:pt x="618" y="132"/>
                  <a:pt x="618" y="118"/>
                  <a:pt x="603" y="118"/>
                </a:cubicBezTo>
                <a:cubicBezTo>
                  <a:pt x="441" y="118"/>
                  <a:pt x="441" y="118"/>
                  <a:pt x="441" y="118"/>
                </a:cubicBezTo>
                <a:lnTo>
                  <a:pt x="427" y="132"/>
                </a:lnTo>
                <a:cubicBezTo>
                  <a:pt x="427" y="148"/>
                  <a:pt x="441" y="162"/>
                  <a:pt x="441" y="162"/>
                </a:cubicBezTo>
                <a:close/>
                <a:moveTo>
                  <a:pt x="603" y="471"/>
                </a:moveTo>
                <a:lnTo>
                  <a:pt x="603" y="471"/>
                </a:lnTo>
                <a:cubicBezTo>
                  <a:pt x="486" y="471"/>
                  <a:pt x="486" y="471"/>
                  <a:pt x="486" y="471"/>
                </a:cubicBezTo>
                <a:cubicBezTo>
                  <a:pt x="471" y="471"/>
                  <a:pt x="471" y="486"/>
                  <a:pt x="471" y="486"/>
                </a:cubicBezTo>
                <a:cubicBezTo>
                  <a:pt x="471" y="501"/>
                  <a:pt x="471" y="515"/>
                  <a:pt x="486" y="515"/>
                </a:cubicBezTo>
                <a:cubicBezTo>
                  <a:pt x="603" y="515"/>
                  <a:pt x="603" y="515"/>
                  <a:pt x="603" y="515"/>
                </a:cubicBezTo>
                <a:cubicBezTo>
                  <a:pt x="618" y="515"/>
                  <a:pt x="618" y="501"/>
                  <a:pt x="618" y="486"/>
                </a:cubicBezTo>
                <a:cubicBezTo>
                  <a:pt x="618" y="486"/>
                  <a:pt x="618" y="471"/>
                  <a:pt x="603" y="471"/>
                </a:cubicBezTo>
                <a:close/>
                <a:moveTo>
                  <a:pt x="603" y="236"/>
                </a:moveTo>
                <a:lnTo>
                  <a:pt x="603" y="236"/>
                </a:lnTo>
                <a:cubicBezTo>
                  <a:pt x="441" y="236"/>
                  <a:pt x="441" y="236"/>
                  <a:pt x="441" y="236"/>
                </a:cubicBezTo>
                <a:lnTo>
                  <a:pt x="427" y="250"/>
                </a:lnTo>
                <a:cubicBezTo>
                  <a:pt x="427" y="265"/>
                  <a:pt x="441" y="280"/>
                  <a:pt x="441" y="280"/>
                </a:cubicBezTo>
                <a:cubicBezTo>
                  <a:pt x="603" y="280"/>
                  <a:pt x="603" y="280"/>
                  <a:pt x="603" y="280"/>
                </a:cubicBezTo>
                <a:cubicBezTo>
                  <a:pt x="618" y="280"/>
                  <a:pt x="618" y="265"/>
                  <a:pt x="618" y="250"/>
                </a:cubicBezTo>
                <a:cubicBezTo>
                  <a:pt x="618" y="250"/>
                  <a:pt x="618" y="236"/>
                  <a:pt x="603" y="236"/>
                </a:cubicBezTo>
                <a:close/>
                <a:moveTo>
                  <a:pt x="603" y="353"/>
                </a:moveTo>
                <a:lnTo>
                  <a:pt x="603" y="353"/>
                </a:lnTo>
                <a:cubicBezTo>
                  <a:pt x="486" y="353"/>
                  <a:pt x="486" y="353"/>
                  <a:pt x="486" y="353"/>
                </a:cubicBezTo>
                <a:cubicBezTo>
                  <a:pt x="471" y="353"/>
                  <a:pt x="471" y="368"/>
                  <a:pt x="471" y="368"/>
                </a:cubicBezTo>
                <a:cubicBezTo>
                  <a:pt x="471" y="383"/>
                  <a:pt x="471" y="398"/>
                  <a:pt x="486" y="398"/>
                </a:cubicBezTo>
                <a:cubicBezTo>
                  <a:pt x="603" y="398"/>
                  <a:pt x="603" y="398"/>
                  <a:pt x="603" y="398"/>
                </a:cubicBezTo>
                <a:cubicBezTo>
                  <a:pt x="618" y="398"/>
                  <a:pt x="618" y="383"/>
                  <a:pt x="618" y="368"/>
                </a:cubicBezTo>
                <a:cubicBezTo>
                  <a:pt x="618" y="368"/>
                  <a:pt x="618" y="353"/>
                  <a:pt x="603" y="35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lIns="91431" tIns="45716" rIns="91431" bIns="45716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86" name="Freeform 182">
            <a:extLst>
              <a:ext uri="{FF2B5EF4-FFF2-40B4-BE49-F238E27FC236}">
                <a16:creationId xmlns:a16="http://schemas.microsoft.com/office/drawing/2014/main" id="{CB635681-FD82-427C-A87A-CAB25C3BE7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70210" y="6624493"/>
            <a:ext cx="1511011" cy="1511011"/>
          </a:xfrm>
          <a:custGeom>
            <a:avLst/>
            <a:gdLst>
              <a:gd name="T0" fmla="*/ 603 w 634"/>
              <a:gd name="T1" fmla="*/ 14 h 633"/>
              <a:gd name="T2" fmla="*/ 603 w 634"/>
              <a:gd name="T3" fmla="*/ 14 h 633"/>
              <a:gd name="T4" fmla="*/ 0 w 634"/>
              <a:gd name="T5" fmla="*/ 309 h 633"/>
              <a:gd name="T6" fmla="*/ 191 w 634"/>
              <a:gd name="T7" fmla="*/ 427 h 633"/>
              <a:gd name="T8" fmla="*/ 309 w 634"/>
              <a:gd name="T9" fmla="*/ 632 h 633"/>
              <a:gd name="T10" fmla="*/ 618 w 634"/>
              <a:gd name="T11" fmla="*/ 29 h 633"/>
              <a:gd name="T12" fmla="*/ 603 w 634"/>
              <a:gd name="T13" fmla="*/ 14 h 633"/>
              <a:gd name="T14" fmla="*/ 74 w 634"/>
              <a:gd name="T15" fmla="*/ 309 h 633"/>
              <a:gd name="T16" fmla="*/ 74 w 634"/>
              <a:gd name="T17" fmla="*/ 309 h 633"/>
              <a:gd name="T18" fmla="*/ 530 w 634"/>
              <a:gd name="T19" fmla="*/ 88 h 633"/>
              <a:gd name="T20" fmla="*/ 206 w 634"/>
              <a:gd name="T21" fmla="*/ 382 h 633"/>
              <a:gd name="T22" fmla="*/ 74 w 634"/>
              <a:gd name="T23" fmla="*/ 309 h 633"/>
              <a:gd name="T24" fmla="*/ 309 w 634"/>
              <a:gd name="T25" fmla="*/ 559 h 633"/>
              <a:gd name="T26" fmla="*/ 309 w 634"/>
              <a:gd name="T27" fmla="*/ 559 h 633"/>
              <a:gd name="T28" fmla="*/ 236 w 634"/>
              <a:gd name="T29" fmla="*/ 397 h 633"/>
              <a:gd name="T30" fmla="*/ 545 w 634"/>
              <a:gd name="T31" fmla="*/ 102 h 633"/>
              <a:gd name="T32" fmla="*/ 309 w 634"/>
              <a:gd name="T33" fmla="*/ 559 h 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34" h="633">
                <a:moveTo>
                  <a:pt x="603" y="14"/>
                </a:moveTo>
                <a:lnTo>
                  <a:pt x="603" y="14"/>
                </a:lnTo>
                <a:cubicBezTo>
                  <a:pt x="574" y="14"/>
                  <a:pt x="0" y="309"/>
                  <a:pt x="0" y="309"/>
                </a:cubicBezTo>
                <a:lnTo>
                  <a:pt x="191" y="427"/>
                </a:lnTo>
                <a:lnTo>
                  <a:pt x="309" y="632"/>
                </a:lnTo>
                <a:cubicBezTo>
                  <a:pt x="309" y="632"/>
                  <a:pt x="618" y="44"/>
                  <a:pt x="618" y="29"/>
                </a:cubicBezTo>
                <a:cubicBezTo>
                  <a:pt x="633" y="14"/>
                  <a:pt x="618" y="0"/>
                  <a:pt x="603" y="14"/>
                </a:cubicBezTo>
                <a:close/>
                <a:moveTo>
                  <a:pt x="74" y="309"/>
                </a:moveTo>
                <a:lnTo>
                  <a:pt x="74" y="309"/>
                </a:lnTo>
                <a:cubicBezTo>
                  <a:pt x="530" y="88"/>
                  <a:pt x="530" y="88"/>
                  <a:pt x="530" y="88"/>
                </a:cubicBezTo>
                <a:cubicBezTo>
                  <a:pt x="206" y="382"/>
                  <a:pt x="206" y="382"/>
                  <a:pt x="206" y="382"/>
                </a:cubicBezTo>
                <a:lnTo>
                  <a:pt x="74" y="309"/>
                </a:lnTo>
                <a:close/>
                <a:moveTo>
                  <a:pt x="309" y="559"/>
                </a:moveTo>
                <a:lnTo>
                  <a:pt x="309" y="559"/>
                </a:lnTo>
                <a:cubicBezTo>
                  <a:pt x="309" y="559"/>
                  <a:pt x="250" y="441"/>
                  <a:pt x="236" y="397"/>
                </a:cubicBezTo>
                <a:cubicBezTo>
                  <a:pt x="545" y="102"/>
                  <a:pt x="545" y="102"/>
                  <a:pt x="545" y="102"/>
                </a:cubicBezTo>
                <a:lnTo>
                  <a:pt x="309" y="55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lIns="91431" tIns="45716" rIns="91431" bIns="45716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87" name="Freeform 183">
            <a:extLst>
              <a:ext uri="{FF2B5EF4-FFF2-40B4-BE49-F238E27FC236}">
                <a16:creationId xmlns:a16="http://schemas.microsoft.com/office/drawing/2014/main" id="{8C46A051-2453-4AD9-B9AB-27C89181A7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18068" y="4714432"/>
            <a:ext cx="3251864" cy="3170912"/>
          </a:xfrm>
          <a:custGeom>
            <a:avLst/>
            <a:gdLst>
              <a:gd name="T0" fmla="*/ 324 w 634"/>
              <a:gd name="T1" fmla="*/ 0 h 619"/>
              <a:gd name="T2" fmla="*/ 324 w 634"/>
              <a:gd name="T3" fmla="*/ 0 h 619"/>
              <a:gd name="T4" fmla="*/ 0 w 634"/>
              <a:gd name="T5" fmla="*/ 177 h 619"/>
              <a:gd name="T6" fmla="*/ 0 w 634"/>
              <a:gd name="T7" fmla="*/ 545 h 619"/>
              <a:gd name="T8" fmla="*/ 89 w 634"/>
              <a:gd name="T9" fmla="*/ 618 h 619"/>
              <a:gd name="T10" fmla="*/ 560 w 634"/>
              <a:gd name="T11" fmla="*/ 618 h 619"/>
              <a:gd name="T12" fmla="*/ 633 w 634"/>
              <a:gd name="T13" fmla="*/ 545 h 619"/>
              <a:gd name="T14" fmla="*/ 633 w 634"/>
              <a:gd name="T15" fmla="*/ 177 h 619"/>
              <a:gd name="T16" fmla="*/ 324 w 634"/>
              <a:gd name="T17" fmla="*/ 0 h 619"/>
              <a:gd name="T18" fmla="*/ 45 w 634"/>
              <a:gd name="T19" fmla="*/ 545 h 619"/>
              <a:gd name="T20" fmla="*/ 45 w 634"/>
              <a:gd name="T21" fmla="*/ 545 h 619"/>
              <a:gd name="T22" fmla="*/ 45 w 634"/>
              <a:gd name="T23" fmla="*/ 236 h 619"/>
              <a:gd name="T24" fmla="*/ 221 w 634"/>
              <a:gd name="T25" fmla="*/ 383 h 619"/>
              <a:gd name="T26" fmla="*/ 45 w 634"/>
              <a:gd name="T27" fmla="*/ 560 h 619"/>
              <a:gd name="T28" fmla="*/ 45 w 634"/>
              <a:gd name="T29" fmla="*/ 545 h 619"/>
              <a:gd name="T30" fmla="*/ 74 w 634"/>
              <a:gd name="T31" fmla="*/ 589 h 619"/>
              <a:gd name="T32" fmla="*/ 74 w 634"/>
              <a:gd name="T33" fmla="*/ 589 h 619"/>
              <a:gd name="T34" fmla="*/ 251 w 634"/>
              <a:gd name="T35" fmla="*/ 398 h 619"/>
              <a:gd name="T36" fmla="*/ 324 w 634"/>
              <a:gd name="T37" fmla="*/ 442 h 619"/>
              <a:gd name="T38" fmla="*/ 383 w 634"/>
              <a:gd name="T39" fmla="*/ 398 h 619"/>
              <a:gd name="T40" fmla="*/ 560 w 634"/>
              <a:gd name="T41" fmla="*/ 589 h 619"/>
              <a:gd name="T42" fmla="*/ 74 w 634"/>
              <a:gd name="T43" fmla="*/ 589 h 619"/>
              <a:gd name="T44" fmla="*/ 589 w 634"/>
              <a:gd name="T45" fmla="*/ 545 h 619"/>
              <a:gd name="T46" fmla="*/ 589 w 634"/>
              <a:gd name="T47" fmla="*/ 545 h 619"/>
              <a:gd name="T48" fmla="*/ 589 w 634"/>
              <a:gd name="T49" fmla="*/ 560 h 619"/>
              <a:gd name="T50" fmla="*/ 412 w 634"/>
              <a:gd name="T51" fmla="*/ 383 h 619"/>
              <a:gd name="T52" fmla="*/ 589 w 634"/>
              <a:gd name="T53" fmla="*/ 236 h 619"/>
              <a:gd name="T54" fmla="*/ 589 w 634"/>
              <a:gd name="T55" fmla="*/ 545 h 619"/>
              <a:gd name="T56" fmla="*/ 324 w 634"/>
              <a:gd name="T57" fmla="*/ 398 h 619"/>
              <a:gd name="T58" fmla="*/ 324 w 634"/>
              <a:gd name="T59" fmla="*/ 398 h 619"/>
              <a:gd name="T60" fmla="*/ 45 w 634"/>
              <a:gd name="T61" fmla="*/ 192 h 619"/>
              <a:gd name="T62" fmla="*/ 324 w 634"/>
              <a:gd name="T63" fmla="*/ 45 h 619"/>
              <a:gd name="T64" fmla="*/ 589 w 634"/>
              <a:gd name="T65" fmla="*/ 192 h 619"/>
              <a:gd name="T66" fmla="*/ 324 w 634"/>
              <a:gd name="T67" fmla="*/ 398 h 6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34" h="619">
                <a:moveTo>
                  <a:pt x="324" y="0"/>
                </a:moveTo>
                <a:lnTo>
                  <a:pt x="324" y="0"/>
                </a:lnTo>
                <a:cubicBezTo>
                  <a:pt x="0" y="177"/>
                  <a:pt x="0" y="177"/>
                  <a:pt x="0" y="177"/>
                </a:cubicBezTo>
                <a:cubicBezTo>
                  <a:pt x="0" y="221"/>
                  <a:pt x="0" y="545"/>
                  <a:pt x="0" y="545"/>
                </a:cubicBezTo>
                <a:cubicBezTo>
                  <a:pt x="0" y="589"/>
                  <a:pt x="45" y="618"/>
                  <a:pt x="89" y="618"/>
                </a:cubicBezTo>
                <a:cubicBezTo>
                  <a:pt x="560" y="618"/>
                  <a:pt x="560" y="618"/>
                  <a:pt x="560" y="618"/>
                </a:cubicBezTo>
                <a:cubicBezTo>
                  <a:pt x="604" y="618"/>
                  <a:pt x="633" y="589"/>
                  <a:pt x="633" y="545"/>
                </a:cubicBezTo>
                <a:cubicBezTo>
                  <a:pt x="633" y="545"/>
                  <a:pt x="633" y="221"/>
                  <a:pt x="633" y="177"/>
                </a:cubicBezTo>
                <a:lnTo>
                  <a:pt x="324" y="0"/>
                </a:lnTo>
                <a:close/>
                <a:moveTo>
                  <a:pt x="45" y="545"/>
                </a:moveTo>
                <a:lnTo>
                  <a:pt x="45" y="545"/>
                </a:lnTo>
                <a:cubicBezTo>
                  <a:pt x="45" y="236"/>
                  <a:pt x="45" y="236"/>
                  <a:pt x="45" y="236"/>
                </a:cubicBezTo>
                <a:cubicBezTo>
                  <a:pt x="221" y="383"/>
                  <a:pt x="221" y="383"/>
                  <a:pt x="221" y="383"/>
                </a:cubicBezTo>
                <a:cubicBezTo>
                  <a:pt x="45" y="560"/>
                  <a:pt x="45" y="560"/>
                  <a:pt x="45" y="560"/>
                </a:cubicBezTo>
                <a:lnTo>
                  <a:pt x="45" y="545"/>
                </a:lnTo>
                <a:close/>
                <a:moveTo>
                  <a:pt x="74" y="589"/>
                </a:moveTo>
                <a:lnTo>
                  <a:pt x="74" y="589"/>
                </a:lnTo>
                <a:cubicBezTo>
                  <a:pt x="251" y="398"/>
                  <a:pt x="251" y="398"/>
                  <a:pt x="251" y="398"/>
                </a:cubicBezTo>
                <a:cubicBezTo>
                  <a:pt x="324" y="442"/>
                  <a:pt x="324" y="442"/>
                  <a:pt x="324" y="442"/>
                </a:cubicBezTo>
                <a:cubicBezTo>
                  <a:pt x="383" y="398"/>
                  <a:pt x="383" y="398"/>
                  <a:pt x="383" y="398"/>
                </a:cubicBezTo>
                <a:cubicBezTo>
                  <a:pt x="560" y="589"/>
                  <a:pt x="560" y="589"/>
                  <a:pt x="560" y="589"/>
                </a:cubicBezTo>
                <a:lnTo>
                  <a:pt x="74" y="589"/>
                </a:lnTo>
                <a:close/>
                <a:moveTo>
                  <a:pt x="589" y="545"/>
                </a:moveTo>
                <a:lnTo>
                  <a:pt x="589" y="545"/>
                </a:lnTo>
                <a:lnTo>
                  <a:pt x="589" y="560"/>
                </a:lnTo>
                <a:cubicBezTo>
                  <a:pt x="412" y="383"/>
                  <a:pt x="412" y="383"/>
                  <a:pt x="412" y="383"/>
                </a:cubicBezTo>
                <a:cubicBezTo>
                  <a:pt x="589" y="236"/>
                  <a:pt x="589" y="236"/>
                  <a:pt x="589" y="236"/>
                </a:cubicBezTo>
                <a:lnTo>
                  <a:pt x="589" y="545"/>
                </a:lnTo>
                <a:close/>
                <a:moveTo>
                  <a:pt x="324" y="398"/>
                </a:moveTo>
                <a:lnTo>
                  <a:pt x="324" y="398"/>
                </a:lnTo>
                <a:cubicBezTo>
                  <a:pt x="45" y="192"/>
                  <a:pt x="45" y="192"/>
                  <a:pt x="45" y="192"/>
                </a:cubicBezTo>
                <a:cubicBezTo>
                  <a:pt x="324" y="45"/>
                  <a:pt x="324" y="45"/>
                  <a:pt x="324" y="45"/>
                </a:cubicBezTo>
                <a:cubicBezTo>
                  <a:pt x="589" y="192"/>
                  <a:pt x="589" y="192"/>
                  <a:pt x="589" y="192"/>
                </a:cubicBezTo>
                <a:lnTo>
                  <a:pt x="324" y="39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lIns="91431" tIns="45716" rIns="91431" bIns="45716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88" name="Freeform 184">
            <a:extLst>
              <a:ext uri="{FF2B5EF4-FFF2-40B4-BE49-F238E27FC236}">
                <a16:creationId xmlns:a16="http://schemas.microsoft.com/office/drawing/2014/main" id="{25EA62F9-C969-409C-87B9-2B43E29E7C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13220" y="9844091"/>
            <a:ext cx="1511015" cy="1122286"/>
          </a:xfrm>
          <a:custGeom>
            <a:avLst/>
            <a:gdLst>
              <a:gd name="T0" fmla="*/ 338 w 634"/>
              <a:gd name="T1" fmla="*/ 280 h 472"/>
              <a:gd name="T2" fmla="*/ 338 w 634"/>
              <a:gd name="T3" fmla="*/ 280 h 472"/>
              <a:gd name="T4" fmla="*/ 103 w 634"/>
              <a:gd name="T5" fmla="*/ 280 h 472"/>
              <a:gd name="T6" fmla="*/ 73 w 634"/>
              <a:gd name="T7" fmla="*/ 294 h 472"/>
              <a:gd name="T8" fmla="*/ 103 w 634"/>
              <a:gd name="T9" fmla="*/ 309 h 472"/>
              <a:gd name="T10" fmla="*/ 338 w 634"/>
              <a:gd name="T11" fmla="*/ 309 h 472"/>
              <a:gd name="T12" fmla="*/ 353 w 634"/>
              <a:gd name="T13" fmla="*/ 294 h 472"/>
              <a:gd name="T14" fmla="*/ 338 w 634"/>
              <a:gd name="T15" fmla="*/ 280 h 472"/>
              <a:gd name="T16" fmla="*/ 338 w 634"/>
              <a:gd name="T17" fmla="*/ 353 h 472"/>
              <a:gd name="T18" fmla="*/ 338 w 634"/>
              <a:gd name="T19" fmla="*/ 353 h 472"/>
              <a:gd name="T20" fmla="*/ 103 w 634"/>
              <a:gd name="T21" fmla="*/ 353 h 472"/>
              <a:gd name="T22" fmla="*/ 73 w 634"/>
              <a:gd name="T23" fmla="*/ 368 h 472"/>
              <a:gd name="T24" fmla="*/ 103 w 634"/>
              <a:gd name="T25" fmla="*/ 397 h 472"/>
              <a:gd name="T26" fmla="*/ 338 w 634"/>
              <a:gd name="T27" fmla="*/ 397 h 472"/>
              <a:gd name="T28" fmla="*/ 353 w 634"/>
              <a:gd name="T29" fmla="*/ 368 h 472"/>
              <a:gd name="T30" fmla="*/ 338 w 634"/>
              <a:gd name="T31" fmla="*/ 353 h 472"/>
              <a:gd name="T32" fmla="*/ 544 w 634"/>
              <a:gd name="T33" fmla="*/ 0 h 472"/>
              <a:gd name="T34" fmla="*/ 544 w 634"/>
              <a:gd name="T35" fmla="*/ 0 h 472"/>
              <a:gd name="T36" fmla="*/ 73 w 634"/>
              <a:gd name="T37" fmla="*/ 0 h 472"/>
              <a:gd name="T38" fmla="*/ 0 w 634"/>
              <a:gd name="T39" fmla="*/ 73 h 472"/>
              <a:gd name="T40" fmla="*/ 0 w 634"/>
              <a:gd name="T41" fmla="*/ 397 h 472"/>
              <a:gd name="T42" fmla="*/ 73 w 634"/>
              <a:gd name="T43" fmla="*/ 471 h 472"/>
              <a:gd name="T44" fmla="*/ 544 w 634"/>
              <a:gd name="T45" fmla="*/ 471 h 472"/>
              <a:gd name="T46" fmla="*/ 633 w 634"/>
              <a:gd name="T47" fmla="*/ 397 h 472"/>
              <a:gd name="T48" fmla="*/ 633 w 634"/>
              <a:gd name="T49" fmla="*/ 73 h 472"/>
              <a:gd name="T50" fmla="*/ 544 w 634"/>
              <a:gd name="T51" fmla="*/ 0 h 472"/>
              <a:gd name="T52" fmla="*/ 588 w 634"/>
              <a:gd name="T53" fmla="*/ 397 h 472"/>
              <a:gd name="T54" fmla="*/ 588 w 634"/>
              <a:gd name="T55" fmla="*/ 397 h 472"/>
              <a:gd name="T56" fmla="*/ 544 w 634"/>
              <a:gd name="T57" fmla="*/ 427 h 472"/>
              <a:gd name="T58" fmla="*/ 73 w 634"/>
              <a:gd name="T59" fmla="*/ 427 h 472"/>
              <a:gd name="T60" fmla="*/ 44 w 634"/>
              <a:gd name="T61" fmla="*/ 397 h 472"/>
              <a:gd name="T62" fmla="*/ 44 w 634"/>
              <a:gd name="T63" fmla="*/ 73 h 472"/>
              <a:gd name="T64" fmla="*/ 73 w 634"/>
              <a:gd name="T65" fmla="*/ 44 h 472"/>
              <a:gd name="T66" fmla="*/ 544 w 634"/>
              <a:gd name="T67" fmla="*/ 44 h 472"/>
              <a:gd name="T68" fmla="*/ 588 w 634"/>
              <a:gd name="T69" fmla="*/ 73 h 472"/>
              <a:gd name="T70" fmla="*/ 588 w 634"/>
              <a:gd name="T71" fmla="*/ 397 h 472"/>
              <a:gd name="T72" fmla="*/ 515 w 634"/>
              <a:gd name="T73" fmla="*/ 73 h 472"/>
              <a:gd name="T74" fmla="*/ 515 w 634"/>
              <a:gd name="T75" fmla="*/ 73 h 472"/>
              <a:gd name="T76" fmla="*/ 426 w 634"/>
              <a:gd name="T77" fmla="*/ 73 h 472"/>
              <a:gd name="T78" fmla="*/ 397 w 634"/>
              <a:gd name="T79" fmla="*/ 118 h 472"/>
              <a:gd name="T80" fmla="*/ 397 w 634"/>
              <a:gd name="T81" fmla="*/ 191 h 472"/>
              <a:gd name="T82" fmla="*/ 426 w 634"/>
              <a:gd name="T83" fmla="*/ 235 h 472"/>
              <a:gd name="T84" fmla="*/ 515 w 634"/>
              <a:gd name="T85" fmla="*/ 235 h 472"/>
              <a:gd name="T86" fmla="*/ 544 w 634"/>
              <a:gd name="T87" fmla="*/ 191 h 472"/>
              <a:gd name="T88" fmla="*/ 544 w 634"/>
              <a:gd name="T89" fmla="*/ 118 h 472"/>
              <a:gd name="T90" fmla="*/ 515 w 634"/>
              <a:gd name="T91" fmla="*/ 73 h 472"/>
              <a:gd name="T92" fmla="*/ 515 w 634"/>
              <a:gd name="T93" fmla="*/ 177 h 472"/>
              <a:gd name="T94" fmla="*/ 515 w 634"/>
              <a:gd name="T95" fmla="*/ 177 h 472"/>
              <a:gd name="T96" fmla="*/ 485 w 634"/>
              <a:gd name="T97" fmla="*/ 191 h 472"/>
              <a:gd name="T98" fmla="*/ 456 w 634"/>
              <a:gd name="T99" fmla="*/ 191 h 472"/>
              <a:gd name="T100" fmla="*/ 426 w 634"/>
              <a:gd name="T101" fmla="*/ 177 h 472"/>
              <a:gd name="T102" fmla="*/ 426 w 634"/>
              <a:gd name="T103" fmla="*/ 132 h 472"/>
              <a:gd name="T104" fmla="*/ 456 w 634"/>
              <a:gd name="T105" fmla="*/ 118 h 472"/>
              <a:gd name="T106" fmla="*/ 485 w 634"/>
              <a:gd name="T107" fmla="*/ 118 h 472"/>
              <a:gd name="T108" fmla="*/ 515 w 634"/>
              <a:gd name="T109" fmla="*/ 132 h 472"/>
              <a:gd name="T110" fmla="*/ 515 w 634"/>
              <a:gd name="T111" fmla="*/ 177 h 4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34" h="472">
                <a:moveTo>
                  <a:pt x="338" y="280"/>
                </a:moveTo>
                <a:lnTo>
                  <a:pt x="338" y="280"/>
                </a:lnTo>
                <a:cubicBezTo>
                  <a:pt x="103" y="280"/>
                  <a:pt x="103" y="280"/>
                  <a:pt x="103" y="280"/>
                </a:cubicBezTo>
                <a:cubicBezTo>
                  <a:pt x="88" y="280"/>
                  <a:pt x="73" y="280"/>
                  <a:pt x="73" y="294"/>
                </a:cubicBezTo>
                <a:cubicBezTo>
                  <a:pt x="73" y="309"/>
                  <a:pt x="88" y="309"/>
                  <a:pt x="103" y="309"/>
                </a:cubicBezTo>
                <a:cubicBezTo>
                  <a:pt x="338" y="309"/>
                  <a:pt x="338" y="309"/>
                  <a:pt x="338" y="309"/>
                </a:cubicBezTo>
                <a:cubicBezTo>
                  <a:pt x="338" y="309"/>
                  <a:pt x="353" y="309"/>
                  <a:pt x="353" y="294"/>
                </a:cubicBezTo>
                <a:cubicBezTo>
                  <a:pt x="353" y="280"/>
                  <a:pt x="338" y="280"/>
                  <a:pt x="338" y="280"/>
                </a:cubicBezTo>
                <a:close/>
                <a:moveTo>
                  <a:pt x="338" y="353"/>
                </a:moveTo>
                <a:lnTo>
                  <a:pt x="338" y="353"/>
                </a:lnTo>
                <a:cubicBezTo>
                  <a:pt x="103" y="353"/>
                  <a:pt x="103" y="353"/>
                  <a:pt x="103" y="353"/>
                </a:cubicBezTo>
                <a:cubicBezTo>
                  <a:pt x="88" y="353"/>
                  <a:pt x="73" y="368"/>
                  <a:pt x="73" y="368"/>
                </a:cubicBezTo>
                <a:cubicBezTo>
                  <a:pt x="73" y="383"/>
                  <a:pt x="88" y="397"/>
                  <a:pt x="103" y="397"/>
                </a:cubicBezTo>
                <a:cubicBezTo>
                  <a:pt x="338" y="397"/>
                  <a:pt x="338" y="397"/>
                  <a:pt x="338" y="397"/>
                </a:cubicBezTo>
                <a:cubicBezTo>
                  <a:pt x="338" y="397"/>
                  <a:pt x="353" y="383"/>
                  <a:pt x="353" y="368"/>
                </a:cubicBezTo>
                <a:lnTo>
                  <a:pt x="338" y="353"/>
                </a:lnTo>
                <a:close/>
                <a:moveTo>
                  <a:pt x="544" y="0"/>
                </a:moveTo>
                <a:lnTo>
                  <a:pt x="544" y="0"/>
                </a:lnTo>
                <a:cubicBezTo>
                  <a:pt x="73" y="0"/>
                  <a:pt x="73" y="0"/>
                  <a:pt x="73" y="0"/>
                </a:cubicBezTo>
                <a:cubicBezTo>
                  <a:pt x="29" y="0"/>
                  <a:pt x="0" y="30"/>
                  <a:pt x="0" y="73"/>
                </a:cubicBezTo>
                <a:cubicBezTo>
                  <a:pt x="0" y="397"/>
                  <a:pt x="0" y="397"/>
                  <a:pt x="0" y="397"/>
                </a:cubicBezTo>
                <a:cubicBezTo>
                  <a:pt x="0" y="442"/>
                  <a:pt x="29" y="471"/>
                  <a:pt x="73" y="471"/>
                </a:cubicBezTo>
                <a:cubicBezTo>
                  <a:pt x="544" y="471"/>
                  <a:pt x="544" y="471"/>
                  <a:pt x="544" y="471"/>
                </a:cubicBezTo>
                <a:cubicBezTo>
                  <a:pt x="588" y="471"/>
                  <a:pt x="633" y="442"/>
                  <a:pt x="633" y="397"/>
                </a:cubicBezTo>
                <a:cubicBezTo>
                  <a:pt x="633" y="73"/>
                  <a:pt x="633" y="73"/>
                  <a:pt x="633" y="73"/>
                </a:cubicBezTo>
                <a:cubicBezTo>
                  <a:pt x="633" y="30"/>
                  <a:pt x="588" y="0"/>
                  <a:pt x="544" y="0"/>
                </a:cubicBezTo>
                <a:close/>
                <a:moveTo>
                  <a:pt x="588" y="397"/>
                </a:moveTo>
                <a:lnTo>
                  <a:pt x="588" y="397"/>
                </a:lnTo>
                <a:cubicBezTo>
                  <a:pt x="588" y="412"/>
                  <a:pt x="574" y="427"/>
                  <a:pt x="544" y="427"/>
                </a:cubicBezTo>
                <a:cubicBezTo>
                  <a:pt x="73" y="427"/>
                  <a:pt x="73" y="427"/>
                  <a:pt x="73" y="427"/>
                </a:cubicBezTo>
                <a:cubicBezTo>
                  <a:pt x="59" y="427"/>
                  <a:pt x="44" y="412"/>
                  <a:pt x="44" y="397"/>
                </a:cubicBezTo>
                <a:cubicBezTo>
                  <a:pt x="44" y="73"/>
                  <a:pt x="44" y="73"/>
                  <a:pt x="44" y="73"/>
                </a:cubicBezTo>
                <a:cubicBezTo>
                  <a:pt x="44" y="59"/>
                  <a:pt x="59" y="44"/>
                  <a:pt x="73" y="44"/>
                </a:cubicBezTo>
                <a:cubicBezTo>
                  <a:pt x="544" y="44"/>
                  <a:pt x="544" y="44"/>
                  <a:pt x="544" y="44"/>
                </a:cubicBezTo>
                <a:cubicBezTo>
                  <a:pt x="574" y="44"/>
                  <a:pt x="588" y="59"/>
                  <a:pt x="588" y="73"/>
                </a:cubicBezTo>
                <a:lnTo>
                  <a:pt x="588" y="397"/>
                </a:lnTo>
                <a:close/>
                <a:moveTo>
                  <a:pt x="515" y="73"/>
                </a:moveTo>
                <a:lnTo>
                  <a:pt x="515" y="73"/>
                </a:lnTo>
                <a:cubicBezTo>
                  <a:pt x="426" y="73"/>
                  <a:pt x="426" y="73"/>
                  <a:pt x="426" y="73"/>
                </a:cubicBezTo>
                <a:cubicBezTo>
                  <a:pt x="412" y="73"/>
                  <a:pt x="397" y="103"/>
                  <a:pt x="397" y="118"/>
                </a:cubicBezTo>
                <a:cubicBezTo>
                  <a:pt x="397" y="191"/>
                  <a:pt x="397" y="191"/>
                  <a:pt x="397" y="191"/>
                </a:cubicBezTo>
                <a:cubicBezTo>
                  <a:pt x="397" y="221"/>
                  <a:pt x="412" y="235"/>
                  <a:pt x="426" y="235"/>
                </a:cubicBezTo>
                <a:cubicBezTo>
                  <a:pt x="515" y="235"/>
                  <a:pt x="515" y="235"/>
                  <a:pt x="515" y="235"/>
                </a:cubicBezTo>
                <a:cubicBezTo>
                  <a:pt x="530" y="235"/>
                  <a:pt x="544" y="221"/>
                  <a:pt x="544" y="191"/>
                </a:cubicBezTo>
                <a:cubicBezTo>
                  <a:pt x="544" y="118"/>
                  <a:pt x="544" y="118"/>
                  <a:pt x="544" y="118"/>
                </a:cubicBezTo>
                <a:cubicBezTo>
                  <a:pt x="544" y="103"/>
                  <a:pt x="530" y="73"/>
                  <a:pt x="515" y="73"/>
                </a:cubicBezTo>
                <a:close/>
                <a:moveTo>
                  <a:pt x="515" y="177"/>
                </a:moveTo>
                <a:lnTo>
                  <a:pt x="515" y="177"/>
                </a:lnTo>
                <a:cubicBezTo>
                  <a:pt x="515" y="191"/>
                  <a:pt x="500" y="191"/>
                  <a:pt x="485" y="191"/>
                </a:cubicBezTo>
                <a:cubicBezTo>
                  <a:pt x="456" y="191"/>
                  <a:pt x="456" y="191"/>
                  <a:pt x="456" y="191"/>
                </a:cubicBezTo>
                <a:cubicBezTo>
                  <a:pt x="442" y="191"/>
                  <a:pt x="426" y="191"/>
                  <a:pt x="426" y="177"/>
                </a:cubicBezTo>
                <a:cubicBezTo>
                  <a:pt x="426" y="132"/>
                  <a:pt x="426" y="132"/>
                  <a:pt x="426" y="132"/>
                </a:cubicBezTo>
                <a:cubicBezTo>
                  <a:pt x="426" y="132"/>
                  <a:pt x="442" y="118"/>
                  <a:pt x="456" y="118"/>
                </a:cubicBezTo>
                <a:cubicBezTo>
                  <a:pt x="485" y="118"/>
                  <a:pt x="485" y="118"/>
                  <a:pt x="485" y="118"/>
                </a:cubicBezTo>
                <a:cubicBezTo>
                  <a:pt x="500" y="118"/>
                  <a:pt x="515" y="132"/>
                  <a:pt x="515" y="132"/>
                </a:cubicBezTo>
                <a:lnTo>
                  <a:pt x="515" y="17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lIns="91431" tIns="45716" rIns="91431" bIns="45716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89" name="Freeform 185">
            <a:extLst>
              <a:ext uri="{FF2B5EF4-FFF2-40B4-BE49-F238E27FC236}">
                <a16:creationId xmlns:a16="http://schemas.microsoft.com/office/drawing/2014/main" id="{F4CE2E8E-7C3E-4CC2-A1CC-42AAB7A94F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34295" y="4399692"/>
            <a:ext cx="2003281" cy="1532422"/>
          </a:xfrm>
          <a:custGeom>
            <a:avLst/>
            <a:gdLst>
              <a:gd name="T0" fmla="*/ 545 w 619"/>
              <a:gd name="T1" fmla="*/ 0 h 472"/>
              <a:gd name="T2" fmla="*/ 545 w 619"/>
              <a:gd name="T3" fmla="*/ 0 h 472"/>
              <a:gd name="T4" fmla="*/ 73 w 619"/>
              <a:gd name="T5" fmla="*/ 0 h 472"/>
              <a:gd name="T6" fmla="*/ 0 w 619"/>
              <a:gd name="T7" fmla="*/ 73 h 472"/>
              <a:gd name="T8" fmla="*/ 0 w 619"/>
              <a:gd name="T9" fmla="*/ 397 h 472"/>
              <a:gd name="T10" fmla="*/ 73 w 619"/>
              <a:gd name="T11" fmla="*/ 471 h 472"/>
              <a:gd name="T12" fmla="*/ 545 w 619"/>
              <a:gd name="T13" fmla="*/ 471 h 472"/>
              <a:gd name="T14" fmla="*/ 618 w 619"/>
              <a:gd name="T15" fmla="*/ 397 h 472"/>
              <a:gd name="T16" fmla="*/ 618 w 619"/>
              <a:gd name="T17" fmla="*/ 73 h 472"/>
              <a:gd name="T18" fmla="*/ 545 w 619"/>
              <a:gd name="T19" fmla="*/ 0 h 472"/>
              <a:gd name="T20" fmla="*/ 559 w 619"/>
              <a:gd name="T21" fmla="*/ 44 h 472"/>
              <a:gd name="T22" fmla="*/ 559 w 619"/>
              <a:gd name="T23" fmla="*/ 44 h 472"/>
              <a:gd name="T24" fmla="*/ 309 w 619"/>
              <a:gd name="T25" fmla="*/ 235 h 472"/>
              <a:gd name="T26" fmla="*/ 59 w 619"/>
              <a:gd name="T27" fmla="*/ 44 h 472"/>
              <a:gd name="T28" fmla="*/ 559 w 619"/>
              <a:gd name="T29" fmla="*/ 44 h 472"/>
              <a:gd name="T30" fmla="*/ 29 w 619"/>
              <a:gd name="T31" fmla="*/ 397 h 472"/>
              <a:gd name="T32" fmla="*/ 29 w 619"/>
              <a:gd name="T33" fmla="*/ 397 h 472"/>
              <a:gd name="T34" fmla="*/ 29 w 619"/>
              <a:gd name="T35" fmla="*/ 73 h 472"/>
              <a:gd name="T36" fmla="*/ 206 w 619"/>
              <a:gd name="T37" fmla="*/ 221 h 472"/>
              <a:gd name="T38" fmla="*/ 29 w 619"/>
              <a:gd name="T39" fmla="*/ 397 h 472"/>
              <a:gd name="T40" fmla="*/ 59 w 619"/>
              <a:gd name="T41" fmla="*/ 427 h 472"/>
              <a:gd name="T42" fmla="*/ 59 w 619"/>
              <a:gd name="T43" fmla="*/ 427 h 472"/>
              <a:gd name="T44" fmla="*/ 236 w 619"/>
              <a:gd name="T45" fmla="*/ 235 h 472"/>
              <a:gd name="T46" fmla="*/ 309 w 619"/>
              <a:gd name="T47" fmla="*/ 294 h 472"/>
              <a:gd name="T48" fmla="*/ 368 w 619"/>
              <a:gd name="T49" fmla="*/ 235 h 472"/>
              <a:gd name="T50" fmla="*/ 559 w 619"/>
              <a:gd name="T51" fmla="*/ 427 h 472"/>
              <a:gd name="T52" fmla="*/ 59 w 619"/>
              <a:gd name="T53" fmla="*/ 427 h 472"/>
              <a:gd name="T54" fmla="*/ 589 w 619"/>
              <a:gd name="T55" fmla="*/ 397 h 472"/>
              <a:gd name="T56" fmla="*/ 589 w 619"/>
              <a:gd name="T57" fmla="*/ 397 h 472"/>
              <a:gd name="T58" fmla="*/ 589 w 619"/>
              <a:gd name="T59" fmla="*/ 397 h 472"/>
              <a:gd name="T60" fmla="*/ 412 w 619"/>
              <a:gd name="T61" fmla="*/ 221 h 472"/>
              <a:gd name="T62" fmla="*/ 589 w 619"/>
              <a:gd name="T63" fmla="*/ 73 h 472"/>
              <a:gd name="T64" fmla="*/ 589 w 619"/>
              <a:gd name="T65" fmla="*/ 397 h 4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19" h="472">
                <a:moveTo>
                  <a:pt x="545" y="0"/>
                </a:moveTo>
                <a:lnTo>
                  <a:pt x="545" y="0"/>
                </a:lnTo>
                <a:cubicBezTo>
                  <a:pt x="73" y="0"/>
                  <a:pt x="73" y="0"/>
                  <a:pt x="73" y="0"/>
                </a:cubicBezTo>
                <a:cubicBezTo>
                  <a:pt x="29" y="0"/>
                  <a:pt x="0" y="30"/>
                  <a:pt x="0" y="73"/>
                </a:cubicBezTo>
                <a:cubicBezTo>
                  <a:pt x="0" y="397"/>
                  <a:pt x="0" y="397"/>
                  <a:pt x="0" y="397"/>
                </a:cubicBezTo>
                <a:cubicBezTo>
                  <a:pt x="0" y="442"/>
                  <a:pt x="29" y="471"/>
                  <a:pt x="73" y="471"/>
                </a:cubicBezTo>
                <a:cubicBezTo>
                  <a:pt x="545" y="471"/>
                  <a:pt x="545" y="471"/>
                  <a:pt x="545" y="471"/>
                </a:cubicBezTo>
                <a:cubicBezTo>
                  <a:pt x="589" y="471"/>
                  <a:pt x="618" y="442"/>
                  <a:pt x="618" y="397"/>
                </a:cubicBezTo>
                <a:cubicBezTo>
                  <a:pt x="618" y="73"/>
                  <a:pt x="618" y="73"/>
                  <a:pt x="618" y="73"/>
                </a:cubicBezTo>
                <a:cubicBezTo>
                  <a:pt x="618" y="30"/>
                  <a:pt x="589" y="0"/>
                  <a:pt x="545" y="0"/>
                </a:cubicBezTo>
                <a:close/>
                <a:moveTo>
                  <a:pt x="559" y="44"/>
                </a:moveTo>
                <a:lnTo>
                  <a:pt x="559" y="44"/>
                </a:lnTo>
                <a:cubicBezTo>
                  <a:pt x="309" y="235"/>
                  <a:pt x="309" y="235"/>
                  <a:pt x="309" y="235"/>
                </a:cubicBezTo>
                <a:cubicBezTo>
                  <a:pt x="59" y="44"/>
                  <a:pt x="59" y="44"/>
                  <a:pt x="59" y="44"/>
                </a:cubicBezTo>
                <a:lnTo>
                  <a:pt x="559" y="44"/>
                </a:lnTo>
                <a:close/>
                <a:moveTo>
                  <a:pt x="29" y="397"/>
                </a:moveTo>
                <a:lnTo>
                  <a:pt x="29" y="397"/>
                </a:lnTo>
                <a:cubicBezTo>
                  <a:pt x="29" y="73"/>
                  <a:pt x="29" y="73"/>
                  <a:pt x="29" y="73"/>
                </a:cubicBezTo>
                <a:cubicBezTo>
                  <a:pt x="206" y="221"/>
                  <a:pt x="206" y="221"/>
                  <a:pt x="206" y="221"/>
                </a:cubicBezTo>
                <a:cubicBezTo>
                  <a:pt x="29" y="397"/>
                  <a:pt x="29" y="397"/>
                  <a:pt x="29" y="397"/>
                </a:cubicBezTo>
                <a:close/>
                <a:moveTo>
                  <a:pt x="59" y="427"/>
                </a:moveTo>
                <a:lnTo>
                  <a:pt x="59" y="427"/>
                </a:lnTo>
                <a:cubicBezTo>
                  <a:pt x="236" y="235"/>
                  <a:pt x="236" y="235"/>
                  <a:pt x="236" y="235"/>
                </a:cubicBezTo>
                <a:cubicBezTo>
                  <a:pt x="309" y="294"/>
                  <a:pt x="309" y="294"/>
                  <a:pt x="309" y="294"/>
                </a:cubicBezTo>
                <a:cubicBezTo>
                  <a:pt x="368" y="235"/>
                  <a:pt x="368" y="235"/>
                  <a:pt x="368" y="235"/>
                </a:cubicBezTo>
                <a:cubicBezTo>
                  <a:pt x="559" y="427"/>
                  <a:pt x="559" y="427"/>
                  <a:pt x="559" y="427"/>
                </a:cubicBezTo>
                <a:cubicBezTo>
                  <a:pt x="545" y="427"/>
                  <a:pt x="73" y="427"/>
                  <a:pt x="59" y="427"/>
                </a:cubicBezTo>
                <a:close/>
                <a:moveTo>
                  <a:pt x="589" y="397"/>
                </a:moveTo>
                <a:lnTo>
                  <a:pt x="589" y="397"/>
                </a:lnTo>
                <a:lnTo>
                  <a:pt x="589" y="397"/>
                </a:lnTo>
                <a:cubicBezTo>
                  <a:pt x="412" y="221"/>
                  <a:pt x="412" y="221"/>
                  <a:pt x="412" y="221"/>
                </a:cubicBezTo>
                <a:cubicBezTo>
                  <a:pt x="589" y="73"/>
                  <a:pt x="589" y="73"/>
                  <a:pt x="589" y="73"/>
                </a:cubicBezTo>
                <a:lnTo>
                  <a:pt x="589" y="39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lIns="91431" tIns="45716" rIns="91431" bIns="45716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90" name="Freeform 186">
            <a:extLst>
              <a:ext uri="{FF2B5EF4-FFF2-40B4-BE49-F238E27FC236}">
                <a16:creationId xmlns:a16="http://schemas.microsoft.com/office/drawing/2014/main" id="{6B34AC01-DA48-470E-A9EA-23030695F5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19281" y="6299888"/>
            <a:ext cx="1511015" cy="1473396"/>
          </a:xfrm>
          <a:custGeom>
            <a:avLst/>
            <a:gdLst>
              <a:gd name="T0" fmla="*/ 530 w 634"/>
              <a:gd name="T1" fmla="*/ 0 h 619"/>
              <a:gd name="T2" fmla="*/ 530 w 634"/>
              <a:gd name="T3" fmla="*/ 0 h 619"/>
              <a:gd name="T4" fmla="*/ 103 w 634"/>
              <a:gd name="T5" fmla="*/ 0 h 619"/>
              <a:gd name="T6" fmla="*/ 0 w 634"/>
              <a:gd name="T7" fmla="*/ 104 h 619"/>
              <a:gd name="T8" fmla="*/ 0 w 634"/>
              <a:gd name="T9" fmla="*/ 427 h 619"/>
              <a:gd name="T10" fmla="*/ 103 w 634"/>
              <a:gd name="T11" fmla="*/ 530 h 619"/>
              <a:gd name="T12" fmla="*/ 236 w 634"/>
              <a:gd name="T13" fmla="*/ 530 h 619"/>
              <a:gd name="T14" fmla="*/ 324 w 634"/>
              <a:gd name="T15" fmla="*/ 618 h 619"/>
              <a:gd name="T16" fmla="*/ 398 w 634"/>
              <a:gd name="T17" fmla="*/ 530 h 619"/>
              <a:gd name="T18" fmla="*/ 530 w 634"/>
              <a:gd name="T19" fmla="*/ 530 h 619"/>
              <a:gd name="T20" fmla="*/ 633 w 634"/>
              <a:gd name="T21" fmla="*/ 427 h 619"/>
              <a:gd name="T22" fmla="*/ 633 w 634"/>
              <a:gd name="T23" fmla="*/ 104 h 619"/>
              <a:gd name="T24" fmla="*/ 530 w 634"/>
              <a:gd name="T25" fmla="*/ 0 h 619"/>
              <a:gd name="T26" fmla="*/ 589 w 634"/>
              <a:gd name="T27" fmla="*/ 427 h 619"/>
              <a:gd name="T28" fmla="*/ 589 w 634"/>
              <a:gd name="T29" fmla="*/ 427 h 619"/>
              <a:gd name="T30" fmla="*/ 530 w 634"/>
              <a:gd name="T31" fmla="*/ 486 h 619"/>
              <a:gd name="T32" fmla="*/ 383 w 634"/>
              <a:gd name="T33" fmla="*/ 486 h 619"/>
              <a:gd name="T34" fmla="*/ 324 w 634"/>
              <a:gd name="T35" fmla="*/ 560 h 619"/>
              <a:gd name="T36" fmla="*/ 265 w 634"/>
              <a:gd name="T37" fmla="*/ 486 h 619"/>
              <a:gd name="T38" fmla="*/ 103 w 634"/>
              <a:gd name="T39" fmla="*/ 486 h 619"/>
              <a:gd name="T40" fmla="*/ 45 w 634"/>
              <a:gd name="T41" fmla="*/ 427 h 619"/>
              <a:gd name="T42" fmla="*/ 45 w 634"/>
              <a:gd name="T43" fmla="*/ 88 h 619"/>
              <a:gd name="T44" fmla="*/ 103 w 634"/>
              <a:gd name="T45" fmla="*/ 30 h 619"/>
              <a:gd name="T46" fmla="*/ 530 w 634"/>
              <a:gd name="T47" fmla="*/ 30 h 619"/>
              <a:gd name="T48" fmla="*/ 589 w 634"/>
              <a:gd name="T49" fmla="*/ 88 h 619"/>
              <a:gd name="T50" fmla="*/ 589 w 634"/>
              <a:gd name="T51" fmla="*/ 427 h 6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34" h="619">
                <a:moveTo>
                  <a:pt x="530" y="0"/>
                </a:moveTo>
                <a:lnTo>
                  <a:pt x="530" y="0"/>
                </a:lnTo>
                <a:cubicBezTo>
                  <a:pt x="103" y="0"/>
                  <a:pt x="103" y="0"/>
                  <a:pt x="103" y="0"/>
                </a:cubicBezTo>
                <a:cubicBezTo>
                  <a:pt x="59" y="0"/>
                  <a:pt x="0" y="45"/>
                  <a:pt x="0" y="104"/>
                </a:cubicBezTo>
                <a:cubicBezTo>
                  <a:pt x="0" y="427"/>
                  <a:pt x="0" y="427"/>
                  <a:pt x="0" y="427"/>
                </a:cubicBezTo>
                <a:cubicBezTo>
                  <a:pt x="0" y="486"/>
                  <a:pt x="45" y="530"/>
                  <a:pt x="103" y="530"/>
                </a:cubicBezTo>
                <a:cubicBezTo>
                  <a:pt x="236" y="530"/>
                  <a:pt x="236" y="530"/>
                  <a:pt x="236" y="530"/>
                </a:cubicBezTo>
                <a:cubicBezTo>
                  <a:pt x="324" y="618"/>
                  <a:pt x="324" y="618"/>
                  <a:pt x="324" y="618"/>
                </a:cubicBezTo>
                <a:cubicBezTo>
                  <a:pt x="398" y="530"/>
                  <a:pt x="398" y="530"/>
                  <a:pt x="398" y="530"/>
                </a:cubicBezTo>
                <a:cubicBezTo>
                  <a:pt x="530" y="530"/>
                  <a:pt x="530" y="530"/>
                  <a:pt x="530" y="530"/>
                </a:cubicBezTo>
                <a:cubicBezTo>
                  <a:pt x="589" y="530"/>
                  <a:pt x="633" y="486"/>
                  <a:pt x="633" y="427"/>
                </a:cubicBezTo>
                <a:cubicBezTo>
                  <a:pt x="633" y="104"/>
                  <a:pt x="633" y="104"/>
                  <a:pt x="633" y="104"/>
                </a:cubicBezTo>
                <a:cubicBezTo>
                  <a:pt x="633" y="45"/>
                  <a:pt x="589" y="0"/>
                  <a:pt x="530" y="0"/>
                </a:cubicBezTo>
                <a:close/>
                <a:moveTo>
                  <a:pt x="589" y="427"/>
                </a:moveTo>
                <a:lnTo>
                  <a:pt x="589" y="427"/>
                </a:lnTo>
                <a:cubicBezTo>
                  <a:pt x="589" y="457"/>
                  <a:pt x="560" y="486"/>
                  <a:pt x="530" y="486"/>
                </a:cubicBezTo>
                <a:cubicBezTo>
                  <a:pt x="383" y="486"/>
                  <a:pt x="383" y="486"/>
                  <a:pt x="383" y="486"/>
                </a:cubicBezTo>
                <a:cubicBezTo>
                  <a:pt x="324" y="560"/>
                  <a:pt x="324" y="560"/>
                  <a:pt x="324" y="560"/>
                </a:cubicBezTo>
                <a:cubicBezTo>
                  <a:pt x="265" y="486"/>
                  <a:pt x="265" y="486"/>
                  <a:pt x="265" y="486"/>
                </a:cubicBezTo>
                <a:cubicBezTo>
                  <a:pt x="103" y="486"/>
                  <a:pt x="103" y="486"/>
                  <a:pt x="103" y="486"/>
                </a:cubicBezTo>
                <a:cubicBezTo>
                  <a:pt x="74" y="486"/>
                  <a:pt x="45" y="457"/>
                  <a:pt x="45" y="427"/>
                </a:cubicBezTo>
                <a:cubicBezTo>
                  <a:pt x="45" y="88"/>
                  <a:pt x="45" y="88"/>
                  <a:pt x="45" y="88"/>
                </a:cubicBezTo>
                <a:cubicBezTo>
                  <a:pt x="45" y="59"/>
                  <a:pt x="74" y="30"/>
                  <a:pt x="103" y="30"/>
                </a:cubicBezTo>
                <a:cubicBezTo>
                  <a:pt x="530" y="30"/>
                  <a:pt x="530" y="30"/>
                  <a:pt x="530" y="30"/>
                </a:cubicBezTo>
                <a:cubicBezTo>
                  <a:pt x="560" y="30"/>
                  <a:pt x="589" y="59"/>
                  <a:pt x="589" y="88"/>
                </a:cubicBezTo>
                <a:lnTo>
                  <a:pt x="589" y="427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lIns="91431" tIns="45716" rIns="91431" bIns="45716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91" name="Subtitle 2">
            <a:extLst>
              <a:ext uri="{FF2B5EF4-FFF2-40B4-BE49-F238E27FC236}">
                <a16:creationId xmlns:a16="http://schemas.microsoft.com/office/drawing/2014/main" id="{F79A738C-97B2-4C0A-ACE2-221C44CB2BD6}"/>
              </a:ext>
            </a:extLst>
          </p:cNvPr>
          <p:cNvSpPr txBox="1">
            <a:spLocks/>
          </p:cNvSpPr>
          <p:nvPr/>
        </p:nvSpPr>
        <p:spPr>
          <a:xfrm>
            <a:off x="11351172" y="5431634"/>
            <a:ext cx="5436657" cy="6714239"/>
          </a:xfrm>
          <a:prstGeom prst="rect">
            <a:avLst/>
          </a:prstGeom>
        </p:spPr>
        <p:txBody>
          <a:bodyPr vert="horz" wrap="square" lIns="163160" tIns="81580" rIns="163160" bIns="81580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ts val="3031"/>
              </a:lnSpc>
            </a:pPr>
            <a:r>
              <a:rPr lang="en-US" sz="3200" dirty="0"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Nos presentations </a:t>
            </a:r>
            <a:r>
              <a:rPr lang="en-US" sz="3200" dirty="0" err="1"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Powerpoint</a:t>
            </a:r>
            <a:r>
              <a:rPr lang="en-US" sz="3200" dirty="0"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3200" dirty="0" err="1"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viennent</a:t>
            </a:r>
            <a:r>
              <a:rPr lang="en-US" sz="3200" dirty="0"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 avec </a:t>
            </a:r>
            <a:r>
              <a:rPr lang="en-US" sz="3200" dirty="0" err="1"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une</a:t>
            </a:r>
            <a:r>
              <a:rPr lang="en-US" sz="3200" dirty="0"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 base de plus de 3.000 </a:t>
            </a:r>
            <a:r>
              <a:rPr lang="en-US" sz="3200" dirty="0" err="1"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icônes</a:t>
            </a:r>
            <a:r>
              <a:rPr lang="en-US" sz="3200" dirty="0"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 sur </a:t>
            </a:r>
            <a:r>
              <a:rPr lang="en-US" sz="3200" dirty="0" err="1"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toutes</a:t>
            </a:r>
            <a:r>
              <a:rPr lang="en-US" sz="3200" dirty="0"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 les </a:t>
            </a:r>
            <a:r>
              <a:rPr lang="en-US" sz="3200" dirty="0" err="1"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thématiques</a:t>
            </a:r>
            <a:r>
              <a:rPr lang="en-US" sz="3200" dirty="0"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3200" dirty="0" err="1"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possibles</a:t>
            </a:r>
            <a:r>
              <a:rPr lang="en-US" sz="3200" dirty="0"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. </a:t>
            </a:r>
            <a:r>
              <a:rPr lang="en-US" sz="3200" dirty="0" err="1"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Personnalisez</a:t>
            </a:r>
            <a:r>
              <a:rPr lang="en-US" sz="3200" dirty="0"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 la </a:t>
            </a:r>
            <a:r>
              <a:rPr lang="en-US" sz="3200" dirty="0" err="1"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taille</a:t>
            </a:r>
            <a:r>
              <a:rPr lang="en-US" sz="3200" dirty="0"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 et la couleur </a:t>
            </a:r>
            <a:r>
              <a:rPr lang="en-US" sz="3200" dirty="0" err="1"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en</a:t>
            </a:r>
            <a:r>
              <a:rPr lang="en-US" sz="3200" dirty="0"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 un </a:t>
            </a:r>
            <a:r>
              <a:rPr lang="en-US" sz="3200" dirty="0" err="1"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clic</a:t>
            </a:r>
            <a:r>
              <a:rPr lang="en-US" sz="3200" dirty="0"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. </a:t>
            </a:r>
          </a:p>
          <a:p>
            <a:pPr algn="r">
              <a:lnSpc>
                <a:spcPts val="3031"/>
              </a:lnSpc>
            </a:pPr>
            <a:endParaRPr lang="en-US" sz="3200" dirty="0">
              <a:latin typeface="Verdana Regular"/>
              <a:ea typeface="Lato" panose="020F0502020204030203" pitchFamily="34" charset="0"/>
              <a:cs typeface="Lato" panose="020F0502020204030203" pitchFamily="34" charset="0"/>
            </a:endParaRPr>
          </a:p>
          <a:p>
            <a:pPr algn="r">
              <a:lnSpc>
                <a:spcPts val="3031"/>
              </a:lnSpc>
            </a:pPr>
            <a:r>
              <a:rPr lang="en-US" sz="3200" dirty="0"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Pour </a:t>
            </a:r>
            <a:r>
              <a:rPr lang="en-US" sz="3200" dirty="0" err="1"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cela</a:t>
            </a:r>
            <a:r>
              <a:rPr lang="en-US" sz="3200" dirty="0"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US" sz="3200" dirty="0" err="1"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sélectionnez</a:t>
            </a:r>
            <a:r>
              <a:rPr lang="en-US" sz="3200" dirty="0"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3200" dirty="0" err="1"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l’icône</a:t>
            </a:r>
            <a:r>
              <a:rPr lang="en-US" sz="3200" dirty="0"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 de </a:t>
            </a:r>
            <a:r>
              <a:rPr lang="en-US" sz="3200" dirty="0" err="1"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votre</a:t>
            </a:r>
            <a:r>
              <a:rPr lang="en-US" sz="3200" dirty="0"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3200" dirty="0" err="1"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choix</a:t>
            </a:r>
            <a:r>
              <a:rPr lang="en-US" sz="3200" dirty="0"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 et modifier la couleur de </a:t>
            </a:r>
            <a:r>
              <a:rPr lang="en-US" sz="3200" dirty="0" err="1"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remplissage</a:t>
            </a:r>
            <a:r>
              <a:rPr lang="en-US" sz="3200" dirty="0"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3200" dirty="0" err="1"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depuis</a:t>
            </a:r>
            <a:r>
              <a:rPr lang="en-US" sz="3200" dirty="0"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 la barre de menu.</a:t>
            </a:r>
          </a:p>
          <a:p>
            <a:pPr algn="r">
              <a:lnSpc>
                <a:spcPts val="3031"/>
              </a:lnSpc>
            </a:pPr>
            <a:endParaRPr lang="en-US" sz="3200" dirty="0">
              <a:latin typeface="Verdana Regular"/>
              <a:ea typeface="Lato" panose="020F0502020204030203" pitchFamily="34" charset="0"/>
              <a:cs typeface="Lato" panose="020F0502020204030203" pitchFamily="34" charset="0"/>
            </a:endParaRPr>
          </a:p>
          <a:p>
            <a:pPr algn="r">
              <a:lnSpc>
                <a:spcPts val="3031"/>
              </a:lnSpc>
            </a:pPr>
            <a:r>
              <a:rPr lang="en-US" sz="3200" dirty="0" err="1"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Essayez</a:t>
            </a:r>
            <a:r>
              <a:rPr lang="en-US" sz="3200" dirty="0"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 !</a:t>
            </a:r>
          </a:p>
        </p:txBody>
      </p:sp>
    </p:spTree>
    <p:extLst>
      <p:ext uri="{BB962C8B-B14F-4D97-AF65-F5344CB8AC3E}">
        <p14:creationId xmlns:p14="http://schemas.microsoft.com/office/powerpoint/2010/main" val="3926628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hlinkClick r:id="rId2"/>
          </p:cNvPr>
          <p:cNvSpPr/>
          <p:nvPr/>
        </p:nvSpPr>
        <p:spPr>
          <a:xfrm>
            <a:off x="7347264" y="5104989"/>
            <a:ext cx="3216721" cy="2869226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82886" tIns="91443" rIns="182886" bIns="91443" rtlCol="0" anchor="ctr"/>
          <a:lstStyle/>
          <a:p>
            <a:pPr algn="ctr"/>
            <a:endParaRPr lang="fr-FR" sz="2701" dirty="0">
              <a:latin typeface="Verdana Regular"/>
            </a:endParaRPr>
          </a:p>
        </p:txBody>
      </p:sp>
      <p:sp>
        <p:nvSpPr>
          <p:cNvPr id="13" name="Title 20">
            <a:hlinkClick r:id="rId2"/>
          </p:cNvPr>
          <p:cNvSpPr txBox="1">
            <a:spLocks/>
          </p:cNvSpPr>
          <p:nvPr/>
        </p:nvSpPr>
        <p:spPr>
          <a:xfrm>
            <a:off x="7320547" y="5415841"/>
            <a:ext cx="3223532" cy="2124562"/>
          </a:xfrm>
          <a:prstGeom prst="rect">
            <a:avLst/>
          </a:prstGeom>
        </p:spPr>
        <p:txBody>
          <a:bodyPr vert="horz" wrap="square" lIns="182886" tIns="91443" rIns="182886" bIns="91443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r>
              <a:rPr lang="fr-FR" sz="3600" dirty="0">
                <a:solidFill>
                  <a:schemeClr val="bg1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VIDEO</a:t>
            </a:r>
            <a:endParaRPr lang="fr-FR" sz="3301" dirty="0">
              <a:solidFill>
                <a:schemeClr val="bg1"/>
              </a:solidFill>
              <a:latin typeface="Verdana Regular"/>
              <a:ea typeface="Lato" panose="020F0502020204030203" pitchFamily="34" charset="0"/>
              <a:cs typeface="Lato" panose="020F0502020204030203" pitchFamily="34" charset="0"/>
            </a:endParaRPr>
          </a:p>
          <a:p>
            <a:pPr>
              <a:lnSpc>
                <a:spcPct val="130000"/>
              </a:lnSpc>
            </a:pPr>
            <a:r>
              <a:rPr lang="fr-FR" sz="2400" dirty="0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Lancez la vidéo et découvrez les 300 slides </a:t>
            </a:r>
            <a:r>
              <a:rPr lang="fr-FR" sz="2400" dirty="0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  <a:hlinkClick r:id="rId3"/>
              </a:rPr>
              <a:t>ici</a:t>
            </a:r>
            <a:endParaRPr lang="fr-FR" sz="2400" dirty="0">
              <a:solidFill>
                <a:schemeClr val="bg1"/>
              </a:solidFill>
              <a:latin typeface="Verdana Regular"/>
              <a:ea typeface="Lato Light" panose="020F0502020204030203" pitchFamily="34" charset="0"/>
              <a:cs typeface="Lato Light" panose="020F0502020204030203" pitchFamily="34" charset="0"/>
            </a:endParaRPr>
          </a:p>
        </p:txBody>
      </p:sp>
      <p:sp>
        <p:nvSpPr>
          <p:cNvPr id="14" name="Rectangle 13">
            <a:hlinkClick r:id="rId4"/>
          </p:cNvPr>
          <p:cNvSpPr/>
          <p:nvPr/>
        </p:nvSpPr>
        <p:spPr>
          <a:xfrm>
            <a:off x="10546669" y="5104989"/>
            <a:ext cx="3252474" cy="2869226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82886" tIns="91443" rIns="182886" bIns="91443" rtlCol="0" anchor="ctr"/>
          <a:lstStyle/>
          <a:p>
            <a:pPr algn="ctr"/>
            <a:endParaRPr lang="fr-FR" sz="2701" dirty="0">
              <a:latin typeface="Verdana Regular"/>
            </a:endParaRPr>
          </a:p>
        </p:txBody>
      </p:sp>
      <p:sp>
        <p:nvSpPr>
          <p:cNvPr id="15" name="Title 20">
            <a:hlinkClick r:id="rId4"/>
          </p:cNvPr>
          <p:cNvSpPr txBox="1">
            <a:spLocks/>
          </p:cNvSpPr>
          <p:nvPr/>
        </p:nvSpPr>
        <p:spPr>
          <a:xfrm>
            <a:off x="10573021" y="5597878"/>
            <a:ext cx="3223532" cy="1975932"/>
          </a:xfrm>
          <a:prstGeom prst="rect">
            <a:avLst/>
          </a:prstGeom>
        </p:spPr>
        <p:txBody>
          <a:bodyPr vert="horz" wrap="square" lIns="182886" tIns="91443" rIns="182886" bIns="91443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r>
              <a:rPr lang="fr-FR" sz="3600" dirty="0">
                <a:solidFill>
                  <a:schemeClr val="bg1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GALERIE</a:t>
            </a:r>
            <a:endParaRPr lang="fr-FR" sz="2800" dirty="0">
              <a:solidFill>
                <a:schemeClr val="bg1"/>
              </a:solidFill>
              <a:latin typeface="Verdana Regular"/>
              <a:ea typeface="Lato" panose="020F0502020204030203" pitchFamily="34" charset="0"/>
              <a:cs typeface="Lato" panose="020F0502020204030203" pitchFamily="34" charset="0"/>
            </a:endParaRPr>
          </a:p>
          <a:p>
            <a:pPr>
              <a:lnSpc>
                <a:spcPct val="130000"/>
              </a:lnSpc>
            </a:pPr>
            <a:r>
              <a:rPr lang="fr-FR" sz="2400" dirty="0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Tous nos slides en images </a:t>
            </a:r>
            <a:r>
              <a:rPr lang="fr-FR" sz="2400" dirty="0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  <a:hlinkClick r:id="rId5"/>
              </a:rPr>
              <a:t>ici</a:t>
            </a:r>
            <a:endParaRPr lang="fr-FR" sz="2400" dirty="0">
              <a:solidFill>
                <a:schemeClr val="bg1"/>
              </a:solidFill>
              <a:latin typeface="Verdana Regular"/>
              <a:ea typeface="Lato Light" panose="020F0502020204030203" pitchFamily="34" charset="0"/>
              <a:cs typeface="Lato Light" panose="020F0502020204030203" pitchFamily="34" charset="0"/>
            </a:endParaRPr>
          </a:p>
          <a:p>
            <a:endParaRPr lang="fr-FR" sz="1800" dirty="0">
              <a:solidFill>
                <a:schemeClr val="bg1"/>
              </a:solidFill>
              <a:latin typeface="Verdana Regular"/>
              <a:cs typeface="Lato Light"/>
            </a:endParaRPr>
          </a:p>
        </p:txBody>
      </p:sp>
      <p:sp>
        <p:nvSpPr>
          <p:cNvPr id="16" name="Rectangle 15">
            <a:hlinkClick r:id="rId6"/>
          </p:cNvPr>
          <p:cNvSpPr/>
          <p:nvPr/>
        </p:nvSpPr>
        <p:spPr>
          <a:xfrm>
            <a:off x="13743523" y="5104989"/>
            <a:ext cx="3215854" cy="2869226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82886" tIns="91443" rIns="182886" bIns="91443" rtlCol="0" anchor="ctr"/>
          <a:lstStyle/>
          <a:p>
            <a:pPr algn="ctr"/>
            <a:endParaRPr lang="fr-FR" sz="2701" dirty="0">
              <a:latin typeface="Verdana Regular"/>
            </a:endParaRPr>
          </a:p>
        </p:txBody>
      </p:sp>
      <p:sp>
        <p:nvSpPr>
          <p:cNvPr id="17" name="Title 20">
            <a:hlinkClick r:id="rId6"/>
          </p:cNvPr>
          <p:cNvSpPr txBox="1">
            <a:spLocks/>
          </p:cNvSpPr>
          <p:nvPr/>
        </p:nvSpPr>
        <p:spPr>
          <a:xfrm>
            <a:off x="13842807" y="5139710"/>
            <a:ext cx="3116570" cy="2676829"/>
          </a:xfrm>
          <a:prstGeom prst="rect">
            <a:avLst/>
          </a:prstGeom>
        </p:spPr>
        <p:txBody>
          <a:bodyPr vert="horz" wrap="square" lIns="182886" tIns="91443" rIns="182886" bIns="91443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r>
              <a:rPr lang="fr-FR" sz="6600" b="1" dirty="0">
                <a:solidFill>
                  <a:schemeClr val="bg1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4,9/5</a:t>
            </a:r>
          </a:p>
          <a:p>
            <a:pPr>
              <a:lnSpc>
                <a:spcPct val="130000"/>
              </a:lnSpc>
            </a:pPr>
            <a:r>
              <a:rPr lang="fr-FR" sz="2400" dirty="0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Des clients satisfaits et qui le disent !</a:t>
            </a:r>
          </a:p>
        </p:txBody>
      </p:sp>
      <p:sp>
        <p:nvSpPr>
          <p:cNvPr id="18" name="Title 20"/>
          <p:cNvSpPr txBox="1">
            <a:spLocks/>
          </p:cNvSpPr>
          <p:nvPr/>
        </p:nvSpPr>
        <p:spPr>
          <a:xfrm>
            <a:off x="1361167" y="3681819"/>
            <a:ext cx="15598812" cy="1392375"/>
          </a:xfrm>
          <a:prstGeom prst="rect">
            <a:avLst/>
          </a:prstGeom>
        </p:spPr>
        <p:txBody>
          <a:bodyPr vert="horz" wrap="square" lIns="182886" tIns="91443" rIns="182886" bIns="91443" numCol="1" spcCol="97514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just">
              <a:lnSpc>
                <a:spcPct val="130000"/>
              </a:lnSpc>
            </a:pPr>
            <a:r>
              <a:rPr lang="fr-FR" sz="3200" dirty="0">
                <a:solidFill>
                  <a:schemeClr val="tx1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De nombreux étudiants et entreprises nous font déjà confiance pour leurs présentations Powerpoint</a:t>
            </a:r>
          </a:p>
        </p:txBody>
      </p:sp>
      <p:grpSp>
        <p:nvGrpSpPr>
          <p:cNvPr id="23" name="Group 22"/>
          <p:cNvGrpSpPr/>
          <p:nvPr/>
        </p:nvGrpSpPr>
        <p:grpSpPr>
          <a:xfrm>
            <a:off x="1283828" y="2075518"/>
            <a:ext cx="15726299" cy="1559721"/>
            <a:chOff x="1690738" y="483017"/>
            <a:chExt cx="20962938" cy="2079087"/>
          </a:xfrm>
        </p:grpSpPr>
        <p:sp>
          <p:nvSpPr>
            <p:cNvPr id="24" name="TextBox 23"/>
            <p:cNvSpPr txBox="1"/>
            <p:nvPr/>
          </p:nvSpPr>
          <p:spPr>
            <a:xfrm>
              <a:off x="1690738" y="483017"/>
              <a:ext cx="20962938" cy="1507718"/>
            </a:xfrm>
            <a:prstGeom prst="rect">
              <a:avLst/>
            </a:prstGeom>
            <a:noFill/>
          </p:spPr>
          <p:txBody>
            <a:bodyPr wrap="square" lIns="68584" tIns="34292" rIns="68584" bIns="34292" rtlCol="0">
              <a:spAutoFit/>
            </a:bodyPr>
            <a:lstStyle/>
            <a:p>
              <a:pPr algn="ctr"/>
              <a:r>
                <a:rPr lang="fr-FR" sz="6900" dirty="0">
                  <a:solidFill>
                    <a:schemeClr val="tx2"/>
                  </a:solidFill>
                  <a:latin typeface="Verdana Regular"/>
                  <a:ea typeface="Lato" panose="020F0502020204030203" pitchFamily="34" charset="0"/>
                  <a:cs typeface="Lato" panose="020F0502020204030203" pitchFamily="34" charset="0"/>
                </a:rPr>
                <a:t>LAISSEZ-VOUS TENTER</a:t>
              </a: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11412311" y="2470667"/>
              <a:ext cx="1553038" cy="9143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68522" tIns="34263" rIns="68522" bIns="34263" rtlCol="0" anchor="ctr"/>
            <a:lstStyle/>
            <a:p>
              <a:pPr algn="ctr"/>
              <a:endParaRPr lang="fr-FR" sz="2701">
                <a:solidFill>
                  <a:schemeClr val="accent2"/>
                </a:solidFill>
                <a:latin typeface="Open Sans Light"/>
              </a:endParaRPr>
            </a:p>
          </p:txBody>
        </p:sp>
        <p:sp>
          <p:nvSpPr>
            <p:cNvPr id="34" name="Subtitle 2"/>
            <p:cNvSpPr txBox="1">
              <a:spLocks/>
            </p:cNvSpPr>
            <p:nvPr/>
          </p:nvSpPr>
          <p:spPr>
            <a:xfrm>
              <a:off x="6361236" y="1662537"/>
              <a:ext cx="11655185" cy="839116"/>
            </a:xfrm>
            <a:prstGeom prst="rect">
              <a:avLst/>
            </a:prstGeom>
          </p:spPr>
          <p:txBody>
            <a:bodyPr vert="horz" lIns="163160" tIns="81580" rIns="163160" bIns="81580" rtlCol="0">
              <a:norm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fr-FR" sz="2326" dirty="0">
                  <a:latin typeface="Verdana Regular"/>
                  <a:cs typeface="Lato Light"/>
                </a:rPr>
                <a:t>Gagnez du temps, soyez efficace !</a:t>
              </a:r>
              <a:endParaRPr lang="fr-FR" sz="2326" dirty="0">
                <a:solidFill>
                  <a:schemeClr val="accent1"/>
                </a:solidFill>
                <a:latin typeface="Verdana Regular"/>
                <a:cs typeface="Lato Light"/>
              </a:endParaRPr>
            </a:p>
          </p:txBody>
        </p:sp>
      </p:grpSp>
      <p:pic>
        <p:nvPicPr>
          <p:cNvPr id="3" name="Espace réservé pour une image  2">
            <a:extLst>
              <a:ext uri="{FF2B5EF4-FFF2-40B4-BE49-F238E27FC236}">
                <a16:creationId xmlns:a16="http://schemas.microsoft.com/office/drawing/2014/main" id="{23780BE3-1A77-4E06-B89E-9341D76BC0AD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55" r="7755"/>
          <a:stretch>
            <a:fillRect/>
          </a:stretch>
        </p:blipFill>
        <p:spPr>
          <a:xfrm>
            <a:off x="1257300" y="5105109"/>
            <a:ext cx="6096000" cy="7154863"/>
          </a:xfrm>
        </p:spPr>
      </p:pic>
      <p:pic>
        <p:nvPicPr>
          <p:cNvPr id="4" name="Espace réservé pour une image  3">
            <a:extLst>
              <a:ext uri="{FF2B5EF4-FFF2-40B4-BE49-F238E27FC236}">
                <a16:creationId xmlns:a16="http://schemas.microsoft.com/office/drawing/2014/main" id="{F39E5D6A-B85B-4DC3-BEF2-8B68D96F4122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49" r="7949"/>
          <a:stretch>
            <a:fillRect/>
          </a:stretch>
        </p:blipFill>
        <p:spPr>
          <a:xfrm>
            <a:off x="7347265" y="8435861"/>
            <a:ext cx="3216721" cy="3824638"/>
          </a:xfrm>
        </p:spPr>
      </p:pic>
      <p:pic>
        <p:nvPicPr>
          <p:cNvPr id="6" name="Espace réservé pour une image  5">
            <a:extLst>
              <a:ext uri="{FF2B5EF4-FFF2-40B4-BE49-F238E27FC236}">
                <a16:creationId xmlns:a16="http://schemas.microsoft.com/office/drawing/2014/main" id="{BAE25AE1-E8A8-4C6E-B7F0-10A06EA8D7C2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46" r="18446"/>
          <a:stretch>
            <a:fillRect/>
          </a:stretch>
        </p:blipFill>
        <p:spPr>
          <a:xfrm>
            <a:off x="10549665" y="8435861"/>
            <a:ext cx="3216721" cy="3824638"/>
          </a:xfrm>
        </p:spPr>
      </p:pic>
      <p:pic>
        <p:nvPicPr>
          <p:cNvPr id="11" name="Espace réservé pour une image  10">
            <a:extLst>
              <a:ext uri="{FF2B5EF4-FFF2-40B4-BE49-F238E27FC236}">
                <a16:creationId xmlns:a16="http://schemas.microsoft.com/office/drawing/2014/main" id="{16438C4A-C29E-48BB-B4CD-E519188624BB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49" r="7949"/>
          <a:stretch>
            <a:fillRect/>
          </a:stretch>
        </p:blipFill>
        <p:spPr>
          <a:xfrm>
            <a:off x="13742656" y="8435861"/>
            <a:ext cx="3216721" cy="3824638"/>
          </a:xfrm>
        </p:spPr>
      </p:pic>
    </p:spTree>
    <p:extLst>
      <p:ext uri="{BB962C8B-B14F-4D97-AF65-F5344CB8AC3E}">
        <p14:creationId xmlns:p14="http://schemas.microsoft.com/office/powerpoint/2010/main" val="553366478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Espace réservé pour une image  6">
            <a:extLst>
              <a:ext uri="{FF2B5EF4-FFF2-40B4-BE49-F238E27FC236}">
                <a16:creationId xmlns:a16="http://schemas.microsoft.com/office/drawing/2014/main" id="{0486AD38-4D57-402A-8267-E5DC3B13F73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556"/>
          <a:stretch>
            <a:fillRect/>
          </a:stretch>
        </p:blipFill>
        <p:spPr/>
      </p:pic>
      <p:sp>
        <p:nvSpPr>
          <p:cNvPr id="9" name="Rectangle 8">
            <a:hlinkClick r:id="rId4"/>
          </p:cNvPr>
          <p:cNvSpPr/>
          <p:nvPr/>
        </p:nvSpPr>
        <p:spPr>
          <a:xfrm>
            <a:off x="0" y="0"/>
            <a:ext cx="18288000" cy="13715999"/>
          </a:xfrm>
          <a:prstGeom prst="rect">
            <a:avLst/>
          </a:prstGeom>
          <a:gradFill flip="none" rotWithShape="1">
            <a:gsLst>
              <a:gs pos="0">
                <a:srgbClr val="00EFBF">
                  <a:alpha val="79000"/>
                </a:srgbClr>
              </a:gs>
              <a:gs pos="83000">
                <a:srgbClr val="3B1F4D">
                  <a:alpha val="80000"/>
                </a:srgbClr>
              </a:gs>
            </a:gsLst>
            <a:lin ang="3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701" dirty="0"/>
              <a:t> </a:t>
            </a:r>
          </a:p>
        </p:txBody>
      </p:sp>
      <p:sp>
        <p:nvSpPr>
          <p:cNvPr id="10" name="Subtitle 2"/>
          <p:cNvSpPr txBox="1">
            <a:spLocks/>
          </p:cNvSpPr>
          <p:nvPr/>
        </p:nvSpPr>
        <p:spPr>
          <a:xfrm>
            <a:off x="4339352" y="5471751"/>
            <a:ext cx="9609290" cy="2306878"/>
          </a:xfrm>
          <a:prstGeom prst="rect">
            <a:avLst/>
          </a:prstGeom>
        </p:spPr>
        <p:txBody>
          <a:bodyPr vert="horz" wrap="none" lIns="163160" tIns="81580" rIns="163160" bIns="81580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fr-FR" sz="3600" spc="225" dirty="0">
                <a:solidFill>
                  <a:schemeClr val="bg1"/>
                </a:solidFill>
                <a:latin typeface="Verdana Regular"/>
                <a:ea typeface="Lato" charset="0"/>
                <a:cs typeface="Lato" charset="0"/>
              </a:rPr>
              <a:t>Découvrez nos présentations </a:t>
            </a:r>
          </a:p>
          <a:p>
            <a:pPr>
              <a:lnSpc>
                <a:spcPct val="100000"/>
              </a:lnSpc>
            </a:pPr>
            <a:r>
              <a:rPr lang="fr-FR" sz="5400" b="1" spc="225" dirty="0">
                <a:solidFill>
                  <a:schemeClr val="bg1"/>
                </a:solidFill>
                <a:latin typeface="Verdana Regular"/>
                <a:ea typeface="Lato" charset="0"/>
                <a:cs typeface="Lato" charset="0"/>
              </a:rPr>
              <a:t>Entreprise</a:t>
            </a:r>
            <a:r>
              <a:rPr lang="fr-FR" sz="5400" spc="225" dirty="0">
                <a:solidFill>
                  <a:schemeClr val="bg1"/>
                </a:solidFill>
                <a:latin typeface="Verdana Regular"/>
                <a:ea typeface="Lato" charset="0"/>
                <a:cs typeface="Lato" charset="0"/>
              </a:rPr>
              <a:t> ou </a:t>
            </a:r>
            <a:r>
              <a:rPr lang="fr-FR" sz="5400" b="1" spc="225" dirty="0">
                <a:solidFill>
                  <a:schemeClr val="bg1"/>
                </a:solidFill>
                <a:latin typeface="Verdana Regular"/>
                <a:ea typeface="Lato" charset="0"/>
                <a:cs typeface="Lato" charset="0"/>
              </a:rPr>
              <a:t>Étudiant</a:t>
            </a:r>
          </a:p>
          <a:p>
            <a:pPr>
              <a:lnSpc>
                <a:spcPct val="100000"/>
              </a:lnSpc>
            </a:pPr>
            <a:r>
              <a:rPr lang="fr-FR" sz="3200" spc="225" dirty="0">
                <a:solidFill>
                  <a:schemeClr val="bg1"/>
                </a:solidFill>
                <a:latin typeface="Verdana Regular"/>
                <a:ea typeface="Lato" charset="0"/>
                <a:cs typeface="Lato" charset="0"/>
              </a:rPr>
              <a:t>(à partir de 19,99€)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590794" y="2423754"/>
            <a:ext cx="13484782" cy="17086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0503" b="1" dirty="0">
                <a:solidFill>
                  <a:schemeClr val="bg1"/>
                </a:solidFill>
                <a:latin typeface="Verdana Bold"/>
                <a:ea typeface="Lato Bold" charset="0"/>
                <a:cs typeface="Lato Bold" charset="0"/>
              </a:rPr>
              <a:t>Alors, convaincu?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5868987" y="2081049"/>
            <a:ext cx="6928396" cy="2617076"/>
            <a:chOff x="1558925" y="4192858"/>
            <a:chExt cx="9235455" cy="3034801"/>
          </a:xfrm>
        </p:grpSpPr>
        <p:cxnSp>
          <p:nvCxnSpPr>
            <p:cNvPr id="14" name="Straight Connector 13"/>
            <p:cNvCxnSpPr/>
            <p:nvPr/>
          </p:nvCxnSpPr>
          <p:spPr>
            <a:xfrm>
              <a:off x="1558925" y="7227659"/>
              <a:ext cx="9235455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1558925" y="4192858"/>
              <a:ext cx="9235455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Rectangle à coins arrondis 1"/>
          <p:cNvSpPr/>
          <p:nvPr/>
        </p:nvSpPr>
        <p:spPr>
          <a:xfrm>
            <a:off x="7060015" y="8657079"/>
            <a:ext cx="4167963" cy="982954"/>
          </a:xfrm>
          <a:prstGeom prst="round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bg1"/>
                </a:solidFill>
                <a:latin typeface="Verdana Regular"/>
                <a:ea typeface="Lato" charset="0"/>
                <a:cs typeface="Lato" charset="0"/>
                <a:hlinkClick r:id="rId5" tooltip="Acheter Ultime Powerpoint"/>
              </a:rPr>
              <a:t>C’EST PARTI !</a:t>
            </a:r>
            <a:endParaRPr lang="fr-FR" dirty="0">
              <a:solidFill>
                <a:schemeClr val="bg1"/>
              </a:solidFill>
              <a:latin typeface="Verdana Regular"/>
              <a:ea typeface="Lato" charset="0"/>
              <a:cs typeface="Lato" charset="0"/>
            </a:endParaRPr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9E06B53D-FD98-1643-9823-56A04D214042}"/>
              </a:ext>
            </a:extLst>
          </p:cNvPr>
          <p:cNvSpPr txBox="1">
            <a:spLocks/>
          </p:cNvSpPr>
          <p:nvPr/>
        </p:nvSpPr>
        <p:spPr>
          <a:xfrm>
            <a:off x="4771262" y="10894682"/>
            <a:ext cx="8793170" cy="583714"/>
          </a:xfrm>
          <a:prstGeom prst="rect">
            <a:avLst/>
          </a:prstGeom>
        </p:spPr>
        <p:txBody>
          <a:bodyPr vert="horz" wrap="none" lIns="163160" tIns="81580" rIns="163160" bIns="81580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3031"/>
              </a:lnSpc>
            </a:pPr>
            <a:r>
              <a:rPr lang="fr-FR" sz="4800" spc="225" dirty="0">
                <a:solidFill>
                  <a:schemeClr val="bg1"/>
                </a:solidFill>
                <a:latin typeface="Verdana Regular"/>
                <a:ea typeface="Lato" charset="0"/>
                <a:cs typeface="Lato" charset="0"/>
                <a:hlinkClick r:id="rId4"/>
              </a:rPr>
              <a:t>www.themepowerpoint.fr</a:t>
            </a:r>
            <a:endParaRPr lang="fr-FR" sz="4800" spc="225" dirty="0">
              <a:solidFill>
                <a:schemeClr val="bg1"/>
              </a:solidFill>
              <a:latin typeface="Verdana Regular"/>
              <a:ea typeface="Lato" charset="0"/>
              <a:cs typeface="Lat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1788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9015486" y="5031337"/>
            <a:ext cx="3756156" cy="11541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6900" dirty="0">
                <a:solidFill>
                  <a:schemeClr val="tx2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IMAGES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032217" y="4071684"/>
            <a:ext cx="6378669" cy="11541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6900" dirty="0">
                <a:solidFill>
                  <a:schemeClr val="tx2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INSEREZ VOS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9126394" y="6477538"/>
            <a:ext cx="3763183" cy="170341"/>
            <a:chOff x="6927228" y="7552706"/>
            <a:chExt cx="5016271" cy="227062"/>
          </a:xfrm>
        </p:grpSpPr>
        <p:sp>
          <p:nvSpPr>
            <p:cNvPr id="17" name="Oval 16"/>
            <p:cNvSpPr>
              <a:spLocks noChangeAspect="1"/>
            </p:cNvSpPr>
            <p:nvPr/>
          </p:nvSpPr>
          <p:spPr>
            <a:xfrm rot="18861538">
              <a:off x="6927228" y="7711914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 sz="2701"/>
            </a:p>
          </p:txBody>
        </p:sp>
        <p:sp>
          <p:nvSpPr>
            <p:cNvPr id="25" name="Oval 24"/>
            <p:cNvSpPr>
              <a:spLocks noChangeAspect="1"/>
            </p:cNvSpPr>
            <p:nvPr/>
          </p:nvSpPr>
          <p:spPr>
            <a:xfrm rot="18861538">
              <a:off x="7142741" y="7709503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 sz="2701"/>
            </a:p>
          </p:txBody>
        </p:sp>
        <p:sp>
          <p:nvSpPr>
            <p:cNvPr id="26" name="Oval 25"/>
            <p:cNvSpPr>
              <a:spLocks noChangeAspect="1"/>
            </p:cNvSpPr>
            <p:nvPr/>
          </p:nvSpPr>
          <p:spPr>
            <a:xfrm rot="18861538">
              <a:off x="7358254" y="7707092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 sz="2701"/>
            </a:p>
          </p:txBody>
        </p:sp>
        <p:sp>
          <p:nvSpPr>
            <p:cNvPr id="27" name="Oval 26"/>
            <p:cNvSpPr>
              <a:spLocks noChangeAspect="1"/>
            </p:cNvSpPr>
            <p:nvPr/>
          </p:nvSpPr>
          <p:spPr>
            <a:xfrm rot="18861538">
              <a:off x="7573766" y="7712631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 sz="2701"/>
            </a:p>
          </p:txBody>
        </p:sp>
        <p:sp>
          <p:nvSpPr>
            <p:cNvPr id="28" name="Oval 27"/>
            <p:cNvSpPr>
              <a:spLocks noChangeAspect="1"/>
            </p:cNvSpPr>
            <p:nvPr/>
          </p:nvSpPr>
          <p:spPr>
            <a:xfrm rot="18861538">
              <a:off x="7789279" y="7710220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 sz="2701"/>
            </a:p>
          </p:txBody>
        </p:sp>
        <p:sp>
          <p:nvSpPr>
            <p:cNvPr id="29" name="Oval 28"/>
            <p:cNvSpPr>
              <a:spLocks noChangeAspect="1"/>
            </p:cNvSpPr>
            <p:nvPr/>
          </p:nvSpPr>
          <p:spPr>
            <a:xfrm rot="18861538">
              <a:off x="8004792" y="7715760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 sz="2701"/>
            </a:p>
          </p:txBody>
        </p:sp>
        <p:sp>
          <p:nvSpPr>
            <p:cNvPr id="30" name="Oval 29"/>
            <p:cNvSpPr>
              <a:spLocks noChangeAspect="1"/>
            </p:cNvSpPr>
            <p:nvPr/>
          </p:nvSpPr>
          <p:spPr>
            <a:xfrm rot="18861538">
              <a:off x="8220304" y="7713348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 sz="2701"/>
            </a:p>
          </p:txBody>
        </p:sp>
        <p:sp>
          <p:nvSpPr>
            <p:cNvPr id="31" name="Oval 30"/>
            <p:cNvSpPr>
              <a:spLocks noChangeAspect="1"/>
            </p:cNvSpPr>
            <p:nvPr/>
          </p:nvSpPr>
          <p:spPr>
            <a:xfrm rot="18861538">
              <a:off x="8435817" y="7710937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 sz="2701"/>
            </a:p>
          </p:txBody>
        </p:sp>
        <p:sp>
          <p:nvSpPr>
            <p:cNvPr id="32" name="Oval 31"/>
            <p:cNvSpPr>
              <a:spLocks noChangeAspect="1"/>
            </p:cNvSpPr>
            <p:nvPr/>
          </p:nvSpPr>
          <p:spPr>
            <a:xfrm rot="18861538">
              <a:off x="8651330" y="7708526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 sz="2701"/>
            </a:p>
          </p:txBody>
        </p:sp>
        <p:sp>
          <p:nvSpPr>
            <p:cNvPr id="33" name="Oval 32"/>
            <p:cNvSpPr>
              <a:spLocks noChangeAspect="1"/>
            </p:cNvSpPr>
            <p:nvPr/>
          </p:nvSpPr>
          <p:spPr>
            <a:xfrm rot="18861538">
              <a:off x="8866842" y="7714065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 sz="2701"/>
            </a:p>
          </p:txBody>
        </p:sp>
        <p:sp>
          <p:nvSpPr>
            <p:cNvPr id="34" name="Oval 33"/>
            <p:cNvSpPr>
              <a:spLocks noChangeAspect="1"/>
            </p:cNvSpPr>
            <p:nvPr/>
          </p:nvSpPr>
          <p:spPr>
            <a:xfrm rot="18861538">
              <a:off x="9082355" y="7711654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 sz="2701"/>
            </a:p>
          </p:txBody>
        </p:sp>
        <p:sp>
          <p:nvSpPr>
            <p:cNvPr id="35" name="Oval 34"/>
            <p:cNvSpPr>
              <a:spLocks noChangeAspect="1"/>
            </p:cNvSpPr>
            <p:nvPr/>
          </p:nvSpPr>
          <p:spPr>
            <a:xfrm rot="18861538">
              <a:off x="9297868" y="7709243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 sz="2701"/>
            </a:p>
          </p:txBody>
        </p:sp>
        <p:sp>
          <p:nvSpPr>
            <p:cNvPr id="36" name="Oval 35"/>
            <p:cNvSpPr>
              <a:spLocks noChangeAspect="1"/>
            </p:cNvSpPr>
            <p:nvPr/>
          </p:nvSpPr>
          <p:spPr>
            <a:xfrm rot="18861538">
              <a:off x="6927228" y="7557528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 sz="2701"/>
            </a:p>
          </p:txBody>
        </p:sp>
        <p:sp>
          <p:nvSpPr>
            <p:cNvPr id="37" name="Oval 36"/>
            <p:cNvSpPr>
              <a:spLocks noChangeAspect="1"/>
            </p:cNvSpPr>
            <p:nvPr/>
          </p:nvSpPr>
          <p:spPr>
            <a:xfrm rot="18861538">
              <a:off x="7142741" y="7555117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 sz="2701"/>
            </a:p>
          </p:txBody>
        </p:sp>
        <p:sp>
          <p:nvSpPr>
            <p:cNvPr id="38" name="Oval 37"/>
            <p:cNvSpPr>
              <a:spLocks noChangeAspect="1"/>
            </p:cNvSpPr>
            <p:nvPr/>
          </p:nvSpPr>
          <p:spPr>
            <a:xfrm rot="18861538">
              <a:off x="7358254" y="7552706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 sz="2701"/>
            </a:p>
          </p:txBody>
        </p:sp>
        <p:sp>
          <p:nvSpPr>
            <p:cNvPr id="39" name="Oval 38"/>
            <p:cNvSpPr>
              <a:spLocks noChangeAspect="1"/>
            </p:cNvSpPr>
            <p:nvPr/>
          </p:nvSpPr>
          <p:spPr>
            <a:xfrm rot="18861538">
              <a:off x="7573766" y="7558245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 sz="2701"/>
            </a:p>
          </p:txBody>
        </p:sp>
        <p:sp>
          <p:nvSpPr>
            <p:cNvPr id="40" name="Oval 39"/>
            <p:cNvSpPr>
              <a:spLocks noChangeAspect="1"/>
            </p:cNvSpPr>
            <p:nvPr/>
          </p:nvSpPr>
          <p:spPr>
            <a:xfrm rot="18861538">
              <a:off x="7789279" y="7555834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 sz="2701"/>
            </a:p>
          </p:txBody>
        </p:sp>
        <p:sp>
          <p:nvSpPr>
            <p:cNvPr id="41" name="Oval 40"/>
            <p:cNvSpPr>
              <a:spLocks noChangeAspect="1"/>
            </p:cNvSpPr>
            <p:nvPr/>
          </p:nvSpPr>
          <p:spPr>
            <a:xfrm rot="18861538">
              <a:off x="8004792" y="7561374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 sz="2701"/>
            </a:p>
          </p:txBody>
        </p:sp>
        <p:sp>
          <p:nvSpPr>
            <p:cNvPr id="42" name="Oval 41"/>
            <p:cNvSpPr>
              <a:spLocks noChangeAspect="1"/>
            </p:cNvSpPr>
            <p:nvPr/>
          </p:nvSpPr>
          <p:spPr>
            <a:xfrm rot="18861538">
              <a:off x="8220304" y="7558962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 sz="2701"/>
            </a:p>
          </p:txBody>
        </p:sp>
        <p:sp>
          <p:nvSpPr>
            <p:cNvPr id="43" name="Oval 42"/>
            <p:cNvSpPr>
              <a:spLocks noChangeAspect="1"/>
            </p:cNvSpPr>
            <p:nvPr/>
          </p:nvSpPr>
          <p:spPr>
            <a:xfrm rot="18861538">
              <a:off x="8435817" y="7556551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 sz="2701"/>
            </a:p>
          </p:txBody>
        </p:sp>
        <p:sp>
          <p:nvSpPr>
            <p:cNvPr id="44" name="Oval 43"/>
            <p:cNvSpPr>
              <a:spLocks noChangeAspect="1"/>
            </p:cNvSpPr>
            <p:nvPr/>
          </p:nvSpPr>
          <p:spPr>
            <a:xfrm rot="18861538">
              <a:off x="8651330" y="7554140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 sz="2701"/>
            </a:p>
          </p:txBody>
        </p:sp>
        <p:sp>
          <p:nvSpPr>
            <p:cNvPr id="45" name="Oval 44"/>
            <p:cNvSpPr>
              <a:spLocks noChangeAspect="1"/>
            </p:cNvSpPr>
            <p:nvPr/>
          </p:nvSpPr>
          <p:spPr>
            <a:xfrm rot="18861538">
              <a:off x="8866842" y="7559679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 sz="2701"/>
            </a:p>
          </p:txBody>
        </p:sp>
        <p:sp>
          <p:nvSpPr>
            <p:cNvPr id="46" name="Oval 45"/>
            <p:cNvSpPr>
              <a:spLocks noChangeAspect="1"/>
            </p:cNvSpPr>
            <p:nvPr/>
          </p:nvSpPr>
          <p:spPr>
            <a:xfrm rot="18861538">
              <a:off x="9082355" y="7557268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 sz="2701"/>
            </a:p>
          </p:txBody>
        </p:sp>
        <p:sp>
          <p:nvSpPr>
            <p:cNvPr id="47" name="Oval 46"/>
            <p:cNvSpPr>
              <a:spLocks noChangeAspect="1"/>
            </p:cNvSpPr>
            <p:nvPr/>
          </p:nvSpPr>
          <p:spPr>
            <a:xfrm rot="18861538">
              <a:off x="9297868" y="7554857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 sz="2701"/>
            </a:p>
          </p:txBody>
        </p:sp>
        <p:sp>
          <p:nvSpPr>
            <p:cNvPr id="48" name="Oval 47"/>
            <p:cNvSpPr>
              <a:spLocks noChangeAspect="1"/>
            </p:cNvSpPr>
            <p:nvPr/>
          </p:nvSpPr>
          <p:spPr>
            <a:xfrm rot="18861538">
              <a:off x="9508851" y="7711914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 sz="2701"/>
            </a:p>
          </p:txBody>
        </p:sp>
        <p:sp>
          <p:nvSpPr>
            <p:cNvPr id="49" name="Oval 48"/>
            <p:cNvSpPr>
              <a:spLocks noChangeAspect="1"/>
            </p:cNvSpPr>
            <p:nvPr/>
          </p:nvSpPr>
          <p:spPr>
            <a:xfrm rot="18861538">
              <a:off x="9724364" y="7709503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 sz="2701"/>
            </a:p>
          </p:txBody>
        </p:sp>
        <p:sp>
          <p:nvSpPr>
            <p:cNvPr id="50" name="Oval 49"/>
            <p:cNvSpPr>
              <a:spLocks noChangeAspect="1"/>
            </p:cNvSpPr>
            <p:nvPr/>
          </p:nvSpPr>
          <p:spPr>
            <a:xfrm rot="18861538">
              <a:off x="9939877" y="7707092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 sz="2701"/>
            </a:p>
          </p:txBody>
        </p:sp>
        <p:sp>
          <p:nvSpPr>
            <p:cNvPr id="51" name="Oval 50"/>
            <p:cNvSpPr>
              <a:spLocks noChangeAspect="1"/>
            </p:cNvSpPr>
            <p:nvPr/>
          </p:nvSpPr>
          <p:spPr>
            <a:xfrm rot="18861538">
              <a:off x="10155389" y="7712631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 sz="2701"/>
            </a:p>
          </p:txBody>
        </p:sp>
        <p:sp>
          <p:nvSpPr>
            <p:cNvPr id="52" name="Oval 51"/>
            <p:cNvSpPr>
              <a:spLocks noChangeAspect="1"/>
            </p:cNvSpPr>
            <p:nvPr/>
          </p:nvSpPr>
          <p:spPr>
            <a:xfrm rot="18861538">
              <a:off x="10370902" y="7710220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 sz="2701"/>
            </a:p>
          </p:txBody>
        </p:sp>
        <p:sp>
          <p:nvSpPr>
            <p:cNvPr id="53" name="Oval 52"/>
            <p:cNvSpPr>
              <a:spLocks noChangeAspect="1"/>
            </p:cNvSpPr>
            <p:nvPr/>
          </p:nvSpPr>
          <p:spPr>
            <a:xfrm rot="18861538">
              <a:off x="10586415" y="7715760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 sz="2701"/>
            </a:p>
          </p:txBody>
        </p:sp>
        <p:sp>
          <p:nvSpPr>
            <p:cNvPr id="54" name="Oval 53"/>
            <p:cNvSpPr>
              <a:spLocks noChangeAspect="1"/>
            </p:cNvSpPr>
            <p:nvPr/>
          </p:nvSpPr>
          <p:spPr>
            <a:xfrm rot="18861538">
              <a:off x="10801927" y="7713348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 sz="2701"/>
            </a:p>
          </p:txBody>
        </p:sp>
        <p:sp>
          <p:nvSpPr>
            <p:cNvPr id="55" name="Oval 54"/>
            <p:cNvSpPr>
              <a:spLocks noChangeAspect="1"/>
            </p:cNvSpPr>
            <p:nvPr/>
          </p:nvSpPr>
          <p:spPr>
            <a:xfrm rot="18861538">
              <a:off x="11017440" y="7710937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 sz="2701"/>
            </a:p>
          </p:txBody>
        </p:sp>
        <p:sp>
          <p:nvSpPr>
            <p:cNvPr id="56" name="Oval 55"/>
            <p:cNvSpPr>
              <a:spLocks noChangeAspect="1"/>
            </p:cNvSpPr>
            <p:nvPr/>
          </p:nvSpPr>
          <p:spPr>
            <a:xfrm rot="18861538">
              <a:off x="11232953" y="7708526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 sz="2701"/>
            </a:p>
          </p:txBody>
        </p:sp>
        <p:sp>
          <p:nvSpPr>
            <p:cNvPr id="57" name="Oval 56"/>
            <p:cNvSpPr>
              <a:spLocks noChangeAspect="1"/>
            </p:cNvSpPr>
            <p:nvPr/>
          </p:nvSpPr>
          <p:spPr>
            <a:xfrm rot="18861538">
              <a:off x="11448465" y="7714065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 sz="2701"/>
            </a:p>
          </p:txBody>
        </p:sp>
        <p:sp>
          <p:nvSpPr>
            <p:cNvPr id="58" name="Oval 57"/>
            <p:cNvSpPr>
              <a:spLocks noChangeAspect="1"/>
            </p:cNvSpPr>
            <p:nvPr/>
          </p:nvSpPr>
          <p:spPr>
            <a:xfrm rot="18861538">
              <a:off x="11663978" y="7711654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 sz="2701"/>
            </a:p>
          </p:txBody>
        </p:sp>
        <p:sp>
          <p:nvSpPr>
            <p:cNvPr id="59" name="Oval 58"/>
            <p:cNvSpPr>
              <a:spLocks noChangeAspect="1"/>
            </p:cNvSpPr>
            <p:nvPr/>
          </p:nvSpPr>
          <p:spPr>
            <a:xfrm rot="18861538">
              <a:off x="11879491" y="7709243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 sz="2701"/>
            </a:p>
          </p:txBody>
        </p:sp>
        <p:sp>
          <p:nvSpPr>
            <p:cNvPr id="60" name="Oval 59"/>
            <p:cNvSpPr>
              <a:spLocks noChangeAspect="1"/>
            </p:cNvSpPr>
            <p:nvPr/>
          </p:nvSpPr>
          <p:spPr>
            <a:xfrm rot="18861538">
              <a:off x="9508851" y="7557528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 sz="2701"/>
            </a:p>
          </p:txBody>
        </p:sp>
        <p:sp>
          <p:nvSpPr>
            <p:cNvPr id="61" name="Oval 60"/>
            <p:cNvSpPr>
              <a:spLocks noChangeAspect="1"/>
            </p:cNvSpPr>
            <p:nvPr/>
          </p:nvSpPr>
          <p:spPr>
            <a:xfrm rot="18861538">
              <a:off x="9724364" y="7555117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 sz="2701"/>
            </a:p>
          </p:txBody>
        </p:sp>
        <p:sp>
          <p:nvSpPr>
            <p:cNvPr id="62" name="Oval 61"/>
            <p:cNvSpPr>
              <a:spLocks noChangeAspect="1"/>
            </p:cNvSpPr>
            <p:nvPr/>
          </p:nvSpPr>
          <p:spPr>
            <a:xfrm rot="18861538">
              <a:off x="9939877" y="7552706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 sz="2701"/>
            </a:p>
          </p:txBody>
        </p:sp>
        <p:sp>
          <p:nvSpPr>
            <p:cNvPr id="63" name="Oval 62"/>
            <p:cNvSpPr>
              <a:spLocks noChangeAspect="1"/>
            </p:cNvSpPr>
            <p:nvPr/>
          </p:nvSpPr>
          <p:spPr>
            <a:xfrm rot="18861538">
              <a:off x="10155389" y="7558245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 sz="2701"/>
            </a:p>
          </p:txBody>
        </p:sp>
        <p:sp>
          <p:nvSpPr>
            <p:cNvPr id="64" name="Oval 63"/>
            <p:cNvSpPr>
              <a:spLocks noChangeAspect="1"/>
            </p:cNvSpPr>
            <p:nvPr/>
          </p:nvSpPr>
          <p:spPr>
            <a:xfrm rot="18861538">
              <a:off x="10370902" y="7555834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 sz="2701"/>
            </a:p>
          </p:txBody>
        </p:sp>
        <p:sp>
          <p:nvSpPr>
            <p:cNvPr id="65" name="Oval 64"/>
            <p:cNvSpPr>
              <a:spLocks noChangeAspect="1"/>
            </p:cNvSpPr>
            <p:nvPr/>
          </p:nvSpPr>
          <p:spPr>
            <a:xfrm rot="18861538">
              <a:off x="10586415" y="7561374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 sz="2701"/>
            </a:p>
          </p:txBody>
        </p:sp>
        <p:sp>
          <p:nvSpPr>
            <p:cNvPr id="66" name="Oval 65"/>
            <p:cNvSpPr>
              <a:spLocks noChangeAspect="1"/>
            </p:cNvSpPr>
            <p:nvPr/>
          </p:nvSpPr>
          <p:spPr>
            <a:xfrm rot="18861538">
              <a:off x="10801927" y="7558962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 sz="2701"/>
            </a:p>
          </p:txBody>
        </p:sp>
        <p:sp>
          <p:nvSpPr>
            <p:cNvPr id="67" name="Oval 66"/>
            <p:cNvSpPr>
              <a:spLocks noChangeAspect="1"/>
            </p:cNvSpPr>
            <p:nvPr/>
          </p:nvSpPr>
          <p:spPr>
            <a:xfrm rot="18861538">
              <a:off x="11017440" y="7556551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 sz="2701"/>
            </a:p>
          </p:txBody>
        </p:sp>
        <p:sp>
          <p:nvSpPr>
            <p:cNvPr id="68" name="Oval 67"/>
            <p:cNvSpPr>
              <a:spLocks noChangeAspect="1"/>
            </p:cNvSpPr>
            <p:nvPr/>
          </p:nvSpPr>
          <p:spPr>
            <a:xfrm rot="18861538">
              <a:off x="11232953" y="7554140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 sz="2701"/>
            </a:p>
          </p:txBody>
        </p:sp>
        <p:sp>
          <p:nvSpPr>
            <p:cNvPr id="69" name="Oval 68"/>
            <p:cNvSpPr>
              <a:spLocks noChangeAspect="1"/>
            </p:cNvSpPr>
            <p:nvPr/>
          </p:nvSpPr>
          <p:spPr>
            <a:xfrm rot="18861538">
              <a:off x="11448465" y="7559679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 sz="2701"/>
            </a:p>
          </p:txBody>
        </p:sp>
        <p:sp>
          <p:nvSpPr>
            <p:cNvPr id="70" name="Oval 69"/>
            <p:cNvSpPr>
              <a:spLocks noChangeAspect="1"/>
            </p:cNvSpPr>
            <p:nvPr/>
          </p:nvSpPr>
          <p:spPr>
            <a:xfrm rot="18861538">
              <a:off x="11663978" y="7557268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 sz="2701"/>
            </a:p>
          </p:txBody>
        </p:sp>
        <p:sp>
          <p:nvSpPr>
            <p:cNvPr id="71" name="Oval 70"/>
            <p:cNvSpPr>
              <a:spLocks noChangeAspect="1"/>
            </p:cNvSpPr>
            <p:nvPr/>
          </p:nvSpPr>
          <p:spPr>
            <a:xfrm rot="18861538">
              <a:off x="11879491" y="7554857"/>
              <a:ext cx="64008" cy="640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 sz="2701"/>
            </a:p>
          </p:txBody>
        </p:sp>
      </p:grpSp>
      <p:sp>
        <p:nvSpPr>
          <p:cNvPr id="72" name="Subtitle 2"/>
          <p:cNvSpPr txBox="1">
            <a:spLocks/>
          </p:cNvSpPr>
          <p:nvPr/>
        </p:nvSpPr>
        <p:spPr>
          <a:xfrm>
            <a:off x="8926359" y="7132441"/>
            <a:ext cx="8280987" cy="4634888"/>
          </a:xfrm>
          <a:prstGeom prst="rect">
            <a:avLst/>
          </a:prstGeom>
        </p:spPr>
        <p:txBody>
          <a:bodyPr vert="horz" wrap="square" lIns="163160" tIns="81580" rIns="163160" bIns="81580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FR" sz="3200" dirty="0">
                <a:solidFill>
                  <a:schemeClr val="accent5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Pour modifier l’image existante et insérer celle de votre choix:</a:t>
            </a:r>
          </a:p>
          <a:p>
            <a:pPr marL="342900" indent="-342900" algn="l">
              <a:buFontTx/>
              <a:buChar char="-"/>
            </a:pPr>
            <a:r>
              <a:rPr lang="fr-FR" sz="3200" dirty="0">
                <a:solidFill>
                  <a:schemeClr val="accent5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Clic droit sur l’image puis ‘couper’</a:t>
            </a:r>
          </a:p>
          <a:p>
            <a:pPr marL="342900" indent="-342900" algn="l">
              <a:buFontTx/>
              <a:buChar char="-"/>
            </a:pPr>
            <a:r>
              <a:rPr lang="fr-FR" sz="3200" dirty="0">
                <a:solidFill>
                  <a:schemeClr val="accent5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Cliquer ensuite sur l’icône qui représente une photographie</a:t>
            </a:r>
          </a:p>
          <a:p>
            <a:pPr marL="342900" indent="-342900" algn="l">
              <a:buFontTx/>
              <a:buChar char="-"/>
            </a:pPr>
            <a:r>
              <a:rPr lang="fr-FR" sz="3200" dirty="0">
                <a:solidFill>
                  <a:schemeClr val="accent5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Insérez alors l’image de votre choix. </a:t>
            </a:r>
          </a:p>
          <a:p>
            <a:pPr algn="l"/>
            <a:r>
              <a:rPr lang="fr-FR" sz="3200" dirty="0">
                <a:solidFill>
                  <a:schemeClr val="accent5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Facile, non?</a:t>
            </a:r>
          </a:p>
        </p:txBody>
      </p:sp>
      <p:pic>
        <p:nvPicPr>
          <p:cNvPr id="4" name="Espace réservé pour une image  3">
            <a:extLst>
              <a:ext uri="{FF2B5EF4-FFF2-40B4-BE49-F238E27FC236}">
                <a16:creationId xmlns:a16="http://schemas.microsoft.com/office/drawing/2014/main" id="{AE459238-EEA2-46B8-8234-BF06F5FBC13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12" r="2271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51567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1981200" y="6794854"/>
            <a:ext cx="2590800" cy="740511"/>
            <a:chOff x="990600" y="3042850"/>
            <a:chExt cx="1295400" cy="370158"/>
          </a:xfrm>
        </p:grpSpPr>
        <p:sp>
          <p:nvSpPr>
            <p:cNvPr id="9" name="TextBox 8"/>
            <p:cNvSpPr txBox="1"/>
            <p:nvPr/>
          </p:nvSpPr>
          <p:spPr>
            <a:xfrm>
              <a:off x="990600" y="3042850"/>
              <a:ext cx="1295400" cy="2308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1" dirty="0">
                  <a:solidFill>
                    <a:schemeClr val="tx2"/>
                  </a:solidFill>
                  <a:latin typeface="Montserrat" panose="00000500000000000000" pitchFamily="50" charset="0"/>
                  <a:cs typeface="Lato Regular"/>
                </a:rPr>
                <a:t>Robert Jacques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990600" y="3239929"/>
              <a:ext cx="1295400" cy="173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50" dirty="0">
                  <a:solidFill>
                    <a:schemeClr val="tx2"/>
                  </a:solidFill>
                  <a:latin typeface="Montserrat" panose="00000500000000000000" pitchFamily="50" charset="0"/>
                  <a:cs typeface="Lato Regular"/>
                </a:rPr>
                <a:t>CEO &amp; Founder</a:t>
              </a: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5791200" y="6794854"/>
            <a:ext cx="2590800" cy="740511"/>
            <a:chOff x="990600" y="3042850"/>
            <a:chExt cx="1295400" cy="370158"/>
          </a:xfrm>
        </p:grpSpPr>
        <p:sp>
          <p:nvSpPr>
            <p:cNvPr id="13" name="TextBox 12"/>
            <p:cNvSpPr txBox="1"/>
            <p:nvPr/>
          </p:nvSpPr>
          <p:spPr>
            <a:xfrm>
              <a:off x="990600" y="3042850"/>
              <a:ext cx="1295400" cy="2308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1" dirty="0">
                  <a:solidFill>
                    <a:schemeClr val="tx2"/>
                  </a:solidFill>
                  <a:latin typeface="Montserrat" panose="00000500000000000000" pitchFamily="50" charset="0"/>
                  <a:cs typeface="Lato Regular"/>
                </a:rPr>
                <a:t>Sandra Bolton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990600" y="3239929"/>
              <a:ext cx="1295400" cy="173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50" dirty="0">
                  <a:solidFill>
                    <a:schemeClr val="tx2"/>
                  </a:solidFill>
                  <a:latin typeface="Montserrat" panose="00000500000000000000" pitchFamily="50" charset="0"/>
                  <a:cs typeface="Lato Regular"/>
                </a:rPr>
                <a:t>CEO &amp; Founder</a:t>
              </a: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9448800" y="6739804"/>
            <a:ext cx="2590800" cy="740511"/>
            <a:chOff x="990600" y="3042850"/>
            <a:chExt cx="1295400" cy="370158"/>
          </a:xfrm>
        </p:grpSpPr>
        <p:sp>
          <p:nvSpPr>
            <p:cNvPr id="17" name="TextBox 16"/>
            <p:cNvSpPr txBox="1"/>
            <p:nvPr/>
          </p:nvSpPr>
          <p:spPr>
            <a:xfrm>
              <a:off x="990600" y="3042850"/>
              <a:ext cx="1295400" cy="2308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1" dirty="0">
                  <a:solidFill>
                    <a:schemeClr val="tx2"/>
                  </a:solidFill>
                  <a:latin typeface="Montserrat" panose="00000500000000000000" pitchFamily="50" charset="0"/>
                  <a:cs typeface="Lato Regular"/>
                </a:rPr>
                <a:t>John Fizz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990600" y="3239929"/>
              <a:ext cx="1295400" cy="173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50" dirty="0">
                  <a:solidFill>
                    <a:schemeClr val="tx2"/>
                  </a:solidFill>
                  <a:latin typeface="Montserrat" panose="00000500000000000000" pitchFamily="50" charset="0"/>
                  <a:cs typeface="Lato Regular"/>
                </a:rPr>
                <a:t>CEO &amp; Founder</a:t>
              </a: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13106400" y="6794854"/>
            <a:ext cx="2590800" cy="740511"/>
            <a:chOff x="990600" y="3042850"/>
            <a:chExt cx="1295400" cy="370158"/>
          </a:xfrm>
        </p:grpSpPr>
        <p:sp>
          <p:nvSpPr>
            <p:cNvPr id="21" name="TextBox 20"/>
            <p:cNvSpPr txBox="1"/>
            <p:nvPr/>
          </p:nvSpPr>
          <p:spPr>
            <a:xfrm>
              <a:off x="990600" y="3042850"/>
              <a:ext cx="1295400" cy="2308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1" dirty="0">
                  <a:solidFill>
                    <a:schemeClr val="tx2"/>
                  </a:solidFill>
                  <a:latin typeface="Montserrat" panose="00000500000000000000" pitchFamily="50" charset="0"/>
                  <a:cs typeface="Lato Regular"/>
                </a:rPr>
                <a:t>Maria </a:t>
              </a:r>
              <a:r>
                <a:rPr lang="en-US" sz="2401" dirty="0" err="1">
                  <a:solidFill>
                    <a:schemeClr val="tx2"/>
                  </a:solidFill>
                  <a:latin typeface="Montserrat" panose="00000500000000000000" pitchFamily="50" charset="0"/>
                  <a:cs typeface="Lato Regular"/>
                </a:rPr>
                <a:t>Bross</a:t>
              </a:r>
              <a:endParaRPr lang="en-US" sz="2401" dirty="0">
                <a:solidFill>
                  <a:schemeClr val="tx2"/>
                </a:solidFill>
                <a:latin typeface="Montserrat" panose="00000500000000000000" pitchFamily="50" charset="0"/>
                <a:cs typeface="Lato Regular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990600" y="3239929"/>
              <a:ext cx="1295400" cy="173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50" dirty="0">
                  <a:solidFill>
                    <a:schemeClr val="tx2"/>
                  </a:solidFill>
                  <a:latin typeface="Montserrat" panose="00000500000000000000" pitchFamily="50" charset="0"/>
                  <a:cs typeface="Lato Regular"/>
                </a:rPr>
                <a:t>CEO &amp; Founder</a:t>
              </a: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2670637" y="7648696"/>
            <a:ext cx="1168351" cy="315630"/>
            <a:chOff x="1767724" y="4634691"/>
            <a:chExt cx="778901" cy="210365"/>
          </a:xfrm>
        </p:grpSpPr>
        <p:sp>
          <p:nvSpPr>
            <p:cNvPr id="24" name="Freeform 16"/>
            <p:cNvSpPr>
              <a:spLocks/>
            </p:cNvSpPr>
            <p:nvPr/>
          </p:nvSpPr>
          <p:spPr bwMode="auto">
            <a:xfrm>
              <a:off x="1767724" y="4662986"/>
              <a:ext cx="224047" cy="182070"/>
            </a:xfrm>
            <a:custGeom>
              <a:avLst/>
              <a:gdLst>
                <a:gd name="T0" fmla="*/ 368 w 368"/>
                <a:gd name="T1" fmla="*/ 36 h 299"/>
                <a:gd name="T2" fmla="*/ 324 w 368"/>
                <a:gd name="T3" fmla="*/ 48 h 299"/>
                <a:gd name="T4" fmla="*/ 358 w 368"/>
                <a:gd name="T5" fmla="*/ 6 h 299"/>
                <a:gd name="T6" fmla="*/ 310 w 368"/>
                <a:gd name="T7" fmla="*/ 24 h 299"/>
                <a:gd name="T8" fmla="*/ 255 w 368"/>
                <a:gd name="T9" fmla="*/ 0 h 299"/>
                <a:gd name="T10" fmla="*/ 179 w 368"/>
                <a:gd name="T11" fmla="*/ 76 h 299"/>
                <a:gd name="T12" fmla="*/ 181 w 368"/>
                <a:gd name="T13" fmla="*/ 93 h 299"/>
                <a:gd name="T14" fmla="*/ 25 w 368"/>
                <a:gd name="T15" fmla="*/ 14 h 299"/>
                <a:gd name="T16" fmla="*/ 15 w 368"/>
                <a:gd name="T17" fmla="*/ 52 h 299"/>
                <a:gd name="T18" fmla="*/ 49 w 368"/>
                <a:gd name="T19" fmla="*/ 115 h 299"/>
                <a:gd name="T20" fmla="*/ 15 w 368"/>
                <a:gd name="T21" fmla="*/ 106 h 299"/>
                <a:gd name="T22" fmla="*/ 14 w 368"/>
                <a:gd name="T23" fmla="*/ 106 h 299"/>
                <a:gd name="T24" fmla="*/ 75 w 368"/>
                <a:gd name="T25" fmla="*/ 181 h 299"/>
                <a:gd name="T26" fmla="*/ 55 w 368"/>
                <a:gd name="T27" fmla="*/ 183 h 299"/>
                <a:gd name="T28" fmla="*/ 41 w 368"/>
                <a:gd name="T29" fmla="*/ 182 h 299"/>
                <a:gd name="T30" fmla="*/ 111 w 368"/>
                <a:gd name="T31" fmla="*/ 234 h 299"/>
                <a:gd name="T32" fmla="*/ 18 w 368"/>
                <a:gd name="T33" fmla="*/ 267 h 299"/>
                <a:gd name="T34" fmla="*/ 0 w 368"/>
                <a:gd name="T35" fmla="*/ 265 h 299"/>
                <a:gd name="T36" fmla="*/ 115 w 368"/>
                <a:gd name="T37" fmla="*/ 299 h 299"/>
                <a:gd name="T38" fmla="*/ 330 w 368"/>
                <a:gd name="T39" fmla="*/ 85 h 299"/>
                <a:gd name="T40" fmla="*/ 330 w 368"/>
                <a:gd name="T41" fmla="*/ 75 h 299"/>
                <a:gd name="T42" fmla="*/ 368 w 368"/>
                <a:gd name="T43" fmla="*/ 36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8" h="299">
                  <a:moveTo>
                    <a:pt x="368" y="36"/>
                  </a:moveTo>
                  <a:cubicBezTo>
                    <a:pt x="354" y="42"/>
                    <a:pt x="340" y="46"/>
                    <a:pt x="324" y="48"/>
                  </a:cubicBezTo>
                  <a:cubicBezTo>
                    <a:pt x="340" y="38"/>
                    <a:pt x="352" y="24"/>
                    <a:pt x="358" y="6"/>
                  </a:cubicBezTo>
                  <a:cubicBezTo>
                    <a:pt x="343" y="15"/>
                    <a:pt x="327" y="21"/>
                    <a:pt x="310" y="24"/>
                  </a:cubicBezTo>
                  <a:cubicBezTo>
                    <a:pt x="296" y="10"/>
                    <a:pt x="276" y="0"/>
                    <a:pt x="255" y="0"/>
                  </a:cubicBezTo>
                  <a:cubicBezTo>
                    <a:pt x="213" y="0"/>
                    <a:pt x="179" y="34"/>
                    <a:pt x="179" y="76"/>
                  </a:cubicBezTo>
                  <a:cubicBezTo>
                    <a:pt x="179" y="82"/>
                    <a:pt x="180" y="88"/>
                    <a:pt x="181" y="93"/>
                  </a:cubicBezTo>
                  <a:cubicBezTo>
                    <a:pt x="118" y="90"/>
                    <a:pt x="63" y="60"/>
                    <a:pt x="25" y="14"/>
                  </a:cubicBezTo>
                  <a:cubicBezTo>
                    <a:pt x="19" y="25"/>
                    <a:pt x="15" y="38"/>
                    <a:pt x="15" y="52"/>
                  </a:cubicBezTo>
                  <a:cubicBezTo>
                    <a:pt x="15" y="78"/>
                    <a:pt x="28" y="101"/>
                    <a:pt x="49" y="115"/>
                  </a:cubicBezTo>
                  <a:cubicBezTo>
                    <a:pt x="36" y="115"/>
                    <a:pt x="25" y="111"/>
                    <a:pt x="15" y="106"/>
                  </a:cubicBezTo>
                  <a:cubicBezTo>
                    <a:pt x="14" y="106"/>
                    <a:pt x="14" y="106"/>
                    <a:pt x="14" y="106"/>
                  </a:cubicBezTo>
                  <a:cubicBezTo>
                    <a:pt x="14" y="143"/>
                    <a:pt x="41" y="174"/>
                    <a:pt x="75" y="181"/>
                  </a:cubicBezTo>
                  <a:cubicBezTo>
                    <a:pt x="69" y="182"/>
                    <a:pt x="62" y="183"/>
                    <a:pt x="55" y="183"/>
                  </a:cubicBezTo>
                  <a:cubicBezTo>
                    <a:pt x="50" y="183"/>
                    <a:pt x="46" y="183"/>
                    <a:pt x="41" y="182"/>
                  </a:cubicBezTo>
                  <a:cubicBezTo>
                    <a:pt x="51" y="212"/>
                    <a:pt x="78" y="234"/>
                    <a:pt x="111" y="234"/>
                  </a:cubicBezTo>
                  <a:cubicBezTo>
                    <a:pt x="86" y="254"/>
                    <a:pt x="53" y="267"/>
                    <a:pt x="18" y="267"/>
                  </a:cubicBezTo>
                  <a:cubicBezTo>
                    <a:pt x="12" y="267"/>
                    <a:pt x="6" y="266"/>
                    <a:pt x="0" y="265"/>
                  </a:cubicBezTo>
                  <a:cubicBezTo>
                    <a:pt x="33" y="287"/>
                    <a:pt x="73" y="299"/>
                    <a:pt x="115" y="299"/>
                  </a:cubicBezTo>
                  <a:cubicBezTo>
                    <a:pt x="254" y="299"/>
                    <a:pt x="330" y="184"/>
                    <a:pt x="330" y="85"/>
                  </a:cubicBezTo>
                  <a:cubicBezTo>
                    <a:pt x="330" y="81"/>
                    <a:pt x="330" y="78"/>
                    <a:pt x="330" y="75"/>
                  </a:cubicBezTo>
                  <a:cubicBezTo>
                    <a:pt x="345" y="64"/>
                    <a:pt x="358" y="51"/>
                    <a:pt x="368" y="3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62" tIns="45730" rIns="91462" bIns="45730" numCol="1" anchor="t" anchorCtr="0" compatLnSpc="1">
              <a:prstTxWarp prst="textNoShape">
                <a:avLst/>
              </a:prstTxWarp>
            </a:bodyPr>
            <a:lstStyle/>
            <a:p>
              <a:endParaRPr lang="en-US" sz="2701" dirty="0">
                <a:latin typeface="Verdana Regular"/>
              </a:endParaRPr>
            </a:p>
          </p:txBody>
        </p:sp>
        <p:sp>
          <p:nvSpPr>
            <p:cNvPr id="25" name="Freeform 11"/>
            <p:cNvSpPr>
              <a:spLocks/>
            </p:cNvSpPr>
            <p:nvPr/>
          </p:nvSpPr>
          <p:spPr bwMode="auto">
            <a:xfrm>
              <a:off x="2080731" y="4634691"/>
              <a:ext cx="116517" cy="209386"/>
            </a:xfrm>
            <a:custGeom>
              <a:avLst/>
              <a:gdLst>
                <a:gd name="T0" fmla="*/ 200 w 200"/>
                <a:gd name="T1" fmla="*/ 62 h 360"/>
                <a:gd name="T2" fmla="*/ 143 w 200"/>
                <a:gd name="T3" fmla="*/ 62 h 360"/>
                <a:gd name="T4" fmla="*/ 128 w 200"/>
                <a:gd name="T5" fmla="*/ 83 h 360"/>
                <a:gd name="T6" fmla="*/ 128 w 200"/>
                <a:gd name="T7" fmla="*/ 125 h 360"/>
                <a:gd name="T8" fmla="*/ 200 w 200"/>
                <a:gd name="T9" fmla="*/ 125 h 360"/>
                <a:gd name="T10" fmla="*/ 200 w 200"/>
                <a:gd name="T11" fmla="*/ 183 h 360"/>
                <a:gd name="T12" fmla="*/ 128 w 200"/>
                <a:gd name="T13" fmla="*/ 183 h 360"/>
                <a:gd name="T14" fmla="*/ 128 w 200"/>
                <a:gd name="T15" fmla="*/ 360 h 360"/>
                <a:gd name="T16" fmla="*/ 61 w 200"/>
                <a:gd name="T17" fmla="*/ 360 h 360"/>
                <a:gd name="T18" fmla="*/ 61 w 200"/>
                <a:gd name="T19" fmla="*/ 183 h 360"/>
                <a:gd name="T20" fmla="*/ 0 w 200"/>
                <a:gd name="T21" fmla="*/ 183 h 360"/>
                <a:gd name="T22" fmla="*/ 0 w 200"/>
                <a:gd name="T23" fmla="*/ 125 h 360"/>
                <a:gd name="T24" fmla="*/ 61 w 200"/>
                <a:gd name="T25" fmla="*/ 125 h 360"/>
                <a:gd name="T26" fmla="*/ 61 w 200"/>
                <a:gd name="T27" fmla="*/ 90 h 360"/>
                <a:gd name="T28" fmla="*/ 143 w 200"/>
                <a:gd name="T29" fmla="*/ 0 h 360"/>
                <a:gd name="T30" fmla="*/ 200 w 200"/>
                <a:gd name="T31" fmla="*/ 0 h 360"/>
                <a:gd name="T32" fmla="*/ 200 w 200"/>
                <a:gd name="T33" fmla="*/ 62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0" h="360">
                  <a:moveTo>
                    <a:pt x="200" y="62"/>
                  </a:moveTo>
                  <a:cubicBezTo>
                    <a:pt x="143" y="62"/>
                    <a:pt x="143" y="62"/>
                    <a:pt x="143" y="62"/>
                  </a:cubicBezTo>
                  <a:cubicBezTo>
                    <a:pt x="136" y="62"/>
                    <a:pt x="128" y="71"/>
                    <a:pt x="128" y="83"/>
                  </a:cubicBezTo>
                  <a:cubicBezTo>
                    <a:pt x="128" y="125"/>
                    <a:pt x="128" y="125"/>
                    <a:pt x="128" y="125"/>
                  </a:cubicBezTo>
                  <a:cubicBezTo>
                    <a:pt x="200" y="125"/>
                    <a:pt x="200" y="125"/>
                    <a:pt x="200" y="125"/>
                  </a:cubicBezTo>
                  <a:cubicBezTo>
                    <a:pt x="200" y="183"/>
                    <a:pt x="200" y="183"/>
                    <a:pt x="200" y="183"/>
                  </a:cubicBezTo>
                  <a:cubicBezTo>
                    <a:pt x="128" y="183"/>
                    <a:pt x="128" y="183"/>
                    <a:pt x="128" y="183"/>
                  </a:cubicBezTo>
                  <a:cubicBezTo>
                    <a:pt x="128" y="360"/>
                    <a:pt x="128" y="360"/>
                    <a:pt x="128" y="360"/>
                  </a:cubicBezTo>
                  <a:cubicBezTo>
                    <a:pt x="61" y="360"/>
                    <a:pt x="61" y="360"/>
                    <a:pt x="61" y="360"/>
                  </a:cubicBezTo>
                  <a:cubicBezTo>
                    <a:pt x="61" y="183"/>
                    <a:pt x="61" y="183"/>
                    <a:pt x="61" y="183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61" y="125"/>
                    <a:pt x="61" y="125"/>
                    <a:pt x="61" y="125"/>
                  </a:cubicBezTo>
                  <a:cubicBezTo>
                    <a:pt x="61" y="90"/>
                    <a:pt x="61" y="90"/>
                    <a:pt x="61" y="90"/>
                  </a:cubicBezTo>
                  <a:cubicBezTo>
                    <a:pt x="61" y="40"/>
                    <a:pt x="95" y="0"/>
                    <a:pt x="143" y="0"/>
                  </a:cubicBezTo>
                  <a:cubicBezTo>
                    <a:pt x="200" y="0"/>
                    <a:pt x="200" y="0"/>
                    <a:pt x="200" y="0"/>
                  </a:cubicBezTo>
                  <a:lnTo>
                    <a:pt x="200" y="6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62" tIns="45730" rIns="91462" bIns="45730" numCol="1" anchor="t" anchorCtr="0" compatLnSpc="1">
              <a:prstTxWarp prst="textNoShape">
                <a:avLst/>
              </a:prstTxWarp>
            </a:bodyPr>
            <a:lstStyle/>
            <a:p>
              <a:endParaRPr lang="en-US" sz="2701" dirty="0">
                <a:latin typeface="Verdana Regular"/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2301617" y="4643936"/>
              <a:ext cx="245008" cy="199968"/>
            </a:xfrm>
            <a:custGeom>
              <a:avLst/>
              <a:gdLst>
                <a:gd name="T0" fmla="*/ 307 w 382"/>
                <a:gd name="T1" fmla="*/ 135 h 312"/>
                <a:gd name="T2" fmla="*/ 362 w 382"/>
                <a:gd name="T3" fmla="*/ 71 h 312"/>
                <a:gd name="T4" fmla="*/ 238 w 382"/>
                <a:gd name="T5" fmla="*/ 25 h 312"/>
                <a:gd name="T6" fmla="*/ 229 w 382"/>
                <a:gd name="T7" fmla="*/ 19 h 312"/>
                <a:gd name="T8" fmla="*/ 229 w 382"/>
                <a:gd name="T9" fmla="*/ 134 h 312"/>
                <a:gd name="T10" fmla="*/ 180 w 382"/>
                <a:gd name="T11" fmla="*/ 214 h 312"/>
                <a:gd name="T12" fmla="*/ 86 w 382"/>
                <a:gd name="T13" fmla="*/ 189 h 312"/>
                <a:gd name="T14" fmla="*/ 129 w 382"/>
                <a:gd name="T15" fmla="*/ 97 h 312"/>
                <a:gd name="T16" fmla="*/ 190 w 382"/>
                <a:gd name="T17" fmla="*/ 93 h 312"/>
                <a:gd name="T18" fmla="*/ 190 w 382"/>
                <a:gd name="T19" fmla="*/ 4 h 312"/>
                <a:gd name="T20" fmla="*/ 154 w 382"/>
                <a:gd name="T21" fmla="*/ 0 h 312"/>
                <a:gd name="T22" fmla="*/ 0 w 382"/>
                <a:gd name="T23" fmla="*/ 156 h 312"/>
                <a:gd name="T24" fmla="*/ 154 w 382"/>
                <a:gd name="T25" fmla="*/ 312 h 312"/>
                <a:gd name="T26" fmla="*/ 308 w 382"/>
                <a:gd name="T27" fmla="*/ 156 h 312"/>
                <a:gd name="T28" fmla="*/ 307 w 382"/>
                <a:gd name="T29" fmla="*/ 135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2" h="312">
                  <a:moveTo>
                    <a:pt x="307" y="135"/>
                  </a:moveTo>
                  <a:cubicBezTo>
                    <a:pt x="354" y="122"/>
                    <a:pt x="382" y="72"/>
                    <a:pt x="362" y="71"/>
                  </a:cubicBezTo>
                  <a:cubicBezTo>
                    <a:pt x="311" y="68"/>
                    <a:pt x="267" y="43"/>
                    <a:pt x="238" y="25"/>
                  </a:cubicBezTo>
                  <a:cubicBezTo>
                    <a:pt x="235" y="23"/>
                    <a:pt x="232" y="21"/>
                    <a:pt x="229" y="19"/>
                  </a:cubicBezTo>
                  <a:cubicBezTo>
                    <a:pt x="229" y="134"/>
                    <a:pt x="229" y="134"/>
                    <a:pt x="229" y="134"/>
                  </a:cubicBezTo>
                  <a:cubicBezTo>
                    <a:pt x="229" y="172"/>
                    <a:pt x="206" y="202"/>
                    <a:pt x="180" y="214"/>
                  </a:cubicBezTo>
                  <a:cubicBezTo>
                    <a:pt x="142" y="233"/>
                    <a:pt x="100" y="221"/>
                    <a:pt x="86" y="189"/>
                  </a:cubicBezTo>
                  <a:cubicBezTo>
                    <a:pt x="72" y="157"/>
                    <a:pt x="91" y="116"/>
                    <a:pt x="129" y="97"/>
                  </a:cubicBezTo>
                  <a:cubicBezTo>
                    <a:pt x="150" y="87"/>
                    <a:pt x="172" y="86"/>
                    <a:pt x="190" y="93"/>
                  </a:cubicBezTo>
                  <a:cubicBezTo>
                    <a:pt x="190" y="4"/>
                    <a:pt x="190" y="4"/>
                    <a:pt x="190" y="4"/>
                  </a:cubicBezTo>
                  <a:cubicBezTo>
                    <a:pt x="178" y="1"/>
                    <a:pt x="166" y="0"/>
                    <a:pt x="154" y="0"/>
                  </a:cubicBezTo>
                  <a:cubicBezTo>
                    <a:pt x="69" y="0"/>
                    <a:pt x="0" y="70"/>
                    <a:pt x="0" y="156"/>
                  </a:cubicBezTo>
                  <a:cubicBezTo>
                    <a:pt x="0" y="242"/>
                    <a:pt x="69" y="312"/>
                    <a:pt x="154" y="312"/>
                  </a:cubicBezTo>
                  <a:cubicBezTo>
                    <a:pt x="239" y="312"/>
                    <a:pt x="308" y="242"/>
                    <a:pt x="308" y="156"/>
                  </a:cubicBezTo>
                  <a:cubicBezTo>
                    <a:pt x="308" y="149"/>
                    <a:pt x="308" y="142"/>
                    <a:pt x="307" y="13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62" tIns="45730" rIns="91462" bIns="45730" numCol="1" anchor="t" anchorCtr="0" compatLnSpc="1">
              <a:prstTxWarp prst="textNoShape">
                <a:avLst/>
              </a:prstTxWarp>
            </a:bodyPr>
            <a:lstStyle/>
            <a:p>
              <a:endParaRPr lang="en-US" sz="2701" dirty="0">
                <a:latin typeface="Verdana Regular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6490519" y="7648696"/>
            <a:ext cx="1168351" cy="315630"/>
            <a:chOff x="1767724" y="4634691"/>
            <a:chExt cx="778901" cy="210365"/>
          </a:xfrm>
        </p:grpSpPr>
        <p:sp>
          <p:nvSpPr>
            <p:cNvPr id="31" name="Freeform 16"/>
            <p:cNvSpPr>
              <a:spLocks/>
            </p:cNvSpPr>
            <p:nvPr/>
          </p:nvSpPr>
          <p:spPr bwMode="auto">
            <a:xfrm>
              <a:off x="1767724" y="4662986"/>
              <a:ext cx="224047" cy="182070"/>
            </a:xfrm>
            <a:custGeom>
              <a:avLst/>
              <a:gdLst>
                <a:gd name="T0" fmla="*/ 368 w 368"/>
                <a:gd name="T1" fmla="*/ 36 h 299"/>
                <a:gd name="T2" fmla="*/ 324 w 368"/>
                <a:gd name="T3" fmla="*/ 48 h 299"/>
                <a:gd name="T4" fmla="*/ 358 w 368"/>
                <a:gd name="T5" fmla="*/ 6 h 299"/>
                <a:gd name="T6" fmla="*/ 310 w 368"/>
                <a:gd name="T7" fmla="*/ 24 h 299"/>
                <a:gd name="T8" fmla="*/ 255 w 368"/>
                <a:gd name="T9" fmla="*/ 0 h 299"/>
                <a:gd name="T10" fmla="*/ 179 w 368"/>
                <a:gd name="T11" fmla="*/ 76 h 299"/>
                <a:gd name="T12" fmla="*/ 181 w 368"/>
                <a:gd name="T13" fmla="*/ 93 h 299"/>
                <a:gd name="T14" fmla="*/ 25 w 368"/>
                <a:gd name="T15" fmla="*/ 14 h 299"/>
                <a:gd name="T16" fmla="*/ 15 w 368"/>
                <a:gd name="T17" fmla="*/ 52 h 299"/>
                <a:gd name="T18" fmla="*/ 49 w 368"/>
                <a:gd name="T19" fmla="*/ 115 h 299"/>
                <a:gd name="T20" fmla="*/ 15 w 368"/>
                <a:gd name="T21" fmla="*/ 106 h 299"/>
                <a:gd name="T22" fmla="*/ 14 w 368"/>
                <a:gd name="T23" fmla="*/ 106 h 299"/>
                <a:gd name="T24" fmla="*/ 75 w 368"/>
                <a:gd name="T25" fmla="*/ 181 h 299"/>
                <a:gd name="T26" fmla="*/ 55 w 368"/>
                <a:gd name="T27" fmla="*/ 183 h 299"/>
                <a:gd name="T28" fmla="*/ 41 w 368"/>
                <a:gd name="T29" fmla="*/ 182 h 299"/>
                <a:gd name="T30" fmla="*/ 111 w 368"/>
                <a:gd name="T31" fmla="*/ 234 h 299"/>
                <a:gd name="T32" fmla="*/ 18 w 368"/>
                <a:gd name="T33" fmla="*/ 267 h 299"/>
                <a:gd name="T34" fmla="*/ 0 w 368"/>
                <a:gd name="T35" fmla="*/ 265 h 299"/>
                <a:gd name="T36" fmla="*/ 115 w 368"/>
                <a:gd name="T37" fmla="*/ 299 h 299"/>
                <a:gd name="T38" fmla="*/ 330 w 368"/>
                <a:gd name="T39" fmla="*/ 85 h 299"/>
                <a:gd name="T40" fmla="*/ 330 w 368"/>
                <a:gd name="T41" fmla="*/ 75 h 299"/>
                <a:gd name="T42" fmla="*/ 368 w 368"/>
                <a:gd name="T43" fmla="*/ 36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8" h="299">
                  <a:moveTo>
                    <a:pt x="368" y="36"/>
                  </a:moveTo>
                  <a:cubicBezTo>
                    <a:pt x="354" y="42"/>
                    <a:pt x="340" y="46"/>
                    <a:pt x="324" y="48"/>
                  </a:cubicBezTo>
                  <a:cubicBezTo>
                    <a:pt x="340" y="38"/>
                    <a:pt x="352" y="24"/>
                    <a:pt x="358" y="6"/>
                  </a:cubicBezTo>
                  <a:cubicBezTo>
                    <a:pt x="343" y="15"/>
                    <a:pt x="327" y="21"/>
                    <a:pt x="310" y="24"/>
                  </a:cubicBezTo>
                  <a:cubicBezTo>
                    <a:pt x="296" y="10"/>
                    <a:pt x="276" y="0"/>
                    <a:pt x="255" y="0"/>
                  </a:cubicBezTo>
                  <a:cubicBezTo>
                    <a:pt x="213" y="0"/>
                    <a:pt x="179" y="34"/>
                    <a:pt x="179" y="76"/>
                  </a:cubicBezTo>
                  <a:cubicBezTo>
                    <a:pt x="179" y="82"/>
                    <a:pt x="180" y="88"/>
                    <a:pt x="181" y="93"/>
                  </a:cubicBezTo>
                  <a:cubicBezTo>
                    <a:pt x="118" y="90"/>
                    <a:pt x="63" y="60"/>
                    <a:pt x="25" y="14"/>
                  </a:cubicBezTo>
                  <a:cubicBezTo>
                    <a:pt x="19" y="25"/>
                    <a:pt x="15" y="38"/>
                    <a:pt x="15" y="52"/>
                  </a:cubicBezTo>
                  <a:cubicBezTo>
                    <a:pt x="15" y="78"/>
                    <a:pt x="28" y="101"/>
                    <a:pt x="49" y="115"/>
                  </a:cubicBezTo>
                  <a:cubicBezTo>
                    <a:pt x="36" y="115"/>
                    <a:pt x="25" y="111"/>
                    <a:pt x="15" y="106"/>
                  </a:cubicBezTo>
                  <a:cubicBezTo>
                    <a:pt x="14" y="106"/>
                    <a:pt x="14" y="106"/>
                    <a:pt x="14" y="106"/>
                  </a:cubicBezTo>
                  <a:cubicBezTo>
                    <a:pt x="14" y="143"/>
                    <a:pt x="41" y="174"/>
                    <a:pt x="75" y="181"/>
                  </a:cubicBezTo>
                  <a:cubicBezTo>
                    <a:pt x="69" y="182"/>
                    <a:pt x="62" y="183"/>
                    <a:pt x="55" y="183"/>
                  </a:cubicBezTo>
                  <a:cubicBezTo>
                    <a:pt x="50" y="183"/>
                    <a:pt x="46" y="183"/>
                    <a:pt x="41" y="182"/>
                  </a:cubicBezTo>
                  <a:cubicBezTo>
                    <a:pt x="51" y="212"/>
                    <a:pt x="78" y="234"/>
                    <a:pt x="111" y="234"/>
                  </a:cubicBezTo>
                  <a:cubicBezTo>
                    <a:pt x="86" y="254"/>
                    <a:pt x="53" y="267"/>
                    <a:pt x="18" y="267"/>
                  </a:cubicBezTo>
                  <a:cubicBezTo>
                    <a:pt x="12" y="267"/>
                    <a:pt x="6" y="266"/>
                    <a:pt x="0" y="265"/>
                  </a:cubicBezTo>
                  <a:cubicBezTo>
                    <a:pt x="33" y="287"/>
                    <a:pt x="73" y="299"/>
                    <a:pt x="115" y="299"/>
                  </a:cubicBezTo>
                  <a:cubicBezTo>
                    <a:pt x="254" y="299"/>
                    <a:pt x="330" y="184"/>
                    <a:pt x="330" y="85"/>
                  </a:cubicBezTo>
                  <a:cubicBezTo>
                    <a:pt x="330" y="81"/>
                    <a:pt x="330" y="78"/>
                    <a:pt x="330" y="75"/>
                  </a:cubicBezTo>
                  <a:cubicBezTo>
                    <a:pt x="345" y="64"/>
                    <a:pt x="358" y="51"/>
                    <a:pt x="368" y="3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62" tIns="45730" rIns="91462" bIns="45730" numCol="1" anchor="t" anchorCtr="0" compatLnSpc="1">
              <a:prstTxWarp prst="textNoShape">
                <a:avLst/>
              </a:prstTxWarp>
            </a:bodyPr>
            <a:lstStyle/>
            <a:p>
              <a:endParaRPr lang="en-US" sz="2701" dirty="0">
                <a:latin typeface="Verdana Regular"/>
              </a:endParaRPr>
            </a:p>
          </p:txBody>
        </p:sp>
        <p:sp>
          <p:nvSpPr>
            <p:cNvPr id="34" name="Freeform 11"/>
            <p:cNvSpPr>
              <a:spLocks/>
            </p:cNvSpPr>
            <p:nvPr/>
          </p:nvSpPr>
          <p:spPr bwMode="auto">
            <a:xfrm>
              <a:off x="2080731" y="4634691"/>
              <a:ext cx="116517" cy="209386"/>
            </a:xfrm>
            <a:custGeom>
              <a:avLst/>
              <a:gdLst>
                <a:gd name="T0" fmla="*/ 200 w 200"/>
                <a:gd name="T1" fmla="*/ 62 h 360"/>
                <a:gd name="T2" fmla="*/ 143 w 200"/>
                <a:gd name="T3" fmla="*/ 62 h 360"/>
                <a:gd name="T4" fmla="*/ 128 w 200"/>
                <a:gd name="T5" fmla="*/ 83 h 360"/>
                <a:gd name="T6" fmla="*/ 128 w 200"/>
                <a:gd name="T7" fmla="*/ 125 h 360"/>
                <a:gd name="T8" fmla="*/ 200 w 200"/>
                <a:gd name="T9" fmla="*/ 125 h 360"/>
                <a:gd name="T10" fmla="*/ 200 w 200"/>
                <a:gd name="T11" fmla="*/ 183 h 360"/>
                <a:gd name="T12" fmla="*/ 128 w 200"/>
                <a:gd name="T13" fmla="*/ 183 h 360"/>
                <a:gd name="T14" fmla="*/ 128 w 200"/>
                <a:gd name="T15" fmla="*/ 360 h 360"/>
                <a:gd name="T16" fmla="*/ 61 w 200"/>
                <a:gd name="T17" fmla="*/ 360 h 360"/>
                <a:gd name="T18" fmla="*/ 61 w 200"/>
                <a:gd name="T19" fmla="*/ 183 h 360"/>
                <a:gd name="T20" fmla="*/ 0 w 200"/>
                <a:gd name="T21" fmla="*/ 183 h 360"/>
                <a:gd name="T22" fmla="*/ 0 w 200"/>
                <a:gd name="T23" fmla="*/ 125 h 360"/>
                <a:gd name="T24" fmla="*/ 61 w 200"/>
                <a:gd name="T25" fmla="*/ 125 h 360"/>
                <a:gd name="T26" fmla="*/ 61 w 200"/>
                <a:gd name="T27" fmla="*/ 90 h 360"/>
                <a:gd name="T28" fmla="*/ 143 w 200"/>
                <a:gd name="T29" fmla="*/ 0 h 360"/>
                <a:gd name="T30" fmla="*/ 200 w 200"/>
                <a:gd name="T31" fmla="*/ 0 h 360"/>
                <a:gd name="T32" fmla="*/ 200 w 200"/>
                <a:gd name="T33" fmla="*/ 62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0" h="360">
                  <a:moveTo>
                    <a:pt x="200" y="62"/>
                  </a:moveTo>
                  <a:cubicBezTo>
                    <a:pt x="143" y="62"/>
                    <a:pt x="143" y="62"/>
                    <a:pt x="143" y="62"/>
                  </a:cubicBezTo>
                  <a:cubicBezTo>
                    <a:pt x="136" y="62"/>
                    <a:pt x="128" y="71"/>
                    <a:pt x="128" y="83"/>
                  </a:cubicBezTo>
                  <a:cubicBezTo>
                    <a:pt x="128" y="125"/>
                    <a:pt x="128" y="125"/>
                    <a:pt x="128" y="125"/>
                  </a:cubicBezTo>
                  <a:cubicBezTo>
                    <a:pt x="200" y="125"/>
                    <a:pt x="200" y="125"/>
                    <a:pt x="200" y="125"/>
                  </a:cubicBezTo>
                  <a:cubicBezTo>
                    <a:pt x="200" y="183"/>
                    <a:pt x="200" y="183"/>
                    <a:pt x="200" y="183"/>
                  </a:cubicBezTo>
                  <a:cubicBezTo>
                    <a:pt x="128" y="183"/>
                    <a:pt x="128" y="183"/>
                    <a:pt x="128" y="183"/>
                  </a:cubicBezTo>
                  <a:cubicBezTo>
                    <a:pt x="128" y="360"/>
                    <a:pt x="128" y="360"/>
                    <a:pt x="128" y="360"/>
                  </a:cubicBezTo>
                  <a:cubicBezTo>
                    <a:pt x="61" y="360"/>
                    <a:pt x="61" y="360"/>
                    <a:pt x="61" y="360"/>
                  </a:cubicBezTo>
                  <a:cubicBezTo>
                    <a:pt x="61" y="183"/>
                    <a:pt x="61" y="183"/>
                    <a:pt x="61" y="183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61" y="125"/>
                    <a:pt x="61" y="125"/>
                    <a:pt x="61" y="125"/>
                  </a:cubicBezTo>
                  <a:cubicBezTo>
                    <a:pt x="61" y="90"/>
                    <a:pt x="61" y="90"/>
                    <a:pt x="61" y="90"/>
                  </a:cubicBezTo>
                  <a:cubicBezTo>
                    <a:pt x="61" y="40"/>
                    <a:pt x="95" y="0"/>
                    <a:pt x="143" y="0"/>
                  </a:cubicBezTo>
                  <a:cubicBezTo>
                    <a:pt x="200" y="0"/>
                    <a:pt x="200" y="0"/>
                    <a:pt x="200" y="0"/>
                  </a:cubicBezTo>
                  <a:lnTo>
                    <a:pt x="200" y="6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62" tIns="45730" rIns="91462" bIns="45730" numCol="1" anchor="t" anchorCtr="0" compatLnSpc="1">
              <a:prstTxWarp prst="textNoShape">
                <a:avLst/>
              </a:prstTxWarp>
            </a:bodyPr>
            <a:lstStyle/>
            <a:p>
              <a:endParaRPr lang="en-US" sz="2701" dirty="0">
                <a:latin typeface="Verdana Regular"/>
              </a:endParaRPr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2301617" y="4643936"/>
              <a:ext cx="245008" cy="199968"/>
            </a:xfrm>
            <a:custGeom>
              <a:avLst/>
              <a:gdLst>
                <a:gd name="T0" fmla="*/ 307 w 382"/>
                <a:gd name="T1" fmla="*/ 135 h 312"/>
                <a:gd name="T2" fmla="*/ 362 w 382"/>
                <a:gd name="T3" fmla="*/ 71 h 312"/>
                <a:gd name="T4" fmla="*/ 238 w 382"/>
                <a:gd name="T5" fmla="*/ 25 h 312"/>
                <a:gd name="T6" fmla="*/ 229 w 382"/>
                <a:gd name="T7" fmla="*/ 19 h 312"/>
                <a:gd name="T8" fmla="*/ 229 w 382"/>
                <a:gd name="T9" fmla="*/ 134 h 312"/>
                <a:gd name="T10" fmla="*/ 180 w 382"/>
                <a:gd name="T11" fmla="*/ 214 h 312"/>
                <a:gd name="T12" fmla="*/ 86 w 382"/>
                <a:gd name="T13" fmla="*/ 189 h 312"/>
                <a:gd name="T14" fmla="*/ 129 w 382"/>
                <a:gd name="T15" fmla="*/ 97 h 312"/>
                <a:gd name="T16" fmla="*/ 190 w 382"/>
                <a:gd name="T17" fmla="*/ 93 h 312"/>
                <a:gd name="T18" fmla="*/ 190 w 382"/>
                <a:gd name="T19" fmla="*/ 4 h 312"/>
                <a:gd name="T20" fmla="*/ 154 w 382"/>
                <a:gd name="T21" fmla="*/ 0 h 312"/>
                <a:gd name="T22" fmla="*/ 0 w 382"/>
                <a:gd name="T23" fmla="*/ 156 h 312"/>
                <a:gd name="T24" fmla="*/ 154 w 382"/>
                <a:gd name="T25" fmla="*/ 312 h 312"/>
                <a:gd name="T26" fmla="*/ 308 w 382"/>
                <a:gd name="T27" fmla="*/ 156 h 312"/>
                <a:gd name="T28" fmla="*/ 307 w 382"/>
                <a:gd name="T29" fmla="*/ 135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2" h="312">
                  <a:moveTo>
                    <a:pt x="307" y="135"/>
                  </a:moveTo>
                  <a:cubicBezTo>
                    <a:pt x="354" y="122"/>
                    <a:pt x="382" y="72"/>
                    <a:pt x="362" y="71"/>
                  </a:cubicBezTo>
                  <a:cubicBezTo>
                    <a:pt x="311" y="68"/>
                    <a:pt x="267" y="43"/>
                    <a:pt x="238" y="25"/>
                  </a:cubicBezTo>
                  <a:cubicBezTo>
                    <a:pt x="235" y="23"/>
                    <a:pt x="232" y="21"/>
                    <a:pt x="229" y="19"/>
                  </a:cubicBezTo>
                  <a:cubicBezTo>
                    <a:pt x="229" y="134"/>
                    <a:pt x="229" y="134"/>
                    <a:pt x="229" y="134"/>
                  </a:cubicBezTo>
                  <a:cubicBezTo>
                    <a:pt x="229" y="172"/>
                    <a:pt x="206" y="202"/>
                    <a:pt x="180" y="214"/>
                  </a:cubicBezTo>
                  <a:cubicBezTo>
                    <a:pt x="142" y="233"/>
                    <a:pt x="100" y="221"/>
                    <a:pt x="86" y="189"/>
                  </a:cubicBezTo>
                  <a:cubicBezTo>
                    <a:pt x="72" y="157"/>
                    <a:pt x="91" y="116"/>
                    <a:pt x="129" y="97"/>
                  </a:cubicBezTo>
                  <a:cubicBezTo>
                    <a:pt x="150" y="87"/>
                    <a:pt x="172" y="86"/>
                    <a:pt x="190" y="93"/>
                  </a:cubicBezTo>
                  <a:cubicBezTo>
                    <a:pt x="190" y="4"/>
                    <a:pt x="190" y="4"/>
                    <a:pt x="190" y="4"/>
                  </a:cubicBezTo>
                  <a:cubicBezTo>
                    <a:pt x="178" y="1"/>
                    <a:pt x="166" y="0"/>
                    <a:pt x="154" y="0"/>
                  </a:cubicBezTo>
                  <a:cubicBezTo>
                    <a:pt x="69" y="0"/>
                    <a:pt x="0" y="70"/>
                    <a:pt x="0" y="156"/>
                  </a:cubicBezTo>
                  <a:cubicBezTo>
                    <a:pt x="0" y="242"/>
                    <a:pt x="69" y="312"/>
                    <a:pt x="154" y="312"/>
                  </a:cubicBezTo>
                  <a:cubicBezTo>
                    <a:pt x="239" y="312"/>
                    <a:pt x="308" y="242"/>
                    <a:pt x="308" y="156"/>
                  </a:cubicBezTo>
                  <a:cubicBezTo>
                    <a:pt x="308" y="149"/>
                    <a:pt x="308" y="142"/>
                    <a:pt x="307" y="13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62" tIns="45730" rIns="91462" bIns="45730" numCol="1" anchor="t" anchorCtr="0" compatLnSpc="1">
              <a:prstTxWarp prst="textNoShape">
                <a:avLst/>
              </a:prstTxWarp>
            </a:bodyPr>
            <a:lstStyle/>
            <a:p>
              <a:endParaRPr lang="en-US" sz="2701" dirty="0">
                <a:latin typeface="Verdana Regular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10157644" y="7646968"/>
            <a:ext cx="1168351" cy="315630"/>
            <a:chOff x="1767724" y="4634691"/>
            <a:chExt cx="778901" cy="210365"/>
          </a:xfrm>
        </p:grpSpPr>
        <p:sp>
          <p:nvSpPr>
            <p:cNvPr id="37" name="Freeform 16"/>
            <p:cNvSpPr>
              <a:spLocks/>
            </p:cNvSpPr>
            <p:nvPr/>
          </p:nvSpPr>
          <p:spPr bwMode="auto">
            <a:xfrm>
              <a:off x="1767724" y="4662986"/>
              <a:ext cx="224047" cy="182070"/>
            </a:xfrm>
            <a:custGeom>
              <a:avLst/>
              <a:gdLst>
                <a:gd name="T0" fmla="*/ 368 w 368"/>
                <a:gd name="T1" fmla="*/ 36 h 299"/>
                <a:gd name="T2" fmla="*/ 324 w 368"/>
                <a:gd name="T3" fmla="*/ 48 h 299"/>
                <a:gd name="T4" fmla="*/ 358 w 368"/>
                <a:gd name="T5" fmla="*/ 6 h 299"/>
                <a:gd name="T6" fmla="*/ 310 w 368"/>
                <a:gd name="T7" fmla="*/ 24 h 299"/>
                <a:gd name="T8" fmla="*/ 255 w 368"/>
                <a:gd name="T9" fmla="*/ 0 h 299"/>
                <a:gd name="T10" fmla="*/ 179 w 368"/>
                <a:gd name="T11" fmla="*/ 76 h 299"/>
                <a:gd name="T12" fmla="*/ 181 w 368"/>
                <a:gd name="T13" fmla="*/ 93 h 299"/>
                <a:gd name="T14" fmla="*/ 25 w 368"/>
                <a:gd name="T15" fmla="*/ 14 h 299"/>
                <a:gd name="T16" fmla="*/ 15 w 368"/>
                <a:gd name="T17" fmla="*/ 52 h 299"/>
                <a:gd name="T18" fmla="*/ 49 w 368"/>
                <a:gd name="T19" fmla="*/ 115 h 299"/>
                <a:gd name="T20" fmla="*/ 15 w 368"/>
                <a:gd name="T21" fmla="*/ 106 h 299"/>
                <a:gd name="T22" fmla="*/ 14 w 368"/>
                <a:gd name="T23" fmla="*/ 106 h 299"/>
                <a:gd name="T24" fmla="*/ 75 w 368"/>
                <a:gd name="T25" fmla="*/ 181 h 299"/>
                <a:gd name="T26" fmla="*/ 55 w 368"/>
                <a:gd name="T27" fmla="*/ 183 h 299"/>
                <a:gd name="T28" fmla="*/ 41 w 368"/>
                <a:gd name="T29" fmla="*/ 182 h 299"/>
                <a:gd name="T30" fmla="*/ 111 w 368"/>
                <a:gd name="T31" fmla="*/ 234 h 299"/>
                <a:gd name="T32" fmla="*/ 18 w 368"/>
                <a:gd name="T33" fmla="*/ 267 h 299"/>
                <a:gd name="T34" fmla="*/ 0 w 368"/>
                <a:gd name="T35" fmla="*/ 265 h 299"/>
                <a:gd name="T36" fmla="*/ 115 w 368"/>
                <a:gd name="T37" fmla="*/ 299 h 299"/>
                <a:gd name="T38" fmla="*/ 330 w 368"/>
                <a:gd name="T39" fmla="*/ 85 h 299"/>
                <a:gd name="T40" fmla="*/ 330 w 368"/>
                <a:gd name="T41" fmla="*/ 75 h 299"/>
                <a:gd name="T42" fmla="*/ 368 w 368"/>
                <a:gd name="T43" fmla="*/ 36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8" h="299">
                  <a:moveTo>
                    <a:pt x="368" y="36"/>
                  </a:moveTo>
                  <a:cubicBezTo>
                    <a:pt x="354" y="42"/>
                    <a:pt x="340" y="46"/>
                    <a:pt x="324" y="48"/>
                  </a:cubicBezTo>
                  <a:cubicBezTo>
                    <a:pt x="340" y="38"/>
                    <a:pt x="352" y="24"/>
                    <a:pt x="358" y="6"/>
                  </a:cubicBezTo>
                  <a:cubicBezTo>
                    <a:pt x="343" y="15"/>
                    <a:pt x="327" y="21"/>
                    <a:pt x="310" y="24"/>
                  </a:cubicBezTo>
                  <a:cubicBezTo>
                    <a:pt x="296" y="10"/>
                    <a:pt x="276" y="0"/>
                    <a:pt x="255" y="0"/>
                  </a:cubicBezTo>
                  <a:cubicBezTo>
                    <a:pt x="213" y="0"/>
                    <a:pt x="179" y="34"/>
                    <a:pt x="179" y="76"/>
                  </a:cubicBezTo>
                  <a:cubicBezTo>
                    <a:pt x="179" y="82"/>
                    <a:pt x="180" y="88"/>
                    <a:pt x="181" y="93"/>
                  </a:cubicBezTo>
                  <a:cubicBezTo>
                    <a:pt x="118" y="90"/>
                    <a:pt x="63" y="60"/>
                    <a:pt x="25" y="14"/>
                  </a:cubicBezTo>
                  <a:cubicBezTo>
                    <a:pt x="19" y="25"/>
                    <a:pt x="15" y="38"/>
                    <a:pt x="15" y="52"/>
                  </a:cubicBezTo>
                  <a:cubicBezTo>
                    <a:pt x="15" y="78"/>
                    <a:pt x="28" y="101"/>
                    <a:pt x="49" y="115"/>
                  </a:cubicBezTo>
                  <a:cubicBezTo>
                    <a:pt x="36" y="115"/>
                    <a:pt x="25" y="111"/>
                    <a:pt x="15" y="106"/>
                  </a:cubicBezTo>
                  <a:cubicBezTo>
                    <a:pt x="14" y="106"/>
                    <a:pt x="14" y="106"/>
                    <a:pt x="14" y="106"/>
                  </a:cubicBezTo>
                  <a:cubicBezTo>
                    <a:pt x="14" y="143"/>
                    <a:pt x="41" y="174"/>
                    <a:pt x="75" y="181"/>
                  </a:cubicBezTo>
                  <a:cubicBezTo>
                    <a:pt x="69" y="182"/>
                    <a:pt x="62" y="183"/>
                    <a:pt x="55" y="183"/>
                  </a:cubicBezTo>
                  <a:cubicBezTo>
                    <a:pt x="50" y="183"/>
                    <a:pt x="46" y="183"/>
                    <a:pt x="41" y="182"/>
                  </a:cubicBezTo>
                  <a:cubicBezTo>
                    <a:pt x="51" y="212"/>
                    <a:pt x="78" y="234"/>
                    <a:pt x="111" y="234"/>
                  </a:cubicBezTo>
                  <a:cubicBezTo>
                    <a:pt x="86" y="254"/>
                    <a:pt x="53" y="267"/>
                    <a:pt x="18" y="267"/>
                  </a:cubicBezTo>
                  <a:cubicBezTo>
                    <a:pt x="12" y="267"/>
                    <a:pt x="6" y="266"/>
                    <a:pt x="0" y="265"/>
                  </a:cubicBezTo>
                  <a:cubicBezTo>
                    <a:pt x="33" y="287"/>
                    <a:pt x="73" y="299"/>
                    <a:pt x="115" y="299"/>
                  </a:cubicBezTo>
                  <a:cubicBezTo>
                    <a:pt x="254" y="299"/>
                    <a:pt x="330" y="184"/>
                    <a:pt x="330" y="85"/>
                  </a:cubicBezTo>
                  <a:cubicBezTo>
                    <a:pt x="330" y="81"/>
                    <a:pt x="330" y="78"/>
                    <a:pt x="330" y="75"/>
                  </a:cubicBezTo>
                  <a:cubicBezTo>
                    <a:pt x="345" y="64"/>
                    <a:pt x="358" y="51"/>
                    <a:pt x="368" y="3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62" tIns="45730" rIns="91462" bIns="45730" numCol="1" anchor="t" anchorCtr="0" compatLnSpc="1">
              <a:prstTxWarp prst="textNoShape">
                <a:avLst/>
              </a:prstTxWarp>
            </a:bodyPr>
            <a:lstStyle/>
            <a:p>
              <a:endParaRPr lang="en-US" sz="2701" dirty="0">
                <a:latin typeface="Verdana Regular"/>
              </a:endParaRPr>
            </a:p>
          </p:txBody>
        </p:sp>
        <p:sp>
          <p:nvSpPr>
            <p:cNvPr id="38" name="Freeform 11"/>
            <p:cNvSpPr>
              <a:spLocks/>
            </p:cNvSpPr>
            <p:nvPr/>
          </p:nvSpPr>
          <p:spPr bwMode="auto">
            <a:xfrm>
              <a:off x="2080731" y="4634691"/>
              <a:ext cx="116517" cy="209386"/>
            </a:xfrm>
            <a:custGeom>
              <a:avLst/>
              <a:gdLst>
                <a:gd name="T0" fmla="*/ 200 w 200"/>
                <a:gd name="T1" fmla="*/ 62 h 360"/>
                <a:gd name="T2" fmla="*/ 143 w 200"/>
                <a:gd name="T3" fmla="*/ 62 h 360"/>
                <a:gd name="T4" fmla="*/ 128 w 200"/>
                <a:gd name="T5" fmla="*/ 83 h 360"/>
                <a:gd name="T6" fmla="*/ 128 w 200"/>
                <a:gd name="T7" fmla="*/ 125 h 360"/>
                <a:gd name="T8" fmla="*/ 200 w 200"/>
                <a:gd name="T9" fmla="*/ 125 h 360"/>
                <a:gd name="T10" fmla="*/ 200 w 200"/>
                <a:gd name="T11" fmla="*/ 183 h 360"/>
                <a:gd name="T12" fmla="*/ 128 w 200"/>
                <a:gd name="T13" fmla="*/ 183 h 360"/>
                <a:gd name="T14" fmla="*/ 128 w 200"/>
                <a:gd name="T15" fmla="*/ 360 h 360"/>
                <a:gd name="T16" fmla="*/ 61 w 200"/>
                <a:gd name="T17" fmla="*/ 360 h 360"/>
                <a:gd name="T18" fmla="*/ 61 w 200"/>
                <a:gd name="T19" fmla="*/ 183 h 360"/>
                <a:gd name="T20" fmla="*/ 0 w 200"/>
                <a:gd name="T21" fmla="*/ 183 h 360"/>
                <a:gd name="T22" fmla="*/ 0 w 200"/>
                <a:gd name="T23" fmla="*/ 125 h 360"/>
                <a:gd name="T24" fmla="*/ 61 w 200"/>
                <a:gd name="T25" fmla="*/ 125 h 360"/>
                <a:gd name="T26" fmla="*/ 61 w 200"/>
                <a:gd name="T27" fmla="*/ 90 h 360"/>
                <a:gd name="T28" fmla="*/ 143 w 200"/>
                <a:gd name="T29" fmla="*/ 0 h 360"/>
                <a:gd name="T30" fmla="*/ 200 w 200"/>
                <a:gd name="T31" fmla="*/ 0 h 360"/>
                <a:gd name="T32" fmla="*/ 200 w 200"/>
                <a:gd name="T33" fmla="*/ 62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0" h="360">
                  <a:moveTo>
                    <a:pt x="200" y="62"/>
                  </a:moveTo>
                  <a:cubicBezTo>
                    <a:pt x="143" y="62"/>
                    <a:pt x="143" y="62"/>
                    <a:pt x="143" y="62"/>
                  </a:cubicBezTo>
                  <a:cubicBezTo>
                    <a:pt x="136" y="62"/>
                    <a:pt x="128" y="71"/>
                    <a:pt x="128" y="83"/>
                  </a:cubicBezTo>
                  <a:cubicBezTo>
                    <a:pt x="128" y="125"/>
                    <a:pt x="128" y="125"/>
                    <a:pt x="128" y="125"/>
                  </a:cubicBezTo>
                  <a:cubicBezTo>
                    <a:pt x="200" y="125"/>
                    <a:pt x="200" y="125"/>
                    <a:pt x="200" y="125"/>
                  </a:cubicBezTo>
                  <a:cubicBezTo>
                    <a:pt x="200" y="183"/>
                    <a:pt x="200" y="183"/>
                    <a:pt x="200" y="183"/>
                  </a:cubicBezTo>
                  <a:cubicBezTo>
                    <a:pt x="128" y="183"/>
                    <a:pt x="128" y="183"/>
                    <a:pt x="128" y="183"/>
                  </a:cubicBezTo>
                  <a:cubicBezTo>
                    <a:pt x="128" y="360"/>
                    <a:pt x="128" y="360"/>
                    <a:pt x="128" y="360"/>
                  </a:cubicBezTo>
                  <a:cubicBezTo>
                    <a:pt x="61" y="360"/>
                    <a:pt x="61" y="360"/>
                    <a:pt x="61" y="360"/>
                  </a:cubicBezTo>
                  <a:cubicBezTo>
                    <a:pt x="61" y="183"/>
                    <a:pt x="61" y="183"/>
                    <a:pt x="61" y="183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61" y="125"/>
                    <a:pt x="61" y="125"/>
                    <a:pt x="61" y="125"/>
                  </a:cubicBezTo>
                  <a:cubicBezTo>
                    <a:pt x="61" y="90"/>
                    <a:pt x="61" y="90"/>
                    <a:pt x="61" y="90"/>
                  </a:cubicBezTo>
                  <a:cubicBezTo>
                    <a:pt x="61" y="40"/>
                    <a:pt x="95" y="0"/>
                    <a:pt x="143" y="0"/>
                  </a:cubicBezTo>
                  <a:cubicBezTo>
                    <a:pt x="200" y="0"/>
                    <a:pt x="200" y="0"/>
                    <a:pt x="200" y="0"/>
                  </a:cubicBezTo>
                  <a:lnTo>
                    <a:pt x="200" y="6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62" tIns="45730" rIns="91462" bIns="45730" numCol="1" anchor="t" anchorCtr="0" compatLnSpc="1">
              <a:prstTxWarp prst="textNoShape">
                <a:avLst/>
              </a:prstTxWarp>
            </a:bodyPr>
            <a:lstStyle/>
            <a:p>
              <a:endParaRPr lang="en-US" sz="2701" dirty="0">
                <a:latin typeface="Verdana Regular"/>
              </a:endParaRPr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2301617" y="4643936"/>
              <a:ext cx="245008" cy="199968"/>
            </a:xfrm>
            <a:custGeom>
              <a:avLst/>
              <a:gdLst>
                <a:gd name="T0" fmla="*/ 307 w 382"/>
                <a:gd name="T1" fmla="*/ 135 h 312"/>
                <a:gd name="T2" fmla="*/ 362 w 382"/>
                <a:gd name="T3" fmla="*/ 71 h 312"/>
                <a:gd name="T4" fmla="*/ 238 w 382"/>
                <a:gd name="T5" fmla="*/ 25 h 312"/>
                <a:gd name="T6" fmla="*/ 229 w 382"/>
                <a:gd name="T7" fmla="*/ 19 h 312"/>
                <a:gd name="T8" fmla="*/ 229 w 382"/>
                <a:gd name="T9" fmla="*/ 134 h 312"/>
                <a:gd name="T10" fmla="*/ 180 w 382"/>
                <a:gd name="T11" fmla="*/ 214 h 312"/>
                <a:gd name="T12" fmla="*/ 86 w 382"/>
                <a:gd name="T13" fmla="*/ 189 h 312"/>
                <a:gd name="T14" fmla="*/ 129 w 382"/>
                <a:gd name="T15" fmla="*/ 97 h 312"/>
                <a:gd name="T16" fmla="*/ 190 w 382"/>
                <a:gd name="T17" fmla="*/ 93 h 312"/>
                <a:gd name="T18" fmla="*/ 190 w 382"/>
                <a:gd name="T19" fmla="*/ 4 h 312"/>
                <a:gd name="T20" fmla="*/ 154 w 382"/>
                <a:gd name="T21" fmla="*/ 0 h 312"/>
                <a:gd name="T22" fmla="*/ 0 w 382"/>
                <a:gd name="T23" fmla="*/ 156 h 312"/>
                <a:gd name="T24" fmla="*/ 154 w 382"/>
                <a:gd name="T25" fmla="*/ 312 h 312"/>
                <a:gd name="T26" fmla="*/ 308 w 382"/>
                <a:gd name="T27" fmla="*/ 156 h 312"/>
                <a:gd name="T28" fmla="*/ 307 w 382"/>
                <a:gd name="T29" fmla="*/ 135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2" h="312">
                  <a:moveTo>
                    <a:pt x="307" y="135"/>
                  </a:moveTo>
                  <a:cubicBezTo>
                    <a:pt x="354" y="122"/>
                    <a:pt x="382" y="72"/>
                    <a:pt x="362" y="71"/>
                  </a:cubicBezTo>
                  <a:cubicBezTo>
                    <a:pt x="311" y="68"/>
                    <a:pt x="267" y="43"/>
                    <a:pt x="238" y="25"/>
                  </a:cubicBezTo>
                  <a:cubicBezTo>
                    <a:pt x="235" y="23"/>
                    <a:pt x="232" y="21"/>
                    <a:pt x="229" y="19"/>
                  </a:cubicBezTo>
                  <a:cubicBezTo>
                    <a:pt x="229" y="134"/>
                    <a:pt x="229" y="134"/>
                    <a:pt x="229" y="134"/>
                  </a:cubicBezTo>
                  <a:cubicBezTo>
                    <a:pt x="229" y="172"/>
                    <a:pt x="206" y="202"/>
                    <a:pt x="180" y="214"/>
                  </a:cubicBezTo>
                  <a:cubicBezTo>
                    <a:pt x="142" y="233"/>
                    <a:pt x="100" y="221"/>
                    <a:pt x="86" y="189"/>
                  </a:cubicBezTo>
                  <a:cubicBezTo>
                    <a:pt x="72" y="157"/>
                    <a:pt x="91" y="116"/>
                    <a:pt x="129" y="97"/>
                  </a:cubicBezTo>
                  <a:cubicBezTo>
                    <a:pt x="150" y="87"/>
                    <a:pt x="172" y="86"/>
                    <a:pt x="190" y="93"/>
                  </a:cubicBezTo>
                  <a:cubicBezTo>
                    <a:pt x="190" y="4"/>
                    <a:pt x="190" y="4"/>
                    <a:pt x="190" y="4"/>
                  </a:cubicBezTo>
                  <a:cubicBezTo>
                    <a:pt x="178" y="1"/>
                    <a:pt x="166" y="0"/>
                    <a:pt x="154" y="0"/>
                  </a:cubicBezTo>
                  <a:cubicBezTo>
                    <a:pt x="69" y="0"/>
                    <a:pt x="0" y="70"/>
                    <a:pt x="0" y="156"/>
                  </a:cubicBezTo>
                  <a:cubicBezTo>
                    <a:pt x="0" y="242"/>
                    <a:pt x="69" y="312"/>
                    <a:pt x="154" y="312"/>
                  </a:cubicBezTo>
                  <a:cubicBezTo>
                    <a:pt x="239" y="312"/>
                    <a:pt x="308" y="242"/>
                    <a:pt x="308" y="156"/>
                  </a:cubicBezTo>
                  <a:cubicBezTo>
                    <a:pt x="308" y="149"/>
                    <a:pt x="308" y="142"/>
                    <a:pt x="307" y="13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62" tIns="45730" rIns="91462" bIns="45730" numCol="1" anchor="t" anchorCtr="0" compatLnSpc="1">
              <a:prstTxWarp prst="textNoShape">
                <a:avLst/>
              </a:prstTxWarp>
            </a:bodyPr>
            <a:lstStyle/>
            <a:p>
              <a:endParaRPr lang="en-US" sz="2701" dirty="0">
                <a:latin typeface="Verdana Regular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13805719" y="7662567"/>
            <a:ext cx="1168351" cy="315630"/>
            <a:chOff x="1767724" y="4634691"/>
            <a:chExt cx="778901" cy="210365"/>
          </a:xfrm>
        </p:grpSpPr>
        <p:sp>
          <p:nvSpPr>
            <p:cNvPr id="41" name="Freeform 16"/>
            <p:cNvSpPr>
              <a:spLocks/>
            </p:cNvSpPr>
            <p:nvPr/>
          </p:nvSpPr>
          <p:spPr bwMode="auto">
            <a:xfrm>
              <a:off x="1767724" y="4662986"/>
              <a:ext cx="224047" cy="182070"/>
            </a:xfrm>
            <a:custGeom>
              <a:avLst/>
              <a:gdLst>
                <a:gd name="T0" fmla="*/ 368 w 368"/>
                <a:gd name="T1" fmla="*/ 36 h 299"/>
                <a:gd name="T2" fmla="*/ 324 w 368"/>
                <a:gd name="T3" fmla="*/ 48 h 299"/>
                <a:gd name="T4" fmla="*/ 358 w 368"/>
                <a:gd name="T5" fmla="*/ 6 h 299"/>
                <a:gd name="T6" fmla="*/ 310 w 368"/>
                <a:gd name="T7" fmla="*/ 24 h 299"/>
                <a:gd name="T8" fmla="*/ 255 w 368"/>
                <a:gd name="T9" fmla="*/ 0 h 299"/>
                <a:gd name="T10" fmla="*/ 179 w 368"/>
                <a:gd name="T11" fmla="*/ 76 h 299"/>
                <a:gd name="T12" fmla="*/ 181 w 368"/>
                <a:gd name="T13" fmla="*/ 93 h 299"/>
                <a:gd name="T14" fmla="*/ 25 w 368"/>
                <a:gd name="T15" fmla="*/ 14 h 299"/>
                <a:gd name="T16" fmla="*/ 15 w 368"/>
                <a:gd name="T17" fmla="*/ 52 h 299"/>
                <a:gd name="T18" fmla="*/ 49 w 368"/>
                <a:gd name="T19" fmla="*/ 115 h 299"/>
                <a:gd name="T20" fmla="*/ 15 w 368"/>
                <a:gd name="T21" fmla="*/ 106 h 299"/>
                <a:gd name="T22" fmla="*/ 14 w 368"/>
                <a:gd name="T23" fmla="*/ 106 h 299"/>
                <a:gd name="T24" fmla="*/ 75 w 368"/>
                <a:gd name="T25" fmla="*/ 181 h 299"/>
                <a:gd name="T26" fmla="*/ 55 w 368"/>
                <a:gd name="T27" fmla="*/ 183 h 299"/>
                <a:gd name="T28" fmla="*/ 41 w 368"/>
                <a:gd name="T29" fmla="*/ 182 h 299"/>
                <a:gd name="T30" fmla="*/ 111 w 368"/>
                <a:gd name="T31" fmla="*/ 234 h 299"/>
                <a:gd name="T32" fmla="*/ 18 w 368"/>
                <a:gd name="T33" fmla="*/ 267 h 299"/>
                <a:gd name="T34" fmla="*/ 0 w 368"/>
                <a:gd name="T35" fmla="*/ 265 h 299"/>
                <a:gd name="T36" fmla="*/ 115 w 368"/>
                <a:gd name="T37" fmla="*/ 299 h 299"/>
                <a:gd name="T38" fmla="*/ 330 w 368"/>
                <a:gd name="T39" fmla="*/ 85 h 299"/>
                <a:gd name="T40" fmla="*/ 330 w 368"/>
                <a:gd name="T41" fmla="*/ 75 h 299"/>
                <a:gd name="T42" fmla="*/ 368 w 368"/>
                <a:gd name="T43" fmla="*/ 36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8" h="299">
                  <a:moveTo>
                    <a:pt x="368" y="36"/>
                  </a:moveTo>
                  <a:cubicBezTo>
                    <a:pt x="354" y="42"/>
                    <a:pt x="340" y="46"/>
                    <a:pt x="324" y="48"/>
                  </a:cubicBezTo>
                  <a:cubicBezTo>
                    <a:pt x="340" y="38"/>
                    <a:pt x="352" y="24"/>
                    <a:pt x="358" y="6"/>
                  </a:cubicBezTo>
                  <a:cubicBezTo>
                    <a:pt x="343" y="15"/>
                    <a:pt x="327" y="21"/>
                    <a:pt x="310" y="24"/>
                  </a:cubicBezTo>
                  <a:cubicBezTo>
                    <a:pt x="296" y="10"/>
                    <a:pt x="276" y="0"/>
                    <a:pt x="255" y="0"/>
                  </a:cubicBezTo>
                  <a:cubicBezTo>
                    <a:pt x="213" y="0"/>
                    <a:pt x="179" y="34"/>
                    <a:pt x="179" y="76"/>
                  </a:cubicBezTo>
                  <a:cubicBezTo>
                    <a:pt x="179" y="82"/>
                    <a:pt x="180" y="88"/>
                    <a:pt x="181" y="93"/>
                  </a:cubicBezTo>
                  <a:cubicBezTo>
                    <a:pt x="118" y="90"/>
                    <a:pt x="63" y="60"/>
                    <a:pt x="25" y="14"/>
                  </a:cubicBezTo>
                  <a:cubicBezTo>
                    <a:pt x="19" y="25"/>
                    <a:pt x="15" y="38"/>
                    <a:pt x="15" y="52"/>
                  </a:cubicBezTo>
                  <a:cubicBezTo>
                    <a:pt x="15" y="78"/>
                    <a:pt x="28" y="101"/>
                    <a:pt x="49" y="115"/>
                  </a:cubicBezTo>
                  <a:cubicBezTo>
                    <a:pt x="36" y="115"/>
                    <a:pt x="25" y="111"/>
                    <a:pt x="15" y="106"/>
                  </a:cubicBezTo>
                  <a:cubicBezTo>
                    <a:pt x="14" y="106"/>
                    <a:pt x="14" y="106"/>
                    <a:pt x="14" y="106"/>
                  </a:cubicBezTo>
                  <a:cubicBezTo>
                    <a:pt x="14" y="143"/>
                    <a:pt x="41" y="174"/>
                    <a:pt x="75" y="181"/>
                  </a:cubicBezTo>
                  <a:cubicBezTo>
                    <a:pt x="69" y="182"/>
                    <a:pt x="62" y="183"/>
                    <a:pt x="55" y="183"/>
                  </a:cubicBezTo>
                  <a:cubicBezTo>
                    <a:pt x="50" y="183"/>
                    <a:pt x="46" y="183"/>
                    <a:pt x="41" y="182"/>
                  </a:cubicBezTo>
                  <a:cubicBezTo>
                    <a:pt x="51" y="212"/>
                    <a:pt x="78" y="234"/>
                    <a:pt x="111" y="234"/>
                  </a:cubicBezTo>
                  <a:cubicBezTo>
                    <a:pt x="86" y="254"/>
                    <a:pt x="53" y="267"/>
                    <a:pt x="18" y="267"/>
                  </a:cubicBezTo>
                  <a:cubicBezTo>
                    <a:pt x="12" y="267"/>
                    <a:pt x="6" y="266"/>
                    <a:pt x="0" y="265"/>
                  </a:cubicBezTo>
                  <a:cubicBezTo>
                    <a:pt x="33" y="287"/>
                    <a:pt x="73" y="299"/>
                    <a:pt x="115" y="299"/>
                  </a:cubicBezTo>
                  <a:cubicBezTo>
                    <a:pt x="254" y="299"/>
                    <a:pt x="330" y="184"/>
                    <a:pt x="330" y="85"/>
                  </a:cubicBezTo>
                  <a:cubicBezTo>
                    <a:pt x="330" y="81"/>
                    <a:pt x="330" y="78"/>
                    <a:pt x="330" y="75"/>
                  </a:cubicBezTo>
                  <a:cubicBezTo>
                    <a:pt x="345" y="64"/>
                    <a:pt x="358" y="51"/>
                    <a:pt x="368" y="3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62" tIns="45730" rIns="91462" bIns="45730" numCol="1" anchor="t" anchorCtr="0" compatLnSpc="1">
              <a:prstTxWarp prst="textNoShape">
                <a:avLst/>
              </a:prstTxWarp>
            </a:bodyPr>
            <a:lstStyle/>
            <a:p>
              <a:endParaRPr lang="en-US" sz="2701" dirty="0">
                <a:latin typeface="Verdana Regular"/>
              </a:endParaRPr>
            </a:p>
          </p:txBody>
        </p:sp>
        <p:sp>
          <p:nvSpPr>
            <p:cNvPr id="42" name="Freeform 11"/>
            <p:cNvSpPr>
              <a:spLocks/>
            </p:cNvSpPr>
            <p:nvPr/>
          </p:nvSpPr>
          <p:spPr bwMode="auto">
            <a:xfrm>
              <a:off x="2080731" y="4634691"/>
              <a:ext cx="116517" cy="209386"/>
            </a:xfrm>
            <a:custGeom>
              <a:avLst/>
              <a:gdLst>
                <a:gd name="T0" fmla="*/ 200 w 200"/>
                <a:gd name="T1" fmla="*/ 62 h 360"/>
                <a:gd name="T2" fmla="*/ 143 w 200"/>
                <a:gd name="T3" fmla="*/ 62 h 360"/>
                <a:gd name="T4" fmla="*/ 128 w 200"/>
                <a:gd name="T5" fmla="*/ 83 h 360"/>
                <a:gd name="T6" fmla="*/ 128 w 200"/>
                <a:gd name="T7" fmla="*/ 125 h 360"/>
                <a:gd name="T8" fmla="*/ 200 w 200"/>
                <a:gd name="T9" fmla="*/ 125 h 360"/>
                <a:gd name="T10" fmla="*/ 200 w 200"/>
                <a:gd name="T11" fmla="*/ 183 h 360"/>
                <a:gd name="T12" fmla="*/ 128 w 200"/>
                <a:gd name="T13" fmla="*/ 183 h 360"/>
                <a:gd name="T14" fmla="*/ 128 w 200"/>
                <a:gd name="T15" fmla="*/ 360 h 360"/>
                <a:gd name="T16" fmla="*/ 61 w 200"/>
                <a:gd name="T17" fmla="*/ 360 h 360"/>
                <a:gd name="T18" fmla="*/ 61 w 200"/>
                <a:gd name="T19" fmla="*/ 183 h 360"/>
                <a:gd name="T20" fmla="*/ 0 w 200"/>
                <a:gd name="T21" fmla="*/ 183 h 360"/>
                <a:gd name="T22" fmla="*/ 0 w 200"/>
                <a:gd name="T23" fmla="*/ 125 h 360"/>
                <a:gd name="T24" fmla="*/ 61 w 200"/>
                <a:gd name="T25" fmla="*/ 125 h 360"/>
                <a:gd name="T26" fmla="*/ 61 w 200"/>
                <a:gd name="T27" fmla="*/ 90 h 360"/>
                <a:gd name="T28" fmla="*/ 143 w 200"/>
                <a:gd name="T29" fmla="*/ 0 h 360"/>
                <a:gd name="T30" fmla="*/ 200 w 200"/>
                <a:gd name="T31" fmla="*/ 0 h 360"/>
                <a:gd name="T32" fmla="*/ 200 w 200"/>
                <a:gd name="T33" fmla="*/ 62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0" h="360">
                  <a:moveTo>
                    <a:pt x="200" y="62"/>
                  </a:moveTo>
                  <a:cubicBezTo>
                    <a:pt x="143" y="62"/>
                    <a:pt x="143" y="62"/>
                    <a:pt x="143" y="62"/>
                  </a:cubicBezTo>
                  <a:cubicBezTo>
                    <a:pt x="136" y="62"/>
                    <a:pt x="128" y="71"/>
                    <a:pt x="128" y="83"/>
                  </a:cubicBezTo>
                  <a:cubicBezTo>
                    <a:pt x="128" y="125"/>
                    <a:pt x="128" y="125"/>
                    <a:pt x="128" y="125"/>
                  </a:cubicBezTo>
                  <a:cubicBezTo>
                    <a:pt x="200" y="125"/>
                    <a:pt x="200" y="125"/>
                    <a:pt x="200" y="125"/>
                  </a:cubicBezTo>
                  <a:cubicBezTo>
                    <a:pt x="200" y="183"/>
                    <a:pt x="200" y="183"/>
                    <a:pt x="200" y="183"/>
                  </a:cubicBezTo>
                  <a:cubicBezTo>
                    <a:pt x="128" y="183"/>
                    <a:pt x="128" y="183"/>
                    <a:pt x="128" y="183"/>
                  </a:cubicBezTo>
                  <a:cubicBezTo>
                    <a:pt x="128" y="360"/>
                    <a:pt x="128" y="360"/>
                    <a:pt x="128" y="360"/>
                  </a:cubicBezTo>
                  <a:cubicBezTo>
                    <a:pt x="61" y="360"/>
                    <a:pt x="61" y="360"/>
                    <a:pt x="61" y="360"/>
                  </a:cubicBezTo>
                  <a:cubicBezTo>
                    <a:pt x="61" y="183"/>
                    <a:pt x="61" y="183"/>
                    <a:pt x="61" y="183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61" y="125"/>
                    <a:pt x="61" y="125"/>
                    <a:pt x="61" y="125"/>
                  </a:cubicBezTo>
                  <a:cubicBezTo>
                    <a:pt x="61" y="90"/>
                    <a:pt x="61" y="90"/>
                    <a:pt x="61" y="90"/>
                  </a:cubicBezTo>
                  <a:cubicBezTo>
                    <a:pt x="61" y="40"/>
                    <a:pt x="95" y="0"/>
                    <a:pt x="143" y="0"/>
                  </a:cubicBezTo>
                  <a:cubicBezTo>
                    <a:pt x="200" y="0"/>
                    <a:pt x="200" y="0"/>
                    <a:pt x="200" y="0"/>
                  </a:cubicBezTo>
                  <a:lnTo>
                    <a:pt x="200" y="6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62" tIns="45730" rIns="91462" bIns="45730" numCol="1" anchor="t" anchorCtr="0" compatLnSpc="1">
              <a:prstTxWarp prst="textNoShape">
                <a:avLst/>
              </a:prstTxWarp>
            </a:bodyPr>
            <a:lstStyle/>
            <a:p>
              <a:endParaRPr lang="en-US" sz="2701" dirty="0">
                <a:latin typeface="Verdana Regular"/>
              </a:endParaRPr>
            </a:p>
          </p:txBody>
        </p:sp>
        <p:sp>
          <p:nvSpPr>
            <p:cNvPr id="43" name="Freeform 42"/>
            <p:cNvSpPr>
              <a:spLocks/>
            </p:cNvSpPr>
            <p:nvPr/>
          </p:nvSpPr>
          <p:spPr bwMode="auto">
            <a:xfrm>
              <a:off x="2301617" y="4643936"/>
              <a:ext cx="245008" cy="199968"/>
            </a:xfrm>
            <a:custGeom>
              <a:avLst/>
              <a:gdLst>
                <a:gd name="T0" fmla="*/ 307 w 382"/>
                <a:gd name="T1" fmla="*/ 135 h 312"/>
                <a:gd name="T2" fmla="*/ 362 w 382"/>
                <a:gd name="T3" fmla="*/ 71 h 312"/>
                <a:gd name="T4" fmla="*/ 238 w 382"/>
                <a:gd name="T5" fmla="*/ 25 h 312"/>
                <a:gd name="T6" fmla="*/ 229 w 382"/>
                <a:gd name="T7" fmla="*/ 19 h 312"/>
                <a:gd name="T8" fmla="*/ 229 w 382"/>
                <a:gd name="T9" fmla="*/ 134 h 312"/>
                <a:gd name="T10" fmla="*/ 180 w 382"/>
                <a:gd name="T11" fmla="*/ 214 h 312"/>
                <a:gd name="T12" fmla="*/ 86 w 382"/>
                <a:gd name="T13" fmla="*/ 189 h 312"/>
                <a:gd name="T14" fmla="*/ 129 w 382"/>
                <a:gd name="T15" fmla="*/ 97 h 312"/>
                <a:gd name="T16" fmla="*/ 190 w 382"/>
                <a:gd name="T17" fmla="*/ 93 h 312"/>
                <a:gd name="T18" fmla="*/ 190 w 382"/>
                <a:gd name="T19" fmla="*/ 4 h 312"/>
                <a:gd name="T20" fmla="*/ 154 w 382"/>
                <a:gd name="T21" fmla="*/ 0 h 312"/>
                <a:gd name="T22" fmla="*/ 0 w 382"/>
                <a:gd name="T23" fmla="*/ 156 h 312"/>
                <a:gd name="T24" fmla="*/ 154 w 382"/>
                <a:gd name="T25" fmla="*/ 312 h 312"/>
                <a:gd name="T26" fmla="*/ 308 w 382"/>
                <a:gd name="T27" fmla="*/ 156 h 312"/>
                <a:gd name="T28" fmla="*/ 307 w 382"/>
                <a:gd name="T29" fmla="*/ 135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2" h="312">
                  <a:moveTo>
                    <a:pt x="307" y="135"/>
                  </a:moveTo>
                  <a:cubicBezTo>
                    <a:pt x="354" y="122"/>
                    <a:pt x="382" y="72"/>
                    <a:pt x="362" y="71"/>
                  </a:cubicBezTo>
                  <a:cubicBezTo>
                    <a:pt x="311" y="68"/>
                    <a:pt x="267" y="43"/>
                    <a:pt x="238" y="25"/>
                  </a:cubicBezTo>
                  <a:cubicBezTo>
                    <a:pt x="235" y="23"/>
                    <a:pt x="232" y="21"/>
                    <a:pt x="229" y="19"/>
                  </a:cubicBezTo>
                  <a:cubicBezTo>
                    <a:pt x="229" y="134"/>
                    <a:pt x="229" y="134"/>
                    <a:pt x="229" y="134"/>
                  </a:cubicBezTo>
                  <a:cubicBezTo>
                    <a:pt x="229" y="172"/>
                    <a:pt x="206" y="202"/>
                    <a:pt x="180" y="214"/>
                  </a:cubicBezTo>
                  <a:cubicBezTo>
                    <a:pt x="142" y="233"/>
                    <a:pt x="100" y="221"/>
                    <a:pt x="86" y="189"/>
                  </a:cubicBezTo>
                  <a:cubicBezTo>
                    <a:pt x="72" y="157"/>
                    <a:pt x="91" y="116"/>
                    <a:pt x="129" y="97"/>
                  </a:cubicBezTo>
                  <a:cubicBezTo>
                    <a:pt x="150" y="87"/>
                    <a:pt x="172" y="86"/>
                    <a:pt x="190" y="93"/>
                  </a:cubicBezTo>
                  <a:cubicBezTo>
                    <a:pt x="190" y="4"/>
                    <a:pt x="190" y="4"/>
                    <a:pt x="190" y="4"/>
                  </a:cubicBezTo>
                  <a:cubicBezTo>
                    <a:pt x="178" y="1"/>
                    <a:pt x="166" y="0"/>
                    <a:pt x="154" y="0"/>
                  </a:cubicBezTo>
                  <a:cubicBezTo>
                    <a:pt x="69" y="0"/>
                    <a:pt x="0" y="70"/>
                    <a:pt x="0" y="156"/>
                  </a:cubicBezTo>
                  <a:cubicBezTo>
                    <a:pt x="0" y="242"/>
                    <a:pt x="69" y="312"/>
                    <a:pt x="154" y="312"/>
                  </a:cubicBezTo>
                  <a:cubicBezTo>
                    <a:pt x="239" y="312"/>
                    <a:pt x="308" y="242"/>
                    <a:pt x="308" y="156"/>
                  </a:cubicBezTo>
                  <a:cubicBezTo>
                    <a:pt x="308" y="149"/>
                    <a:pt x="308" y="142"/>
                    <a:pt x="307" y="13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62" tIns="45730" rIns="91462" bIns="45730" numCol="1" anchor="t" anchorCtr="0" compatLnSpc="1">
              <a:prstTxWarp prst="textNoShape">
                <a:avLst/>
              </a:prstTxWarp>
            </a:bodyPr>
            <a:lstStyle/>
            <a:p>
              <a:endParaRPr lang="en-US" sz="2701" dirty="0">
                <a:latin typeface="Verdana Regular"/>
              </a:endParaRPr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3314922" y="1348925"/>
            <a:ext cx="10960307" cy="1559721"/>
            <a:chOff x="4398158" y="483017"/>
            <a:chExt cx="14609937" cy="2079087"/>
          </a:xfrm>
        </p:grpSpPr>
        <p:sp>
          <p:nvSpPr>
            <p:cNvPr id="63" name="TextBox 62"/>
            <p:cNvSpPr txBox="1"/>
            <p:nvPr/>
          </p:nvSpPr>
          <p:spPr>
            <a:xfrm>
              <a:off x="4398158" y="483017"/>
              <a:ext cx="14609937" cy="1507718"/>
            </a:xfrm>
            <a:prstGeom prst="rect">
              <a:avLst/>
            </a:prstGeom>
            <a:noFill/>
          </p:spPr>
          <p:txBody>
            <a:bodyPr wrap="square" lIns="68584" tIns="34292" rIns="68584" bIns="34292" rtlCol="0">
              <a:spAutoFit/>
            </a:bodyPr>
            <a:lstStyle/>
            <a:p>
              <a:pPr algn="ctr"/>
              <a:r>
                <a:rPr lang="fr-FR" sz="6900" dirty="0">
                  <a:solidFill>
                    <a:schemeClr val="tx2"/>
                  </a:solidFill>
                  <a:latin typeface="Verdana Regular"/>
                  <a:ea typeface="Lato" panose="020F0502020204030203" pitchFamily="34" charset="0"/>
                  <a:cs typeface="Lato" panose="020F0502020204030203" pitchFamily="34" charset="0"/>
                </a:rPr>
                <a:t>INSEREZ VOS IMAGES</a:t>
              </a:r>
              <a:endParaRPr lang="id-ID" sz="6900" dirty="0">
                <a:solidFill>
                  <a:schemeClr val="tx2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64" name="Rectangle 63"/>
            <p:cNvSpPr/>
            <p:nvPr/>
          </p:nvSpPr>
          <p:spPr>
            <a:xfrm>
              <a:off x="11412311" y="2470667"/>
              <a:ext cx="1553038" cy="9143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68522" tIns="34263" rIns="68522" bIns="34263" rtlCol="0" anchor="ctr"/>
            <a:lstStyle/>
            <a:p>
              <a:pPr algn="ctr"/>
              <a:endParaRPr lang="en-US" sz="2701" dirty="0">
                <a:solidFill>
                  <a:schemeClr val="accent2"/>
                </a:solidFill>
                <a:latin typeface="Open Sans Light"/>
              </a:endParaRPr>
            </a:p>
          </p:txBody>
        </p:sp>
        <p:sp>
          <p:nvSpPr>
            <p:cNvPr id="65" name="Subtitle 2"/>
            <p:cNvSpPr txBox="1">
              <a:spLocks/>
            </p:cNvSpPr>
            <p:nvPr/>
          </p:nvSpPr>
          <p:spPr>
            <a:xfrm>
              <a:off x="6361236" y="1634834"/>
              <a:ext cx="11655185" cy="839116"/>
            </a:xfrm>
            <a:prstGeom prst="rect">
              <a:avLst/>
            </a:prstGeom>
          </p:spPr>
          <p:txBody>
            <a:bodyPr vert="horz" lIns="163160" tIns="81580" rIns="163160" bIns="81580" rtlCol="0">
              <a:norm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dirty="0" err="1">
                  <a:latin typeface="Verdana Regular"/>
                  <a:ea typeface="Lato" panose="020F0502020204030203" pitchFamily="34" charset="0"/>
                  <a:cs typeface="Lato" panose="020F0502020204030203" pitchFamily="34" charset="0"/>
                </a:rPr>
                <a:t>Présentez</a:t>
              </a:r>
              <a:r>
                <a:rPr lang="en-US" dirty="0">
                  <a:latin typeface="Verdana Regular"/>
                  <a:ea typeface="Lato" panose="020F0502020204030203" pitchFamily="34" charset="0"/>
                  <a:cs typeface="Lato" panose="020F0502020204030203" pitchFamily="34" charset="0"/>
                </a:rPr>
                <a:t> les </a:t>
              </a:r>
              <a:r>
                <a:rPr lang="en-US" dirty="0" err="1">
                  <a:latin typeface="Verdana Regular"/>
                  <a:ea typeface="Lato" panose="020F0502020204030203" pitchFamily="34" charset="0"/>
                  <a:cs typeface="Lato" panose="020F0502020204030203" pitchFamily="34" charset="0"/>
                </a:rPr>
                <a:t>membres</a:t>
              </a:r>
              <a:r>
                <a:rPr lang="en-US" dirty="0">
                  <a:latin typeface="Verdana Regular"/>
                  <a:ea typeface="Lato" panose="020F0502020204030203" pitchFamily="34" charset="0"/>
                  <a:cs typeface="Lato" panose="020F0502020204030203" pitchFamily="34" charset="0"/>
                </a:rPr>
                <a:t> de </a:t>
              </a:r>
              <a:r>
                <a:rPr lang="en-US" dirty="0" err="1">
                  <a:latin typeface="Verdana Regular"/>
                  <a:ea typeface="Lato" panose="020F0502020204030203" pitchFamily="34" charset="0"/>
                  <a:cs typeface="Lato" panose="020F0502020204030203" pitchFamily="34" charset="0"/>
                </a:rPr>
                <a:t>votre</a:t>
              </a:r>
              <a:r>
                <a:rPr lang="en-US" dirty="0">
                  <a:latin typeface="Verdana Regular"/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dirty="0" err="1">
                  <a:latin typeface="Verdana Regular"/>
                  <a:ea typeface="Lato" panose="020F0502020204030203" pitchFamily="34" charset="0"/>
                  <a:cs typeface="Lato" panose="020F0502020204030203" pitchFamily="34" charset="0"/>
                </a:rPr>
                <a:t>équipe</a:t>
              </a:r>
              <a:endParaRPr lang="en-US" dirty="0">
                <a:solidFill>
                  <a:schemeClr val="accent1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pic>
        <p:nvPicPr>
          <p:cNvPr id="7" name="Espace réservé pour une image  6"/>
          <p:cNvPicPr>
            <a:picLocks noGrp="1" noChangeAspect="1"/>
          </p:cNvPicPr>
          <p:nvPr>
            <p:ph type="pic" sz="quarter" idx="15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60" b="6960"/>
          <a:stretch>
            <a:fillRect/>
          </a:stretch>
        </p:blipFill>
        <p:spPr>
          <a:xfrm>
            <a:off x="1663700" y="3401288"/>
            <a:ext cx="3200400" cy="3200400"/>
          </a:xfrm>
        </p:spPr>
      </p:pic>
      <p:pic>
        <p:nvPicPr>
          <p:cNvPr id="15" name="Espace réservé pour une image  14"/>
          <p:cNvPicPr>
            <a:picLocks noGrp="1" noChangeAspect="1"/>
          </p:cNvPicPr>
          <p:nvPr>
            <p:ph type="pic" sz="quarter" idx="16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8" b="658"/>
          <a:stretch>
            <a:fillRect/>
          </a:stretch>
        </p:blipFill>
        <p:spPr>
          <a:xfrm>
            <a:off x="5486400" y="3401288"/>
            <a:ext cx="3200400" cy="3200400"/>
          </a:xfrm>
        </p:spPr>
      </p:pic>
      <p:pic>
        <p:nvPicPr>
          <p:cNvPr id="11" name="Espace réservé pour une image  10"/>
          <p:cNvPicPr>
            <a:picLocks noGrp="1" noChangeAspect="1"/>
          </p:cNvPicPr>
          <p:nvPr>
            <p:ph type="pic" sz="quarter" idx="17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96" b="9396"/>
          <a:stretch>
            <a:fillRect/>
          </a:stretch>
        </p:blipFill>
        <p:spPr>
          <a:xfrm>
            <a:off x="9144000" y="3401288"/>
            <a:ext cx="3200400" cy="3200400"/>
          </a:xfrm>
        </p:spPr>
      </p:pic>
      <p:sp>
        <p:nvSpPr>
          <p:cNvPr id="44" name="Subtitle 2">
            <a:extLst>
              <a:ext uri="{FF2B5EF4-FFF2-40B4-BE49-F238E27FC236}">
                <a16:creationId xmlns:a16="http://schemas.microsoft.com/office/drawing/2014/main" id="{9064DC38-8CC8-4EF9-A400-AB7C53FEA7EA}"/>
              </a:ext>
            </a:extLst>
          </p:cNvPr>
          <p:cNvSpPr txBox="1">
            <a:spLocks/>
          </p:cNvSpPr>
          <p:nvPr/>
        </p:nvSpPr>
        <p:spPr>
          <a:xfrm>
            <a:off x="1364672" y="8902740"/>
            <a:ext cx="16168255" cy="1286279"/>
          </a:xfrm>
          <a:prstGeom prst="rect">
            <a:avLst/>
          </a:prstGeom>
        </p:spPr>
        <p:txBody>
          <a:bodyPr vert="horz" wrap="square" lIns="163160" tIns="81580" rIns="163160" bIns="81580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FR" sz="3200" dirty="0">
                <a:solidFill>
                  <a:schemeClr val="accent5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Comme sur la slide précédente, il vous suffit de cliquer sur l’icône pour ajouter l’image de votre choix et compléter votre équipe.</a:t>
            </a:r>
          </a:p>
        </p:txBody>
      </p:sp>
      <p:sp>
        <p:nvSpPr>
          <p:cNvPr id="33" name="Espace réservé pour une image  32">
            <a:extLst>
              <a:ext uri="{FF2B5EF4-FFF2-40B4-BE49-F238E27FC236}">
                <a16:creationId xmlns:a16="http://schemas.microsoft.com/office/drawing/2014/main" id="{99AF7CB9-938A-4941-9FB9-2BC2105DEA8A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</p:spTree>
    <p:extLst>
      <p:ext uri="{BB962C8B-B14F-4D97-AF65-F5344CB8AC3E}">
        <p14:creationId xmlns:p14="http://schemas.microsoft.com/office/powerpoint/2010/main" val="853384350"/>
      </p:ext>
    </p:extLst>
  </p:cSld>
  <p:clrMapOvr>
    <a:masterClrMapping/>
  </p:clrMapOvr>
  <p:transition spd="slow">
    <p:pull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64271011"/>
              </p:ext>
            </p:extLst>
          </p:nvPr>
        </p:nvGraphicFramePr>
        <p:xfrm>
          <a:off x="9636671" y="4648197"/>
          <a:ext cx="7789216" cy="61118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7" name="Group 6"/>
          <p:cNvGrpSpPr/>
          <p:nvPr/>
        </p:nvGrpSpPr>
        <p:grpSpPr>
          <a:xfrm>
            <a:off x="1343255" y="4850967"/>
            <a:ext cx="8558369" cy="7112179"/>
            <a:chOff x="36062" y="2273094"/>
            <a:chExt cx="4173017" cy="4740220"/>
          </a:xfrm>
        </p:grpSpPr>
        <p:sp>
          <p:nvSpPr>
            <p:cNvPr id="8" name="TextBox 7"/>
            <p:cNvSpPr txBox="1"/>
            <p:nvPr/>
          </p:nvSpPr>
          <p:spPr>
            <a:xfrm>
              <a:off x="40839" y="3491920"/>
              <a:ext cx="3884614" cy="255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endParaRPr lang="fr-FR" sz="1650" dirty="0">
                <a:latin typeface="Verdana Regular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6062" y="2273094"/>
              <a:ext cx="4173017" cy="389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3200" dirty="0">
                  <a:solidFill>
                    <a:schemeClr val="tx2"/>
                  </a:solidFill>
                  <a:latin typeface="Verdana Regular"/>
                  <a:ea typeface="Lato" panose="020F0502020204030203" pitchFamily="34" charset="0"/>
                  <a:cs typeface="Lato" panose="020F0502020204030203" pitchFamily="34" charset="0"/>
                </a:rPr>
                <a:t>Insérez vos propres données en un clic !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0839" y="2829196"/>
              <a:ext cx="3884614" cy="41841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fr-FR" sz="3200" dirty="0">
                  <a:latin typeface="Verdana Regular"/>
                  <a:ea typeface="Lato Light" panose="020F0502020204030203" pitchFamily="34" charset="0"/>
                  <a:cs typeface="Lato Light" panose="020F0502020204030203" pitchFamily="34" charset="0"/>
                </a:rPr>
                <a:t>Vous pouvez très facilement personnaliser les graphiques proposés avec vos données. Pour cela, effectuez un clic droit sur le graphique puis choisissez l’options: ‘Modifier les données dans Excel’. Vous aurez alors accès au tableau de données pour entrer vos propres valeurs.</a:t>
              </a:r>
            </a:p>
            <a:p>
              <a:pPr>
                <a:lnSpc>
                  <a:spcPct val="130000"/>
                </a:lnSpc>
              </a:pPr>
              <a:endParaRPr lang="fr-FR" sz="2400" dirty="0">
                <a:latin typeface="Verdana Regular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2618509" y="2075518"/>
            <a:ext cx="13050982" cy="1559721"/>
            <a:chOff x="3469850" y="483017"/>
            <a:chExt cx="17396777" cy="2079087"/>
          </a:xfrm>
        </p:grpSpPr>
        <p:sp>
          <p:nvSpPr>
            <p:cNvPr id="35" name="TextBox 34"/>
            <p:cNvSpPr txBox="1"/>
            <p:nvPr/>
          </p:nvSpPr>
          <p:spPr>
            <a:xfrm>
              <a:off x="3469850" y="483017"/>
              <a:ext cx="17396777" cy="1507718"/>
            </a:xfrm>
            <a:prstGeom prst="rect">
              <a:avLst/>
            </a:prstGeom>
            <a:noFill/>
          </p:spPr>
          <p:txBody>
            <a:bodyPr wrap="square" lIns="68584" tIns="34292" rIns="68584" bIns="34292" rtlCol="0">
              <a:spAutoFit/>
            </a:bodyPr>
            <a:lstStyle/>
            <a:p>
              <a:pPr algn="ctr"/>
              <a:r>
                <a:rPr lang="fr-FR" sz="6900" dirty="0">
                  <a:solidFill>
                    <a:schemeClr val="tx2"/>
                  </a:solidFill>
                  <a:latin typeface="Verdana Regular"/>
                  <a:ea typeface="Lato" panose="020F0502020204030203" pitchFamily="34" charset="0"/>
                  <a:cs typeface="Lato" panose="020F0502020204030203" pitchFamily="34" charset="0"/>
                </a:rPr>
                <a:t>PRESENTEZ VOS CHIFFRES</a:t>
              </a: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11412311" y="2470667"/>
              <a:ext cx="1553038" cy="9143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68522" tIns="34263" rIns="68522" bIns="34263" rtlCol="0" anchor="ctr"/>
            <a:lstStyle/>
            <a:p>
              <a:pPr algn="ctr"/>
              <a:endParaRPr lang="fr-FR" sz="2701" dirty="0">
                <a:solidFill>
                  <a:schemeClr val="accent2"/>
                </a:solidFill>
                <a:latin typeface="Open Sans Light"/>
              </a:endParaRPr>
            </a:p>
          </p:txBody>
        </p:sp>
        <p:sp>
          <p:nvSpPr>
            <p:cNvPr id="37" name="Subtitle 2"/>
            <p:cNvSpPr txBox="1">
              <a:spLocks/>
            </p:cNvSpPr>
            <p:nvPr/>
          </p:nvSpPr>
          <p:spPr>
            <a:xfrm>
              <a:off x="6361235" y="1717941"/>
              <a:ext cx="11655185" cy="839116"/>
            </a:xfrm>
            <a:prstGeom prst="rect">
              <a:avLst/>
            </a:prstGeom>
          </p:spPr>
          <p:txBody>
            <a:bodyPr vert="horz" lIns="163160" tIns="81580" rIns="163160" bIns="81580" rtlCol="0">
              <a:norm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fr-FR" dirty="0">
                  <a:latin typeface="Verdana Regular"/>
                  <a:cs typeface="Lato Light"/>
                </a:rPr>
                <a:t>Graphiques personnalisables depuis Excel</a:t>
              </a:r>
              <a:endParaRPr lang="fr-FR" dirty="0">
                <a:solidFill>
                  <a:schemeClr val="accent1"/>
                </a:solidFill>
                <a:latin typeface="Verdana Regular"/>
                <a:cs typeface="Lato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44632355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Espace réservé pour une image  5">
            <a:extLst>
              <a:ext uri="{FF2B5EF4-FFF2-40B4-BE49-F238E27FC236}">
                <a16:creationId xmlns:a16="http://schemas.microsoft.com/office/drawing/2014/main" id="{21ED41DA-635B-41A9-83CF-7662F6A0189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7" r="5507"/>
          <a:stretch>
            <a:fillRect/>
          </a:stretch>
        </p:blipFill>
        <p:spPr/>
      </p:pic>
      <p:sp>
        <p:nvSpPr>
          <p:cNvPr id="32" name="Rectangle 31"/>
          <p:cNvSpPr/>
          <p:nvPr/>
        </p:nvSpPr>
        <p:spPr>
          <a:xfrm>
            <a:off x="-7365" y="0"/>
            <a:ext cx="18295365" cy="13716000"/>
          </a:xfrm>
          <a:prstGeom prst="rect">
            <a:avLst/>
          </a:prstGeom>
          <a:solidFill>
            <a:srgbClr val="000820">
              <a:alpha val="7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701"/>
          </a:p>
        </p:txBody>
      </p:sp>
      <p:sp>
        <p:nvSpPr>
          <p:cNvPr id="33" name="Subtitle 2"/>
          <p:cNvSpPr txBox="1">
            <a:spLocks/>
          </p:cNvSpPr>
          <p:nvPr/>
        </p:nvSpPr>
        <p:spPr>
          <a:xfrm>
            <a:off x="7451874" y="10213610"/>
            <a:ext cx="3451176" cy="1318915"/>
          </a:xfrm>
          <a:prstGeom prst="rect">
            <a:avLst/>
          </a:prstGeom>
        </p:spPr>
        <p:txBody>
          <a:bodyPr vert="horz" wrap="square" lIns="163160" tIns="81580" rIns="163160" bIns="81580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3031"/>
              </a:lnSpc>
            </a:pPr>
            <a:r>
              <a:rPr lang="fr-FR" dirty="0" err="1">
                <a:solidFill>
                  <a:schemeClr val="bg1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Frequently</a:t>
            </a:r>
            <a:r>
              <a:rPr lang="fr-FR" dirty="0">
                <a:solidFill>
                  <a:schemeClr val="bg1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fr-FR" dirty="0" err="1">
                <a:solidFill>
                  <a:schemeClr val="bg1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your</a:t>
            </a:r>
            <a:r>
              <a:rPr lang="fr-FR" dirty="0">
                <a:solidFill>
                  <a:schemeClr val="bg1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 initial font </a:t>
            </a:r>
            <a:r>
              <a:rPr lang="fr-FR" dirty="0" err="1">
                <a:solidFill>
                  <a:schemeClr val="bg1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choice</a:t>
            </a:r>
            <a:r>
              <a:rPr lang="fr-FR" dirty="0">
                <a:solidFill>
                  <a:schemeClr val="bg1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fr-FR" dirty="0" err="1">
                <a:solidFill>
                  <a:schemeClr val="bg1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is</a:t>
            </a:r>
            <a:r>
              <a:rPr lang="fr-FR" dirty="0">
                <a:solidFill>
                  <a:schemeClr val="bg1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fr-FR" dirty="0" err="1">
                <a:solidFill>
                  <a:schemeClr val="bg1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taken</a:t>
            </a:r>
            <a:r>
              <a:rPr lang="fr-FR" dirty="0">
                <a:solidFill>
                  <a:schemeClr val="bg1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 out 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8717086" y="8263808"/>
            <a:ext cx="83708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8000" dirty="0">
                <a:solidFill>
                  <a:schemeClr val="bg1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4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632323" y="9473999"/>
            <a:ext cx="1006622" cy="359137"/>
          </a:xfrm>
          <a:prstGeom prst="rect">
            <a:avLst/>
          </a:prstGeom>
          <a:noFill/>
        </p:spPr>
        <p:txBody>
          <a:bodyPr wrap="none" rtlCol="0" anchor="t" anchorCtr="1">
            <a:spAutoFit/>
          </a:bodyPr>
          <a:lstStyle/>
          <a:p>
            <a:pPr algn="ctr">
              <a:lnSpc>
                <a:spcPts val="2011"/>
              </a:lnSpc>
            </a:pPr>
            <a:r>
              <a:rPr lang="fr-FR" sz="2800" dirty="0">
                <a:solidFill>
                  <a:schemeClr val="bg1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Pays</a:t>
            </a:r>
          </a:p>
        </p:txBody>
      </p:sp>
      <p:cxnSp>
        <p:nvCxnSpPr>
          <p:cNvPr id="37" name="Straight Connector 36"/>
          <p:cNvCxnSpPr/>
          <p:nvPr/>
        </p:nvCxnSpPr>
        <p:spPr>
          <a:xfrm>
            <a:off x="9035246" y="10008013"/>
            <a:ext cx="284431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Subtitle 2"/>
          <p:cNvSpPr txBox="1">
            <a:spLocks/>
          </p:cNvSpPr>
          <p:nvPr/>
        </p:nvSpPr>
        <p:spPr>
          <a:xfrm>
            <a:off x="2066909" y="10213610"/>
            <a:ext cx="3451176" cy="1318915"/>
          </a:xfrm>
          <a:prstGeom prst="rect">
            <a:avLst/>
          </a:prstGeom>
        </p:spPr>
        <p:txBody>
          <a:bodyPr vert="horz" wrap="square" lIns="163160" tIns="81580" rIns="163160" bIns="81580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3031"/>
              </a:lnSpc>
            </a:pPr>
            <a:r>
              <a:rPr lang="fr-FR" dirty="0" err="1">
                <a:solidFill>
                  <a:schemeClr val="bg1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Frequently</a:t>
            </a:r>
            <a:r>
              <a:rPr lang="fr-FR" dirty="0">
                <a:solidFill>
                  <a:schemeClr val="bg1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fr-FR" dirty="0" err="1">
                <a:solidFill>
                  <a:schemeClr val="bg1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your</a:t>
            </a:r>
            <a:r>
              <a:rPr lang="fr-FR" dirty="0">
                <a:solidFill>
                  <a:schemeClr val="bg1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 initial font </a:t>
            </a:r>
            <a:r>
              <a:rPr lang="fr-FR" dirty="0" err="1">
                <a:solidFill>
                  <a:schemeClr val="bg1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choice</a:t>
            </a:r>
            <a:r>
              <a:rPr lang="fr-FR" dirty="0">
                <a:solidFill>
                  <a:schemeClr val="bg1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fr-FR" dirty="0" err="1">
                <a:solidFill>
                  <a:schemeClr val="bg1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is</a:t>
            </a:r>
            <a:r>
              <a:rPr lang="fr-FR" dirty="0">
                <a:solidFill>
                  <a:schemeClr val="bg1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fr-FR" dirty="0" err="1">
                <a:solidFill>
                  <a:schemeClr val="bg1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taken</a:t>
            </a:r>
            <a:r>
              <a:rPr lang="fr-FR" dirty="0">
                <a:solidFill>
                  <a:schemeClr val="bg1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 out 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2679699" y="8263808"/>
            <a:ext cx="214193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8000" dirty="0">
                <a:solidFill>
                  <a:schemeClr val="bg1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200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3026947" y="9473999"/>
            <a:ext cx="1447448" cy="359137"/>
          </a:xfrm>
          <a:prstGeom prst="rect">
            <a:avLst/>
          </a:prstGeom>
          <a:noFill/>
        </p:spPr>
        <p:txBody>
          <a:bodyPr wrap="none" rtlCol="0" anchor="t" anchorCtr="1">
            <a:spAutoFit/>
          </a:bodyPr>
          <a:lstStyle/>
          <a:p>
            <a:pPr algn="ctr">
              <a:lnSpc>
                <a:spcPts val="2011"/>
              </a:lnSpc>
            </a:pPr>
            <a:r>
              <a:rPr lang="fr-FR" sz="2800" dirty="0">
                <a:solidFill>
                  <a:schemeClr val="bg1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Talents</a:t>
            </a:r>
          </a:p>
        </p:txBody>
      </p:sp>
      <p:cxnSp>
        <p:nvCxnSpPr>
          <p:cNvPr id="41" name="Straight Connector 40"/>
          <p:cNvCxnSpPr/>
          <p:nvPr/>
        </p:nvCxnSpPr>
        <p:spPr>
          <a:xfrm>
            <a:off x="3650282" y="10008013"/>
            <a:ext cx="284431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Subtitle 2"/>
          <p:cNvSpPr txBox="1">
            <a:spLocks/>
          </p:cNvSpPr>
          <p:nvPr/>
        </p:nvSpPr>
        <p:spPr>
          <a:xfrm>
            <a:off x="12836838" y="10213610"/>
            <a:ext cx="3451176" cy="1318915"/>
          </a:xfrm>
          <a:prstGeom prst="rect">
            <a:avLst/>
          </a:prstGeom>
        </p:spPr>
        <p:txBody>
          <a:bodyPr vert="horz" wrap="square" lIns="163160" tIns="81580" rIns="163160" bIns="81580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3031"/>
              </a:lnSpc>
            </a:pPr>
            <a:r>
              <a:rPr lang="fr-FR" dirty="0" err="1">
                <a:solidFill>
                  <a:schemeClr val="bg1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Frequently</a:t>
            </a:r>
            <a:r>
              <a:rPr lang="fr-FR" dirty="0">
                <a:solidFill>
                  <a:schemeClr val="bg1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fr-FR" dirty="0" err="1">
                <a:solidFill>
                  <a:schemeClr val="bg1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your</a:t>
            </a:r>
            <a:r>
              <a:rPr lang="fr-FR" dirty="0">
                <a:solidFill>
                  <a:schemeClr val="bg1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 initial font </a:t>
            </a:r>
            <a:r>
              <a:rPr lang="fr-FR" dirty="0" err="1">
                <a:solidFill>
                  <a:schemeClr val="bg1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choice</a:t>
            </a:r>
            <a:r>
              <a:rPr lang="fr-FR" dirty="0">
                <a:solidFill>
                  <a:schemeClr val="bg1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fr-FR" dirty="0" err="1">
                <a:solidFill>
                  <a:schemeClr val="bg1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is</a:t>
            </a:r>
            <a:r>
              <a:rPr lang="fr-FR" dirty="0">
                <a:solidFill>
                  <a:schemeClr val="bg1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fr-FR" dirty="0" err="1">
                <a:solidFill>
                  <a:schemeClr val="bg1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taken</a:t>
            </a:r>
            <a:r>
              <a:rPr lang="fr-FR" dirty="0">
                <a:solidFill>
                  <a:schemeClr val="bg1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 out 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12284246" y="8263808"/>
            <a:ext cx="447269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8000" dirty="0">
                <a:solidFill>
                  <a:schemeClr val="bg1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200.000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14017833" y="9473999"/>
            <a:ext cx="1005533" cy="359137"/>
          </a:xfrm>
          <a:prstGeom prst="rect">
            <a:avLst/>
          </a:prstGeom>
          <a:noFill/>
        </p:spPr>
        <p:txBody>
          <a:bodyPr wrap="none" rtlCol="0" anchor="t" anchorCtr="1">
            <a:spAutoFit/>
          </a:bodyPr>
          <a:lstStyle/>
          <a:p>
            <a:pPr algn="ctr">
              <a:lnSpc>
                <a:spcPts val="2011"/>
              </a:lnSpc>
            </a:pPr>
            <a:r>
              <a:rPr lang="fr-FR" sz="2800" dirty="0">
                <a:solidFill>
                  <a:schemeClr val="bg1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Fans</a:t>
            </a:r>
          </a:p>
        </p:txBody>
      </p:sp>
      <p:cxnSp>
        <p:nvCxnSpPr>
          <p:cNvPr id="45" name="Straight Connector 44"/>
          <p:cNvCxnSpPr/>
          <p:nvPr/>
        </p:nvCxnSpPr>
        <p:spPr>
          <a:xfrm>
            <a:off x="14420211" y="10008013"/>
            <a:ext cx="284431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Subtitle 2"/>
          <p:cNvSpPr txBox="1">
            <a:spLocks/>
          </p:cNvSpPr>
          <p:nvPr/>
        </p:nvSpPr>
        <p:spPr>
          <a:xfrm>
            <a:off x="7451874" y="6347707"/>
            <a:ext cx="3451176" cy="1318915"/>
          </a:xfrm>
          <a:prstGeom prst="rect">
            <a:avLst/>
          </a:prstGeom>
        </p:spPr>
        <p:txBody>
          <a:bodyPr vert="horz" wrap="square" lIns="163160" tIns="81580" rIns="163160" bIns="81580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3031"/>
              </a:lnSpc>
            </a:pPr>
            <a:r>
              <a:rPr lang="fr-FR" dirty="0" err="1">
                <a:solidFill>
                  <a:schemeClr val="bg1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Frequently</a:t>
            </a:r>
            <a:r>
              <a:rPr lang="fr-FR" dirty="0">
                <a:solidFill>
                  <a:schemeClr val="bg1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fr-FR" dirty="0" err="1">
                <a:solidFill>
                  <a:schemeClr val="bg1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your</a:t>
            </a:r>
            <a:r>
              <a:rPr lang="fr-FR" dirty="0">
                <a:solidFill>
                  <a:schemeClr val="bg1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 initial font </a:t>
            </a:r>
            <a:r>
              <a:rPr lang="fr-FR" dirty="0" err="1">
                <a:solidFill>
                  <a:schemeClr val="bg1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choice</a:t>
            </a:r>
            <a:r>
              <a:rPr lang="fr-FR" dirty="0">
                <a:solidFill>
                  <a:schemeClr val="bg1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fr-FR" dirty="0" err="1">
                <a:solidFill>
                  <a:schemeClr val="bg1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is</a:t>
            </a:r>
            <a:r>
              <a:rPr lang="fr-FR" dirty="0">
                <a:solidFill>
                  <a:schemeClr val="bg1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fr-FR" dirty="0" err="1">
                <a:solidFill>
                  <a:schemeClr val="bg1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taken</a:t>
            </a:r>
            <a:r>
              <a:rPr lang="fr-FR" dirty="0">
                <a:solidFill>
                  <a:schemeClr val="bg1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 out 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8064665" y="4397906"/>
            <a:ext cx="214193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8000" dirty="0">
                <a:solidFill>
                  <a:schemeClr val="bg1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600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8435763" y="5608097"/>
            <a:ext cx="1399743" cy="360804"/>
          </a:xfrm>
          <a:prstGeom prst="rect">
            <a:avLst/>
          </a:prstGeom>
          <a:noFill/>
        </p:spPr>
        <p:txBody>
          <a:bodyPr wrap="none" rtlCol="0" anchor="t" anchorCtr="1">
            <a:spAutoFit/>
          </a:bodyPr>
          <a:lstStyle/>
          <a:p>
            <a:pPr algn="ctr">
              <a:lnSpc>
                <a:spcPts val="2011"/>
              </a:lnSpc>
            </a:pPr>
            <a:r>
              <a:rPr lang="fr-FR" sz="2800" dirty="0">
                <a:solidFill>
                  <a:schemeClr val="bg1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Clients</a:t>
            </a:r>
          </a:p>
        </p:txBody>
      </p:sp>
      <p:cxnSp>
        <p:nvCxnSpPr>
          <p:cNvPr id="49" name="Straight Connector 48"/>
          <p:cNvCxnSpPr/>
          <p:nvPr/>
        </p:nvCxnSpPr>
        <p:spPr>
          <a:xfrm>
            <a:off x="9035246" y="6142110"/>
            <a:ext cx="284431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Subtitle 2"/>
          <p:cNvSpPr txBox="1">
            <a:spLocks/>
          </p:cNvSpPr>
          <p:nvPr/>
        </p:nvSpPr>
        <p:spPr>
          <a:xfrm>
            <a:off x="2066909" y="6347707"/>
            <a:ext cx="3451176" cy="1318915"/>
          </a:xfrm>
          <a:prstGeom prst="rect">
            <a:avLst/>
          </a:prstGeom>
        </p:spPr>
        <p:txBody>
          <a:bodyPr vert="horz" wrap="square" lIns="163160" tIns="81580" rIns="163160" bIns="81580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3031"/>
              </a:lnSpc>
            </a:pPr>
            <a:r>
              <a:rPr lang="fr-FR" dirty="0" err="1">
                <a:solidFill>
                  <a:schemeClr val="bg1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Frequently</a:t>
            </a:r>
            <a:r>
              <a:rPr lang="fr-FR" dirty="0">
                <a:solidFill>
                  <a:schemeClr val="bg1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fr-FR" dirty="0" err="1">
                <a:solidFill>
                  <a:schemeClr val="bg1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your</a:t>
            </a:r>
            <a:r>
              <a:rPr lang="fr-FR" dirty="0">
                <a:solidFill>
                  <a:schemeClr val="bg1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 initial font </a:t>
            </a:r>
            <a:r>
              <a:rPr lang="fr-FR" dirty="0" err="1">
                <a:solidFill>
                  <a:schemeClr val="bg1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choice</a:t>
            </a:r>
            <a:r>
              <a:rPr lang="fr-FR" dirty="0">
                <a:solidFill>
                  <a:schemeClr val="bg1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fr-FR" dirty="0" err="1">
                <a:solidFill>
                  <a:schemeClr val="bg1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is</a:t>
            </a:r>
            <a:r>
              <a:rPr lang="fr-FR" dirty="0">
                <a:solidFill>
                  <a:schemeClr val="bg1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fr-FR" dirty="0" err="1">
                <a:solidFill>
                  <a:schemeClr val="bg1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taken</a:t>
            </a:r>
            <a:r>
              <a:rPr lang="fr-FR" dirty="0">
                <a:solidFill>
                  <a:schemeClr val="bg1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 out 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2453678" y="4397906"/>
            <a:ext cx="259398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8000" dirty="0">
                <a:solidFill>
                  <a:schemeClr val="bg1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95%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3012329" y="5608097"/>
            <a:ext cx="1476687" cy="360804"/>
          </a:xfrm>
          <a:prstGeom prst="rect">
            <a:avLst/>
          </a:prstGeom>
          <a:noFill/>
        </p:spPr>
        <p:txBody>
          <a:bodyPr wrap="none" rtlCol="0" anchor="t" anchorCtr="1">
            <a:spAutoFit/>
          </a:bodyPr>
          <a:lstStyle/>
          <a:p>
            <a:pPr algn="ctr">
              <a:lnSpc>
                <a:spcPts val="2011"/>
              </a:lnSpc>
            </a:pPr>
            <a:r>
              <a:rPr lang="fr-FR" sz="2800" dirty="0">
                <a:solidFill>
                  <a:schemeClr val="bg1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Fidélité</a:t>
            </a:r>
          </a:p>
        </p:txBody>
      </p:sp>
      <p:cxnSp>
        <p:nvCxnSpPr>
          <p:cNvPr id="55" name="Straight Connector 54"/>
          <p:cNvCxnSpPr/>
          <p:nvPr/>
        </p:nvCxnSpPr>
        <p:spPr>
          <a:xfrm>
            <a:off x="3650282" y="6142110"/>
            <a:ext cx="284431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Subtitle 2"/>
          <p:cNvSpPr txBox="1">
            <a:spLocks/>
          </p:cNvSpPr>
          <p:nvPr/>
        </p:nvSpPr>
        <p:spPr>
          <a:xfrm>
            <a:off x="12836838" y="6347707"/>
            <a:ext cx="3451176" cy="1318915"/>
          </a:xfrm>
          <a:prstGeom prst="rect">
            <a:avLst/>
          </a:prstGeom>
        </p:spPr>
        <p:txBody>
          <a:bodyPr vert="horz" wrap="square" lIns="163160" tIns="81580" rIns="163160" bIns="81580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3031"/>
              </a:lnSpc>
            </a:pPr>
            <a:r>
              <a:rPr lang="fr-FR" dirty="0" err="1">
                <a:solidFill>
                  <a:schemeClr val="bg1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Frequently</a:t>
            </a:r>
            <a:r>
              <a:rPr lang="fr-FR" dirty="0">
                <a:solidFill>
                  <a:schemeClr val="bg1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fr-FR" dirty="0" err="1">
                <a:solidFill>
                  <a:schemeClr val="bg1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your</a:t>
            </a:r>
            <a:r>
              <a:rPr lang="fr-FR" dirty="0">
                <a:solidFill>
                  <a:schemeClr val="bg1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 initial font </a:t>
            </a:r>
            <a:r>
              <a:rPr lang="fr-FR" dirty="0" err="1">
                <a:solidFill>
                  <a:schemeClr val="bg1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choice</a:t>
            </a:r>
            <a:r>
              <a:rPr lang="fr-FR" dirty="0">
                <a:solidFill>
                  <a:schemeClr val="bg1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fr-FR" dirty="0" err="1">
                <a:solidFill>
                  <a:schemeClr val="bg1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is</a:t>
            </a:r>
            <a:r>
              <a:rPr lang="fr-FR" dirty="0">
                <a:solidFill>
                  <a:schemeClr val="bg1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fr-FR" dirty="0" err="1">
                <a:solidFill>
                  <a:schemeClr val="bg1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taken</a:t>
            </a:r>
            <a:r>
              <a:rPr lang="fr-FR" dirty="0">
                <a:solidFill>
                  <a:schemeClr val="bg1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 out 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12803620" y="4397906"/>
            <a:ext cx="343395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8000" dirty="0">
                <a:solidFill>
                  <a:schemeClr val="bg1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+30%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13181131" y="5608097"/>
            <a:ext cx="2678938" cy="360804"/>
          </a:xfrm>
          <a:prstGeom prst="rect">
            <a:avLst/>
          </a:prstGeom>
          <a:noFill/>
        </p:spPr>
        <p:txBody>
          <a:bodyPr wrap="none" rtlCol="0" anchor="t" anchorCtr="1">
            <a:spAutoFit/>
          </a:bodyPr>
          <a:lstStyle/>
          <a:p>
            <a:pPr algn="ctr">
              <a:lnSpc>
                <a:spcPts val="2011"/>
              </a:lnSpc>
            </a:pPr>
            <a:r>
              <a:rPr lang="fr-FR" sz="2800" dirty="0">
                <a:solidFill>
                  <a:schemeClr val="bg1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De croissance</a:t>
            </a:r>
          </a:p>
        </p:txBody>
      </p:sp>
      <p:cxnSp>
        <p:nvCxnSpPr>
          <p:cNvPr id="81" name="Straight Connector 80"/>
          <p:cNvCxnSpPr/>
          <p:nvPr/>
        </p:nvCxnSpPr>
        <p:spPr>
          <a:xfrm>
            <a:off x="14420211" y="6142110"/>
            <a:ext cx="284431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2964112" y="2075518"/>
            <a:ext cx="12359802" cy="1131083"/>
          </a:xfrm>
          <a:prstGeom prst="rect">
            <a:avLst/>
          </a:prstGeom>
          <a:noFill/>
        </p:spPr>
        <p:txBody>
          <a:bodyPr wrap="none" lIns="68584" tIns="34292" rIns="68584" bIns="34292" rtlCol="0">
            <a:spAutoFit/>
          </a:bodyPr>
          <a:lstStyle/>
          <a:p>
            <a:pPr algn="ctr"/>
            <a:r>
              <a:rPr lang="fr-FR" sz="6900" dirty="0">
                <a:solidFill>
                  <a:schemeClr val="bg1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PRESENTEZ VOS CHIFFRES</a:t>
            </a:r>
          </a:p>
        </p:txBody>
      </p:sp>
      <p:sp>
        <p:nvSpPr>
          <p:cNvPr id="54" name="Rectangle 53"/>
          <p:cNvSpPr/>
          <p:nvPr/>
        </p:nvSpPr>
        <p:spPr>
          <a:xfrm>
            <a:off x="8576907" y="3566643"/>
            <a:ext cx="1165082" cy="6859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22" tIns="34263" rIns="68522" bIns="34263" rtlCol="0" anchor="ctr"/>
          <a:lstStyle/>
          <a:p>
            <a:pPr algn="ctr"/>
            <a:endParaRPr lang="fr-FR" sz="2701" dirty="0">
              <a:solidFill>
                <a:schemeClr val="bg1"/>
              </a:solidFill>
              <a:latin typeface="Verdana Regular"/>
            </a:endParaRPr>
          </a:p>
        </p:txBody>
      </p:sp>
      <p:sp>
        <p:nvSpPr>
          <p:cNvPr id="56" name="Subtitle 2"/>
          <p:cNvSpPr txBox="1">
            <a:spLocks/>
          </p:cNvSpPr>
          <p:nvPr/>
        </p:nvSpPr>
        <p:spPr>
          <a:xfrm>
            <a:off x="5357780" y="2939605"/>
            <a:ext cx="7603357" cy="560952"/>
          </a:xfrm>
          <a:prstGeom prst="rect">
            <a:avLst/>
          </a:prstGeom>
        </p:spPr>
        <p:txBody>
          <a:bodyPr vert="horz" wrap="none" lIns="163160" tIns="81580" rIns="163160" bIns="81580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Votre business en quelques chiffres importants</a:t>
            </a:r>
          </a:p>
        </p:txBody>
      </p:sp>
    </p:spTree>
    <p:extLst>
      <p:ext uri="{BB962C8B-B14F-4D97-AF65-F5344CB8AC3E}">
        <p14:creationId xmlns:p14="http://schemas.microsoft.com/office/powerpoint/2010/main" val="1438222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000"/>
    </mc:Choice>
    <mc:Fallback xmlns="">
      <p:transition advClick="0" advTm="1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Espace réservé pour une image  5">
            <a:extLst>
              <a:ext uri="{FF2B5EF4-FFF2-40B4-BE49-F238E27FC236}">
                <a16:creationId xmlns:a16="http://schemas.microsoft.com/office/drawing/2014/main" id="{396DEAC9-26C4-447D-BD3E-CF73000E0A2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69" r="15969"/>
          <a:stretch>
            <a:fillRect/>
          </a:stretch>
        </p:blipFill>
        <p:spPr/>
      </p:pic>
      <p:sp>
        <p:nvSpPr>
          <p:cNvPr id="56" name="Rectangle 55"/>
          <p:cNvSpPr>
            <a:spLocks noChangeAspect="1"/>
          </p:cNvSpPr>
          <p:nvPr/>
        </p:nvSpPr>
        <p:spPr>
          <a:xfrm>
            <a:off x="0" y="0"/>
            <a:ext cx="18304714" cy="13716000"/>
          </a:xfrm>
          <a:prstGeom prst="rect">
            <a:avLst/>
          </a:prstGeom>
          <a:gradFill flip="none" rotWithShape="1">
            <a:gsLst>
              <a:gs pos="26000">
                <a:schemeClr val="accent1">
                  <a:alpha val="59000"/>
                </a:schemeClr>
              </a:gs>
              <a:gs pos="68000">
                <a:schemeClr val="accent1">
                  <a:lumMod val="50000"/>
                  <a:alpha val="60000"/>
                </a:schemeClr>
              </a:gs>
            </a:gsLst>
            <a:lin ang="3360000" scaled="0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1691">
              <a:defRPr/>
            </a:pPr>
            <a:endParaRPr lang="fr-FR" sz="2701" dirty="0">
              <a:latin typeface="Verdana Regular"/>
              <a:ea typeface="Lato Light" panose="020F0502020204030203" pitchFamily="34" charset="0"/>
              <a:cs typeface="Lato Light" panose="020F0502020204030203" pitchFamily="34" charset="0"/>
            </a:endParaRPr>
          </a:p>
        </p:txBody>
      </p:sp>
      <p:sp>
        <p:nvSpPr>
          <p:cNvPr id="57" name="Content Placeholder 2"/>
          <p:cNvSpPr txBox="1">
            <a:spLocks/>
          </p:cNvSpPr>
          <p:nvPr/>
        </p:nvSpPr>
        <p:spPr bwMode="auto">
          <a:xfrm>
            <a:off x="12688608" y="4550805"/>
            <a:ext cx="4937240" cy="1300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2886" tIns="91443" rIns="182886" bIns="91443"/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>
              <a:spcBef>
                <a:spcPct val="20000"/>
              </a:spcBef>
              <a:buFont typeface="Arial" charset="0"/>
              <a:buNone/>
            </a:pPr>
            <a:r>
              <a:rPr lang="fr-FR" sz="3200" dirty="0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Titre</a:t>
            </a:r>
          </a:p>
          <a:p>
            <a:pPr>
              <a:spcBef>
                <a:spcPct val="20000"/>
              </a:spcBef>
              <a:buFont typeface="Arial" charset="0"/>
              <a:buNone/>
            </a:pPr>
            <a:r>
              <a:rPr lang="fr-FR" sz="2000" dirty="0" err="1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Lorem</a:t>
            </a:r>
            <a:r>
              <a:rPr lang="fr-FR" sz="2000" dirty="0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fr-FR" sz="2000" dirty="0" err="1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ipsum</a:t>
            </a:r>
            <a:r>
              <a:rPr lang="fr-FR" sz="2000" dirty="0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fr-FR" sz="2000" dirty="0" err="1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dolor</a:t>
            </a:r>
            <a:r>
              <a:rPr lang="fr-FR" sz="2000" dirty="0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fr-FR" sz="2000" dirty="0" err="1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sit</a:t>
            </a:r>
            <a:r>
              <a:rPr lang="fr-FR" sz="2000" dirty="0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fr-FR" sz="2000" dirty="0" err="1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amet</a:t>
            </a:r>
            <a:r>
              <a:rPr lang="fr-FR" sz="2000" dirty="0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, </a:t>
            </a:r>
            <a:r>
              <a:rPr lang="fr-FR" sz="2000" dirty="0" err="1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consectetur</a:t>
            </a:r>
            <a:r>
              <a:rPr lang="fr-FR" sz="2000" dirty="0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fr-FR" sz="2000" dirty="0" err="1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adipiscing</a:t>
            </a:r>
            <a:r>
              <a:rPr lang="fr-FR" sz="2000" dirty="0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fr-FR" sz="2000" dirty="0" err="1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elit</a:t>
            </a:r>
            <a:r>
              <a:rPr lang="fr-FR" sz="2000" dirty="0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.</a:t>
            </a:r>
          </a:p>
        </p:txBody>
      </p:sp>
      <p:sp>
        <p:nvSpPr>
          <p:cNvPr id="59" name="Content Placeholder 2"/>
          <p:cNvSpPr txBox="1">
            <a:spLocks/>
          </p:cNvSpPr>
          <p:nvPr/>
        </p:nvSpPr>
        <p:spPr bwMode="auto">
          <a:xfrm>
            <a:off x="12673771" y="5875902"/>
            <a:ext cx="4937240" cy="1300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2886" tIns="91443" rIns="182886" bIns="91443"/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>
              <a:spcBef>
                <a:spcPct val="20000"/>
              </a:spcBef>
              <a:buFont typeface="Arial" charset="0"/>
              <a:buNone/>
            </a:pPr>
            <a:r>
              <a:rPr lang="fr-FR" sz="3200" dirty="0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Titre</a:t>
            </a:r>
          </a:p>
          <a:p>
            <a:pPr>
              <a:spcBef>
                <a:spcPct val="20000"/>
              </a:spcBef>
              <a:buFont typeface="Arial" charset="0"/>
              <a:buNone/>
            </a:pPr>
            <a:r>
              <a:rPr lang="fr-FR" sz="2000" dirty="0" err="1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Lorem</a:t>
            </a:r>
            <a:r>
              <a:rPr lang="fr-FR" sz="2000" dirty="0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fr-FR" sz="2000" dirty="0" err="1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ipsum</a:t>
            </a:r>
            <a:r>
              <a:rPr lang="fr-FR" sz="2000" dirty="0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fr-FR" sz="2000" dirty="0" err="1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dolor</a:t>
            </a:r>
            <a:r>
              <a:rPr lang="fr-FR" sz="2000" dirty="0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fr-FR" sz="2000" dirty="0" err="1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sit</a:t>
            </a:r>
            <a:r>
              <a:rPr lang="fr-FR" sz="2000" dirty="0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fr-FR" sz="2000" dirty="0" err="1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amet</a:t>
            </a:r>
            <a:r>
              <a:rPr lang="fr-FR" sz="2000" dirty="0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, </a:t>
            </a:r>
            <a:r>
              <a:rPr lang="fr-FR" sz="2000" dirty="0" err="1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consectetur</a:t>
            </a:r>
            <a:r>
              <a:rPr lang="fr-FR" sz="2000" dirty="0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fr-FR" sz="2000" dirty="0" err="1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adipiscing</a:t>
            </a:r>
            <a:r>
              <a:rPr lang="fr-FR" sz="2000" dirty="0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fr-FR" sz="2000" dirty="0" err="1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elit</a:t>
            </a:r>
            <a:r>
              <a:rPr lang="fr-FR" sz="2000" dirty="0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.</a:t>
            </a:r>
          </a:p>
        </p:txBody>
      </p:sp>
      <p:sp>
        <p:nvSpPr>
          <p:cNvPr id="60" name="Content Placeholder 2"/>
          <p:cNvSpPr txBox="1">
            <a:spLocks/>
          </p:cNvSpPr>
          <p:nvPr/>
        </p:nvSpPr>
        <p:spPr bwMode="auto">
          <a:xfrm>
            <a:off x="12673771" y="7227892"/>
            <a:ext cx="4937240" cy="1300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2886" tIns="91443" rIns="182886" bIns="91443"/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>
              <a:spcBef>
                <a:spcPct val="20000"/>
              </a:spcBef>
            </a:pPr>
            <a:r>
              <a:rPr lang="fr-FR" sz="3200" dirty="0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Titre</a:t>
            </a:r>
          </a:p>
          <a:p>
            <a:pPr>
              <a:spcBef>
                <a:spcPct val="20000"/>
              </a:spcBef>
              <a:buFont typeface="Arial" charset="0"/>
              <a:buNone/>
            </a:pPr>
            <a:r>
              <a:rPr lang="fr-FR" sz="2000" dirty="0" err="1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Lorem</a:t>
            </a:r>
            <a:r>
              <a:rPr lang="fr-FR" sz="2000" dirty="0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fr-FR" sz="2000" dirty="0" err="1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ipsum</a:t>
            </a:r>
            <a:r>
              <a:rPr lang="fr-FR" sz="2000" dirty="0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fr-FR" sz="2000" dirty="0" err="1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dolor</a:t>
            </a:r>
            <a:r>
              <a:rPr lang="fr-FR" sz="2000" dirty="0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fr-FR" sz="2000" dirty="0" err="1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sit</a:t>
            </a:r>
            <a:r>
              <a:rPr lang="fr-FR" sz="2000" dirty="0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fr-FR" sz="2000" dirty="0" err="1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amet</a:t>
            </a:r>
            <a:r>
              <a:rPr lang="fr-FR" sz="2000" dirty="0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, </a:t>
            </a:r>
            <a:r>
              <a:rPr lang="fr-FR" sz="2000" dirty="0" err="1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consectetur</a:t>
            </a:r>
            <a:r>
              <a:rPr lang="fr-FR" sz="2000" dirty="0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fr-FR" sz="2000" dirty="0" err="1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adipiscing</a:t>
            </a:r>
            <a:r>
              <a:rPr lang="fr-FR" sz="2000" dirty="0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fr-FR" sz="2000" dirty="0" err="1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elit</a:t>
            </a:r>
            <a:r>
              <a:rPr lang="fr-FR" sz="2000" dirty="0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.</a:t>
            </a:r>
          </a:p>
        </p:txBody>
      </p:sp>
      <p:sp>
        <p:nvSpPr>
          <p:cNvPr id="61" name="Content Placeholder 2"/>
          <p:cNvSpPr txBox="1">
            <a:spLocks/>
          </p:cNvSpPr>
          <p:nvPr/>
        </p:nvSpPr>
        <p:spPr bwMode="auto">
          <a:xfrm>
            <a:off x="12683302" y="8418153"/>
            <a:ext cx="4937240" cy="1300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2886" tIns="91443" rIns="182886" bIns="91443"/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>
              <a:spcBef>
                <a:spcPct val="20000"/>
              </a:spcBef>
              <a:buFont typeface="Arial" charset="0"/>
              <a:buNone/>
            </a:pPr>
            <a:r>
              <a:rPr lang="fr-FR" sz="3200" dirty="0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Titre</a:t>
            </a:r>
          </a:p>
          <a:p>
            <a:pPr>
              <a:spcBef>
                <a:spcPct val="20000"/>
              </a:spcBef>
              <a:buFont typeface="Arial" charset="0"/>
              <a:buNone/>
            </a:pPr>
            <a:r>
              <a:rPr lang="fr-FR" sz="2000" dirty="0" err="1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Lorem</a:t>
            </a:r>
            <a:r>
              <a:rPr lang="fr-FR" sz="2000" dirty="0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fr-FR" sz="2000" dirty="0" err="1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ipsum</a:t>
            </a:r>
            <a:r>
              <a:rPr lang="fr-FR" sz="2000" dirty="0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fr-FR" sz="2000" dirty="0" err="1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dolor</a:t>
            </a:r>
            <a:r>
              <a:rPr lang="fr-FR" sz="2000" dirty="0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fr-FR" sz="2000" dirty="0" err="1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sit</a:t>
            </a:r>
            <a:r>
              <a:rPr lang="fr-FR" sz="2000" dirty="0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fr-FR" sz="2000" dirty="0" err="1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amet</a:t>
            </a:r>
            <a:r>
              <a:rPr lang="fr-FR" sz="2000" dirty="0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, </a:t>
            </a:r>
            <a:r>
              <a:rPr lang="fr-FR" sz="2000" dirty="0" err="1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consectetur</a:t>
            </a:r>
            <a:r>
              <a:rPr lang="fr-FR" sz="2000" dirty="0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fr-FR" sz="2000" dirty="0" err="1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adipiscing</a:t>
            </a:r>
            <a:r>
              <a:rPr lang="fr-FR" sz="2000" dirty="0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fr-FR" sz="2000" dirty="0" err="1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elit</a:t>
            </a:r>
            <a:r>
              <a:rPr lang="fr-FR" sz="2000" dirty="0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.</a:t>
            </a:r>
          </a:p>
        </p:txBody>
      </p:sp>
      <p:sp>
        <p:nvSpPr>
          <p:cNvPr id="86" name="Content Placeholder 2"/>
          <p:cNvSpPr txBox="1">
            <a:spLocks/>
          </p:cNvSpPr>
          <p:nvPr/>
        </p:nvSpPr>
        <p:spPr bwMode="auto">
          <a:xfrm>
            <a:off x="12683302" y="9894912"/>
            <a:ext cx="4937240" cy="1300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2886" tIns="91443" rIns="182886" bIns="91443"/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>
              <a:spcBef>
                <a:spcPct val="20000"/>
              </a:spcBef>
              <a:buFont typeface="Arial" charset="0"/>
              <a:buNone/>
            </a:pPr>
            <a:r>
              <a:rPr lang="fr-FR" sz="3200" dirty="0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Titre</a:t>
            </a:r>
          </a:p>
          <a:p>
            <a:pPr>
              <a:spcBef>
                <a:spcPct val="20000"/>
              </a:spcBef>
              <a:buFont typeface="Arial" charset="0"/>
              <a:buNone/>
            </a:pPr>
            <a:r>
              <a:rPr lang="fr-FR" sz="2000" dirty="0" err="1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Lorem</a:t>
            </a:r>
            <a:r>
              <a:rPr lang="fr-FR" sz="2000" dirty="0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fr-FR" sz="2000" dirty="0" err="1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ipsum</a:t>
            </a:r>
            <a:r>
              <a:rPr lang="fr-FR" sz="2000" dirty="0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fr-FR" sz="2000" dirty="0" err="1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dolor</a:t>
            </a:r>
            <a:r>
              <a:rPr lang="fr-FR" sz="2000" dirty="0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fr-FR" sz="2000" dirty="0" err="1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sit</a:t>
            </a:r>
            <a:r>
              <a:rPr lang="fr-FR" sz="2000" dirty="0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fr-FR" sz="2000" dirty="0" err="1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amet</a:t>
            </a:r>
            <a:r>
              <a:rPr lang="fr-FR" sz="2000" dirty="0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, </a:t>
            </a:r>
            <a:r>
              <a:rPr lang="fr-FR" sz="2000" dirty="0" err="1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consectetur</a:t>
            </a:r>
            <a:r>
              <a:rPr lang="fr-FR" sz="2000" dirty="0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fr-FR" sz="2000" dirty="0" err="1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adipiscing</a:t>
            </a:r>
            <a:r>
              <a:rPr lang="fr-FR" sz="2000" dirty="0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fr-FR" sz="2000" dirty="0" err="1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elit</a:t>
            </a:r>
            <a:r>
              <a:rPr lang="fr-FR" sz="2000" dirty="0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.</a:t>
            </a:r>
          </a:p>
        </p:txBody>
      </p:sp>
      <p:grpSp>
        <p:nvGrpSpPr>
          <p:cNvPr id="87" name="Group 86"/>
          <p:cNvGrpSpPr/>
          <p:nvPr/>
        </p:nvGrpSpPr>
        <p:grpSpPr>
          <a:xfrm flipH="1">
            <a:off x="9289346" y="6273451"/>
            <a:ext cx="3408951" cy="1940612"/>
            <a:chOff x="6936508" y="5612575"/>
            <a:chExt cx="4005936" cy="2331629"/>
          </a:xfrm>
          <a:solidFill>
            <a:schemeClr val="bg1"/>
          </a:solidFill>
        </p:grpSpPr>
        <p:sp>
          <p:nvSpPr>
            <p:cNvPr id="88" name="Oval 87"/>
            <p:cNvSpPr/>
            <p:nvPr/>
          </p:nvSpPr>
          <p:spPr bwMode="auto">
            <a:xfrm>
              <a:off x="6936508" y="5612575"/>
              <a:ext cx="134074" cy="134109"/>
            </a:xfrm>
            <a:prstGeom prst="ellipse">
              <a:avLst/>
            </a:prstGeom>
            <a:grpFill/>
            <a:ln w="254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68598" tIns="34299" rIns="68598" bIns="34299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828967" fontAlgn="base">
                <a:spcBef>
                  <a:spcPct val="0"/>
                </a:spcBef>
                <a:spcAft>
                  <a:spcPct val="0"/>
                </a:spcAft>
              </a:pPr>
              <a:endParaRPr lang="fr-FR" sz="11178" dirty="0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  <a:sym typeface="Gill Sans" charset="0"/>
              </a:endParaRPr>
            </a:p>
          </p:txBody>
        </p:sp>
        <p:sp>
          <p:nvSpPr>
            <p:cNvPr id="89" name="Oval 88"/>
            <p:cNvSpPr/>
            <p:nvPr/>
          </p:nvSpPr>
          <p:spPr bwMode="auto">
            <a:xfrm>
              <a:off x="10808370" y="7810095"/>
              <a:ext cx="134074" cy="134109"/>
            </a:xfrm>
            <a:prstGeom prst="ellipse">
              <a:avLst/>
            </a:prstGeom>
            <a:grpFill/>
            <a:ln w="254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182895" tIns="91448" rIns="182895" bIns="91448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828967" fontAlgn="base">
                <a:spcBef>
                  <a:spcPct val="0"/>
                </a:spcBef>
                <a:spcAft>
                  <a:spcPct val="0"/>
                </a:spcAft>
              </a:pPr>
              <a:endParaRPr lang="fr-FR" sz="11178" dirty="0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  <a:sym typeface="Gill Sans" charset="0"/>
              </a:endParaRPr>
            </a:p>
          </p:txBody>
        </p:sp>
        <p:cxnSp>
          <p:nvCxnSpPr>
            <p:cNvPr id="91" name="Elbow Connector 90"/>
            <p:cNvCxnSpPr>
              <a:stCxn id="89" idx="2"/>
              <a:endCxn id="88" idx="6"/>
            </p:cNvCxnSpPr>
            <p:nvPr/>
          </p:nvCxnSpPr>
          <p:spPr bwMode="auto">
            <a:xfrm rot="10800000">
              <a:off x="7070586" y="5679629"/>
              <a:ext cx="3737786" cy="2197520"/>
            </a:xfrm>
            <a:prstGeom prst="bentConnector3">
              <a:avLst>
                <a:gd name="adj1" fmla="val 70834"/>
              </a:avLst>
            </a:prstGeom>
            <a:grpFill/>
            <a:ln w="31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</p:grpSp>
      <p:grpSp>
        <p:nvGrpSpPr>
          <p:cNvPr id="92" name="Group 91"/>
          <p:cNvGrpSpPr/>
          <p:nvPr/>
        </p:nvGrpSpPr>
        <p:grpSpPr>
          <a:xfrm flipH="1">
            <a:off x="9289346" y="4793623"/>
            <a:ext cx="3398144" cy="2897783"/>
            <a:chOff x="6949208" y="3834575"/>
            <a:chExt cx="3993236" cy="3481661"/>
          </a:xfrm>
          <a:solidFill>
            <a:schemeClr val="bg1"/>
          </a:solidFill>
        </p:grpSpPr>
        <p:sp>
          <p:nvSpPr>
            <p:cNvPr id="94" name="Oval 93"/>
            <p:cNvSpPr/>
            <p:nvPr/>
          </p:nvSpPr>
          <p:spPr bwMode="auto">
            <a:xfrm>
              <a:off x="10808370" y="7182127"/>
              <a:ext cx="134074" cy="134109"/>
            </a:xfrm>
            <a:prstGeom prst="ellipse">
              <a:avLst/>
            </a:prstGeom>
            <a:grpFill/>
            <a:ln w="254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182895" tIns="91448" rIns="182895" bIns="91448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828967" fontAlgn="base">
                <a:spcBef>
                  <a:spcPct val="0"/>
                </a:spcBef>
                <a:spcAft>
                  <a:spcPct val="0"/>
                </a:spcAft>
              </a:pPr>
              <a:endParaRPr lang="fr-FR" sz="11178" dirty="0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  <a:sym typeface="Gill Sans" charset="0"/>
              </a:endParaRPr>
            </a:p>
          </p:txBody>
        </p:sp>
        <p:cxnSp>
          <p:nvCxnSpPr>
            <p:cNvPr id="95" name="Elbow Connector 94"/>
            <p:cNvCxnSpPr>
              <a:stCxn id="94" idx="2"/>
            </p:cNvCxnSpPr>
            <p:nvPr/>
          </p:nvCxnSpPr>
          <p:spPr bwMode="auto">
            <a:xfrm rot="10800000">
              <a:off x="7070586" y="3895977"/>
              <a:ext cx="3737786" cy="3353208"/>
            </a:xfrm>
            <a:prstGeom prst="bentConnector3">
              <a:avLst/>
            </a:prstGeom>
            <a:grpFill/>
            <a:ln w="31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sp>
          <p:nvSpPr>
            <p:cNvPr id="97" name="Oval 96"/>
            <p:cNvSpPr/>
            <p:nvPr/>
          </p:nvSpPr>
          <p:spPr bwMode="auto">
            <a:xfrm>
              <a:off x="6949208" y="3834575"/>
              <a:ext cx="134074" cy="134109"/>
            </a:xfrm>
            <a:prstGeom prst="ellipse">
              <a:avLst/>
            </a:prstGeom>
            <a:grpFill/>
            <a:ln w="254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68598" tIns="34299" rIns="68598" bIns="34299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828967" fontAlgn="base">
                <a:spcBef>
                  <a:spcPct val="0"/>
                </a:spcBef>
                <a:spcAft>
                  <a:spcPct val="0"/>
                </a:spcAft>
              </a:pPr>
              <a:endParaRPr lang="fr-FR" sz="11178" dirty="0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  <a:sym typeface="Gill Sans" charset="0"/>
              </a:endParaRPr>
            </a:p>
          </p:txBody>
        </p:sp>
      </p:grpSp>
      <p:grpSp>
        <p:nvGrpSpPr>
          <p:cNvPr id="98" name="Group 97"/>
          <p:cNvGrpSpPr/>
          <p:nvPr/>
        </p:nvGrpSpPr>
        <p:grpSpPr>
          <a:xfrm flipH="1">
            <a:off x="9289346" y="7520489"/>
            <a:ext cx="3356802" cy="1171995"/>
            <a:chOff x="6997790" y="7110874"/>
            <a:chExt cx="3944654" cy="1408141"/>
          </a:xfrm>
          <a:solidFill>
            <a:schemeClr val="bg1"/>
          </a:solidFill>
        </p:grpSpPr>
        <p:sp>
          <p:nvSpPr>
            <p:cNvPr id="99" name="Oval 98"/>
            <p:cNvSpPr/>
            <p:nvPr/>
          </p:nvSpPr>
          <p:spPr bwMode="auto">
            <a:xfrm>
              <a:off x="10808370" y="8384906"/>
              <a:ext cx="134074" cy="134109"/>
            </a:xfrm>
            <a:prstGeom prst="ellipse">
              <a:avLst/>
            </a:prstGeom>
            <a:grpFill/>
            <a:ln w="254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182895" tIns="91448" rIns="182895" bIns="91448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828967" fontAlgn="base">
                <a:spcBef>
                  <a:spcPct val="0"/>
                </a:spcBef>
                <a:spcAft>
                  <a:spcPct val="0"/>
                </a:spcAft>
              </a:pPr>
              <a:endParaRPr lang="fr-FR" sz="11178" dirty="0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  <a:sym typeface="Gill Sans" charset="0"/>
              </a:endParaRPr>
            </a:p>
          </p:txBody>
        </p:sp>
        <p:cxnSp>
          <p:nvCxnSpPr>
            <p:cNvPr id="100" name="Elbow Connector 99"/>
            <p:cNvCxnSpPr>
              <a:stCxn id="99" idx="2"/>
            </p:cNvCxnSpPr>
            <p:nvPr/>
          </p:nvCxnSpPr>
          <p:spPr bwMode="auto">
            <a:xfrm flipH="1" flipV="1">
              <a:off x="7050947" y="7182127"/>
              <a:ext cx="3757423" cy="1269834"/>
            </a:xfrm>
            <a:prstGeom prst="bentConnector3">
              <a:avLst>
                <a:gd name="adj1" fmla="val 76138"/>
              </a:avLst>
            </a:prstGeom>
            <a:grpFill/>
            <a:ln w="31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sp>
          <p:nvSpPr>
            <p:cNvPr id="101" name="Oval 100"/>
            <p:cNvSpPr/>
            <p:nvPr/>
          </p:nvSpPr>
          <p:spPr bwMode="auto">
            <a:xfrm>
              <a:off x="6997790" y="7110874"/>
              <a:ext cx="134074" cy="134109"/>
            </a:xfrm>
            <a:prstGeom prst="ellipse">
              <a:avLst/>
            </a:prstGeom>
            <a:grpFill/>
            <a:ln w="254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68598" tIns="34299" rIns="68598" bIns="34299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828967" fontAlgn="base">
                <a:spcBef>
                  <a:spcPct val="0"/>
                </a:spcBef>
                <a:spcAft>
                  <a:spcPct val="0"/>
                </a:spcAft>
              </a:pPr>
              <a:endParaRPr lang="fr-FR" sz="11178" dirty="0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  <a:sym typeface="Gill Sans" charset="0"/>
              </a:endParaRPr>
            </a:p>
          </p:txBody>
        </p:sp>
      </p:grpSp>
      <p:grpSp>
        <p:nvGrpSpPr>
          <p:cNvPr id="102" name="Group 101"/>
          <p:cNvGrpSpPr/>
          <p:nvPr/>
        </p:nvGrpSpPr>
        <p:grpSpPr>
          <a:xfrm flipH="1">
            <a:off x="9289342" y="8648650"/>
            <a:ext cx="3497421" cy="529495"/>
            <a:chOff x="6832548" y="8466356"/>
            <a:chExt cx="4109896" cy="636181"/>
          </a:xfrm>
          <a:solidFill>
            <a:schemeClr val="bg1"/>
          </a:solidFill>
        </p:grpSpPr>
        <p:sp>
          <p:nvSpPr>
            <p:cNvPr id="103" name="Oval 102"/>
            <p:cNvSpPr/>
            <p:nvPr/>
          </p:nvSpPr>
          <p:spPr bwMode="auto">
            <a:xfrm>
              <a:off x="10808370" y="8968428"/>
              <a:ext cx="134074" cy="134109"/>
            </a:xfrm>
            <a:prstGeom prst="ellipse">
              <a:avLst/>
            </a:prstGeom>
            <a:grpFill/>
            <a:ln w="254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182895" tIns="91448" rIns="182895" bIns="91448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828967" fontAlgn="base">
                <a:spcBef>
                  <a:spcPct val="0"/>
                </a:spcBef>
                <a:spcAft>
                  <a:spcPct val="0"/>
                </a:spcAft>
              </a:pPr>
              <a:endParaRPr lang="fr-FR" sz="11178" dirty="0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  <a:sym typeface="Gill Sans" charset="0"/>
              </a:endParaRPr>
            </a:p>
          </p:txBody>
        </p:sp>
        <p:cxnSp>
          <p:nvCxnSpPr>
            <p:cNvPr id="104" name="Elbow Connector 103"/>
            <p:cNvCxnSpPr>
              <a:stCxn id="103" idx="2"/>
            </p:cNvCxnSpPr>
            <p:nvPr/>
          </p:nvCxnSpPr>
          <p:spPr bwMode="auto">
            <a:xfrm flipH="1" flipV="1">
              <a:off x="6911112" y="8519024"/>
              <a:ext cx="3897258" cy="516459"/>
            </a:xfrm>
            <a:prstGeom prst="bentConnector3">
              <a:avLst>
                <a:gd name="adj1" fmla="val 87799"/>
              </a:avLst>
            </a:prstGeom>
            <a:grpFill/>
            <a:ln w="31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sp>
          <p:nvSpPr>
            <p:cNvPr id="105" name="Oval 104"/>
            <p:cNvSpPr/>
            <p:nvPr/>
          </p:nvSpPr>
          <p:spPr bwMode="auto">
            <a:xfrm>
              <a:off x="6832548" y="8466356"/>
              <a:ext cx="134074" cy="134109"/>
            </a:xfrm>
            <a:prstGeom prst="ellipse">
              <a:avLst/>
            </a:prstGeom>
            <a:grpFill/>
            <a:ln w="254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68598" tIns="34299" rIns="68598" bIns="34299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828967" fontAlgn="base">
                <a:spcBef>
                  <a:spcPct val="0"/>
                </a:spcBef>
                <a:spcAft>
                  <a:spcPct val="0"/>
                </a:spcAft>
              </a:pPr>
              <a:endParaRPr lang="fr-FR" sz="11178" dirty="0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  <a:sym typeface="Gill Sans" charset="0"/>
              </a:endParaRPr>
            </a:p>
          </p:txBody>
        </p:sp>
      </p:grpSp>
      <p:grpSp>
        <p:nvGrpSpPr>
          <p:cNvPr id="106" name="Group 105"/>
          <p:cNvGrpSpPr/>
          <p:nvPr/>
        </p:nvGrpSpPr>
        <p:grpSpPr>
          <a:xfrm flipH="1">
            <a:off x="9289343" y="9504422"/>
            <a:ext cx="3406945" cy="765919"/>
            <a:chOff x="6938867" y="9494604"/>
            <a:chExt cx="4003577" cy="920250"/>
          </a:xfrm>
          <a:solidFill>
            <a:schemeClr val="bg1"/>
          </a:solidFill>
        </p:grpSpPr>
        <p:sp>
          <p:nvSpPr>
            <p:cNvPr id="107" name="Oval 106"/>
            <p:cNvSpPr/>
            <p:nvPr/>
          </p:nvSpPr>
          <p:spPr bwMode="auto">
            <a:xfrm>
              <a:off x="10808370" y="9494604"/>
              <a:ext cx="134074" cy="134109"/>
            </a:xfrm>
            <a:prstGeom prst="ellipse">
              <a:avLst/>
            </a:prstGeom>
            <a:grpFill/>
            <a:ln w="254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182895" tIns="91448" rIns="182895" bIns="91448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828967" fontAlgn="base">
                <a:spcBef>
                  <a:spcPct val="0"/>
                </a:spcBef>
                <a:spcAft>
                  <a:spcPct val="0"/>
                </a:spcAft>
              </a:pPr>
              <a:endParaRPr lang="fr-FR" sz="11178" dirty="0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  <a:sym typeface="Gill Sans" charset="0"/>
              </a:endParaRPr>
            </a:p>
          </p:txBody>
        </p:sp>
        <p:cxnSp>
          <p:nvCxnSpPr>
            <p:cNvPr id="108" name="Elbow Connector 107"/>
            <p:cNvCxnSpPr>
              <a:stCxn id="107" idx="2"/>
            </p:cNvCxnSpPr>
            <p:nvPr/>
          </p:nvCxnSpPr>
          <p:spPr bwMode="auto">
            <a:xfrm flipH="1">
              <a:off x="7070582" y="9561658"/>
              <a:ext cx="3737788" cy="793494"/>
            </a:xfrm>
            <a:prstGeom prst="bentConnector3">
              <a:avLst>
                <a:gd name="adj1" fmla="val 50000"/>
              </a:avLst>
            </a:prstGeom>
            <a:grpFill/>
            <a:ln w="31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sp>
          <p:nvSpPr>
            <p:cNvPr id="109" name="Oval 108"/>
            <p:cNvSpPr/>
            <p:nvPr/>
          </p:nvSpPr>
          <p:spPr bwMode="auto">
            <a:xfrm>
              <a:off x="6938867" y="10280745"/>
              <a:ext cx="134074" cy="134109"/>
            </a:xfrm>
            <a:prstGeom prst="ellipse">
              <a:avLst/>
            </a:prstGeom>
            <a:grpFill/>
            <a:ln w="254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68598" tIns="34299" rIns="68598" bIns="34299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828967" fontAlgn="base">
                <a:spcBef>
                  <a:spcPct val="0"/>
                </a:spcBef>
                <a:spcAft>
                  <a:spcPct val="0"/>
                </a:spcAft>
              </a:pPr>
              <a:endParaRPr lang="fr-FR" sz="11178" dirty="0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  <a:sym typeface="Gill Sans" charset="0"/>
              </a:endParaRPr>
            </a:p>
          </p:txBody>
        </p:sp>
      </p:grpSp>
      <p:sp>
        <p:nvSpPr>
          <p:cNvPr id="145" name="Freeform 15"/>
          <p:cNvSpPr>
            <a:spLocks/>
          </p:cNvSpPr>
          <p:nvPr/>
        </p:nvSpPr>
        <p:spPr bwMode="auto">
          <a:xfrm flipH="1">
            <a:off x="8078589" y="5729291"/>
            <a:ext cx="2255862" cy="1768106"/>
          </a:xfrm>
          <a:custGeom>
            <a:avLst/>
            <a:gdLst>
              <a:gd name="T0" fmla="*/ 213 w 427"/>
              <a:gd name="T1" fmla="*/ 0 h 342"/>
              <a:gd name="T2" fmla="*/ 59 w 427"/>
              <a:gd name="T3" fmla="*/ 66 h 342"/>
              <a:gd name="T4" fmla="*/ 59 w 427"/>
              <a:gd name="T5" fmla="*/ 66 h 342"/>
              <a:gd name="T6" fmla="*/ 59 w 427"/>
              <a:gd name="T7" fmla="*/ 66 h 342"/>
              <a:gd name="T8" fmla="*/ 0 w 427"/>
              <a:gd name="T9" fmla="*/ 213 h 342"/>
              <a:gd name="T10" fmla="*/ 0 w 427"/>
              <a:gd name="T11" fmla="*/ 214 h 342"/>
              <a:gd name="T12" fmla="*/ 106 w 427"/>
              <a:gd name="T13" fmla="*/ 214 h 342"/>
              <a:gd name="T14" fmla="*/ 106 w 427"/>
              <a:gd name="T15" fmla="*/ 213 h 342"/>
              <a:gd name="T16" fmla="*/ 213 w 427"/>
              <a:gd name="T17" fmla="*/ 106 h 342"/>
              <a:gd name="T18" fmla="*/ 321 w 427"/>
              <a:gd name="T19" fmla="*/ 213 h 342"/>
              <a:gd name="T20" fmla="*/ 298 w 427"/>
              <a:gd name="T21" fmla="*/ 279 h 342"/>
              <a:gd name="T22" fmla="*/ 383 w 427"/>
              <a:gd name="T23" fmla="*/ 342 h 342"/>
              <a:gd name="T24" fmla="*/ 427 w 427"/>
              <a:gd name="T25" fmla="*/ 213 h 342"/>
              <a:gd name="T26" fmla="*/ 213 w 427"/>
              <a:gd name="T27" fmla="*/ 0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7" h="342">
                <a:moveTo>
                  <a:pt x="213" y="0"/>
                </a:moveTo>
                <a:cubicBezTo>
                  <a:pt x="153" y="0"/>
                  <a:pt x="98" y="25"/>
                  <a:pt x="59" y="66"/>
                </a:cubicBezTo>
                <a:cubicBezTo>
                  <a:pt x="59" y="66"/>
                  <a:pt x="59" y="66"/>
                  <a:pt x="59" y="66"/>
                </a:cubicBezTo>
                <a:cubicBezTo>
                  <a:pt x="59" y="66"/>
                  <a:pt x="59" y="66"/>
                  <a:pt x="59" y="66"/>
                </a:cubicBezTo>
                <a:cubicBezTo>
                  <a:pt x="22" y="104"/>
                  <a:pt x="0" y="156"/>
                  <a:pt x="0" y="213"/>
                </a:cubicBezTo>
                <a:cubicBezTo>
                  <a:pt x="0" y="213"/>
                  <a:pt x="0" y="213"/>
                  <a:pt x="0" y="214"/>
                </a:cubicBezTo>
                <a:cubicBezTo>
                  <a:pt x="106" y="214"/>
                  <a:pt x="106" y="214"/>
                  <a:pt x="106" y="214"/>
                </a:cubicBezTo>
                <a:cubicBezTo>
                  <a:pt x="106" y="213"/>
                  <a:pt x="106" y="213"/>
                  <a:pt x="106" y="213"/>
                </a:cubicBezTo>
                <a:cubicBezTo>
                  <a:pt x="106" y="154"/>
                  <a:pt x="154" y="106"/>
                  <a:pt x="213" y="106"/>
                </a:cubicBezTo>
                <a:cubicBezTo>
                  <a:pt x="273" y="106"/>
                  <a:pt x="321" y="154"/>
                  <a:pt x="321" y="213"/>
                </a:cubicBezTo>
                <a:cubicBezTo>
                  <a:pt x="321" y="238"/>
                  <a:pt x="312" y="260"/>
                  <a:pt x="298" y="279"/>
                </a:cubicBezTo>
                <a:cubicBezTo>
                  <a:pt x="383" y="342"/>
                  <a:pt x="383" y="342"/>
                  <a:pt x="383" y="342"/>
                </a:cubicBezTo>
                <a:cubicBezTo>
                  <a:pt x="411" y="306"/>
                  <a:pt x="427" y="262"/>
                  <a:pt x="427" y="213"/>
                </a:cubicBezTo>
                <a:cubicBezTo>
                  <a:pt x="427" y="95"/>
                  <a:pt x="331" y="0"/>
                  <a:pt x="213" y="0"/>
                </a:cubicBez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68598" tIns="34299" rIns="68598" bIns="34299" numCol="1" anchor="t" anchorCtr="0" compatLnSpc="1">
            <a:prstTxWarp prst="textNoShape">
              <a:avLst/>
            </a:prstTxWarp>
          </a:bodyPr>
          <a:lstStyle/>
          <a:p>
            <a:endParaRPr lang="fr-FR" sz="2401" dirty="0">
              <a:solidFill>
                <a:schemeClr val="bg1"/>
              </a:solidFill>
              <a:latin typeface="Verdana Regular"/>
              <a:ea typeface="Lato Light" panose="020F0502020204030203" pitchFamily="34" charset="0"/>
              <a:cs typeface="Lato Light" panose="020F0502020204030203" pitchFamily="34" charset="0"/>
            </a:endParaRPr>
          </a:p>
        </p:txBody>
      </p:sp>
      <p:sp>
        <p:nvSpPr>
          <p:cNvPr id="146" name="Freeform 16"/>
          <p:cNvSpPr>
            <a:spLocks/>
          </p:cNvSpPr>
          <p:nvPr/>
        </p:nvSpPr>
        <p:spPr bwMode="auto">
          <a:xfrm flipH="1">
            <a:off x="8311052" y="7170681"/>
            <a:ext cx="897107" cy="765540"/>
          </a:xfrm>
          <a:custGeom>
            <a:avLst/>
            <a:gdLst>
              <a:gd name="T0" fmla="*/ 1 w 170"/>
              <a:gd name="T1" fmla="*/ 41 h 148"/>
              <a:gd name="T2" fmla="*/ 0 w 170"/>
              <a:gd name="T3" fmla="*/ 148 h 148"/>
              <a:gd name="T4" fmla="*/ 0 w 170"/>
              <a:gd name="T5" fmla="*/ 148 h 148"/>
              <a:gd name="T6" fmla="*/ 170 w 170"/>
              <a:gd name="T7" fmla="*/ 63 h 148"/>
              <a:gd name="T8" fmla="*/ 85 w 170"/>
              <a:gd name="T9" fmla="*/ 0 h 148"/>
              <a:gd name="T10" fmla="*/ 1 w 170"/>
              <a:gd name="T11" fmla="*/ 41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0" h="148">
                <a:moveTo>
                  <a:pt x="1" y="41"/>
                </a:move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70" y="148"/>
                  <a:pt x="131" y="114"/>
                  <a:pt x="170" y="63"/>
                </a:cubicBezTo>
                <a:cubicBezTo>
                  <a:pt x="85" y="0"/>
                  <a:pt x="85" y="0"/>
                  <a:pt x="85" y="0"/>
                </a:cubicBezTo>
                <a:cubicBezTo>
                  <a:pt x="66" y="25"/>
                  <a:pt x="35" y="41"/>
                  <a:pt x="1" y="4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68598" tIns="34299" rIns="68598" bIns="34299" numCol="1" anchor="t" anchorCtr="0" compatLnSpc="1">
            <a:prstTxWarp prst="textNoShape">
              <a:avLst/>
            </a:prstTxWarp>
          </a:bodyPr>
          <a:lstStyle/>
          <a:p>
            <a:endParaRPr lang="fr-FR" sz="2401" dirty="0">
              <a:solidFill>
                <a:schemeClr val="bg1"/>
              </a:solidFill>
              <a:latin typeface="Verdana Regular"/>
              <a:ea typeface="Lato Light" panose="020F0502020204030203" pitchFamily="34" charset="0"/>
              <a:cs typeface="Lato Light" panose="020F0502020204030203" pitchFamily="34" charset="0"/>
            </a:endParaRPr>
          </a:p>
        </p:txBody>
      </p:sp>
      <p:sp>
        <p:nvSpPr>
          <p:cNvPr id="143" name="Freeform 10"/>
          <p:cNvSpPr>
            <a:spLocks/>
          </p:cNvSpPr>
          <p:nvPr/>
        </p:nvSpPr>
        <p:spPr bwMode="auto">
          <a:xfrm flipH="1">
            <a:off x="7924702" y="7497397"/>
            <a:ext cx="1290000" cy="903271"/>
          </a:xfrm>
          <a:custGeom>
            <a:avLst/>
            <a:gdLst>
              <a:gd name="T0" fmla="*/ 244 w 244"/>
              <a:gd name="T1" fmla="*/ 54 h 175"/>
              <a:gd name="T2" fmla="*/ 171 w 244"/>
              <a:gd name="T3" fmla="*/ 0 h 175"/>
              <a:gd name="T4" fmla="*/ 1 w 244"/>
              <a:gd name="T5" fmla="*/ 85 h 175"/>
              <a:gd name="T6" fmla="*/ 1 w 244"/>
              <a:gd name="T7" fmla="*/ 85 h 175"/>
              <a:gd name="T8" fmla="*/ 0 w 244"/>
              <a:gd name="T9" fmla="*/ 175 h 175"/>
              <a:gd name="T10" fmla="*/ 1 w 244"/>
              <a:gd name="T11" fmla="*/ 175 h 175"/>
              <a:gd name="T12" fmla="*/ 244 w 244"/>
              <a:gd name="T13" fmla="*/ 54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4" h="175">
                <a:moveTo>
                  <a:pt x="244" y="54"/>
                </a:moveTo>
                <a:cubicBezTo>
                  <a:pt x="171" y="0"/>
                  <a:pt x="171" y="0"/>
                  <a:pt x="171" y="0"/>
                </a:cubicBezTo>
                <a:cubicBezTo>
                  <a:pt x="132" y="51"/>
                  <a:pt x="71" y="85"/>
                  <a:pt x="1" y="85"/>
                </a:cubicBezTo>
                <a:cubicBezTo>
                  <a:pt x="1" y="85"/>
                  <a:pt x="1" y="85"/>
                  <a:pt x="1" y="85"/>
                </a:cubicBezTo>
                <a:cubicBezTo>
                  <a:pt x="0" y="175"/>
                  <a:pt x="0" y="175"/>
                  <a:pt x="0" y="175"/>
                </a:cubicBezTo>
                <a:cubicBezTo>
                  <a:pt x="0" y="175"/>
                  <a:pt x="1" y="175"/>
                  <a:pt x="1" y="175"/>
                </a:cubicBezTo>
                <a:cubicBezTo>
                  <a:pt x="101" y="175"/>
                  <a:pt x="189" y="128"/>
                  <a:pt x="244" y="54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68598" tIns="34299" rIns="68598" bIns="34299" numCol="1" anchor="t" anchorCtr="0" compatLnSpc="1">
            <a:prstTxWarp prst="textNoShape">
              <a:avLst/>
            </a:prstTxWarp>
          </a:bodyPr>
          <a:lstStyle/>
          <a:p>
            <a:endParaRPr lang="fr-FR" sz="2401" dirty="0">
              <a:solidFill>
                <a:schemeClr val="bg1"/>
              </a:solidFill>
              <a:latin typeface="Verdana Regular"/>
              <a:ea typeface="Lato Light" panose="020F0502020204030203" pitchFamily="34" charset="0"/>
              <a:cs typeface="Lato Light" panose="020F0502020204030203" pitchFamily="34" charset="0"/>
            </a:endParaRPr>
          </a:p>
        </p:txBody>
      </p:sp>
      <p:sp>
        <p:nvSpPr>
          <p:cNvPr id="144" name="Freeform 14"/>
          <p:cNvSpPr>
            <a:spLocks/>
          </p:cNvSpPr>
          <p:nvPr/>
        </p:nvSpPr>
        <p:spPr bwMode="auto">
          <a:xfrm flipH="1">
            <a:off x="7603839" y="5261640"/>
            <a:ext cx="2756801" cy="2514427"/>
          </a:xfrm>
          <a:custGeom>
            <a:avLst/>
            <a:gdLst>
              <a:gd name="T0" fmla="*/ 218 w 522"/>
              <a:gd name="T1" fmla="*/ 0 h 487"/>
              <a:gd name="T2" fmla="*/ 212 w 522"/>
              <a:gd name="T3" fmla="*/ 0 h 487"/>
              <a:gd name="T4" fmla="*/ 212 w 522"/>
              <a:gd name="T5" fmla="*/ 0 h 487"/>
              <a:gd name="T6" fmla="*/ 212 w 522"/>
              <a:gd name="T7" fmla="*/ 0 h 487"/>
              <a:gd name="T8" fmla="*/ 0 w 522"/>
              <a:gd name="T9" fmla="*/ 93 h 487"/>
              <a:gd name="T10" fmla="*/ 64 w 522"/>
              <a:gd name="T11" fmla="*/ 157 h 487"/>
              <a:gd name="T12" fmla="*/ 218 w 522"/>
              <a:gd name="T13" fmla="*/ 91 h 487"/>
              <a:gd name="T14" fmla="*/ 432 w 522"/>
              <a:gd name="T15" fmla="*/ 304 h 487"/>
              <a:gd name="T16" fmla="*/ 388 w 522"/>
              <a:gd name="T17" fmla="*/ 433 h 487"/>
              <a:gd name="T18" fmla="*/ 461 w 522"/>
              <a:gd name="T19" fmla="*/ 487 h 487"/>
              <a:gd name="T20" fmla="*/ 522 w 522"/>
              <a:gd name="T21" fmla="*/ 304 h 487"/>
              <a:gd name="T22" fmla="*/ 218 w 522"/>
              <a:gd name="T23" fmla="*/ 0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22" h="487">
                <a:moveTo>
                  <a:pt x="218" y="0"/>
                </a:moveTo>
                <a:cubicBezTo>
                  <a:pt x="216" y="0"/>
                  <a:pt x="214" y="0"/>
                  <a:pt x="212" y="0"/>
                </a:cubicBezTo>
                <a:cubicBezTo>
                  <a:pt x="212" y="0"/>
                  <a:pt x="212" y="0"/>
                  <a:pt x="212" y="0"/>
                </a:cubicBezTo>
                <a:cubicBezTo>
                  <a:pt x="212" y="0"/>
                  <a:pt x="212" y="0"/>
                  <a:pt x="212" y="0"/>
                </a:cubicBezTo>
                <a:cubicBezTo>
                  <a:pt x="129" y="2"/>
                  <a:pt x="54" y="37"/>
                  <a:pt x="0" y="93"/>
                </a:cubicBezTo>
                <a:cubicBezTo>
                  <a:pt x="64" y="157"/>
                  <a:pt x="64" y="157"/>
                  <a:pt x="64" y="157"/>
                </a:cubicBezTo>
                <a:cubicBezTo>
                  <a:pt x="103" y="116"/>
                  <a:pt x="158" y="91"/>
                  <a:pt x="218" y="91"/>
                </a:cubicBezTo>
                <a:cubicBezTo>
                  <a:pt x="336" y="91"/>
                  <a:pt x="432" y="186"/>
                  <a:pt x="432" y="304"/>
                </a:cubicBezTo>
                <a:cubicBezTo>
                  <a:pt x="432" y="353"/>
                  <a:pt x="416" y="397"/>
                  <a:pt x="388" y="433"/>
                </a:cubicBezTo>
                <a:cubicBezTo>
                  <a:pt x="461" y="487"/>
                  <a:pt x="461" y="487"/>
                  <a:pt x="461" y="487"/>
                </a:cubicBezTo>
                <a:cubicBezTo>
                  <a:pt x="499" y="436"/>
                  <a:pt x="522" y="373"/>
                  <a:pt x="522" y="304"/>
                </a:cubicBezTo>
                <a:cubicBezTo>
                  <a:pt x="522" y="136"/>
                  <a:pt x="386" y="0"/>
                  <a:pt x="218" y="0"/>
                </a:cubicBez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68598" tIns="34299" rIns="68598" bIns="34299" numCol="1" anchor="t" anchorCtr="0" compatLnSpc="1">
            <a:prstTxWarp prst="textNoShape">
              <a:avLst/>
            </a:prstTxWarp>
          </a:bodyPr>
          <a:lstStyle/>
          <a:p>
            <a:endParaRPr lang="fr-FR" sz="2401" dirty="0">
              <a:solidFill>
                <a:schemeClr val="bg1"/>
              </a:solidFill>
              <a:latin typeface="Verdana Regular"/>
              <a:ea typeface="Lato Light" panose="020F0502020204030203" pitchFamily="34" charset="0"/>
              <a:cs typeface="Lato Light" panose="020F0502020204030203" pitchFamily="34" charset="0"/>
            </a:endParaRPr>
          </a:p>
        </p:txBody>
      </p:sp>
      <p:sp>
        <p:nvSpPr>
          <p:cNvPr id="141" name="Freeform 9"/>
          <p:cNvSpPr>
            <a:spLocks/>
          </p:cNvSpPr>
          <p:nvPr/>
        </p:nvSpPr>
        <p:spPr bwMode="auto">
          <a:xfrm flipH="1">
            <a:off x="7538361" y="7776067"/>
            <a:ext cx="1679618" cy="1089051"/>
          </a:xfrm>
          <a:custGeom>
            <a:avLst/>
            <a:gdLst>
              <a:gd name="T0" fmla="*/ 2 w 318"/>
              <a:gd name="T1" fmla="*/ 121 h 211"/>
              <a:gd name="T2" fmla="*/ 1 w 318"/>
              <a:gd name="T3" fmla="*/ 121 h 211"/>
              <a:gd name="T4" fmla="*/ 0 w 318"/>
              <a:gd name="T5" fmla="*/ 211 h 211"/>
              <a:gd name="T6" fmla="*/ 2 w 318"/>
              <a:gd name="T7" fmla="*/ 211 h 211"/>
              <a:gd name="T8" fmla="*/ 318 w 318"/>
              <a:gd name="T9" fmla="*/ 54 h 211"/>
              <a:gd name="T10" fmla="*/ 245 w 318"/>
              <a:gd name="T11" fmla="*/ 0 h 211"/>
              <a:gd name="T12" fmla="*/ 2 w 318"/>
              <a:gd name="T13" fmla="*/ 121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8" h="211">
                <a:moveTo>
                  <a:pt x="2" y="121"/>
                </a:moveTo>
                <a:cubicBezTo>
                  <a:pt x="2" y="121"/>
                  <a:pt x="1" y="121"/>
                  <a:pt x="1" y="121"/>
                </a:cubicBezTo>
                <a:cubicBezTo>
                  <a:pt x="0" y="211"/>
                  <a:pt x="0" y="211"/>
                  <a:pt x="0" y="211"/>
                </a:cubicBezTo>
                <a:cubicBezTo>
                  <a:pt x="1" y="211"/>
                  <a:pt x="2" y="211"/>
                  <a:pt x="2" y="211"/>
                </a:cubicBezTo>
                <a:cubicBezTo>
                  <a:pt x="131" y="211"/>
                  <a:pt x="246" y="150"/>
                  <a:pt x="318" y="54"/>
                </a:cubicBezTo>
                <a:cubicBezTo>
                  <a:pt x="245" y="0"/>
                  <a:pt x="245" y="0"/>
                  <a:pt x="245" y="0"/>
                </a:cubicBezTo>
                <a:cubicBezTo>
                  <a:pt x="190" y="74"/>
                  <a:pt x="102" y="121"/>
                  <a:pt x="2" y="12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68598" tIns="34299" rIns="68598" bIns="34299" numCol="1" anchor="t" anchorCtr="0" compatLnSpc="1">
            <a:prstTxWarp prst="textNoShape">
              <a:avLst/>
            </a:prstTxWarp>
          </a:bodyPr>
          <a:lstStyle/>
          <a:p>
            <a:endParaRPr lang="fr-FR" sz="2401" dirty="0">
              <a:solidFill>
                <a:schemeClr val="bg1"/>
              </a:solidFill>
              <a:latin typeface="Verdana Regular"/>
              <a:ea typeface="Lato Light" panose="020F0502020204030203" pitchFamily="34" charset="0"/>
              <a:cs typeface="Lato Light" panose="020F0502020204030203" pitchFamily="34" charset="0"/>
            </a:endParaRPr>
          </a:p>
        </p:txBody>
      </p:sp>
      <p:sp>
        <p:nvSpPr>
          <p:cNvPr id="142" name="Freeform 13"/>
          <p:cNvSpPr>
            <a:spLocks/>
          </p:cNvSpPr>
          <p:nvPr/>
        </p:nvSpPr>
        <p:spPr bwMode="auto">
          <a:xfrm flipH="1">
            <a:off x="7122545" y="4793990"/>
            <a:ext cx="2118349" cy="3260744"/>
          </a:xfrm>
          <a:custGeom>
            <a:avLst/>
            <a:gdLst>
              <a:gd name="T0" fmla="*/ 282 w 401"/>
              <a:gd name="T1" fmla="*/ 112 h 631"/>
              <a:gd name="T2" fmla="*/ 281 w 401"/>
              <a:gd name="T3" fmla="*/ 111 h 631"/>
              <a:gd name="T4" fmla="*/ 282 w 401"/>
              <a:gd name="T5" fmla="*/ 112 h 631"/>
              <a:gd name="T6" fmla="*/ 6 w 401"/>
              <a:gd name="T7" fmla="*/ 0 h 631"/>
              <a:gd name="T8" fmla="*/ 0 w 401"/>
              <a:gd name="T9" fmla="*/ 0 h 631"/>
              <a:gd name="T10" fmla="*/ 0 w 401"/>
              <a:gd name="T11" fmla="*/ 90 h 631"/>
              <a:gd name="T12" fmla="*/ 6 w 401"/>
              <a:gd name="T13" fmla="*/ 90 h 631"/>
              <a:gd name="T14" fmla="*/ 310 w 401"/>
              <a:gd name="T15" fmla="*/ 394 h 631"/>
              <a:gd name="T16" fmla="*/ 249 w 401"/>
              <a:gd name="T17" fmla="*/ 577 h 631"/>
              <a:gd name="T18" fmla="*/ 322 w 401"/>
              <a:gd name="T19" fmla="*/ 631 h 631"/>
              <a:gd name="T20" fmla="*/ 401 w 401"/>
              <a:gd name="T21" fmla="*/ 394 h 631"/>
              <a:gd name="T22" fmla="*/ 282 w 401"/>
              <a:gd name="T23" fmla="*/ 112 h 6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01" h="631">
                <a:moveTo>
                  <a:pt x="282" y="112"/>
                </a:moveTo>
                <a:cubicBezTo>
                  <a:pt x="281" y="111"/>
                  <a:pt x="281" y="111"/>
                  <a:pt x="281" y="111"/>
                </a:cubicBezTo>
                <a:cubicBezTo>
                  <a:pt x="282" y="112"/>
                  <a:pt x="282" y="112"/>
                  <a:pt x="282" y="112"/>
                </a:cubicBezTo>
                <a:cubicBezTo>
                  <a:pt x="211" y="42"/>
                  <a:pt x="113" y="0"/>
                  <a:pt x="6" y="0"/>
                </a:cubicBezTo>
                <a:cubicBezTo>
                  <a:pt x="4" y="0"/>
                  <a:pt x="2" y="0"/>
                  <a:pt x="0" y="0"/>
                </a:cubicBezTo>
                <a:cubicBezTo>
                  <a:pt x="0" y="90"/>
                  <a:pt x="0" y="90"/>
                  <a:pt x="0" y="90"/>
                </a:cubicBezTo>
                <a:cubicBezTo>
                  <a:pt x="2" y="90"/>
                  <a:pt x="4" y="90"/>
                  <a:pt x="6" y="90"/>
                </a:cubicBezTo>
                <a:cubicBezTo>
                  <a:pt x="174" y="90"/>
                  <a:pt x="310" y="226"/>
                  <a:pt x="310" y="394"/>
                </a:cubicBezTo>
                <a:cubicBezTo>
                  <a:pt x="310" y="463"/>
                  <a:pt x="287" y="526"/>
                  <a:pt x="249" y="577"/>
                </a:cubicBezTo>
                <a:cubicBezTo>
                  <a:pt x="322" y="631"/>
                  <a:pt x="322" y="631"/>
                  <a:pt x="322" y="631"/>
                </a:cubicBezTo>
                <a:cubicBezTo>
                  <a:pt x="371" y="565"/>
                  <a:pt x="401" y="483"/>
                  <a:pt x="401" y="394"/>
                </a:cubicBezTo>
                <a:cubicBezTo>
                  <a:pt x="401" y="283"/>
                  <a:pt x="355" y="183"/>
                  <a:pt x="282" y="112"/>
                </a:cubicBez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68598" tIns="34299" rIns="68598" bIns="34299" numCol="1" anchor="t" anchorCtr="0" compatLnSpc="1">
            <a:prstTxWarp prst="textNoShape">
              <a:avLst/>
            </a:prstTxWarp>
          </a:bodyPr>
          <a:lstStyle/>
          <a:p>
            <a:endParaRPr lang="fr-FR" sz="2401" dirty="0">
              <a:solidFill>
                <a:schemeClr val="bg1"/>
              </a:solidFill>
              <a:latin typeface="Verdana Regular"/>
              <a:ea typeface="Lato Light" panose="020F0502020204030203" pitchFamily="34" charset="0"/>
              <a:cs typeface="Lato Light" panose="020F0502020204030203" pitchFamily="34" charset="0"/>
            </a:endParaRPr>
          </a:p>
        </p:txBody>
      </p:sp>
      <p:sp>
        <p:nvSpPr>
          <p:cNvPr id="125" name="Freeform 8"/>
          <p:cNvSpPr>
            <a:spLocks/>
          </p:cNvSpPr>
          <p:nvPr/>
        </p:nvSpPr>
        <p:spPr bwMode="auto">
          <a:xfrm flipH="1">
            <a:off x="7184754" y="8054734"/>
            <a:ext cx="2039771" cy="1249205"/>
          </a:xfrm>
          <a:custGeom>
            <a:avLst/>
            <a:gdLst>
              <a:gd name="T0" fmla="*/ 386 w 386"/>
              <a:gd name="T1" fmla="*/ 51 h 242"/>
              <a:gd name="T2" fmla="*/ 319 w 386"/>
              <a:gd name="T3" fmla="*/ 0 h 242"/>
              <a:gd name="T4" fmla="*/ 3 w 386"/>
              <a:gd name="T5" fmla="*/ 157 h 242"/>
              <a:gd name="T6" fmla="*/ 1 w 386"/>
              <a:gd name="T7" fmla="*/ 157 h 242"/>
              <a:gd name="T8" fmla="*/ 0 w 386"/>
              <a:gd name="T9" fmla="*/ 242 h 242"/>
              <a:gd name="T10" fmla="*/ 3 w 386"/>
              <a:gd name="T11" fmla="*/ 242 h 242"/>
              <a:gd name="T12" fmla="*/ 386 w 386"/>
              <a:gd name="T13" fmla="*/ 51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86" h="242">
                <a:moveTo>
                  <a:pt x="386" y="51"/>
                </a:moveTo>
                <a:cubicBezTo>
                  <a:pt x="319" y="0"/>
                  <a:pt x="319" y="0"/>
                  <a:pt x="319" y="0"/>
                </a:cubicBezTo>
                <a:cubicBezTo>
                  <a:pt x="247" y="96"/>
                  <a:pt x="132" y="157"/>
                  <a:pt x="3" y="157"/>
                </a:cubicBezTo>
                <a:cubicBezTo>
                  <a:pt x="3" y="157"/>
                  <a:pt x="2" y="157"/>
                  <a:pt x="1" y="157"/>
                </a:cubicBezTo>
                <a:cubicBezTo>
                  <a:pt x="0" y="242"/>
                  <a:pt x="0" y="242"/>
                  <a:pt x="0" y="242"/>
                </a:cubicBezTo>
                <a:cubicBezTo>
                  <a:pt x="1" y="242"/>
                  <a:pt x="2" y="242"/>
                  <a:pt x="3" y="242"/>
                </a:cubicBezTo>
                <a:cubicBezTo>
                  <a:pt x="160" y="242"/>
                  <a:pt x="299" y="167"/>
                  <a:pt x="386" y="5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68598" tIns="34299" rIns="68598" bIns="34299" numCol="1" anchor="t" anchorCtr="0" compatLnSpc="1">
            <a:prstTxWarp prst="textNoShape">
              <a:avLst/>
            </a:prstTxWarp>
          </a:bodyPr>
          <a:lstStyle/>
          <a:p>
            <a:endParaRPr lang="fr-FR" sz="2401" dirty="0">
              <a:solidFill>
                <a:schemeClr val="bg1"/>
              </a:solidFill>
              <a:latin typeface="Verdana Regular"/>
              <a:ea typeface="Lato Light" panose="020F0502020204030203" pitchFamily="34" charset="0"/>
              <a:cs typeface="Lato Light" panose="020F0502020204030203" pitchFamily="34" charset="0"/>
            </a:endParaRPr>
          </a:p>
        </p:txBody>
      </p:sp>
      <p:sp>
        <p:nvSpPr>
          <p:cNvPr id="126" name="Freeform 12"/>
          <p:cNvSpPr>
            <a:spLocks/>
          </p:cNvSpPr>
          <p:nvPr/>
        </p:nvSpPr>
        <p:spPr bwMode="auto">
          <a:xfrm flipH="1">
            <a:off x="6677265" y="5075860"/>
            <a:ext cx="1073909" cy="3241527"/>
          </a:xfrm>
          <a:custGeom>
            <a:avLst/>
            <a:gdLst>
              <a:gd name="T0" fmla="*/ 203 w 203"/>
              <a:gd name="T1" fmla="*/ 341 h 628"/>
              <a:gd name="T2" fmla="*/ 203 w 203"/>
              <a:gd name="T3" fmla="*/ 341 h 628"/>
              <a:gd name="T4" fmla="*/ 203 w 203"/>
              <a:gd name="T5" fmla="*/ 340 h 628"/>
              <a:gd name="T6" fmla="*/ 62 w 203"/>
              <a:gd name="T7" fmla="*/ 0 h 628"/>
              <a:gd name="T8" fmla="*/ 0 w 203"/>
              <a:gd name="T9" fmla="*/ 58 h 628"/>
              <a:gd name="T10" fmla="*/ 119 w 203"/>
              <a:gd name="T11" fmla="*/ 340 h 628"/>
              <a:gd name="T12" fmla="*/ 40 w 203"/>
              <a:gd name="T13" fmla="*/ 577 h 628"/>
              <a:gd name="T14" fmla="*/ 107 w 203"/>
              <a:gd name="T15" fmla="*/ 628 h 628"/>
              <a:gd name="T16" fmla="*/ 203 w 203"/>
              <a:gd name="T17" fmla="*/ 341 h 6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3" h="628">
                <a:moveTo>
                  <a:pt x="203" y="341"/>
                </a:moveTo>
                <a:cubicBezTo>
                  <a:pt x="203" y="341"/>
                  <a:pt x="203" y="341"/>
                  <a:pt x="203" y="341"/>
                </a:cubicBezTo>
                <a:cubicBezTo>
                  <a:pt x="203" y="340"/>
                  <a:pt x="203" y="340"/>
                  <a:pt x="203" y="340"/>
                </a:cubicBezTo>
                <a:cubicBezTo>
                  <a:pt x="203" y="207"/>
                  <a:pt x="149" y="87"/>
                  <a:pt x="62" y="0"/>
                </a:cubicBezTo>
                <a:cubicBezTo>
                  <a:pt x="0" y="58"/>
                  <a:pt x="0" y="58"/>
                  <a:pt x="0" y="58"/>
                </a:cubicBezTo>
                <a:cubicBezTo>
                  <a:pt x="73" y="129"/>
                  <a:pt x="119" y="229"/>
                  <a:pt x="119" y="340"/>
                </a:cubicBezTo>
                <a:cubicBezTo>
                  <a:pt x="119" y="429"/>
                  <a:pt x="89" y="511"/>
                  <a:pt x="40" y="577"/>
                </a:cubicBezTo>
                <a:cubicBezTo>
                  <a:pt x="107" y="628"/>
                  <a:pt x="107" y="628"/>
                  <a:pt x="107" y="628"/>
                </a:cubicBezTo>
                <a:cubicBezTo>
                  <a:pt x="168" y="548"/>
                  <a:pt x="203" y="448"/>
                  <a:pt x="203" y="341"/>
                </a:cubicBez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68598" tIns="34299" rIns="68598" bIns="34299" numCol="1" anchor="t" anchorCtr="0" compatLnSpc="1">
            <a:prstTxWarp prst="textNoShape">
              <a:avLst/>
            </a:prstTxWarp>
          </a:bodyPr>
          <a:lstStyle/>
          <a:p>
            <a:endParaRPr lang="fr-FR" sz="2401" dirty="0">
              <a:solidFill>
                <a:schemeClr val="bg1"/>
              </a:solidFill>
              <a:latin typeface="Verdana Regular"/>
              <a:ea typeface="Lato Light" panose="020F0502020204030203" pitchFamily="34" charset="0"/>
              <a:cs typeface="Lato Light" panose="020F0502020204030203" pitchFamily="34" charset="0"/>
            </a:endParaRPr>
          </a:p>
        </p:txBody>
      </p:sp>
      <p:sp>
        <p:nvSpPr>
          <p:cNvPr id="123" name="Freeform 7"/>
          <p:cNvSpPr>
            <a:spLocks/>
          </p:cNvSpPr>
          <p:nvPr/>
        </p:nvSpPr>
        <p:spPr bwMode="auto">
          <a:xfrm flipH="1">
            <a:off x="6726388" y="8317389"/>
            <a:ext cx="2498142" cy="1543890"/>
          </a:xfrm>
          <a:custGeom>
            <a:avLst/>
            <a:gdLst>
              <a:gd name="T0" fmla="*/ 3 w 473"/>
              <a:gd name="T1" fmla="*/ 191 h 299"/>
              <a:gd name="T2" fmla="*/ 0 w 473"/>
              <a:gd name="T3" fmla="*/ 191 h 299"/>
              <a:gd name="T4" fmla="*/ 0 w 473"/>
              <a:gd name="T5" fmla="*/ 299 h 299"/>
              <a:gd name="T6" fmla="*/ 3 w 473"/>
              <a:gd name="T7" fmla="*/ 299 h 299"/>
              <a:gd name="T8" fmla="*/ 473 w 473"/>
              <a:gd name="T9" fmla="*/ 64 h 299"/>
              <a:gd name="T10" fmla="*/ 386 w 473"/>
              <a:gd name="T11" fmla="*/ 0 h 299"/>
              <a:gd name="T12" fmla="*/ 3 w 473"/>
              <a:gd name="T13" fmla="*/ 191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73" h="299">
                <a:moveTo>
                  <a:pt x="3" y="191"/>
                </a:moveTo>
                <a:cubicBezTo>
                  <a:pt x="2" y="191"/>
                  <a:pt x="1" y="191"/>
                  <a:pt x="0" y="191"/>
                </a:cubicBezTo>
                <a:cubicBezTo>
                  <a:pt x="0" y="299"/>
                  <a:pt x="0" y="299"/>
                  <a:pt x="0" y="299"/>
                </a:cubicBezTo>
                <a:cubicBezTo>
                  <a:pt x="1" y="299"/>
                  <a:pt x="2" y="299"/>
                  <a:pt x="3" y="299"/>
                </a:cubicBezTo>
                <a:cubicBezTo>
                  <a:pt x="195" y="299"/>
                  <a:pt x="366" y="207"/>
                  <a:pt x="473" y="64"/>
                </a:cubicBezTo>
                <a:cubicBezTo>
                  <a:pt x="386" y="0"/>
                  <a:pt x="386" y="0"/>
                  <a:pt x="386" y="0"/>
                </a:cubicBezTo>
                <a:cubicBezTo>
                  <a:pt x="299" y="116"/>
                  <a:pt x="160" y="191"/>
                  <a:pt x="3" y="19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68598" tIns="34299" rIns="68598" bIns="34299" numCol="1" anchor="t" anchorCtr="0" compatLnSpc="1">
            <a:prstTxWarp prst="textNoShape">
              <a:avLst/>
            </a:prstTxWarp>
          </a:bodyPr>
          <a:lstStyle/>
          <a:p>
            <a:endParaRPr lang="fr-FR" sz="2401" dirty="0">
              <a:solidFill>
                <a:schemeClr val="bg1"/>
              </a:solidFill>
              <a:latin typeface="Verdana Regular"/>
              <a:ea typeface="Lato Light" panose="020F0502020204030203" pitchFamily="34" charset="0"/>
              <a:cs typeface="Lato Light" panose="020F0502020204030203" pitchFamily="34" charset="0"/>
            </a:endParaRPr>
          </a:p>
        </p:txBody>
      </p:sp>
      <p:sp>
        <p:nvSpPr>
          <p:cNvPr id="124" name="Freeform 11"/>
          <p:cNvSpPr>
            <a:spLocks/>
          </p:cNvSpPr>
          <p:nvPr/>
        </p:nvSpPr>
        <p:spPr bwMode="auto">
          <a:xfrm flipH="1">
            <a:off x="6107569" y="6834357"/>
            <a:ext cx="1077182" cy="1812950"/>
          </a:xfrm>
          <a:custGeom>
            <a:avLst/>
            <a:gdLst>
              <a:gd name="T0" fmla="*/ 96 w 204"/>
              <a:gd name="T1" fmla="*/ 0 h 351"/>
              <a:gd name="T2" fmla="*/ 0 w 204"/>
              <a:gd name="T3" fmla="*/ 287 h 351"/>
              <a:gd name="T4" fmla="*/ 87 w 204"/>
              <a:gd name="T5" fmla="*/ 351 h 351"/>
              <a:gd name="T6" fmla="*/ 204 w 204"/>
              <a:gd name="T7" fmla="*/ 0 h 351"/>
              <a:gd name="T8" fmla="*/ 96 w 204"/>
              <a:gd name="T9" fmla="*/ 0 h 3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4" h="351">
                <a:moveTo>
                  <a:pt x="96" y="0"/>
                </a:moveTo>
                <a:cubicBezTo>
                  <a:pt x="96" y="107"/>
                  <a:pt x="61" y="207"/>
                  <a:pt x="0" y="287"/>
                </a:cubicBezTo>
                <a:cubicBezTo>
                  <a:pt x="87" y="351"/>
                  <a:pt x="87" y="351"/>
                  <a:pt x="87" y="351"/>
                </a:cubicBezTo>
                <a:cubicBezTo>
                  <a:pt x="161" y="253"/>
                  <a:pt x="204" y="131"/>
                  <a:pt x="204" y="0"/>
                </a:cubicBezTo>
                <a:lnTo>
                  <a:pt x="96" y="0"/>
                </a:ln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68598" tIns="34299" rIns="68598" bIns="34299" numCol="1" anchor="t" anchorCtr="0" compatLnSpc="1">
            <a:prstTxWarp prst="textNoShape">
              <a:avLst/>
            </a:prstTxWarp>
          </a:bodyPr>
          <a:lstStyle/>
          <a:p>
            <a:endParaRPr lang="fr-FR" sz="2401" dirty="0">
              <a:solidFill>
                <a:schemeClr val="bg1"/>
              </a:solidFill>
              <a:latin typeface="Verdana Regular"/>
              <a:ea typeface="Lato Light" panose="020F0502020204030203" pitchFamily="34" charset="0"/>
              <a:cs typeface="Lato Light" panose="020F0502020204030203" pitchFamily="34" charset="0"/>
            </a:endParaRPr>
          </a:p>
        </p:txBody>
      </p:sp>
      <p:sp>
        <p:nvSpPr>
          <p:cNvPr id="116" name="Content Placeholder 2"/>
          <p:cNvSpPr txBox="1">
            <a:spLocks/>
          </p:cNvSpPr>
          <p:nvPr/>
        </p:nvSpPr>
        <p:spPr bwMode="auto">
          <a:xfrm flipH="1">
            <a:off x="8480638" y="7270844"/>
            <a:ext cx="906083" cy="551029"/>
          </a:xfrm>
          <a:prstGeom prst="rect">
            <a:avLst/>
          </a:prstGeom>
          <a:noFill/>
          <a:ln>
            <a:noFill/>
          </a:ln>
          <a:extLst/>
        </p:spPr>
        <p:txBody>
          <a:bodyPr lIns="182886" tIns="91443" rIns="182886" bIns="91443">
            <a:normAutofit fontScale="70000" lnSpcReduction="20000"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fr-FR" sz="2401" dirty="0"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50%</a:t>
            </a:r>
          </a:p>
        </p:txBody>
      </p:sp>
      <p:sp>
        <p:nvSpPr>
          <p:cNvPr id="118" name="Content Placeholder 2"/>
          <p:cNvSpPr txBox="1">
            <a:spLocks/>
          </p:cNvSpPr>
          <p:nvPr/>
        </p:nvSpPr>
        <p:spPr bwMode="auto">
          <a:xfrm flipH="1">
            <a:off x="8474138" y="7866024"/>
            <a:ext cx="906083" cy="551029"/>
          </a:xfrm>
          <a:prstGeom prst="rect">
            <a:avLst/>
          </a:prstGeom>
          <a:noFill/>
          <a:ln>
            <a:noFill/>
          </a:ln>
          <a:extLst/>
        </p:spPr>
        <p:txBody>
          <a:bodyPr lIns="182886" tIns="91443" rIns="182886" bIns="91443">
            <a:normAutofit fontScale="70000" lnSpcReduction="20000"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fr-FR" sz="2401" dirty="0"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60%</a:t>
            </a:r>
          </a:p>
        </p:txBody>
      </p:sp>
      <p:sp>
        <p:nvSpPr>
          <p:cNvPr id="119" name="Content Placeholder 2"/>
          <p:cNvSpPr txBox="1">
            <a:spLocks/>
          </p:cNvSpPr>
          <p:nvPr/>
        </p:nvSpPr>
        <p:spPr bwMode="auto">
          <a:xfrm flipH="1">
            <a:off x="8484945" y="8293043"/>
            <a:ext cx="906083" cy="551029"/>
          </a:xfrm>
          <a:prstGeom prst="rect">
            <a:avLst/>
          </a:prstGeom>
          <a:noFill/>
          <a:ln>
            <a:noFill/>
          </a:ln>
          <a:extLst/>
        </p:spPr>
        <p:txBody>
          <a:bodyPr lIns="182886" tIns="91443" rIns="182886" bIns="91443">
            <a:normAutofit fontScale="70000" lnSpcReduction="20000"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fr-FR" sz="2401" dirty="0"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70%</a:t>
            </a:r>
          </a:p>
        </p:txBody>
      </p:sp>
      <p:sp>
        <p:nvSpPr>
          <p:cNvPr id="121" name="Content Placeholder 2"/>
          <p:cNvSpPr txBox="1">
            <a:spLocks/>
          </p:cNvSpPr>
          <p:nvPr/>
        </p:nvSpPr>
        <p:spPr bwMode="auto">
          <a:xfrm flipH="1">
            <a:off x="8495753" y="8821894"/>
            <a:ext cx="906083" cy="551029"/>
          </a:xfrm>
          <a:prstGeom prst="rect">
            <a:avLst/>
          </a:prstGeom>
          <a:noFill/>
          <a:ln>
            <a:noFill/>
          </a:ln>
          <a:extLst/>
        </p:spPr>
        <p:txBody>
          <a:bodyPr lIns="182886" tIns="91443" rIns="182886" bIns="91443">
            <a:normAutofit fontScale="70000" lnSpcReduction="20000"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fr-FR" sz="2401" dirty="0"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80%</a:t>
            </a:r>
          </a:p>
        </p:txBody>
      </p:sp>
      <p:sp>
        <p:nvSpPr>
          <p:cNvPr id="122" name="Content Placeholder 2"/>
          <p:cNvSpPr txBox="1">
            <a:spLocks/>
          </p:cNvSpPr>
          <p:nvPr/>
        </p:nvSpPr>
        <p:spPr bwMode="auto">
          <a:xfrm flipH="1">
            <a:off x="8495753" y="9308365"/>
            <a:ext cx="906083" cy="551029"/>
          </a:xfrm>
          <a:prstGeom prst="rect">
            <a:avLst/>
          </a:prstGeom>
          <a:noFill/>
          <a:ln>
            <a:noFill/>
          </a:ln>
          <a:extLst/>
        </p:spPr>
        <p:txBody>
          <a:bodyPr lIns="182886" tIns="91443" rIns="182886" bIns="91443">
            <a:normAutofit fontScale="70000" lnSpcReduction="20000"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fr-FR" sz="2401" dirty="0"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90%</a:t>
            </a:r>
          </a:p>
        </p:txBody>
      </p:sp>
      <p:sp>
        <p:nvSpPr>
          <p:cNvPr id="152" name="TextBox 151"/>
          <p:cNvSpPr txBox="1"/>
          <p:nvPr/>
        </p:nvSpPr>
        <p:spPr>
          <a:xfrm>
            <a:off x="1246588" y="5159627"/>
            <a:ext cx="4198321" cy="4570490"/>
          </a:xfrm>
          <a:prstGeom prst="rect">
            <a:avLst/>
          </a:prstGeom>
          <a:noFill/>
        </p:spPr>
        <p:txBody>
          <a:bodyPr wrap="square" lIns="137168" tIns="68584" rIns="137168" bIns="68584" rtlCol="0">
            <a:spAutoFit/>
          </a:bodyPr>
          <a:lstStyle/>
          <a:p>
            <a:pPr>
              <a:spcBef>
                <a:spcPct val="20000"/>
              </a:spcBef>
            </a:pPr>
            <a:r>
              <a:rPr lang="fr-FR" dirty="0">
                <a:solidFill>
                  <a:schemeClr val="bg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Transformez des informations complexes en un contenu à partager attractif et parfaitement digeste. Un large choix disponible</a:t>
            </a:r>
            <a:endParaRPr lang="fr-FR" sz="3200" dirty="0">
              <a:solidFill>
                <a:schemeClr val="bg1"/>
              </a:solidFill>
              <a:latin typeface="Verdana Regular"/>
              <a:ea typeface="Lato Light" panose="020F0502020204030203" pitchFamily="34" charset="0"/>
              <a:cs typeface="Lato Light" panose="020F0502020204030203" pitchFamily="34" charset="0"/>
            </a:endParaRPr>
          </a:p>
        </p:txBody>
      </p:sp>
      <p:grpSp>
        <p:nvGrpSpPr>
          <p:cNvPr id="69" name="Group 68"/>
          <p:cNvGrpSpPr/>
          <p:nvPr/>
        </p:nvGrpSpPr>
        <p:grpSpPr>
          <a:xfrm>
            <a:off x="4557487" y="2075518"/>
            <a:ext cx="9173033" cy="1559721"/>
            <a:chOff x="6054480" y="483017"/>
            <a:chExt cx="12227525" cy="2079087"/>
          </a:xfrm>
        </p:grpSpPr>
        <p:sp>
          <p:nvSpPr>
            <p:cNvPr id="70" name="TextBox 69"/>
            <p:cNvSpPr txBox="1"/>
            <p:nvPr/>
          </p:nvSpPr>
          <p:spPr>
            <a:xfrm>
              <a:off x="6054480" y="483017"/>
              <a:ext cx="12227525" cy="1507718"/>
            </a:xfrm>
            <a:prstGeom prst="rect">
              <a:avLst/>
            </a:prstGeom>
            <a:noFill/>
          </p:spPr>
          <p:txBody>
            <a:bodyPr wrap="none" lIns="68584" tIns="34292" rIns="68584" bIns="34292" rtlCol="0">
              <a:spAutoFit/>
            </a:bodyPr>
            <a:lstStyle/>
            <a:p>
              <a:pPr algn="ctr"/>
              <a:r>
                <a:rPr lang="fr-FR" sz="6900" dirty="0">
                  <a:solidFill>
                    <a:schemeClr val="bg1"/>
                  </a:solidFill>
                  <a:latin typeface="Verdana Regular"/>
                  <a:ea typeface="Lato Light" panose="020F0502020204030203" pitchFamily="34" charset="0"/>
                  <a:cs typeface="Lato Light" panose="020F0502020204030203" pitchFamily="34" charset="0"/>
                </a:rPr>
                <a:t>DES INFOGRAPHIES</a:t>
              </a:r>
            </a:p>
          </p:txBody>
        </p:sp>
        <p:sp>
          <p:nvSpPr>
            <p:cNvPr id="71" name="Rectangle 70"/>
            <p:cNvSpPr/>
            <p:nvPr/>
          </p:nvSpPr>
          <p:spPr>
            <a:xfrm>
              <a:off x="11412311" y="2470667"/>
              <a:ext cx="1553038" cy="9143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68522" tIns="34263" rIns="68522" bIns="34263" rtlCol="0" anchor="ctr"/>
            <a:lstStyle/>
            <a:p>
              <a:pPr algn="ctr"/>
              <a:endParaRPr lang="fr-FR" sz="2701" dirty="0">
                <a:solidFill>
                  <a:schemeClr val="accent2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endParaRPr>
            </a:p>
          </p:txBody>
        </p:sp>
        <p:sp>
          <p:nvSpPr>
            <p:cNvPr id="72" name="Subtitle 2"/>
            <p:cNvSpPr txBox="1">
              <a:spLocks/>
            </p:cNvSpPr>
            <p:nvPr/>
          </p:nvSpPr>
          <p:spPr>
            <a:xfrm>
              <a:off x="6361236" y="1690239"/>
              <a:ext cx="11655185" cy="839116"/>
            </a:xfrm>
            <a:prstGeom prst="rect">
              <a:avLst/>
            </a:prstGeom>
          </p:spPr>
          <p:txBody>
            <a:bodyPr vert="horz" lIns="163160" tIns="81580" rIns="163160" bIns="81580" rtlCol="0">
              <a:norm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fr-FR" dirty="0">
                  <a:solidFill>
                    <a:schemeClr val="bg1"/>
                  </a:solidFill>
                  <a:latin typeface="Verdana Regular"/>
                  <a:ea typeface="Lato Light" panose="020F0502020204030203" pitchFamily="34" charset="0"/>
                  <a:cs typeface="Lato Light" panose="020F0502020204030203" pitchFamily="34" charset="0"/>
                </a:rPr>
                <a:t>Plus de 50 infographies disponibles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27913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Rectangle 221"/>
          <p:cNvSpPr/>
          <p:nvPr/>
        </p:nvSpPr>
        <p:spPr>
          <a:xfrm>
            <a:off x="1371539" y="6964522"/>
            <a:ext cx="1858277" cy="45517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82856" tIns="0" rIns="182856" bIns="91426" rtlCol="0" anchor="ctr"/>
          <a:lstStyle/>
          <a:p>
            <a:pPr algn="ctr"/>
            <a:r>
              <a:rPr lang="en-US" sz="1800" dirty="0"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Web Design</a:t>
            </a:r>
          </a:p>
        </p:txBody>
      </p:sp>
      <p:sp>
        <p:nvSpPr>
          <p:cNvPr id="223" name="Subtitle 2"/>
          <p:cNvSpPr txBox="1">
            <a:spLocks/>
          </p:cNvSpPr>
          <p:nvPr/>
        </p:nvSpPr>
        <p:spPr>
          <a:xfrm>
            <a:off x="1175689" y="7396681"/>
            <a:ext cx="3035458" cy="1433530"/>
          </a:xfrm>
          <a:prstGeom prst="rect">
            <a:avLst/>
          </a:prstGeom>
        </p:spPr>
        <p:txBody>
          <a:bodyPr vert="horz" lIns="182856" tIns="91426" rIns="182856" bIns="91426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Lorem ipsum dolor sit amet, consectetur adipiscing elit. Integer pulvinar</a:t>
            </a:r>
          </a:p>
        </p:txBody>
      </p:sp>
      <p:sp>
        <p:nvSpPr>
          <p:cNvPr id="225" name="Rectangle 224"/>
          <p:cNvSpPr/>
          <p:nvPr/>
        </p:nvSpPr>
        <p:spPr>
          <a:xfrm>
            <a:off x="6781393" y="8857555"/>
            <a:ext cx="1980184" cy="455171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82856" tIns="0" rIns="182856" bIns="91426" rtlCol="0" anchor="ctr"/>
          <a:lstStyle/>
          <a:p>
            <a:pPr algn="ctr"/>
            <a:r>
              <a:rPr lang="en-US" sz="1800" dirty="0"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Multimedia</a:t>
            </a:r>
          </a:p>
        </p:txBody>
      </p:sp>
      <p:sp>
        <p:nvSpPr>
          <p:cNvPr id="226" name="Subtitle 2"/>
          <p:cNvSpPr txBox="1">
            <a:spLocks/>
          </p:cNvSpPr>
          <p:nvPr/>
        </p:nvSpPr>
        <p:spPr>
          <a:xfrm>
            <a:off x="6589502" y="9283700"/>
            <a:ext cx="3167437" cy="1128051"/>
          </a:xfrm>
          <a:prstGeom prst="rect">
            <a:avLst/>
          </a:prstGeom>
        </p:spPr>
        <p:txBody>
          <a:bodyPr vert="horz" lIns="182856" tIns="91426" rIns="182856" bIns="91426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Lorem ipsum dolor sit amet, consectetur adipiscing elit. Integer</a:t>
            </a:r>
          </a:p>
        </p:txBody>
      </p:sp>
      <p:sp>
        <p:nvSpPr>
          <p:cNvPr id="227" name="Rectangle 226"/>
          <p:cNvSpPr/>
          <p:nvPr/>
        </p:nvSpPr>
        <p:spPr>
          <a:xfrm>
            <a:off x="14293060" y="8342463"/>
            <a:ext cx="1921522" cy="455171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82856" tIns="0" rIns="182856" bIns="91426" rtlCol="0" anchor="ctr"/>
          <a:lstStyle/>
          <a:p>
            <a:pPr algn="ctr"/>
            <a:r>
              <a:rPr lang="en-US" sz="1800" dirty="0"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Budgets</a:t>
            </a:r>
          </a:p>
        </p:txBody>
      </p:sp>
      <p:sp>
        <p:nvSpPr>
          <p:cNvPr id="228" name="Subtitle 2"/>
          <p:cNvSpPr txBox="1">
            <a:spLocks/>
          </p:cNvSpPr>
          <p:nvPr/>
        </p:nvSpPr>
        <p:spPr>
          <a:xfrm>
            <a:off x="14110933" y="8822330"/>
            <a:ext cx="3076643" cy="1433530"/>
          </a:xfrm>
          <a:prstGeom prst="rect">
            <a:avLst/>
          </a:prstGeom>
        </p:spPr>
        <p:txBody>
          <a:bodyPr vert="horz" lIns="182856" tIns="91426" rIns="182856" bIns="91426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Lorem ipsum dolor sit amet, consectetur adipiscing elit. Integer pulvinar</a:t>
            </a:r>
          </a:p>
        </p:txBody>
      </p:sp>
      <p:sp>
        <p:nvSpPr>
          <p:cNvPr id="230" name="Rectangle 229"/>
          <p:cNvSpPr/>
          <p:nvPr/>
        </p:nvSpPr>
        <p:spPr>
          <a:xfrm>
            <a:off x="14291767" y="5865515"/>
            <a:ext cx="1792198" cy="455171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91426" rtlCol="0" anchor="ctr"/>
          <a:lstStyle/>
          <a:p>
            <a:pPr algn="ctr"/>
            <a:r>
              <a:rPr lang="en-US" sz="1800" dirty="0" err="1"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Ressources</a:t>
            </a:r>
            <a:endParaRPr lang="en-US" sz="1800" dirty="0">
              <a:latin typeface="Verdana Regular"/>
              <a:ea typeface="Lato Light" panose="020F0502020204030203" pitchFamily="34" charset="0"/>
              <a:cs typeface="Lato Light" panose="020F0502020204030203" pitchFamily="34" charset="0"/>
            </a:endParaRPr>
          </a:p>
        </p:txBody>
      </p:sp>
      <p:sp>
        <p:nvSpPr>
          <p:cNvPr id="231" name="Subtitle 2"/>
          <p:cNvSpPr txBox="1">
            <a:spLocks/>
          </p:cNvSpPr>
          <p:nvPr/>
        </p:nvSpPr>
        <p:spPr>
          <a:xfrm>
            <a:off x="14117627" y="6311162"/>
            <a:ext cx="3069949" cy="1433530"/>
          </a:xfrm>
          <a:prstGeom prst="rect">
            <a:avLst/>
          </a:prstGeom>
        </p:spPr>
        <p:txBody>
          <a:bodyPr vert="horz" lIns="182856" tIns="91426" rIns="182856" bIns="91426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Lorem ipsum dolor sit amet, consectetur adipiscing elit. Integer pulvinar</a:t>
            </a:r>
          </a:p>
        </p:txBody>
      </p:sp>
      <p:sp>
        <p:nvSpPr>
          <p:cNvPr id="233" name="Rectangle 232"/>
          <p:cNvSpPr/>
          <p:nvPr/>
        </p:nvSpPr>
        <p:spPr>
          <a:xfrm>
            <a:off x="10182798" y="8847584"/>
            <a:ext cx="1875882" cy="455171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91426" rtlCol="0" anchor="ctr"/>
          <a:lstStyle/>
          <a:p>
            <a:pPr algn="ctr"/>
            <a:r>
              <a:rPr lang="en-US" sz="1800" dirty="0"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Graphic Design</a:t>
            </a:r>
          </a:p>
        </p:txBody>
      </p:sp>
      <p:sp>
        <p:nvSpPr>
          <p:cNvPr id="234" name="Subtitle 2"/>
          <p:cNvSpPr txBox="1">
            <a:spLocks/>
          </p:cNvSpPr>
          <p:nvPr/>
        </p:nvSpPr>
        <p:spPr>
          <a:xfrm>
            <a:off x="9993560" y="9283698"/>
            <a:ext cx="3314545" cy="1433530"/>
          </a:xfrm>
          <a:prstGeom prst="rect">
            <a:avLst/>
          </a:prstGeom>
        </p:spPr>
        <p:txBody>
          <a:bodyPr vert="horz" lIns="182856" tIns="91426" rIns="182856" bIns="91426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Lorem ipsum dolor sit amet, consectetur adipiscing elit. Integer pulvinar</a:t>
            </a:r>
          </a:p>
        </p:txBody>
      </p:sp>
      <p:grpSp>
        <p:nvGrpSpPr>
          <p:cNvPr id="262" name="Group 261"/>
          <p:cNvGrpSpPr/>
          <p:nvPr/>
        </p:nvGrpSpPr>
        <p:grpSpPr>
          <a:xfrm>
            <a:off x="3588181" y="4487787"/>
            <a:ext cx="10257407" cy="4563114"/>
            <a:chOff x="4782995" y="3698539"/>
            <a:chExt cx="13672981" cy="6082568"/>
          </a:xfrm>
        </p:grpSpPr>
        <p:grpSp>
          <p:nvGrpSpPr>
            <p:cNvPr id="3" name="Group 2"/>
            <p:cNvGrpSpPr/>
            <p:nvPr/>
          </p:nvGrpSpPr>
          <p:grpSpPr>
            <a:xfrm>
              <a:off x="4782995" y="3698539"/>
              <a:ext cx="13672981" cy="6082568"/>
              <a:chOff x="354013" y="731838"/>
              <a:chExt cx="7053262" cy="3136900"/>
            </a:xfrm>
            <a:solidFill>
              <a:schemeClr val="accent3"/>
            </a:solidFill>
          </p:grpSpPr>
          <p:sp>
            <p:nvSpPr>
              <p:cNvPr id="4" name="Freeform 1"/>
              <p:cNvSpPr>
                <a:spLocks noChangeArrowheads="1"/>
              </p:cNvSpPr>
              <p:nvPr/>
            </p:nvSpPr>
            <p:spPr bwMode="auto">
              <a:xfrm>
                <a:off x="4070350" y="3074988"/>
                <a:ext cx="157163" cy="190500"/>
              </a:xfrm>
              <a:custGeom>
                <a:avLst/>
                <a:gdLst>
                  <a:gd name="T0" fmla="*/ 31 w 435"/>
                  <a:gd name="T1" fmla="*/ 464 h 528"/>
                  <a:gd name="T2" fmla="*/ 31 w 435"/>
                  <a:gd name="T3" fmla="*/ 464 h 528"/>
                  <a:gd name="T4" fmla="*/ 31 w 435"/>
                  <a:gd name="T5" fmla="*/ 496 h 528"/>
                  <a:gd name="T6" fmla="*/ 31 w 435"/>
                  <a:gd name="T7" fmla="*/ 496 h 528"/>
                  <a:gd name="T8" fmla="*/ 31 w 435"/>
                  <a:gd name="T9" fmla="*/ 496 h 528"/>
                  <a:gd name="T10" fmla="*/ 31 w 435"/>
                  <a:gd name="T11" fmla="*/ 527 h 528"/>
                  <a:gd name="T12" fmla="*/ 62 w 435"/>
                  <a:gd name="T13" fmla="*/ 527 h 528"/>
                  <a:gd name="T14" fmla="*/ 62 w 435"/>
                  <a:gd name="T15" fmla="*/ 496 h 528"/>
                  <a:gd name="T16" fmla="*/ 93 w 435"/>
                  <a:gd name="T17" fmla="*/ 496 h 528"/>
                  <a:gd name="T18" fmla="*/ 124 w 435"/>
                  <a:gd name="T19" fmla="*/ 496 h 528"/>
                  <a:gd name="T20" fmla="*/ 155 w 435"/>
                  <a:gd name="T21" fmla="*/ 434 h 528"/>
                  <a:gd name="T22" fmla="*/ 155 w 435"/>
                  <a:gd name="T23" fmla="*/ 434 h 528"/>
                  <a:gd name="T24" fmla="*/ 186 w 435"/>
                  <a:gd name="T25" fmla="*/ 434 h 528"/>
                  <a:gd name="T26" fmla="*/ 216 w 435"/>
                  <a:gd name="T27" fmla="*/ 434 h 528"/>
                  <a:gd name="T28" fmla="*/ 216 w 435"/>
                  <a:gd name="T29" fmla="*/ 464 h 528"/>
                  <a:gd name="T30" fmla="*/ 279 w 435"/>
                  <a:gd name="T31" fmla="*/ 434 h 528"/>
                  <a:gd name="T32" fmla="*/ 279 w 435"/>
                  <a:gd name="T33" fmla="*/ 434 h 528"/>
                  <a:gd name="T34" fmla="*/ 279 w 435"/>
                  <a:gd name="T35" fmla="*/ 434 h 528"/>
                  <a:gd name="T36" fmla="*/ 279 w 435"/>
                  <a:gd name="T37" fmla="*/ 403 h 528"/>
                  <a:gd name="T38" fmla="*/ 341 w 435"/>
                  <a:gd name="T39" fmla="*/ 372 h 528"/>
                  <a:gd name="T40" fmla="*/ 341 w 435"/>
                  <a:gd name="T41" fmla="*/ 372 h 528"/>
                  <a:gd name="T42" fmla="*/ 341 w 435"/>
                  <a:gd name="T43" fmla="*/ 372 h 528"/>
                  <a:gd name="T44" fmla="*/ 341 w 435"/>
                  <a:gd name="T45" fmla="*/ 310 h 528"/>
                  <a:gd name="T46" fmla="*/ 372 w 435"/>
                  <a:gd name="T47" fmla="*/ 310 h 528"/>
                  <a:gd name="T48" fmla="*/ 403 w 435"/>
                  <a:gd name="T49" fmla="*/ 279 h 528"/>
                  <a:gd name="T50" fmla="*/ 403 w 435"/>
                  <a:gd name="T51" fmla="*/ 279 h 528"/>
                  <a:gd name="T52" fmla="*/ 403 w 435"/>
                  <a:gd name="T53" fmla="*/ 279 h 528"/>
                  <a:gd name="T54" fmla="*/ 434 w 435"/>
                  <a:gd name="T55" fmla="*/ 248 h 528"/>
                  <a:gd name="T56" fmla="*/ 434 w 435"/>
                  <a:gd name="T57" fmla="*/ 248 h 528"/>
                  <a:gd name="T58" fmla="*/ 434 w 435"/>
                  <a:gd name="T59" fmla="*/ 248 h 528"/>
                  <a:gd name="T60" fmla="*/ 403 w 435"/>
                  <a:gd name="T61" fmla="*/ 216 h 528"/>
                  <a:gd name="T62" fmla="*/ 372 w 435"/>
                  <a:gd name="T63" fmla="*/ 155 h 528"/>
                  <a:gd name="T64" fmla="*/ 341 w 435"/>
                  <a:gd name="T65" fmla="*/ 155 h 528"/>
                  <a:gd name="T66" fmla="*/ 341 w 435"/>
                  <a:gd name="T67" fmla="*/ 124 h 528"/>
                  <a:gd name="T68" fmla="*/ 310 w 435"/>
                  <a:gd name="T69" fmla="*/ 92 h 528"/>
                  <a:gd name="T70" fmla="*/ 279 w 435"/>
                  <a:gd name="T71" fmla="*/ 62 h 528"/>
                  <a:gd name="T72" fmla="*/ 279 w 435"/>
                  <a:gd name="T73" fmla="*/ 31 h 528"/>
                  <a:gd name="T74" fmla="*/ 279 w 435"/>
                  <a:gd name="T75" fmla="*/ 31 h 528"/>
                  <a:gd name="T76" fmla="*/ 279 w 435"/>
                  <a:gd name="T77" fmla="*/ 31 h 528"/>
                  <a:gd name="T78" fmla="*/ 248 w 435"/>
                  <a:gd name="T79" fmla="*/ 0 h 528"/>
                  <a:gd name="T80" fmla="*/ 248 w 435"/>
                  <a:gd name="T81" fmla="*/ 0 h 528"/>
                  <a:gd name="T82" fmla="*/ 216 w 435"/>
                  <a:gd name="T83" fmla="*/ 0 h 528"/>
                  <a:gd name="T84" fmla="*/ 186 w 435"/>
                  <a:gd name="T85" fmla="*/ 31 h 528"/>
                  <a:gd name="T86" fmla="*/ 186 w 435"/>
                  <a:gd name="T87" fmla="*/ 31 h 528"/>
                  <a:gd name="T88" fmla="*/ 186 w 435"/>
                  <a:gd name="T89" fmla="*/ 31 h 528"/>
                  <a:gd name="T90" fmla="*/ 155 w 435"/>
                  <a:gd name="T91" fmla="*/ 31 h 528"/>
                  <a:gd name="T92" fmla="*/ 155 w 435"/>
                  <a:gd name="T93" fmla="*/ 0 h 528"/>
                  <a:gd name="T94" fmla="*/ 155 w 435"/>
                  <a:gd name="T95" fmla="*/ 0 h 528"/>
                  <a:gd name="T96" fmla="*/ 155 w 435"/>
                  <a:gd name="T97" fmla="*/ 0 h 528"/>
                  <a:gd name="T98" fmla="*/ 93 w 435"/>
                  <a:gd name="T99" fmla="*/ 31 h 528"/>
                  <a:gd name="T100" fmla="*/ 62 w 435"/>
                  <a:gd name="T101" fmla="*/ 31 h 528"/>
                  <a:gd name="T102" fmla="*/ 62 w 435"/>
                  <a:gd name="T103" fmla="*/ 248 h 528"/>
                  <a:gd name="T104" fmla="*/ 0 w 435"/>
                  <a:gd name="T105" fmla="*/ 248 h 528"/>
                  <a:gd name="T106" fmla="*/ 0 w 435"/>
                  <a:gd name="T107" fmla="*/ 403 h 528"/>
                  <a:gd name="T108" fmla="*/ 0 w 435"/>
                  <a:gd name="T109" fmla="*/ 403 h 528"/>
                  <a:gd name="T110" fmla="*/ 0 w 435"/>
                  <a:gd name="T111" fmla="*/ 403 h 528"/>
                  <a:gd name="T112" fmla="*/ 31 w 435"/>
                  <a:gd name="T113" fmla="*/ 464 h 5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35" h="528">
                    <a:moveTo>
                      <a:pt x="31" y="464"/>
                    </a:moveTo>
                    <a:lnTo>
                      <a:pt x="31" y="464"/>
                    </a:lnTo>
                    <a:cubicBezTo>
                      <a:pt x="31" y="464"/>
                      <a:pt x="31" y="464"/>
                      <a:pt x="31" y="496"/>
                    </a:cubicBezTo>
                    <a:lnTo>
                      <a:pt x="31" y="496"/>
                    </a:lnTo>
                    <a:lnTo>
                      <a:pt x="31" y="496"/>
                    </a:lnTo>
                    <a:cubicBezTo>
                      <a:pt x="31" y="496"/>
                      <a:pt x="31" y="496"/>
                      <a:pt x="31" y="527"/>
                    </a:cubicBezTo>
                    <a:cubicBezTo>
                      <a:pt x="62" y="527"/>
                      <a:pt x="62" y="527"/>
                      <a:pt x="62" y="527"/>
                    </a:cubicBezTo>
                    <a:lnTo>
                      <a:pt x="62" y="496"/>
                    </a:lnTo>
                    <a:cubicBezTo>
                      <a:pt x="93" y="496"/>
                      <a:pt x="93" y="496"/>
                      <a:pt x="93" y="496"/>
                    </a:cubicBezTo>
                    <a:cubicBezTo>
                      <a:pt x="93" y="496"/>
                      <a:pt x="93" y="496"/>
                      <a:pt x="124" y="496"/>
                    </a:cubicBezTo>
                    <a:cubicBezTo>
                      <a:pt x="124" y="434"/>
                      <a:pt x="124" y="434"/>
                      <a:pt x="155" y="434"/>
                    </a:cubicBezTo>
                    <a:lnTo>
                      <a:pt x="155" y="434"/>
                    </a:lnTo>
                    <a:lnTo>
                      <a:pt x="186" y="434"/>
                    </a:lnTo>
                    <a:cubicBezTo>
                      <a:pt x="186" y="434"/>
                      <a:pt x="186" y="434"/>
                      <a:pt x="216" y="434"/>
                    </a:cubicBezTo>
                    <a:cubicBezTo>
                      <a:pt x="216" y="464"/>
                      <a:pt x="216" y="464"/>
                      <a:pt x="216" y="464"/>
                    </a:cubicBezTo>
                    <a:cubicBezTo>
                      <a:pt x="216" y="464"/>
                      <a:pt x="248" y="434"/>
                      <a:pt x="279" y="434"/>
                    </a:cubicBezTo>
                    <a:lnTo>
                      <a:pt x="279" y="434"/>
                    </a:lnTo>
                    <a:lnTo>
                      <a:pt x="279" y="434"/>
                    </a:lnTo>
                    <a:cubicBezTo>
                      <a:pt x="279" y="403"/>
                      <a:pt x="279" y="403"/>
                      <a:pt x="279" y="403"/>
                    </a:cubicBezTo>
                    <a:cubicBezTo>
                      <a:pt x="310" y="372"/>
                      <a:pt x="310" y="372"/>
                      <a:pt x="341" y="372"/>
                    </a:cubicBezTo>
                    <a:lnTo>
                      <a:pt x="341" y="372"/>
                    </a:lnTo>
                    <a:lnTo>
                      <a:pt x="341" y="372"/>
                    </a:lnTo>
                    <a:cubicBezTo>
                      <a:pt x="341" y="340"/>
                      <a:pt x="341" y="340"/>
                      <a:pt x="341" y="310"/>
                    </a:cubicBezTo>
                    <a:cubicBezTo>
                      <a:pt x="372" y="310"/>
                      <a:pt x="372" y="310"/>
                      <a:pt x="372" y="310"/>
                    </a:cubicBezTo>
                    <a:cubicBezTo>
                      <a:pt x="372" y="310"/>
                      <a:pt x="372" y="310"/>
                      <a:pt x="403" y="279"/>
                    </a:cubicBezTo>
                    <a:lnTo>
                      <a:pt x="403" y="279"/>
                    </a:lnTo>
                    <a:lnTo>
                      <a:pt x="403" y="279"/>
                    </a:lnTo>
                    <a:cubicBezTo>
                      <a:pt x="403" y="248"/>
                      <a:pt x="434" y="248"/>
                      <a:pt x="434" y="248"/>
                    </a:cubicBezTo>
                    <a:lnTo>
                      <a:pt x="434" y="248"/>
                    </a:lnTo>
                    <a:lnTo>
                      <a:pt x="434" y="248"/>
                    </a:lnTo>
                    <a:cubicBezTo>
                      <a:pt x="434" y="248"/>
                      <a:pt x="403" y="248"/>
                      <a:pt x="403" y="216"/>
                    </a:cubicBezTo>
                    <a:cubicBezTo>
                      <a:pt x="372" y="186"/>
                      <a:pt x="372" y="186"/>
                      <a:pt x="372" y="155"/>
                    </a:cubicBezTo>
                    <a:cubicBezTo>
                      <a:pt x="372" y="155"/>
                      <a:pt x="372" y="155"/>
                      <a:pt x="341" y="155"/>
                    </a:cubicBezTo>
                    <a:cubicBezTo>
                      <a:pt x="341" y="124"/>
                      <a:pt x="341" y="124"/>
                      <a:pt x="341" y="124"/>
                    </a:cubicBezTo>
                    <a:cubicBezTo>
                      <a:pt x="341" y="124"/>
                      <a:pt x="310" y="124"/>
                      <a:pt x="310" y="92"/>
                    </a:cubicBezTo>
                    <a:cubicBezTo>
                      <a:pt x="279" y="92"/>
                      <a:pt x="279" y="62"/>
                      <a:pt x="279" y="62"/>
                    </a:cubicBezTo>
                    <a:lnTo>
                      <a:pt x="279" y="31"/>
                    </a:lnTo>
                    <a:lnTo>
                      <a:pt x="279" y="31"/>
                    </a:lnTo>
                    <a:lnTo>
                      <a:pt x="279" y="31"/>
                    </a:lnTo>
                    <a:cubicBezTo>
                      <a:pt x="248" y="31"/>
                      <a:pt x="248" y="0"/>
                      <a:pt x="248" y="0"/>
                    </a:cubicBezTo>
                    <a:lnTo>
                      <a:pt x="248" y="0"/>
                    </a:lnTo>
                    <a:lnTo>
                      <a:pt x="216" y="0"/>
                    </a:lnTo>
                    <a:lnTo>
                      <a:pt x="186" y="31"/>
                    </a:lnTo>
                    <a:lnTo>
                      <a:pt x="186" y="31"/>
                    </a:lnTo>
                    <a:lnTo>
                      <a:pt x="186" y="31"/>
                    </a:lnTo>
                    <a:cubicBezTo>
                      <a:pt x="155" y="31"/>
                      <a:pt x="155" y="31"/>
                      <a:pt x="155" y="31"/>
                    </a:cubicBezTo>
                    <a:lnTo>
                      <a:pt x="155" y="0"/>
                    </a:lnTo>
                    <a:lnTo>
                      <a:pt x="155" y="0"/>
                    </a:lnTo>
                    <a:lnTo>
                      <a:pt x="155" y="0"/>
                    </a:lnTo>
                    <a:cubicBezTo>
                      <a:pt x="124" y="0"/>
                      <a:pt x="124" y="0"/>
                      <a:pt x="93" y="31"/>
                    </a:cubicBezTo>
                    <a:lnTo>
                      <a:pt x="62" y="31"/>
                    </a:lnTo>
                    <a:cubicBezTo>
                      <a:pt x="62" y="248"/>
                      <a:pt x="62" y="248"/>
                      <a:pt x="62" y="248"/>
                    </a:cubicBezTo>
                    <a:cubicBezTo>
                      <a:pt x="0" y="248"/>
                      <a:pt x="0" y="248"/>
                      <a:pt x="0" y="248"/>
                    </a:cubicBezTo>
                    <a:cubicBezTo>
                      <a:pt x="0" y="403"/>
                      <a:pt x="0" y="403"/>
                      <a:pt x="0" y="403"/>
                    </a:cubicBezTo>
                    <a:lnTo>
                      <a:pt x="0" y="403"/>
                    </a:lnTo>
                    <a:lnTo>
                      <a:pt x="0" y="403"/>
                    </a:lnTo>
                    <a:cubicBezTo>
                      <a:pt x="31" y="434"/>
                      <a:pt x="31" y="434"/>
                      <a:pt x="31" y="46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5" name="Freeform 2"/>
              <p:cNvSpPr>
                <a:spLocks noChangeArrowheads="1"/>
              </p:cNvSpPr>
              <p:nvPr/>
            </p:nvSpPr>
            <p:spPr bwMode="auto">
              <a:xfrm>
                <a:off x="3902075" y="2740025"/>
                <a:ext cx="1588" cy="11113"/>
              </a:xfrm>
              <a:custGeom>
                <a:avLst/>
                <a:gdLst>
                  <a:gd name="T0" fmla="*/ 0 w 1"/>
                  <a:gd name="T1" fmla="*/ 31 h 32"/>
                  <a:gd name="T2" fmla="*/ 0 w 1"/>
                  <a:gd name="T3" fmla="*/ 31 h 32"/>
                  <a:gd name="T4" fmla="*/ 0 w 1"/>
                  <a:gd name="T5" fmla="*/ 31 h 32"/>
                  <a:gd name="T6" fmla="*/ 0 w 1"/>
                  <a:gd name="T7" fmla="*/ 0 h 32"/>
                  <a:gd name="T8" fmla="*/ 0 w 1"/>
                  <a:gd name="T9" fmla="*/ 3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2">
                    <a:moveTo>
                      <a:pt x="0" y="31"/>
                    </a:moveTo>
                    <a:lnTo>
                      <a:pt x="0" y="31"/>
                    </a:lnTo>
                    <a:lnTo>
                      <a:pt x="0" y="31"/>
                    </a:lnTo>
                    <a:cubicBezTo>
                      <a:pt x="0" y="0"/>
                      <a:pt x="0" y="0"/>
                      <a:pt x="0" y="0"/>
                    </a:cubicBezTo>
                    <a:cubicBezTo>
                      <a:pt x="0" y="31"/>
                      <a:pt x="0" y="31"/>
                      <a:pt x="0" y="3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6" name="Freeform 3"/>
              <p:cNvSpPr>
                <a:spLocks noChangeArrowheads="1"/>
              </p:cNvSpPr>
              <p:nvPr/>
            </p:nvSpPr>
            <p:spPr bwMode="auto">
              <a:xfrm>
                <a:off x="3902075" y="2571750"/>
                <a:ext cx="123825" cy="179388"/>
              </a:xfrm>
              <a:custGeom>
                <a:avLst/>
                <a:gdLst>
                  <a:gd name="T0" fmla="*/ 62 w 342"/>
                  <a:gd name="T1" fmla="*/ 496 h 497"/>
                  <a:gd name="T2" fmla="*/ 93 w 342"/>
                  <a:gd name="T3" fmla="*/ 465 h 497"/>
                  <a:gd name="T4" fmla="*/ 124 w 342"/>
                  <a:gd name="T5" fmla="*/ 465 h 497"/>
                  <a:gd name="T6" fmla="*/ 124 w 342"/>
                  <a:gd name="T7" fmla="*/ 465 h 497"/>
                  <a:gd name="T8" fmla="*/ 124 w 342"/>
                  <a:gd name="T9" fmla="*/ 465 h 497"/>
                  <a:gd name="T10" fmla="*/ 186 w 342"/>
                  <a:gd name="T11" fmla="*/ 465 h 497"/>
                  <a:gd name="T12" fmla="*/ 217 w 342"/>
                  <a:gd name="T13" fmla="*/ 434 h 497"/>
                  <a:gd name="T14" fmla="*/ 217 w 342"/>
                  <a:gd name="T15" fmla="*/ 372 h 497"/>
                  <a:gd name="T16" fmla="*/ 217 w 342"/>
                  <a:gd name="T17" fmla="*/ 310 h 497"/>
                  <a:gd name="T18" fmla="*/ 248 w 342"/>
                  <a:gd name="T19" fmla="*/ 310 h 497"/>
                  <a:gd name="T20" fmla="*/ 248 w 342"/>
                  <a:gd name="T21" fmla="*/ 279 h 497"/>
                  <a:gd name="T22" fmla="*/ 279 w 342"/>
                  <a:gd name="T23" fmla="*/ 248 h 497"/>
                  <a:gd name="T24" fmla="*/ 279 w 342"/>
                  <a:gd name="T25" fmla="*/ 248 h 497"/>
                  <a:gd name="T26" fmla="*/ 310 w 342"/>
                  <a:gd name="T27" fmla="*/ 155 h 497"/>
                  <a:gd name="T28" fmla="*/ 341 w 342"/>
                  <a:gd name="T29" fmla="*/ 31 h 497"/>
                  <a:gd name="T30" fmla="*/ 310 w 342"/>
                  <a:gd name="T31" fmla="*/ 0 h 497"/>
                  <a:gd name="T32" fmla="*/ 279 w 342"/>
                  <a:gd name="T33" fmla="*/ 0 h 497"/>
                  <a:gd name="T34" fmla="*/ 248 w 342"/>
                  <a:gd name="T35" fmla="*/ 93 h 497"/>
                  <a:gd name="T36" fmla="*/ 248 w 342"/>
                  <a:gd name="T37" fmla="*/ 124 h 497"/>
                  <a:gd name="T38" fmla="*/ 186 w 342"/>
                  <a:gd name="T39" fmla="*/ 186 h 497"/>
                  <a:gd name="T40" fmla="*/ 186 w 342"/>
                  <a:gd name="T41" fmla="*/ 124 h 497"/>
                  <a:gd name="T42" fmla="*/ 155 w 342"/>
                  <a:gd name="T43" fmla="*/ 124 h 497"/>
                  <a:gd name="T44" fmla="*/ 155 w 342"/>
                  <a:gd name="T45" fmla="*/ 186 h 497"/>
                  <a:gd name="T46" fmla="*/ 155 w 342"/>
                  <a:gd name="T47" fmla="*/ 186 h 497"/>
                  <a:gd name="T48" fmla="*/ 155 w 342"/>
                  <a:gd name="T49" fmla="*/ 248 h 497"/>
                  <a:gd name="T50" fmla="*/ 155 w 342"/>
                  <a:gd name="T51" fmla="*/ 310 h 497"/>
                  <a:gd name="T52" fmla="*/ 124 w 342"/>
                  <a:gd name="T53" fmla="*/ 403 h 497"/>
                  <a:gd name="T54" fmla="*/ 124 w 342"/>
                  <a:gd name="T55" fmla="*/ 403 h 497"/>
                  <a:gd name="T56" fmla="*/ 93 w 342"/>
                  <a:gd name="T57" fmla="*/ 403 h 497"/>
                  <a:gd name="T58" fmla="*/ 62 w 342"/>
                  <a:gd name="T59" fmla="*/ 403 h 497"/>
                  <a:gd name="T60" fmla="*/ 62 w 342"/>
                  <a:gd name="T61" fmla="*/ 403 h 497"/>
                  <a:gd name="T62" fmla="*/ 31 w 342"/>
                  <a:gd name="T63" fmla="*/ 403 h 497"/>
                  <a:gd name="T64" fmla="*/ 31 w 342"/>
                  <a:gd name="T65" fmla="*/ 434 h 497"/>
                  <a:gd name="T66" fmla="*/ 62 w 342"/>
                  <a:gd name="T67" fmla="*/ 465 h 4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42" h="497">
                    <a:moveTo>
                      <a:pt x="62" y="496"/>
                    </a:moveTo>
                    <a:lnTo>
                      <a:pt x="62" y="496"/>
                    </a:lnTo>
                    <a:cubicBezTo>
                      <a:pt x="62" y="465"/>
                      <a:pt x="62" y="465"/>
                      <a:pt x="62" y="465"/>
                    </a:cubicBezTo>
                    <a:cubicBezTo>
                      <a:pt x="93" y="465"/>
                      <a:pt x="93" y="465"/>
                      <a:pt x="93" y="465"/>
                    </a:cubicBezTo>
                    <a:lnTo>
                      <a:pt x="93" y="465"/>
                    </a:lnTo>
                    <a:lnTo>
                      <a:pt x="124" y="465"/>
                    </a:lnTo>
                    <a:lnTo>
                      <a:pt x="124" y="465"/>
                    </a:lnTo>
                    <a:lnTo>
                      <a:pt x="124" y="465"/>
                    </a:lnTo>
                    <a:lnTo>
                      <a:pt x="124" y="465"/>
                    </a:lnTo>
                    <a:lnTo>
                      <a:pt x="124" y="465"/>
                    </a:lnTo>
                    <a:cubicBezTo>
                      <a:pt x="155" y="465"/>
                      <a:pt x="155" y="465"/>
                      <a:pt x="155" y="465"/>
                    </a:cubicBezTo>
                    <a:lnTo>
                      <a:pt x="186" y="465"/>
                    </a:lnTo>
                    <a:lnTo>
                      <a:pt x="186" y="434"/>
                    </a:lnTo>
                    <a:lnTo>
                      <a:pt x="217" y="434"/>
                    </a:lnTo>
                    <a:lnTo>
                      <a:pt x="217" y="403"/>
                    </a:lnTo>
                    <a:lnTo>
                      <a:pt x="217" y="372"/>
                    </a:lnTo>
                    <a:lnTo>
                      <a:pt x="217" y="372"/>
                    </a:lnTo>
                    <a:cubicBezTo>
                      <a:pt x="217" y="341"/>
                      <a:pt x="217" y="341"/>
                      <a:pt x="217" y="310"/>
                    </a:cubicBezTo>
                    <a:cubicBezTo>
                      <a:pt x="248" y="310"/>
                      <a:pt x="248" y="310"/>
                      <a:pt x="248" y="310"/>
                    </a:cubicBezTo>
                    <a:lnTo>
                      <a:pt x="248" y="310"/>
                    </a:lnTo>
                    <a:cubicBezTo>
                      <a:pt x="248" y="310"/>
                      <a:pt x="248" y="310"/>
                      <a:pt x="248" y="279"/>
                    </a:cubicBezTo>
                    <a:lnTo>
                      <a:pt x="248" y="279"/>
                    </a:lnTo>
                    <a:cubicBezTo>
                      <a:pt x="248" y="279"/>
                      <a:pt x="248" y="248"/>
                      <a:pt x="279" y="248"/>
                    </a:cubicBezTo>
                    <a:lnTo>
                      <a:pt x="279" y="248"/>
                    </a:lnTo>
                    <a:lnTo>
                      <a:pt x="279" y="248"/>
                    </a:lnTo>
                    <a:lnTo>
                      <a:pt x="279" y="248"/>
                    </a:lnTo>
                    <a:lnTo>
                      <a:pt x="279" y="217"/>
                    </a:lnTo>
                    <a:cubicBezTo>
                      <a:pt x="310" y="186"/>
                      <a:pt x="310" y="155"/>
                      <a:pt x="310" y="155"/>
                    </a:cubicBezTo>
                    <a:cubicBezTo>
                      <a:pt x="310" y="93"/>
                      <a:pt x="310" y="62"/>
                      <a:pt x="341" y="31"/>
                    </a:cubicBezTo>
                    <a:lnTo>
                      <a:pt x="341" y="31"/>
                    </a:lnTo>
                    <a:cubicBezTo>
                      <a:pt x="341" y="31"/>
                      <a:pt x="341" y="0"/>
                      <a:pt x="310" y="0"/>
                    </a:cubicBezTo>
                    <a:lnTo>
                      <a:pt x="310" y="0"/>
                    </a:lnTo>
                    <a:lnTo>
                      <a:pt x="279" y="0"/>
                    </a:lnTo>
                    <a:lnTo>
                      <a:pt x="279" y="0"/>
                    </a:lnTo>
                    <a:cubicBezTo>
                      <a:pt x="248" y="62"/>
                      <a:pt x="248" y="62"/>
                      <a:pt x="248" y="62"/>
                    </a:cubicBezTo>
                    <a:cubicBezTo>
                      <a:pt x="248" y="93"/>
                      <a:pt x="248" y="93"/>
                      <a:pt x="248" y="93"/>
                    </a:cubicBezTo>
                    <a:lnTo>
                      <a:pt x="248" y="93"/>
                    </a:lnTo>
                    <a:cubicBezTo>
                      <a:pt x="248" y="124"/>
                      <a:pt x="248" y="124"/>
                      <a:pt x="248" y="124"/>
                    </a:cubicBezTo>
                    <a:cubicBezTo>
                      <a:pt x="217" y="124"/>
                      <a:pt x="217" y="124"/>
                      <a:pt x="217" y="124"/>
                    </a:cubicBezTo>
                    <a:cubicBezTo>
                      <a:pt x="186" y="186"/>
                      <a:pt x="186" y="186"/>
                      <a:pt x="186" y="186"/>
                    </a:cubicBezTo>
                    <a:cubicBezTo>
                      <a:pt x="217" y="124"/>
                      <a:pt x="217" y="124"/>
                      <a:pt x="217" y="124"/>
                    </a:cubicBezTo>
                    <a:cubicBezTo>
                      <a:pt x="186" y="124"/>
                      <a:pt x="186" y="124"/>
                      <a:pt x="186" y="124"/>
                    </a:cubicBezTo>
                    <a:lnTo>
                      <a:pt x="155" y="124"/>
                    </a:lnTo>
                    <a:lnTo>
                      <a:pt x="155" y="124"/>
                    </a:lnTo>
                    <a:lnTo>
                      <a:pt x="155" y="124"/>
                    </a:lnTo>
                    <a:cubicBezTo>
                      <a:pt x="155" y="155"/>
                      <a:pt x="155" y="155"/>
                      <a:pt x="155" y="186"/>
                    </a:cubicBezTo>
                    <a:lnTo>
                      <a:pt x="155" y="186"/>
                    </a:lnTo>
                    <a:lnTo>
                      <a:pt x="155" y="186"/>
                    </a:lnTo>
                    <a:cubicBezTo>
                      <a:pt x="155" y="186"/>
                      <a:pt x="155" y="217"/>
                      <a:pt x="124" y="217"/>
                    </a:cubicBezTo>
                    <a:cubicBezTo>
                      <a:pt x="155" y="217"/>
                      <a:pt x="155" y="248"/>
                      <a:pt x="155" y="248"/>
                    </a:cubicBezTo>
                    <a:cubicBezTo>
                      <a:pt x="155" y="248"/>
                      <a:pt x="155" y="248"/>
                      <a:pt x="155" y="279"/>
                    </a:cubicBezTo>
                    <a:lnTo>
                      <a:pt x="155" y="310"/>
                    </a:lnTo>
                    <a:lnTo>
                      <a:pt x="155" y="341"/>
                    </a:lnTo>
                    <a:cubicBezTo>
                      <a:pt x="155" y="372"/>
                      <a:pt x="124" y="372"/>
                      <a:pt x="124" y="403"/>
                    </a:cubicBezTo>
                    <a:lnTo>
                      <a:pt x="124" y="403"/>
                    </a:lnTo>
                    <a:lnTo>
                      <a:pt x="124" y="403"/>
                    </a:lnTo>
                    <a:cubicBezTo>
                      <a:pt x="93" y="403"/>
                      <a:pt x="93" y="403"/>
                      <a:pt x="93" y="403"/>
                    </a:cubicBezTo>
                    <a:lnTo>
                      <a:pt x="93" y="403"/>
                    </a:lnTo>
                    <a:cubicBezTo>
                      <a:pt x="62" y="403"/>
                      <a:pt x="62" y="403"/>
                      <a:pt x="62" y="403"/>
                    </a:cubicBezTo>
                    <a:lnTo>
                      <a:pt x="62" y="403"/>
                    </a:lnTo>
                    <a:lnTo>
                      <a:pt x="62" y="403"/>
                    </a:lnTo>
                    <a:lnTo>
                      <a:pt x="62" y="403"/>
                    </a:lnTo>
                    <a:lnTo>
                      <a:pt x="62" y="403"/>
                    </a:lnTo>
                    <a:lnTo>
                      <a:pt x="31" y="403"/>
                    </a:lnTo>
                    <a:cubicBezTo>
                      <a:pt x="0" y="403"/>
                      <a:pt x="0" y="403"/>
                      <a:pt x="0" y="403"/>
                    </a:cubicBezTo>
                    <a:cubicBezTo>
                      <a:pt x="31" y="434"/>
                      <a:pt x="31" y="434"/>
                      <a:pt x="31" y="434"/>
                    </a:cubicBezTo>
                    <a:cubicBezTo>
                      <a:pt x="31" y="496"/>
                      <a:pt x="31" y="496"/>
                      <a:pt x="31" y="496"/>
                    </a:cubicBezTo>
                    <a:cubicBezTo>
                      <a:pt x="62" y="465"/>
                      <a:pt x="62" y="465"/>
                      <a:pt x="62" y="465"/>
                    </a:cubicBezTo>
                    <a:lnTo>
                      <a:pt x="62" y="496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7" name="Freeform 4"/>
              <p:cNvSpPr>
                <a:spLocks noChangeArrowheads="1"/>
              </p:cNvSpPr>
              <p:nvPr/>
            </p:nvSpPr>
            <p:spPr bwMode="auto">
              <a:xfrm>
                <a:off x="3870325" y="2616200"/>
                <a:ext cx="11113" cy="1588"/>
              </a:xfrm>
              <a:custGeom>
                <a:avLst/>
                <a:gdLst>
                  <a:gd name="T0" fmla="*/ 32 w 33"/>
                  <a:gd name="T1" fmla="*/ 0 h 1"/>
                  <a:gd name="T2" fmla="*/ 32 w 33"/>
                  <a:gd name="T3" fmla="*/ 0 h 1"/>
                  <a:gd name="T4" fmla="*/ 0 w 33"/>
                  <a:gd name="T5" fmla="*/ 0 h 1"/>
                  <a:gd name="T6" fmla="*/ 0 w 33"/>
                  <a:gd name="T7" fmla="*/ 0 h 1"/>
                  <a:gd name="T8" fmla="*/ 32 w 33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">
                    <a:moveTo>
                      <a:pt x="32" y="0"/>
                    </a:moveTo>
                    <a:lnTo>
                      <a:pt x="32" y="0"/>
                    </a:lnTo>
                    <a:cubicBezTo>
                      <a:pt x="0" y="0"/>
                      <a:pt x="0" y="0"/>
                      <a:pt x="0" y="0"/>
                    </a:cubicBezTo>
                    <a:lnTo>
                      <a:pt x="0" y="0"/>
                    </a:lnTo>
                    <a:cubicBezTo>
                      <a:pt x="32" y="0"/>
                      <a:pt x="32" y="0"/>
                      <a:pt x="32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8" name="Freeform 5"/>
              <p:cNvSpPr>
                <a:spLocks noChangeArrowheads="1"/>
              </p:cNvSpPr>
              <p:nvPr/>
            </p:nvSpPr>
            <p:spPr bwMode="auto">
              <a:xfrm>
                <a:off x="3679825" y="2114550"/>
                <a:ext cx="290513" cy="246063"/>
              </a:xfrm>
              <a:custGeom>
                <a:avLst/>
                <a:gdLst>
                  <a:gd name="T0" fmla="*/ 341 w 806"/>
                  <a:gd name="T1" fmla="*/ 588 h 683"/>
                  <a:gd name="T2" fmla="*/ 341 w 806"/>
                  <a:gd name="T3" fmla="*/ 619 h 683"/>
                  <a:gd name="T4" fmla="*/ 403 w 806"/>
                  <a:gd name="T5" fmla="*/ 619 h 683"/>
                  <a:gd name="T6" fmla="*/ 403 w 806"/>
                  <a:gd name="T7" fmla="*/ 619 h 683"/>
                  <a:gd name="T8" fmla="*/ 435 w 806"/>
                  <a:gd name="T9" fmla="*/ 619 h 683"/>
                  <a:gd name="T10" fmla="*/ 465 w 806"/>
                  <a:gd name="T11" fmla="*/ 650 h 683"/>
                  <a:gd name="T12" fmla="*/ 496 w 806"/>
                  <a:gd name="T13" fmla="*/ 619 h 683"/>
                  <a:gd name="T14" fmla="*/ 527 w 806"/>
                  <a:gd name="T15" fmla="*/ 588 h 683"/>
                  <a:gd name="T16" fmla="*/ 619 w 806"/>
                  <a:gd name="T17" fmla="*/ 619 h 683"/>
                  <a:gd name="T18" fmla="*/ 619 w 806"/>
                  <a:gd name="T19" fmla="*/ 619 h 683"/>
                  <a:gd name="T20" fmla="*/ 650 w 806"/>
                  <a:gd name="T21" fmla="*/ 588 h 683"/>
                  <a:gd name="T22" fmla="*/ 681 w 806"/>
                  <a:gd name="T23" fmla="*/ 588 h 683"/>
                  <a:gd name="T24" fmla="*/ 681 w 806"/>
                  <a:gd name="T25" fmla="*/ 558 h 683"/>
                  <a:gd name="T26" fmla="*/ 681 w 806"/>
                  <a:gd name="T27" fmla="*/ 526 h 683"/>
                  <a:gd name="T28" fmla="*/ 743 w 806"/>
                  <a:gd name="T29" fmla="*/ 465 h 683"/>
                  <a:gd name="T30" fmla="*/ 774 w 806"/>
                  <a:gd name="T31" fmla="*/ 403 h 683"/>
                  <a:gd name="T32" fmla="*/ 805 w 806"/>
                  <a:gd name="T33" fmla="*/ 372 h 683"/>
                  <a:gd name="T34" fmla="*/ 805 w 806"/>
                  <a:gd name="T35" fmla="*/ 187 h 683"/>
                  <a:gd name="T36" fmla="*/ 774 w 806"/>
                  <a:gd name="T37" fmla="*/ 155 h 683"/>
                  <a:gd name="T38" fmla="*/ 774 w 806"/>
                  <a:gd name="T39" fmla="*/ 93 h 683"/>
                  <a:gd name="T40" fmla="*/ 774 w 806"/>
                  <a:gd name="T41" fmla="*/ 93 h 683"/>
                  <a:gd name="T42" fmla="*/ 743 w 806"/>
                  <a:gd name="T43" fmla="*/ 63 h 683"/>
                  <a:gd name="T44" fmla="*/ 743 w 806"/>
                  <a:gd name="T45" fmla="*/ 63 h 683"/>
                  <a:gd name="T46" fmla="*/ 681 w 806"/>
                  <a:gd name="T47" fmla="*/ 31 h 683"/>
                  <a:gd name="T48" fmla="*/ 619 w 806"/>
                  <a:gd name="T49" fmla="*/ 0 h 683"/>
                  <a:gd name="T50" fmla="*/ 559 w 806"/>
                  <a:gd name="T51" fmla="*/ 63 h 683"/>
                  <a:gd name="T52" fmla="*/ 341 w 806"/>
                  <a:gd name="T53" fmla="*/ 217 h 683"/>
                  <a:gd name="T54" fmla="*/ 279 w 806"/>
                  <a:gd name="T55" fmla="*/ 279 h 683"/>
                  <a:gd name="T56" fmla="*/ 217 w 806"/>
                  <a:gd name="T57" fmla="*/ 372 h 683"/>
                  <a:gd name="T58" fmla="*/ 217 w 806"/>
                  <a:gd name="T59" fmla="*/ 403 h 683"/>
                  <a:gd name="T60" fmla="*/ 187 w 806"/>
                  <a:gd name="T61" fmla="*/ 496 h 683"/>
                  <a:gd name="T62" fmla="*/ 124 w 806"/>
                  <a:gd name="T63" fmla="*/ 526 h 683"/>
                  <a:gd name="T64" fmla="*/ 63 w 806"/>
                  <a:gd name="T65" fmla="*/ 526 h 683"/>
                  <a:gd name="T66" fmla="*/ 31 w 806"/>
                  <a:gd name="T67" fmla="*/ 526 h 683"/>
                  <a:gd name="T68" fmla="*/ 0 w 806"/>
                  <a:gd name="T69" fmla="*/ 558 h 683"/>
                  <a:gd name="T70" fmla="*/ 0 w 806"/>
                  <a:gd name="T71" fmla="*/ 558 h 683"/>
                  <a:gd name="T72" fmla="*/ 0 w 806"/>
                  <a:gd name="T73" fmla="*/ 588 h 683"/>
                  <a:gd name="T74" fmla="*/ 31 w 806"/>
                  <a:gd name="T75" fmla="*/ 619 h 683"/>
                  <a:gd name="T76" fmla="*/ 31 w 806"/>
                  <a:gd name="T77" fmla="*/ 650 h 683"/>
                  <a:gd name="T78" fmla="*/ 31 w 806"/>
                  <a:gd name="T79" fmla="*/ 650 h 683"/>
                  <a:gd name="T80" fmla="*/ 63 w 806"/>
                  <a:gd name="T81" fmla="*/ 650 h 683"/>
                  <a:gd name="T82" fmla="*/ 93 w 806"/>
                  <a:gd name="T83" fmla="*/ 650 h 683"/>
                  <a:gd name="T84" fmla="*/ 93 w 806"/>
                  <a:gd name="T85" fmla="*/ 682 h 683"/>
                  <a:gd name="T86" fmla="*/ 124 w 806"/>
                  <a:gd name="T87" fmla="*/ 650 h 683"/>
                  <a:gd name="T88" fmla="*/ 155 w 806"/>
                  <a:gd name="T89" fmla="*/ 650 h 683"/>
                  <a:gd name="T90" fmla="*/ 155 w 806"/>
                  <a:gd name="T91" fmla="*/ 650 h 683"/>
                  <a:gd name="T92" fmla="*/ 187 w 806"/>
                  <a:gd name="T93" fmla="*/ 588 h 683"/>
                  <a:gd name="T94" fmla="*/ 248 w 806"/>
                  <a:gd name="T95" fmla="*/ 588 h 683"/>
                  <a:gd name="T96" fmla="*/ 279 w 806"/>
                  <a:gd name="T97" fmla="*/ 588 h 683"/>
                  <a:gd name="T98" fmla="*/ 279 w 806"/>
                  <a:gd name="T99" fmla="*/ 588 h 683"/>
                  <a:gd name="T100" fmla="*/ 311 w 806"/>
                  <a:gd name="T101" fmla="*/ 588 h 6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06" h="683">
                    <a:moveTo>
                      <a:pt x="341" y="588"/>
                    </a:moveTo>
                    <a:lnTo>
                      <a:pt x="341" y="588"/>
                    </a:lnTo>
                    <a:lnTo>
                      <a:pt x="341" y="619"/>
                    </a:lnTo>
                    <a:lnTo>
                      <a:pt x="341" y="619"/>
                    </a:lnTo>
                    <a:lnTo>
                      <a:pt x="341" y="619"/>
                    </a:lnTo>
                    <a:cubicBezTo>
                      <a:pt x="372" y="619"/>
                      <a:pt x="372" y="619"/>
                      <a:pt x="403" y="619"/>
                    </a:cubicBezTo>
                    <a:lnTo>
                      <a:pt x="403" y="619"/>
                    </a:lnTo>
                    <a:lnTo>
                      <a:pt x="403" y="619"/>
                    </a:lnTo>
                    <a:cubicBezTo>
                      <a:pt x="403" y="619"/>
                      <a:pt x="403" y="619"/>
                      <a:pt x="435" y="619"/>
                    </a:cubicBezTo>
                    <a:lnTo>
                      <a:pt x="435" y="619"/>
                    </a:lnTo>
                    <a:cubicBezTo>
                      <a:pt x="435" y="650"/>
                      <a:pt x="465" y="650"/>
                      <a:pt x="465" y="650"/>
                    </a:cubicBezTo>
                    <a:lnTo>
                      <a:pt x="465" y="650"/>
                    </a:lnTo>
                    <a:cubicBezTo>
                      <a:pt x="465" y="650"/>
                      <a:pt x="496" y="650"/>
                      <a:pt x="496" y="619"/>
                    </a:cubicBezTo>
                    <a:lnTo>
                      <a:pt x="496" y="619"/>
                    </a:lnTo>
                    <a:cubicBezTo>
                      <a:pt x="496" y="619"/>
                      <a:pt x="496" y="619"/>
                      <a:pt x="527" y="619"/>
                    </a:cubicBezTo>
                    <a:cubicBezTo>
                      <a:pt x="527" y="619"/>
                      <a:pt x="527" y="619"/>
                      <a:pt x="527" y="588"/>
                    </a:cubicBezTo>
                    <a:cubicBezTo>
                      <a:pt x="559" y="588"/>
                      <a:pt x="558" y="588"/>
                      <a:pt x="588" y="588"/>
                    </a:cubicBezTo>
                    <a:lnTo>
                      <a:pt x="619" y="619"/>
                    </a:lnTo>
                    <a:lnTo>
                      <a:pt x="619" y="619"/>
                    </a:lnTo>
                    <a:lnTo>
                      <a:pt x="619" y="619"/>
                    </a:lnTo>
                    <a:lnTo>
                      <a:pt x="619" y="619"/>
                    </a:lnTo>
                    <a:cubicBezTo>
                      <a:pt x="619" y="619"/>
                      <a:pt x="650" y="619"/>
                      <a:pt x="650" y="588"/>
                    </a:cubicBezTo>
                    <a:lnTo>
                      <a:pt x="681" y="588"/>
                    </a:lnTo>
                    <a:lnTo>
                      <a:pt x="681" y="588"/>
                    </a:lnTo>
                    <a:lnTo>
                      <a:pt x="681" y="558"/>
                    </a:lnTo>
                    <a:lnTo>
                      <a:pt x="681" y="558"/>
                    </a:lnTo>
                    <a:cubicBezTo>
                      <a:pt x="681" y="496"/>
                      <a:pt x="681" y="496"/>
                      <a:pt x="681" y="496"/>
                    </a:cubicBezTo>
                    <a:cubicBezTo>
                      <a:pt x="681" y="526"/>
                      <a:pt x="681" y="526"/>
                      <a:pt x="681" y="526"/>
                    </a:cubicBezTo>
                    <a:cubicBezTo>
                      <a:pt x="681" y="496"/>
                      <a:pt x="712" y="465"/>
                      <a:pt x="743" y="465"/>
                    </a:cubicBezTo>
                    <a:lnTo>
                      <a:pt x="743" y="465"/>
                    </a:lnTo>
                    <a:cubicBezTo>
                      <a:pt x="743" y="435"/>
                      <a:pt x="774" y="435"/>
                      <a:pt x="774" y="435"/>
                    </a:cubicBezTo>
                    <a:lnTo>
                      <a:pt x="774" y="403"/>
                    </a:lnTo>
                    <a:lnTo>
                      <a:pt x="774" y="403"/>
                    </a:lnTo>
                    <a:cubicBezTo>
                      <a:pt x="774" y="403"/>
                      <a:pt x="805" y="403"/>
                      <a:pt x="805" y="372"/>
                    </a:cubicBezTo>
                    <a:cubicBezTo>
                      <a:pt x="805" y="341"/>
                      <a:pt x="805" y="311"/>
                      <a:pt x="805" y="248"/>
                    </a:cubicBezTo>
                    <a:cubicBezTo>
                      <a:pt x="805" y="217"/>
                      <a:pt x="805" y="217"/>
                      <a:pt x="805" y="187"/>
                    </a:cubicBezTo>
                    <a:lnTo>
                      <a:pt x="774" y="155"/>
                    </a:lnTo>
                    <a:lnTo>
                      <a:pt x="774" y="155"/>
                    </a:lnTo>
                    <a:cubicBezTo>
                      <a:pt x="774" y="124"/>
                      <a:pt x="774" y="124"/>
                      <a:pt x="774" y="93"/>
                    </a:cubicBezTo>
                    <a:lnTo>
                      <a:pt x="774" y="93"/>
                    </a:lnTo>
                    <a:lnTo>
                      <a:pt x="774" y="93"/>
                    </a:lnTo>
                    <a:lnTo>
                      <a:pt x="774" y="93"/>
                    </a:lnTo>
                    <a:cubicBezTo>
                      <a:pt x="774" y="93"/>
                      <a:pt x="774" y="93"/>
                      <a:pt x="774" y="63"/>
                    </a:cubicBezTo>
                    <a:cubicBezTo>
                      <a:pt x="743" y="63"/>
                      <a:pt x="743" y="63"/>
                      <a:pt x="743" y="63"/>
                    </a:cubicBezTo>
                    <a:lnTo>
                      <a:pt x="743" y="63"/>
                    </a:lnTo>
                    <a:lnTo>
                      <a:pt x="743" y="63"/>
                    </a:lnTo>
                    <a:cubicBezTo>
                      <a:pt x="712" y="63"/>
                      <a:pt x="712" y="63"/>
                      <a:pt x="712" y="63"/>
                    </a:cubicBezTo>
                    <a:lnTo>
                      <a:pt x="681" y="31"/>
                    </a:lnTo>
                    <a:cubicBezTo>
                      <a:pt x="681" y="31"/>
                      <a:pt x="650" y="31"/>
                      <a:pt x="650" y="0"/>
                    </a:cubicBezTo>
                    <a:lnTo>
                      <a:pt x="619" y="0"/>
                    </a:lnTo>
                    <a:cubicBezTo>
                      <a:pt x="559" y="63"/>
                      <a:pt x="559" y="63"/>
                      <a:pt x="559" y="63"/>
                    </a:cubicBezTo>
                    <a:lnTo>
                      <a:pt x="559" y="63"/>
                    </a:lnTo>
                    <a:cubicBezTo>
                      <a:pt x="527" y="63"/>
                      <a:pt x="403" y="155"/>
                      <a:pt x="403" y="155"/>
                    </a:cubicBezTo>
                    <a:cubicBezTo>
                      <a:pt x="372" y="187"/>
                      <a:pt x="372" y="187"/>
                      <a:pt x="341" y="217"/>
                    </a:cubicBezTo>
                    <a:lnTo>
                      <a:pt x="341" y="217"/>
                    </a:lnTo>
                    <a:cubicBezTo>
                      <a:pt x="311" y="248"/>
                      <a:pt x="279" y="279"/>
                      <a:pt x="279" y="279"/>
                    </a:cubicBezTo>
                    <a:cubicBezTo>
                      <a:pt x="248" y="279"/>
                      <a:pt x="217" y="279"/>
                      <a:pt x="217" y="279"/>
                    </a:cubicBezTo>
                    <a:cubicBezTo>
                      <a:pt x="217" y="311"/>
                      <a:pt x="217" y="341"/>
                      <a:pt x="217" y="372"/>
                    </a:cubicBezTo>
                    <a:lnTo>
                      <a:pt x="217" y="403"/>
                    </a:lnTo>
                    <a:lnTo>
                      <a:pt x="217" y="403"/>
                    </a:lnTo>
                    <a:cubicBezTo>
                      <a:pt x="187" y="465"/>
                      <a:pt x="187" y="496"/>
                      <a:pt x="187" y="496"/>
                    </a:cubicBezTo>
                    <a:lnTo>
                      <a:pt x="187" y="496"/>
                    </a:lnTo>
                    <a:cubicBezTo>
                      <a:pt x="155" y="526"/>
                      <a:pt x="155" y="526"/>
                      <a:pt x="124" y="526"/>
                    </a:cubicBezTo>
                    <a:lnTo>
                      <a:pt x="124" y="526"/>
                    </a:lnTo>
                    <a:cubicBezTo>
                      <a:pt x="124" y="526"/>
                      <a:pt x="124" y="526"/>
                      <a:pt x="93" y="526"/>
                    </a:cubicBezTo>
                    <a:cubicBezTo>
                      <a:pt x="93" y="526"/>
                      <a:pt x="93" y="526"/>
                      <a:pt x="63" y="526"/>
                    </a:cubicBezTo>
                    <a:lnTo>
                      <a:pt x="63" y="526"/>
                    </a:lnTo>
                    <a:lnTo>
                      <a:pt x="31" y="526"/>
                    </a:lnTo>
                    <a:cubicBezTo>
                      <a:pt x="31" y="526"/>
                      <a:pt x="31" y="526"/>
                      <a:pt x="31" y="558"/>
                    </a:cubicBezTo>
                    <a:cubicBezTo>
                      <a:pt x="31" y="558"/>
                      <a:pt x="31" y="558"/>
                      <a:pt x="0" y="558"/>
                    </a:cubicBezTo>
                    <a:lnTo>
                      <a:pt x="0" y="558"/>
                    </a:lnTo>
                    <a:lnTo>
                      <a:pt x="0" y="558"/>
                    </a:lnTo>
                    <a:lnTo>
                      <a:pt x="0" y="588"/>
                    </a:lnTo>
                    <a:lnTo>
                      <a:pt x="0" y="588"/>
                    </a:lnTo>
                    <a:lnTo>
                      <a:pt x="31" y="588"/>
                    </a:lnTo>
                    <a:lnTo>
                      <a:pt x="31" y="619"/>
                    </a:lnTo>
                    <a:lnTo>
                      <a:pt x="31" y="619"/>
                    </a:lnTo>
                    <a:cubicBezTo>
                      <a:pt x="31" y="619"/>
                      <a:pt x="31" y="619"/>
                      <a:pt x="31" y="650"/>
                    </a:cubicBezTo>
                    <a:lnTo>
                      <a:pt x="31" y="650"/>
                    </a:lnTo>
                    <a:lnTo>
                      <a:pt x="31" y="650"/>
                    </a:lnTo>
                    <a:lnTo>
                      <a:pt x="31" y="650"/>
                    </a:lnTo>
                    <a:cubicBezTo>
                      <a:pt x="63" y="650"/>
                      <a:pt x="63" y="650"/>
                      <a:pt x="63" y="650"/>
                    </a:cubicBezTo>
                    <a:lnTo>
                      <a:pt x="63" y="650"/>
                    </a:lnTo>
                    <a:cubicBezTo>
                      <a:pt x="93" y="650"/>
                      <a:pt x="93" y="650"/>
                      <a:pt x="93" y="650"/>
                    </a:cubicBezTo>
                    <a:cubicBezTo>
                      <a:pt x="93" y="650"/>
                      <a:pt x="93" y="650"/>
                      <a:pt x="93" y="682"/>
                    </a:cubicBezTo>
                    <a:lnTo>
                      <a:pt x="93" y="682"/>
                    </a:lnTo>
                    <a:lnTo>
                      <a:pt x="124" y="650"/>
                    </a:lnTo>
                    <a:lnTo>
                      <a:pt x="124" y="650"/>
                    </a:lnTo>
                    <a:lnTo>
                      <a:pt x="124" y="682"/>
                    </a:lnTo>
                    <a:cubicBezTo>
                      <a:pt x="155" y="650"/>
                      <a:pt x="155" y="650"/>
                      <a:pt x="155" y="650"/>
                    </a:cubicBezTo>
                    <a:lnTo>
                      <a:pt x="155" y="650"/>
                    </a:lnTo>
                    <a:lnTo>
                      <a:pt x="155" y="650"/>
                    </a:lnTo>
                    <a:cubicBezTo>
                      <a:pt x="155" y="619"/>
                      <a:pt x="187" y="588"/>
                      <a:pt x="187" y="588"/>
                    </a:cubicBezTo>
                    <a:lnTo>
                      <a:pt x="187" y="588"/>
                    </a:lnTo>
                    <a:cubicBezTo>
                      <a:pt x="217" y="588"/>
                      <a:pt x="217" y="588"/>
                      <a:pt x="248" y="588"/>
                    </a:cubicBezTo>
                    <a:lnTo>
                      <a:pt x="248" y="588"/>
                    </a:lnTo>
                    <a:cubicBezTo>
                      <a:pt x="248" y="588"/>
                      <a:pt x="248" y="588"/>
                      <a:pt x="279" y="588"/>
                    </a:cubicBezTo>
                    <a:lnTo>
                      <a:pt x="279" y="588"/>
                    </a:lnTo>
                    <a:lnTo>
                      <a:pt x="279" y="588"/>
                    </a:lnTo>
                    <a:lnTo>
                      <a:pt x="279" y="588"/>
                    </a:lnTo>
                    <a:lnTo>
                      <a:pt x="279" y="588"/>
                    </a:lnTo>
                    <a:cubicBezTo>
                      <a:pt x="311" y="588"/>
                      <a:pt x="311" y="588"/>
                      <a:pt x="311" y="588"/>
                    </a:cubicBezTo>
                    <a:cubicBezTo>
                      <a:pt x="311" y="588"/>
                      <a:pt x="311" y="588"/>
                      <a:pt x="341" y="58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9" name="Freeform 6"/>
              <p:cNvSpPr>
                <a:spLocks noChangeArrowheads="1"/>
              </p:cNvSpPr>
              <p:nvPr/>
            </p:nvSpPr>
            <p:spPr bwMode="auto">
              <a:xfrm>
                <a:off x="3333750" y="2036763"/>
                <a:ext cx="212725" cy="257175"/>
              </a:xfrm>
              <a:custGeom>
                <a:avLst/>
                <a:gdLst>
                  <a:gd name="T0" fmla="*/ 32 w 590"/>
                  <a:gd name="T1" fmla="*/ 404 h 714"/>
                  <a:gd name="T2" fmla="*/ 32 w 590"/>
                  <a:gd name="T3" fmla="*/ 404 h 714"/>
                  <a:gd name="T4" fmla="*/ 32 w 590"/>
                  <a:gd name="T5" fmla="*/ 434 h 714"/>
                  <a:gd name="T6" fmla="*/ 32 w 590"/>
                  <a:gd name="T7" fmla="*/ 496 h 714"/>
                  <a:gd name="T8" fmla="*/ 62 w 590"/>
                  <a:gd name="T9" fmla="*/ 528 h 714"/>
                  <a:gd name="T10" fmla="*/ 32 w 590"/>
                  <a:gd name="T11" fmla="*/ 620 h 714"/>
                  <a:gd name="T12" fmla="*/ 32 w 590"/>
                  <a:gd name="T13" fmla="*/ 620 h 714"/>
                  <a:gd name="T14" fmla="*/ 62 w 590"/>
                  <a:gd name="T15" fmla="*/ 620 h 714"/>
                  <a:gd name="T16" fmla="*/ 93 w 590"/>
                  <a:gd name="T17" fmla="*/ 620 h 714"/>
                  <a:gd name="T18" fmla="*/ 156 w 590"/>
                  <a:gd name="T19" fmla="*/ 620 h 714"/>
                  <a:gd name="T20" fmla="*/ 156 w 590"/>
                  <a:gd name="T21" fmla="*/ 652 h 714"/>
                  <a:gd name="T22" fmla="*/ 156 w 590"/>
                  <a:gd name="T23" fmla="*/ 652 h 714"/>
                  <a:gd name="T24" fmla="*/ 186 w 590"/>
                  <a:gd name="T25" fmla="*/ 682 h 714"/>
                  <a:gd name="T26" fmla="*/ 248 w 590"/>
                  <a:gd name="T27" fmla="*/ 713 h 714"/>
                  <a:gd name="T28" fmla="*/ 248 w 590"/>
                  <a:gd name="T29" fmla="*/ 682 h 714"/>
                  <a:gd name="T30" fmla="*/ 280 w 590"/>
                  <a:gd name="T31" fmla="*/ 682 h 714"/>
                  <a:gd name="T32" fmla="*/ 280 w 590"/>
                  <a:gd name="T33" fmla="*/ 682 h 714"/>
                  <a:gd name="T34" fmla="*/ 310 w 590"/>
                  <a:gd name="T35" fmla="*/ 682 h 714"/>
                  <a:gd name="T36" fmla="*/ 310 w 590"/>
                  <a:gd name="T37" fmla="*/ 682 h 714"/>
                  <a:gd name="T38" fmla="*/ 310 w 590"/>
                  <a:gd name="T39" fmla="*/ 682 h 714"/>
                  <a:gd name="T40" fmla="*/ 341 w 590"/>
                  <a:gd name="T41" fmla="*/ 682 h 714"/>
                  <a:gd name="T42" fmla="*/ 341 w 590"/>
                  <a:gd name="T43" fmla="*/ 682 h 714"/>
                  <a:gd name="T44" fmla="*/ 372 w 590"/>
                  <a:gd name="T45" fmla="*/ 682 h 714"/>
                  <a:gd name="T46" fmla="*/ 372 w 590"/>
                  <a:gd name="T47" fmla="*/ 682 h 714"/>
                  <a:gd name="T48" fmla="*/ 372 w 590"/>
                  <a:gd name="T49" fmla="*/ 682 h 714"/>
                  <a:gd name="T50" fmla="*/ 372 w 590"/>
                  <a:gd name="T51" fmla="*/ 682 h 714"/>
                  <a:gd name="T52" fmla="*/ 404 w 590"/>
                  <a:gd name="T53" fmla="*/ 682 h 714"/>
                  <a:gd name="T54" fmla="*/ 404 w 590"/>
                  <a:gd name="T55" fmla="*/ 682 h 714"/>
                  <a:gd name="T56" fmla="*/ 404 w 590"/>
                  <a:gd name="T57" fmla="*/ 682 h 714"/>
                  <a:gd name="T58" fmla="*/ 434 w 590"/>
                  <a:gd name="T59" fmla="*/ 682 h 714"/>
                  <a:gd name="T60" fmla="*/ 434 w 590"/>
                  <a:gd name="T61" fmla="*/ 682 h 714"/>
                  <a:gd name="T62" fmla="*/ 434 w 590"/>
                  <a:gd name="T63" fmla="*/ 682 h 714"/>
                  <a:gd name="T64" fmla="*/ 434 w 590"/>
                  <a:gd name="T65" fmla="*/ 682 h 714"/>
                  <a:gd name="T66" fmla="*/ 434 w 590"/>
                  <a:gd name="T67" fmla="*/ 682 h 714"/>
                  <a:gd name="T68" fmla="*/ 589 w 590"/>
                  <a:gd name="T69" fmla="*/ 682 h 714"/>
                  <a:gd name="T70" fmla="*/ 589 w 590"/>
                  <a:gd name="T71" fmla="*/ 682 h 714"/>
                  <a:gd name="T72" fmla="*/ 589 w 590"/>
                  <a:gd name="T73" fmla="*/ 652 h 714"/>
                  <a:gd name="T74" fmla="*/ 528 w 590"/>
                  <a:gd name="T75" fmla="*/ 63 h 714"/>
                  <a:gd name="T76" fmla="*/ 558 w 590"/>
                  <a:gd name="T77" fmla="*/ 63 h 714"/>
                  <a:gd name="T78" fmla="*/ 465 w 590"/>
                  <a:gd name="T79" fmla="*/ 0 h 714"/>
                  <a:gd name="T80" fmla="*/ 465 w 590"/>
                  <a:gd name="T81" fmla="*/ 63 h 714"/>
                  <a:gd name="T82" fmla="*/ 280 w 590"/>
                  <a:gd name="T83" fmla="*/ 63 h 714"/>
                  <a:gd name="T84" fmla="*/ 280 w 590"/>
                  <a:gd name="T85" fmla="*/ 217 h 714"/>
                  <a:gd name="T86" fmla="*/ 248 w 590"/>
                  <a:gd name="T87" fmla="*/ 217 h 714"/>
                  <a:gd name="T88" fmla="*/ 248 w 590"/>
                  <a:gd name="T89" fmla="*/ 248 h 714"/>
                  <a:gd name="T90" fmla="*/ 217 w 590"/>
                  <a:gd name="T91" fmla="*/ 248 h 714"/>
                  <a:gd name="T92" fmla="*/ 217 w 590"/>
                  <a:gd name="T93" fmla="*/ 280 h 714"/>
                  <a:gd name="T94" fmla="*/ 217 w 590"/>
                  <a:gd name="T95" fmla="*/ 310 h 714"/>
                  <a:gd name="T96" fmla="*/ 217 w 590"/>
                  <a:gd name="T97" fmla="*/ 310 h 714"/>
                  <a:gd name="T98" fmla="*/ 217 w 590"/>
                  <a:gd name="T99" fmla="*/ 341 h 714"/>
                  <a:gd name="T100" fmla="*/ 217 w 590"/>
                  <a:gd name="T101" fmla="*/ 341 h 714"/>
                  <a:gd name="T102" fmla="*/ 217 w 590"/>
                  <a:gd name="T103" fmla="*/ 372 h 714"/>
                  <a:gd name="T104" fmla="*/ 0 w 590"/>
                  <a:gd name="T105" fmla="*/ 372 h 714"/>
                  <a:gd name="T106" fmla="*/ 32 w 590"/>
                  <a:gd name="T107" fmla="*/ 404 h 7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90" h="714">
                    <a:moveTo>
                      <a:pt x="32" y="404"/>
                    </a:moveTo>
                    <a:lnTo>
                      <a:pt x="32" y="404"/>
                    </a:lnTo>
                    <a:cubicBezTo>
                      <a:pt x="32" y="404"/>
                      <a:pt x="32" y="404"/>
                      <a:pt x="32" y="434"/>
                    </a:cubicBezTo>
                    <a:cubicBezTo>
                      <a:pt x="32" y="434"/>
                      <a:pt x="32" y="465"/>
                      <a:pt x="32" y="496"/>
                    </a:cubicBezTo>
                    <a:cubicBezTo>
                      <a:pt x="32" y="496"/>
                      <a:pt x="32" y="528"/>
                      <a:pt x="62" y="528"/>
                    </a:cubicBezTo>
                    <a:cubicBezTo>
                      <a:pt x="62" y="589"/>
                      <a:pt x="32" y="589"/>
                      <a:pt x="32" y="620"/>
                    </a:cubicBezTo>
                    <a:lnTo>
                      <a:pt x="32" y="620"/>
                    </a:lnTo>
                    <a:cubicBezTo>
                      <a:pt x="62" y="620"/>
                      <a:pt x="62" y="620"/>
                      <a:pt x="62" y="620"/>
                    </a:cubicBezTo>
                    <a:cubicBezTo>
                      <a:pt x="93" y="620"/>
                      <a:pt x="93" y="620"/>
                      <a:pt x="93" y="620"/>
                    </a:cubicBezTo>
                    <a:cubicBezTo>
                      <a:pt x="124" y="620"/>
                      <a:pt x="124" y="620"/>
                      <a:pt x="156" y="620"/>
                    </a:cubicBezTo>
                    <a:cubicBezTo>
                      <a:pt x="156" y="652"/>
                      <a:pt x="156" y="652"/>
                      <a:pt x="156" y="652"/>
                    </a:cubicBezTo>
                    <a:lnTo>
                      <a:pt x="156" y="652"/>
                    </a:lnTo>
                    <a:cubicBezTo>
                      <a:pt x="186" y="652"/>
                      <a:pt x="186" y="652"/>
                      <a:pt x="186" y="682"/>
                    </a:cubicBezTo>
                    <a:cubicBezTo>
                      <a:pt x="186" y="682"/>
                      <a:pt x="217" y="713"/>
                      <a:pt x="248" y="713"/>
                    </a:cubicBezTo>
                    <a:cubicBezTo>
                      <a:pt x="248" y="713"/>
                      <a:pt x="248" y="713"/>
                      <a:pt x="248" y="682"/>
                    </a:cubicBezTo>
                    <a:lnTo>
                      <a:pt x="280" y="682"/>
                    </a:lnTo>
                    <a:lnTo>
                      <a:pt x="280" y="682"/>
                    </a:lnTo>
                    <a:lnTo>
                      <a:pt x="310" y="682"/>
                    </a:lnTo>
                    <a:lnTo>
                      <a:pt x="310" y="682"/>
                    </a:lnTo>
                    <a:lnTo>
                      <a:pt x="310" y="682"/>
                    </a:lnTo>
                    <a:lnTo>
                      <a:pt x="341" y="682"/>
                    </a:lnTo>
                    <a:lnTo>
                      <a:pt x="341" y="682"/>
                    </a:lnTo>
                    <a:cubicBezTo>
                      <a:pt x="341" y="682"/>
                      <a:pt x="341" y="682"/>
                      <a:pt x="372" y="682"/>
                    </a:cubicBezTo>
                    <a:lnTo>
                      <a:pt x="372" y="682"/>
                    </a:lnTo>
                    <a:lnTo>
                      <a:pt x="372" y="682"/>
                    </a:lnTo>
                    <a:lnTo>
                      <a:pt x="372" y="682"/>
                    </a:lnTo>
                    <a:cubicBezTo>
                      <a:pt x="372" y="682"/>
                      <a:pt x="372" y="682"/>
                      <a:pt x="404" y="682"/>
                    </a:cubicBezTo>
                    <a:lnTo>
                      <a:pt x="404" y="682"/>
                    </a:lnTo>
                    <a:lnTo>
                      <a:pt x="404" y="682"/>
                    </a:lnTo>
                    <a:lnTo>
                      <a:pt x="434" y="682"/>
                    </a:lnTo>
                    <a:lnTo>
                      <a:pt x="434" y="682"/>
                    </a:lnTo>
                    <a:lnTo>
                      <a:pt x="434" y="682"/>
                    </a:lnTo>
                    <a:lnTo>
                      <a:pt x="434" y="682"/>
                    </a:lnTo>
                    <a:lnTo>
                      <a:pt x="434" y="682"/>
                    </a:lnTo>
                    <a:cubicBezTo>
                      <a:pt x="589" y="682"/>
                      <a:pt x="589" y="682"/>
                      <a:pt x="589" y="682"/>
                    </a:cubicBezTo>
                    <a:lnTo>
                      <a:pt x="589" y="682"/>
                    </a:lnTo>
                    <a:cubicBezTo>
                      <a:pt x="589" y="652"/>
                      <a:pt x="589" y="652"/>
                      <a:pt x="589" y="652"/>
                    </a:cubicBezTo>
                    <a:cubicBezTo>
                      <a:pt x="528" y="63"/>
                      <a:pt x="528" y="63"/>
                      <a:pt x="528" y="63"/>
                    </a:cubicBezTo>
                    <a:cubicBezTo>
                      <a:pt x="558" y="63"/>
                      <a:pt x="558" y="63"/>
                      <a:pt x="558" y="63"/>
                    </a:cubicBezTo>
                    <a:cubicBezTo>
                      <a:pt x="465" y="0"/>
                      <a:pt x="465" y="0"/>
                      <a:pt x="465" y="0"/>
                    </a:cubicBezTo>
                    <a:cubicBezTo>
                      <a:pt x="465" y="63"/>
                      <a:pt x="465" y="63"/>
                      <a:pt x="465" y="63"/>
                    </a:cubicBezTo>
                    <a:cubicBezTo>
                      <a:pt x="280" y="63"/>
                      <a:pt x="280" y="63"/>
                      <a:pt x="280" y="63"/>
                    </a:cubicBezTo>
                    <a:cubicBezTo>
                      <a:pt x="280" y="217"/>
                      <a:pt x="280" y="217"/>
                      <a:pt x="280" y="217"/>
                    </a:cubicBezTo>
                    <a:cubicBezTo>
                      <a:pt x="248" y="217"/>
                      <a:pt x="248" y="217"/>
                      <a:pt x="248" y="217"/>
                    </a:cubicBezTo>
                    <a:cubicBezTo>
                      <a:pt x="248" y="217"/>
                      <a:pt x="248" y="217"/>
                      <a:pt x="248" y="248"/>
                    </a:cubicBezTo>
                    <a:cubicBezTo>
                      <a:pt x="217" y="248"/>
                      <a:pt x="217" y="248"/>
                      <a:pt x="217" y="248"/>
                    </a:cubicBezTo>
                    <a:lnTo>
                      <a:pt x="217" y="280"/>
                    </a:lnTo>
                    <a:lnTo>
                      <a:pt x="217" y="310"/>
                    </a:lnTo>
                    <a:lnTo>
                      <a:pt x="217" y="310"/>
                    </a:lnTo>
                    <a:cubicBezTo>
                      <a:pt x="217" y="341"/>
                      <a:pt x="217" y="341"/>
                      <a:pt x="217" y="341"/>
                    </a:cubicBezTo>
                    <a:lnTo>
                      <a:pt x="217" y="341"/>
                    </a:lnTo>
                    <a:cubicBezTo>
                      <a:pt x="217" y="372"/>
                      <a:pt x="217" y="372"/>
                      <a:pt x="217" y="372"/>
                    </a:cubicBezTo>
                    <a:cubicBezTo>
                      <a:pt x="0" y="372"/>
                      <a:pt x="0" y="372"/>
                      <a:pt x="0" y="372"/>
                    </a:cubicBezTo>
                    <a:cubicBezTo>
                      <a:pt x="32" y="372"/>
                      <a:pt x="32" y="372"/>
                      <a:pt x="32" y="4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0" name="Freeform 7"/>
              <p:cNvSpPr>
                <a:spLocks noChangeArrowheads="1"/>
              </p:cNvSpPr>
              <p:nvPr/>
            </p:nvSpPr>
            <p:spPr bwMode="auto">
              <a:xfrm>
                <a:off x="3690938" y="2382838"/>
                <a:ext cx="33337" cy="112712"/>
              </a:xfrm>
              <a:custGeom>
                <a:avLst/>
                <a:gdLst>
                  <a:gd name="T0" fmla="*/ 62 w 94"/>
                  <a:gd name="T1" fmla="*/ 124 h 312"/>
                  <a:gd name="T2" fmla="*/ 62 w 94"/>
                  <a:gd name="T3" fmla="*/ 124 h 312"/>
                  <a:gd name="T4" fmla="*/ 93 w 94"/>
                  <a:gd name="T5" fmla="*/ 93 h 312"/>
                  <a:gd name="T6" fmla="*/ 93 w 94"/>
                  <a:gd name="T7" fmla="*/ 63 h 312"/>
                  <a:gd name="T8" fmla="*/ 93 w 94"/>
                  <a:gd name="T9" fmla="*/ 63 h 312"/>
                  <a:gd name="T10" fmla="*/ 93 w 94"/>
                  <a:gd name="T11" fmla="*/ 63 h 312"/>
                  <a:gd name="T12" fmla="*/ 93 w 94"/>
                  <a:gd name="T13" fmla="*/ 31 h 312"/>
                  <a:gd name="T14" fmla="*/ 93 w 94"/>
                  <a:gd name="T15" fmla="*/ 0 h 312"/>
                  <a:gd name="T16" fmla="*/ 93 w 94"/>
                  <a:gd name="T17" fmla="*/ 0 h 312"/>
                  <a:gd name="T18" fmla="*/ 93 w 94"/>
                  <a:gd name="T19" fmla="*/ 0 h 312"/>
                  <a:gd name="T20" fmla="*/ 93 w 94"/>
                  <a:gd name="T21" fmla="*/ 0 h 312"/>
                  <a:gd name="T22" fmla="*/ 93 w 94"/>
                  <a:gd name="T23" fmla="*/ 0 h 312"/>
                  <a:gd name="T24" fmla="*/ 93 w 94"/>
                  <a:gd name="T25" fmla="*/ 0 h 312"/>
                  <a:gd name="T26" fmla="*/ 62 w 94"/>
                  <a:gd name="T27" fmla="*/ 0 h 312"/>
                  <a:gd name="T28" fmla="*/ 62 w 94"/>
                  <a:gd name="T29" fmla="*/ 31 h 312"/>
                  <a:gd name="T30" fmla="*/ 0 w 94"/>
                  <a:gd name="T31" fmla="*/ 31 h 312"/>
                  <a:gd name="T32" fmla="*/ 0 w 94"/>
                  <a:gd name="T33" fmla="*/ 63 h 312"/>
                  <a:gd name="T34" fmla="*/ 0 w 94"/>
                  <a:gd name="T35" fmla="*/ 63 h 312"/>
                  <a:gd name="T36" fmla="*/ 0 w 94"/>
                  <a:gd name="T37" fmla="*/ 63 h 312"/>
                  <a:gd name="T38" fmla="*/ 0 w 94"/>
                  <a:gd name="T39" fmla="*/ 93 h 312"/>
                  <a:gd name="T40" fmla="*/ 32 w 94"/>
                  <a:gd name="T41" fmla="*/ 93 h 312"/>
                  <a:gd name="T42" fmla="*/ 32 w 94"/>
                  <a:gd name="T43" fmla="*/ 93 h 312"/>
                  <a:gd name="T44" fmla="*/ 32 w 94"/>
                  <a:gd name="T45" fmla="*/ 124 h 312"/>
                  <a:gd name="T46" fmla="*/ 32 w 94"/>
                  <a:gd name="T47" fmla="*/ 187 h 312"/>
                  <a:gd name="T48" fmla="*/ 32 w 94"/>
                  <a:gd name="T49" fmla="*/ 187 h 312"/>
                  <a:gd name="T50" fmla="*/ 32 w 94"/>
                  <a:gd name="T51" fmla="*/ 187 h 312"/>
                  <a:gd name="T52" fmla="*/ 32 w 94"/>
                  <a:gd name="T53" fmla="*/ 248 h 312"/>
                  <a:gd name="T54" fmla="*/ 32 w 94"/>
                  <a:gd name="T55" fmla="*/ 311 h 312"/>
                  <a:gd name="T56" fmla="*/ 32 w 94"/>
                  <a:gd name="T57" fmla="*/ 311 h 312"/>
                  <a:gd name="T58" fmla="*/ 32 w 94"/>
                  <a:gd name="T59" fmla="*/ 311 h 312"/>
                  <a:gd name="T60" fmla="*/ 62 w 94"/>
                  <a:gd name="T61" fmla="*/ 311 h 312"/>
                  <a:gd name="T62" fmla="*/ 62 w 94"/>
                  <a:gd name="T63" fmla="*/ 279 h 312"/>
                  <a:gd name="T64" fmla="*/ 62 w 94"/>
                  <a:gd name="T65" fmla="*/ 279 h 312"/>
                  <a:gd name="T66" fmla="*/ 62 w 94"/>
                  <a:gd name="T67" fmla="*/ 217 h 312"/>
                  <a:gd name="T68" fmla="*/ 62 w 94"/>
                  <a:gd name="T69" fmla="*/ 187 h 312"/>
                  <a:gd name="T70" fmla="*/ 62 w 94"/>
                  <a:gd name="T71" fmla="*/ 155 h 312"/>
                  <a:gd name="T72" fmla="*/ 62 w 94"/>
                  <a:gd name="T73" fmla="*/ 155 h 312"/>
                  <a:gd name="T74" fmla="*/ 62 w 94"/>
                  <a:gd name="T75" fmla="*/ 155 h 312"/>
                  <a:gd name="T76" fmla="*/ 62 w 94"/>
                  <a:gd name="T77" fmla="*/ 124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4" h="312">
                    <a:moveTo>
                      <a:pt x="62" y="124"/>
                    </a:moveTo>
                    <a:lnTo>
                      <a:pt x="62" y="124"/>
                    </a:lnTo>
                    <a:cubicBezTo>
                      <a:pt x="93" y="124"/>
                      <a:pt x="93" y="93"/>
                      <a:pt x="93" y="93"/>
                    </a:cubicBezTo>
                    <a:cubicBezTo>
                      <a:pt x="93" y="93"/>
                      <a:pt x="93" y="93"/>
                      <a:pt x="93" y="63"/>
                    </a:cubicBezTo>
                    <a:lnTo>
                      <a:pt x="93" y="63"/>
                    </a:lnTo>
                    <a:lnTo>
                      <a:pt x="93" y="63"/>
                    </a:lnTo>
                    <a:cubicBezTo>
                      <a:pt x="93" y="31"/>
                      <a:pt x="93" y="31"/>
                      <a:pt x="93" y="31"/>
                    </a:cubicBezTo>
                    <a:lnTo>
                      <a:pt x="93" y="0"/>
                    </a:lnTo>
                    <a:lnTo>
                      <a:pt x="93" y="0"/>
                    </a:lnTo>
                    <a:lnTo>
                      <a:pt x="93" y="0"/>
                    </a:lnTo>
                    <a:lnTo>
                      <a:pt x="93" y="0"/>
                    </a:lnTo>
                    <a:lnTo>
                      <a:pt x="93" y="0"/>
                    </a:lnTo>
                    <a:lnTo>
                      <a:pt x="93" y="0"/>
                    </a:lnTo>
                    <a:cubicBezTo>
                      <a:pt x="62" y="0"/>
                      <a:pt x="62" y="0"/>
                      <a:pt x="62" y="0"/>
                    </a:cubicBezTo>
                    <a:cubicBezTo>
                      <a:pt x="62" y="31"/>
                      <a:pt x="62" y="31"/>
                      <a:pt x="62" y="3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63"/>
                      <a:pt x="0" y="63"/>
                      <a:pt x="0" y="63"/>
                    </a:cubicBezTo>
                    <a:lnTo>
                      <a:pt x="0" y="63"/>
                    </a:lnTo>
                    <a:lnTo>
                      <a:pt x="0" y="63"/>
                    </a:lnTo>
                    <a:lnTo>
                      <a:pt x="0" y="93"/>
                    </a:lnTo>
                    <a:cubicBezTo>
                      <a:pt x="32" y="93"/>
                      <a:pt x="32" y="93"/>
                      <a:pt x="32" y="93"/>
                    </a:cubicBezTo>
                    <a:lnTo>
                      <a:pt x="32" y="93"/>
                    </a:lnTo>
                    <a:lnTo>
                      <a:pt x="32" y="124"/>
                    </a:lnTo>
                    <a:cubicBezTo>
                      <a:pt x="32" y="124"/>
                      <a:pt x="32" y="155"/>
                      <a:pt x="32" y="187"/>
                    </a:cubicBezTo>
                    <a:lnTo>
                      <a:pt x="32" y="187"/>
                    </a:lnTo>
                    <a:lnTo>
                      <a:pt x="32" y="187"/>
                    </a:lnTo>
                    <a:cubicBezTo>
                      <a:pt x="32" y="187"/>
                      <a:pt x="32" y="217"/>
                      <a:pt x="32" y="248"/>
                    </a:cubicBezTo>
                    <a:cubicBezTo>
                      <a:pt x="32" y="279"/>
                      <a:pt x="32" y="279"/>
                      <a:pt x="32" y="311"/>
                    </a:cubicBezTo>
                    <a:lnTo>
                      <a:pt x="32" y="311"/>
                    </a:lnTo>
                    <a:lnTo>
                      <a:pt x="32" y="311"/>
                    </a:lnTo>
                    <a:lnTo>
                      <a:pt x="62" y="311"/>
                    </a:lnTo>
                    <a:cubicBezTo>
                      <a:pt x="62" y="311"/>
                      <a:pt x="62" y="311"/>
                      <a:pt x="62" y="279"/>
                    </a:cubicBezTo>
                    <a:lnTo>
                      <a:pt x="62" y="279"/>
                    </a:lnTo>
                    <a:cubicBezTo>
                      <a:pt x="62" y="248"/>
                      <a:pt x="62" y="248"/>
                      <a:pt x="62" y="217"/>
                    </a:cubicBezTo>
                    <a:cubicBezTo>
                      <a:pt x="62" y="187"/>
                      <a:pt x="62" y="187"/>
                      <a:pt x="62" y="187"/>
                    </a:cubicBezTo>
                    <a:lnTo>
                      <a:pt x="62" y="155"/>
                    </a:lnTo>
                    <a:lnTo>
                      <a:pt x="62" y="155"/>
                    </a:lnTo>
                    <a:lnTo>
                      <a:pt x="62" y="155"/>
                    </a:lnTo>
                    <a:cubicBezTo>
                      <a:pt x="62" y="124"/>
                      <a:pt x="62" y="124"/>
                      <a:pt x="62" y="12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1" name="Freeform 8"/>
              <p:cNvSpPr>
                <a:spLocks noChangeArrowheads="1"/>
              </p:cNvSpPr>
              <p:nvPr/>
            </p:nvSpPr>
            <p:spPr bwMode="auto">
              <a:xfrm>
                <a:off x="3435350" y="2081213"/>
                <a:ext cx="301625" cy="323850"/>
              </a:xfrm>
              <a:custGeom>
                <a:avLst/>
                <a:gdLst>
                  <a:gd name="T0" fmla="*/ 185 w 837"/>
                  <a:gd name="T1" fmla="*/ 836 h 900"/>
                  <a:gd name="T2" fmla="*/ 185 w 837"/>
                  <a:gd name="T3" fmla="*/ 867 h 900"/>
                  <a:gd name="T4" fmla="*/ 185 w 837"/>
                  <a:gd name="T5" fmla="*/ 867 h 900"/>
                  <a:gd name="T6" fmla="*/ 216 w 837"/>
                  <a:gd name="T7" fmla="*/ 899 h 900"/>
                  <a:gd name="T8" fmla="*/ 248 w 837"/>
                  <a:gd name="T9" fmla="*/ 899 h 900"/>
                  <a:gd name="T10" fmla="*/ 248 w 837"/>
                  <a:gd name="T11" fmla="*/ 899 h 900"/>
                  <a:gd name="T12" fmla="*/ 278 w 837"/>
                  <a:gd name="T13" fmla="*/ 867 h 900"/>
                  <a:gd name="T14" fmla="*/ 309 w 837"/>
                  <a:gd name="T15" fmla="*/ 867 h 900"/>
                  <a:gd name="T16" fmla="*/ 309 w 837"/>
                  <a:gd name="T17" fmla="*/ 867 h 900"/>
                  <a:gd name="T18" fmla="*/ 309 w 837"/>
                  <a:gd name="T19" fmla="*/ 867 h 900"/>
                  <a:gd name="T20" fmla="*/ 309 w 837"/>
                  <a:gd name="T21" fmla="*/ 836 h 900"/>
                  <a:gd name="T22" fmla="*/ 309 w 837"/>
                  <a:gd name="T23" fmla="*/ 836 h 900"/>
                  <a:gd name="T24" fmla="*/ 309 w 837"/>
                  <a:gd name="T25" fmla="*/ 836 h 900"/>
                  <a:gd name="T26" fmla="*/ 371 w 837"/>
                  <a:gd name="T27" fmla="*/ 775 h 900"/>
                  <a:gd name="T28" fmla="*/ 371 w 837"/>
                  <a:gd name="T29" fmla="*/ 743 h 900"/>
                  <a:gd name="T30" fmla="*/ 402 w 837"/>
                  <a:gd name="T31" fmla="*/ 712 h 900"/>
                  <a:gd name="T32" fmla="*/ 433 w 837"/>
                  <a:gd name="T33" fmla="*/ 712 h 900"/>
                  <a:gd name="T34" fmla="*/ 464 w 837"/>
                  <a:gd name="T35" fmla="*/ 681 h 900"/>
                  <a:gd name="T36" fmla="*/ 464 w 837"/>
                  <a:gd name="T37" fmla="*/ 681 h 900"/>
                  <a:gd name="T38" fmla="*/ 464 w 837"/>
                  <a:gd name="T39" fmla="*/ 651 h 900"/>
                  <a:gd name="T40" fmla="*/ 496 w 837"/>
                  <a:gd name="T41" fmla="*/ 651 h 900"/>
                  <a:gd name="T42" fmla="*/ 526 w 837"/>
                  <a:gd name="T43" fmla="*/ 619 h 900"/>
                  <a:gd name="T44" fmla="*/ 557 w 837"/>
                  <a:gd name="T45" fmla="*/ 619 h 900"/>
                  <a:gd name="T46" fmla="*/ 650 w 837"/>
                  <a:gd name="T47" fmla="*/ 589 h 900"/>
                  <a:gd name="T48" fmla="*/ 650 w 837"/>
                  <a:gd name="T49" fmla="*/ 589 h 900"/>
                  <a:gd name="T50" fmla="*/ 681 w 837"/>
                  <a:gd name="T51" fmla="*/ 589 h 900"/>
                  <a:gd name="T52" fmla="*/ 712 w 837"/>
                  <a:gd name="T53" fmla="*/ 558 h 900"/>
                  <a:gd name="T54" fmla="*/ 744 w 837"/>
                  <a:gd name="T55" fmla="*/ 558 h 900"/>
                  <a:gd name="T56" fmla="*/ 805 w 837"/>
                  <a:gd name="T57" fmla="*/ 558 h 900"/>
                  <a:gd name="T58" fmla="*/ 836 w 837"/>
                  <a:gd name="T59" fmla="*/ 558 h 900"/>
                  <a:gd name="T60" fmla="*/ 836 w 837"/>
                  <a:gd name="T61" fmla="*/ 496 h 900"/>
                  <a:gd name="T62" fmla="*/ 836 w 837"/>
                  <a:gd name="T63" fmla="*/ 465 h 900"/>
                  <a:gd name="T64" fmla="*/ 805 w 837"/>
                  <a:gd name="T65" fmla="*/ 404 h 900"/>
                  <a:gd name="T66" fmla="*/ 774 w 837"/>
                  <a:gd name="T67" fmla="*/ 372 h 900"/>
                  <a:gd name="T68" fmla="*/ 774 w 837"/>
                  <a:gd name="T69" fmla="*/ 341 h 900"/>
                  <a:gd name="T70" fmla="*/ 744 w 837"/>
                  <a:gd name="T71" fmla="*/ 310 h 900"/>
                  <a:gd name="T72" fmla="*/ 681 w 837"/>
                  <a:gd name="T73" fmla="*/ 248 h 900"/>
                  <a:gd name="T74" fmla="*/ 309 w 837"/>
                  <a:gd name="T75" fmla="*/ 0 h 900"/>
                  <a:gd name="T76" fmla="*/ 371 w 837"/>
                  <a:gd name="T77" fmla="*/ 528 h 900"/>
                  <a:gd name="T78" fmla="*/ 154 w 837"/>
                  <a:gd name="T79" fmla="*/ 619 h 900"/>
                  <a:gd name="T80" fmla="*/ 154 w 837"/>
                  <a:gd name="T81" fmla="*/ 619 h 900"/>
                  <a:gd name="T82" fmla="*/ 92 w 837"/>
                  <a:gd name="T83" fmla="*/ 619 h 900"/>
                  <a:gd name="T84" fmla="*/ 61 w 837"/>
                  <a:gd name="T85" fmla="*/ 619 h 900"/>
                  <a:gd name="T86" fmla="*/ 30 w 837"/>
                  <a:gd name="T87" fmla="*/ 651 h 900"/>
                  <a:gd name="T88" fmla="*/ 0 w 837"/>
                  <a:gd name="T89" fmla="*/ 619 h 900"/>
                  <a:gd name="T90" fmla="*/ 0 w 837"/>
                  <a:gd name="T91" fmla="*/ 681 h 900"/>
                  <a:gd name="T92" fmla="*/ 0 w 837"/>
                  <a:gd name="T93" fmla="*/ 712 h 900"/>
                  <a:gd name="T94" fmla="*/ 0 w 837"/>
                  <a:gd name="T95" fmla="*/ 712 h 900"/>
                  <a:gd name="T96" fmla="*/ 30 w 837"/>
                  <a:gd name="T97" fmla="*/ 775 h 900"/>
                  <a:gd name="T98" fmla="*/ 30 w 837"/>
                  <a:gd name="T99" fmla="*/ 775 h 900"/>
                  <a:gd name="T100" fmla="*/ 30 w 837"/>
                  <a:gd name="T101" fmla="*/ 775 h 900"/>
                  <a:gd name="T102" fmla="*/ 30 w 837"/>
                  <a:gd name="T103" fmla="*/ 775 h 900"/>
                  <a:gd name="T104" fmla="*/ 30 w 837"/>
                  <a:gd name="T105" fmla="*/ 775 h 900"/>
                  <a:gd name="T106" fmla="*/ 61 w 837"/>
                  <a:gd name="T107" fmla="*/ 775 h 900"/>
                  <a:gd name="T108" fmla="*/ 92 w 837"/>
                  <a:gd name="T109" fmla="*/ 775 h 900"/>
                  <a:gd name="T110" fmla="*/ 92 w 837"/>
                  <a:gd name="T111" fmla="*/ 775 h 900"/>
                  <a:gd name="T112" fmla="*/ 124 w 837"/>
                  <a:gd name="T113" fmla="*/ 775 h 900"/>
                  <a:gd name="T114" fmla="*/ 124 w 837"/>
                  <a:gd name="T115" fmla="*/ 743 h 900"/>
                  <a:gd name="T116" fmla="*/ 154 w 837"/>
                  <a:gd name="T117" fmla="*/ 805 h 900"/>
                  <a:gd name="T118" fmla="*/ 154 w 837"/>
                  <a:gd name="T119" fmla="*/ 805 h 900"/>
                  <a:gd name="T120" fmla="*/ 185 w 837"/>
                  <a:gd name="T121" fmla="*/ 805 h 9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37" h="900">
                    <a:moveTo>
                      <a:pt x="185" y="836"/>
                    </a:moveTo>
                    <a:lnTo>
                      <a:pt x="185" y="836"/>
                    </a:lnTo>
                    <a:lnTo>
                      <a:pt x="185" y="867"/>
                    </a:lnTo>
                    <a:lnTo>
                      <a:pt x="185" y="867"/>
                    </a:lnTo>
                    <a:lnTo>
                      <a:pt x="185" y="867"/>
                    </a:lnTo>
                    <a:lnTo>
                      <a:pt x="185" y="867"/>
                    </a:lnTo>
                    <a:lnTo>
                      <a:pt x="185" y="899"/>
                    </a:lnTo>
                    <a:cubicBezTo>
                      <a:pt x="216" y="899"/>
                      <a:pt x="216" y="899"/>
                      <a:pt x="216" y="899"/>
                    </a:cubicBezTo>
                    <a:lnTo>
                      <a:pt x="248" y="899"/>
                    </a:lnTo>
                    <a:lnTo>
                      <a:pt x="248" y="899"/>
                    </a:lnTo>
                    <a:lnTo>
                      <a:pt x="248" y="899"/>
                    </a:lnTo>
                    <a:lnTo>
                      <a:pt x="248" y="899"/>
                    </a:lnTo>
                    <a:cubicBezTo>
                      <a:pt x="248" y="899"/>
                      <a:pt x="248" y="899"/>
                      <a:pt x="248" y="867"/>
                    </a:cubicBezTo>
                    <a:cubicBezTo>
                      <a:pt x="278" y="867"/>
                      <a:pt x="278" y="867"/>
                      <a:pt x="278" y="867"/>
                    </a:cubicBezTo>
                    <a:lnTo>
                      <a:pt x="278" y="867"/>
                    </a:lnTo>
                    <a:cubicBezTo>
                      <a:pt x="309" y="867"/>
                      <a:pt x="309" y="867"/>
                      <a:pt x="309" y="867"/>
                    </a:cubicBezTo>
                    <a:lnTo>
                      <a:pt x="309" y="867"/>
                    </a:lnTo>
                    <a:lnTo>
                      <a:pt x="309" y="867"/>
                    </a:lnTo>
                    <a:lnTo>
                      <a:pt x="309" y="867"/>
                    </a:lnTo>
                    <a:lnTo>
                      <a:pt x="309" y="867"/>
                    </a:lnTo>
                    <a:lnTo>
                      <a:pt x="309" y="867"/>
                    </a:lnTo>
                    <a:lnTo>
                      <a:pt x="309" y="836"/>
                    </a:lnTo>
                    <a:lnTo>
                      <a:pt x="309" y="836"/>
                    </a:lnTo>
                    <a:lnTo>
                      <a:pt x="309" y="836"/>
                    </a:lnTo>
                    <a:lnTo>
                      <a:pt x="309" y="836"/>
                    </a:lnTo>
                    <a:lnTo>
                      <a:pt x="309" y="836"/>
                    </a:lnTo>
                    <a:cubicBezTo>
                      <a:pt x="309" y="805"/>
                      <a:pt x="309" y="805"/>
                      <a:pt x="340" y="775"/>
                    </a:cubicBezTo>
                    <a:lnTo>
                      <a:pt x="371" y="775"/>
                    </a:lnTo>
                    <a:lnTo>
                      <a:pt x="371" y="775"/>
                    </a:lnTo>
                    <a:cubicBezTo>
                      <a:pt x="371" y="775"/>
                      <a:pt x="371" y="775"/>
                      <a:pt x="371" y="743"/>
                    </a:cubicBezTo>
                    <a:cubicBezTo>
                      <a:pt x="371" y="743"/>
                      <a:pt x="371" y="712"/>
                      <a:pt x="402" y="712"/>
                    </a:cubicBezTo>
                    <a:lnTo>
                      <a:pt x="402" y="712"/>
                    </a:lnTo>
                    <a:cubicBezTo>
                      <a:pt x="402" y="681"/>
                      <a:pt x="402" y="681"/>
                      <a:pt x="402" y="681"/>
                    </a:cubicBezTo>
                    <a:cubicBezTo>
                      <a:pt x="433" y="712"/>
                      <a:pt x="433" y="712"/>
                      <a:pt x="433" y="712"/>
                    </a:cubicBezTo>
                    <a:cubicBezTo>
                      <a:pt x="433" y="681"/>
                      <a:pt x="464" y="681"/>
                      <a:pt x="464" y="681"/>
                    </a:cubicBezTo>
                    <a:lnTo>
                      <a:pt x="464" y="681"/>
                    </a:lnTo>
                    <a:lnTo>
                      <a:pt x="464" y="681"/>
                    </a:lnTo>
                    <a:lnTo>
                      <a:pt x="464" y="681"/>
                    </a:lnTo>
                    <a:lnTo>
                      <a:pt x="464" y="681"/>
                    </a:lnTo>
                    <a:lnTo>
                      <a:pt x="464" y="651"/>
                    </a:lnTo>
                    <a:cubicBezTo>
                      <a:pt x="496" y="651"/>
                      <a:pt x="496" y="651"/>
                      <a:pt x="496" y="651"/>
                    </a:cubicBezTo>
                    <a:lnTo>
                      <a:pt x="496" y="651"/>
                    </a:lnTo>
                    <a:cubicBezTo>
                      <a:pt x="496" y="619"/>
                      <a:pt x="496" y="619"/>
                      <a:pt x="496" y="619"/>
                    </a:cubicBezTo>
                    <a:cubicBezTo>
                      <a:pt x="526" y="619"/>
                      <a:pt x="526" y="619"/>
                      <a:pt x="526" y="619"/>
                    </a:cubicBezTo>
                    <a:cubicBezTo>
                      <a:pt x="526" y="619"/>
                      <a:pt x="526" y="619"/>
                      <a:pt x="557" y="619"/>
                    </a:cubicBezTo>
                    <a:lnTo>
                      <a:pt x="557" y="619"/>
                    </a:lnTo>
                    <a:cubicBezTo>
                      <a:pt x="588" y="589"/>
                      <a:pt x="588" y="589"/>
                      <a:pt x="620" y="589"/>
                    </a:cubicBezTo>
                    <a:cubicBezTo>
                      <a:pt x="620" y="589"/>
                      <a:pt x="620" y="589"/>
                      <a:pt x="650" y="589"/>
                    </a:cubicBezTo>
                    <a:lnTo>
                      <a:pt x="650" y="589"/>
                    </a:lnTo>
                    <a:lnTo>
                      <a:pt x="650" y="589"/>
                    </a:lnTo>
                    <a:cubicBezTo>
                      <a:pt x="650" y="589"/>
                      <a:pt x="650" y="589"/>
                      <a:pt x="681" y="589"/>
                    </a:cubicBezTo>
                    <a:lnTo>
                      <a:pt x="681" y="589"/>
                    </a:lnTo>
                    <a:cubicBezTo>
                      <a:pt x="681" y="589"/>
                      <a:pt x="681" y="589"/>
                      <a:pt x="712" y="558"/>
                    </a:cubicBezTo>
                    <a:lnTo>
                      <a:pt x="712" y="558"/>
                    </a:lnTo>
                    <a:lnTo>
                      <a:pt x="744" y="558"/>
                    </a:lnTo>
                    <a:lnTo>
                      <a:pt x="744" y="558"/>
                    </a:lnTo>
                    <a:lnTo>
                      <a:pt x="774" y="558"/>
                    </a:lnTo>
                    <a:cubicBezTo>
                      <a:pt x="805" y="558"/>
                      <a:pt x="805" y="558"/>
                      <a:pt x="805" y="558"/>
                    </a:cubicBezTo>
                    <a:lnTo>
                      <a:pt x="805" y="558"/>
                    </a:lnTo>
                    <a:lnTo>
                      <a:pt x="836" y="558"/>
                    </a:lnTo>
                    <a:lnTo>
                      <a:pt x="836" y="558"/>
                    </a:lnTo>
                    <a:cubicBezTo>
                      <a:pt x="836" y="558"/>
                      <a:pt x="836" y="528"/>
                      <a:pt x="836" y="496"/>
                    </a:cubicBezTo>
                    <a:lnTo>
                      <a:pt x="836" y="496"/>
                    </a:lnTo>
                    <a:cubicBezTo>
                      <a:pt x="836" y="465"/>
                      <a:pt x="836" y="465"/>
                      <a:pt x="836" y="465"/>
                    </a:cubicBezTo>
                    <a:cubicBezTo>
                      <a:pt x="836" y="434"/>
                      <a:pt x="836" y="404"/>
                      <a:pt x="836" y="404"/>
                    </a:cubicBezTo>
                    <a:lnTo>
                      <a:pt x="805" y="404"/>
                    </a:lnTo>
                    <a:lnTo>
                      <a:pt x="805" y="404"/>
                    </a:lnTo>
                    <a:cubicBezTo>
                      <a:pt x="774" y="372"/>
                      <a:pt x="774" y="372"/>
                      <a:pt x="774" y="372"/>
                    </a:cubicBezTo>
                    <a:cubicBezTo>
                      <a:pt x="774" y="341"/>
                      <a:pt x="774" y="341"/>
                      <a:pt x="774" y="341"/>
                    </a:cubicBezTo>
                    <a:lnTo>
                      <a:pt x="774" y="341"/>
                    </a:lnTo>
                    <a:cubicBezTo>
                      <a:pt x="774" y="341"/>
                      <a:pt x="774" y="310"/>
                      <a:pt x="744" y="310"/>
                    </a:cubicBezTo>
                    <a:lnTo>
                      <a:pt x="744" y="310"/>
                    </a:lnTo>
                    <a:cubicBezTo>
                      <a:pt x="681" y="248"/>
                      <a:pt x="681" y="248"/>
                      <a:pt x="681" y="248"/>
                    </a:cubicBezTo>
                    <a:lnTo>
                      <a:pt x="681" y="248"/>
                    </a:lnTo>
                    <a:cubicBezTo>
                      <a:pt x="340" y="0"/>
                      <a:pt x="340" y="0"/>
                      <a:pt x="340" y="0"/>
                    </a:cubicBezTo>
                    <a:cubicBezTo>
                      <a:pt x="309" y="0"/>
                      <a:pt x="309" y="0"/>
                      <a:pt x="309" y="0"/>
                    </a:cubicBezTo>
                    <a:cubicBezTo>
                      <a:pt x="340" y="496"/>
                      <a:pt x="340" y="496"/>
                      <a:pt x="340" y="496"/>
                    </a:cubicBezTo>
                    <a:cubicBezTo>
                      <a:pt x="371" y="528"/>
                      <a:pt x="371" y="528"/>
                      <a:pt x="371" y="528"/>
                    </a:cubicBezTo>
                    <a:cubicBezTo>
                      <a:pt x="340" y="619"/>
                      <a:pt x="340" y="619"/>
                      <a:pt x="340" y="619"/>
                    </a:cubicBezTo>
                    <a:cubicBezTo>
                      <a:pt x="154" y="619"/>
                      <a:pt x="154" y="619"/>
                      <a:pt x="154" y="619"/>
                    </a:cubicBezTo>
                    <a:lnTo>
                      <a:pt x="154" y="619"/>
                    </a:lnTo>
                    <a:lnTo>
                      <a:pt x="154" y="619"/>
                    </a:lnTo>
                    <a:cubicBezTo>
                      <a:pt x="124" y="619"/>
                      <a:pt x="124" y="619"/>
                      <a:pt x="124" y="619"/>
                    </a:cubicBezTo>
                    <a:lnTo>
                      <a:pt x="92" y="619"/>
                    </a:lnTo>
                    <a:lnTo>
                      <a:pt x="92" y="619"/>
                    </a:lnTo>
                    <a:lnTo>
                      <a:pt x="61" y="619"/>
                    </a:lnTo>
                    <a:lnTo>
                      <a:pt x="61" y="619"/>
                    </a:lnTo>
                    <a:cubicBezTo>
                      <a:pt x="61" y="651"/>
                      <a:pt x="61" y="651"/>
                      <a:pt x="30" y="651"/>
                    </a:cubicBezTo>
                    <a:lnTo>
                      <a:pt x="30" y="651"/>
                    </a:lnTo>
                    <a:lnTo>
                      <a:pt x="0" y="619"/>
                    </a:lnTo>
                    <a:cubicBezTo>
                      <a:pt x="0" y="651"/>
                      <a:pt x="0" y="651"/>
                      <a:pt x="0" y="651"/>
                    </a:cubicBezTo>
                    <a:lnTo>
                      <a:pt x="0" y="681"/>
                    </a:lnTo>
                    <a:lnTo>
                      <a:pt x="0" y="681"/>
                    </a:lnTo>
                    <a:cubicBezTo>
                      <a:pt x="0" y="712"/>
                      <a:pt x="0" y="712"/>
                      <a:pt x="0" y="712"/>
                    </a:cubicBezTo>
                    <a:lnTo>
                      <a:pt x="0" y="712"/>
                    </a:lnTo>
                    <a:lnTo>
                      <a:pt x="0" y="712"/>
                    </a:lnTo>
                    <a:cubicBezTo>
                      <a:pt x="0" y="712"/>
                      <a:pt x="30" y="712"/>
                      <a:pt x="30" y="743"/>
                    </a:cubicBezTo>
                    <a:cubicBezTo>
                      <a:pt x="30" y="743"/>
                      <a:pt x="30" y="743"/>
                      <a:pt x="30" y="775"/>
                    </a:cubicBezTo>
                    <a:lnTo>
                      <a:pt x="30" y="775"/>
                    </a:lnTo>
                    <a:lnTo>
                      <a:pt x="30" y="775"/>
                    </a:lnTo>
                    <a:lnTo>
                      <a:pt x="30" y="775"/>
                    </a:lnTo>
                    <a:lnTo>
                      <a:pt x="30" y="775"/>
                    </a:lnTo>
                    <a:lnTo>
                      <a:pt x="30" y="775"/>
                    </a:lnTo>
                    <a:lnTo>
                      <a:pt x="30" y="775"/>
                    </a:lnTo>
                    <a:lnTo>
                      <a:pt x="30" y="775"/>
                    </a:lnTo>
                    <a:lnTo>
                      <a:pt x="30" y="775"/>
                    </a:lnTo>
                    <a:cubicBezTo>
                      <a:pt x="61" y="775"/>
                      <a:pt x="61" y="775"/>
                      <a:pt x="61" y="775"/>
                    </a:cubicBezTo>
                    <a:lnTo>
                      <a:pt x="61" y="775"/>
                    </a:lnTo>
                    <a:cubicBezTo>
                      <a:pt x="61" y="775"/>
                      <a:pt x="61" y="775"/>
                      <a:pt x="92" y="775"/>
                    </a:cubicBezTo>
                    <a:lnTo>
                      <a:pt x="92" y="775"/>
                    </a:lnTo>
                    <a:lnTo>
                      <a:pt x="92" y="775"/>
                    </a:lnTo>
                    <a:lnTo>
                      <a:pt x="92" y="775"/>
                    </a:lnTo>
                    <a:lnTo>
                      <a:pt x="124" y="775"/>
                    </a:lnTo>
                    <a:lnTo>
                      <a:pt x="124" y="775"/>
                    </a:lnTo>
                    <a:cubicBezTo>
                      <a:pt x="124" y="743"/>
                      <a:pt x="124" y="743"/>
                      <a:pt x="124" y="743"/>
                    </a:cubicBezTo>
                    <a:lnTo>
                      <a:pt x="124" y="743"/>
                    </a:lnTo>
                    <a:cubicBezTo>
                      <a:pt x="154" y="743"/>
                      <a:pt x="154" y="743"/>
                      <a:pt x="154" y="775"/>
                    </a:cubicBezTo>
                    <a:cubicBezTo>
                      <a:pt x="154" y="775"/>
                      <a:pt x="154" y="775"/>
                      <a:pt x="154" y="805"/>
                    </a:cubicBezTo>
                    <a:lnTo>
                      <a:pt x="154" y="805"/>
                    </a:lnTo>
                    <a:lnTo>
                      <a:pt x="154" y="805"/>
                    </a:lnTo>
                    <a:lnTo>
                      <a:pt x="154" y="805"/>
                    </a:lnTo>
                    <a:cubicBezTo>
                      <a:pt x="154" y="805"/>
                      <a:pt x="154" y="805"/>
                      <a:pt x="185" y="805"/>
                    </a:cubicBezTo>
                    <a:lnTo>
                      <a:pt x="185" y="836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2" name="Freeform 9"/>
              <p:cNvSpPr>
                <a:spLocks noChangeArrowheads="1"/>
              </p:cNvSpPr>
              <p:nvPr/>
            </p:nvSpPr>
            <p:spPr bwMode="auto">
              <a:xfrm>
                <a:off x="4706938" y="2070100"/>
                <a:ext cx="66675" cy="44450"/>
              </a:xfrm>
              <a:custGeom>
                <a:avLst/>
                <a:gdLst>
                  <a:gd name="T0" fmla="*/ 186 w 187"/>
                  <a:gd name="T1" fmla="*/ 0 h 125"/>
                  <a:gd name="T2" fmla="*/ 186 w 187"/>
                  <a:gd name="T3" fmla="*/ 0 h 125"/>
                  <a:gd name="T4" fmla="*/ 186 w 187"/>
                  <a:gd name="T5" fmla="*/ 0 h 125"/>
                  <a:gd name="T6" fmla="*/ 154 w 187"/>
                  <a:gd name="T7" fmla="*/ 31 h 125"/>
                  <a:gd name="T8" fmla="*/ 124 w 187"/>
                  <a:gd name="T9" fmla="*/ 93 h 125"/>
                  <a:gd name="T10" fmla="*/ 93 w 187"/>
                  <a:gd name="T11" fmla="*/ 63 h 125"/>
                  <a:gd name="T12" fmla="*/ 93 w 187"/>
                  <a:gd name="T13" fmla="*/ 63 h 125"/>
                  <a:gd name="T14" fmla="*/ 93 w 187"/>
                  <a:gd name="T15" fmla="*/ 63 h 125"/>
                  <a:gd name="T16" fmla="*/ 93 w 187"/>
                  <a:gd name="T17" fmla="*/ 93 h 125"/>
                  <a:gd name="T18" fmla="*/ 93 w 187"/>
                  <a:gd name="T19" fmla="*/ 93 h 125"/>
                  <a:gd name="T20" fmla="*/ 62 w 187"/>
                  <a:gd name="T21" fmla="*/ 93 h 125"/>
                  <a:gd name="T22" fmla="*/ 62 w 187"/>
                  <a:gd name="T23" fmla="*/ 93 h 125"/>
                  <a:gd name="T24" fmla="*/ 30 w 187"/>
                  <a:gd name="T25" fmla="*/ 93 h 125"/>
                  <a:gd name="T26" fmla="*/ 30 w 187"/>
                  <a:gd name="T27" fmla="*/ 93 h 125"/>
                  <a:gd name="T28" fmla="*/ 30 w 187"/>
                  <a:gd name="T29" fmla="*/ 93 h 125"/>
                  <a:gd name="T30" fmla="*/ 0 w 187"/>
                  <a:gd name="T31" fmla="*/ 93 h 125"/>
                  <a:gd name="T32" fmla="*/ 0 w 187"/>
                  <a:gd name="T33" fmla="*/ 124 h 125"/>
                  <a:gd name="T34" fmla="*/ 0 w 187"/>
                  <a:gd name="T35" fmla="*/ 124 h 125"/>
                  <a:gd name="T36" fmla="*/ 62 w 187"/>
                  <a:gd name="T37" fmla="*/ 124 h 125"/>
                  <a:gd name="T38" fmla="*/ 93 w 187"/>
                  <a:gd name="T39" fmla="*/ 124 h 125"/>
                  <a:gd name="T40" fmla="*/ 124 w 187"/>
                  <a:gd name="T41" fmla="*/ 124 h 125"/>
                  <a:gd name="T42" fmla="*/ 154 w 187"/>
                  <a:gd name="T43" fmla="*/ 93 h 125"/>
                  <a:gd name="T44" fmla="*/ 154 w 187"/>
                  <a:gd name="T45" fmla="*/ 93 h 125"/>
                  <a:gd name="T46" fmla="*/ 154 w 187"/>
                  <a:gd name="T47" fmla="*/ 63 h 125"/>
                  <a:gd name="T48" fmla="*/ 154 w 187"/>
                  <a:gd name="T49" fmla="*/ 63 h 125"/>
                  <a:gd name="T50" fmla="*/ 186 w 187"/>
                  <a:gd name="T51" fmla="*/ 31 h 125"/>
                  <a:gd name="T52" fmla="*/ 186 w 187"/>
                  <a:gd name="T53" fmla="*/ 31 h 125"/>
                  <a:gd name="T54" fmla="*/ 186 w 187"/>
                  <a:gd name="T55" fmla="*/ 31 h 125"/>
                  <a:gd name="T56" fmla="*/ 186 w 187"/>
                  <a:gd name="T57" fmla="*/ 31 h 125"/>
                  <a:gd name="T58" fmla="*/ 186 w 187"/>
                  <a:gd name="T59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87" h="125">
                    <a:moveTo>
                      <a:pt x="186" y="0"/>
                    </a:moveTo>
                    <a:lnTo>
                      <a:pt x="186" y="0"/>
                    </a:lnTo>
                    <a:lnTo>
                      <a:pt x="186" y="0"/>
                    </a:lnTo>
                    <a:cubicBezTo>
                      <a:pt x="154" y="31"/>
                      <a:pt x="154" y="31"/>
                      <a:pt x="154" y="31"/>
                    </a:cubicBezTo>
                    <a:cubicBezTo>
                      <a:pt x="154" y="63"/>
                      <a:pt x="124" y="93"/>
                      <a:pt x="124" y="93"/>
                    </a:cubicBezTo>
                    <a:cubicBezTo>
                      <a:pt x="124" y="93"/>
                      <a:pt x="93" y="93"/>
                      <a:pt x="93" y="63"/>
                    </a:cubicBezTo>
                    <a:lnTo>
                      <a:pt x="93" y="63"/>
                    </a:lnTo>
                    <a:lnTo>
                      <a:pt x="93" y="63"/>
                    </a:lnTo>
                    <a:cubicBezTo>
                      <a:pt x="93" y="93"/>
                      <a:pt x="93" y="93"/>
                      <a:pt x="93" y="93"/>
                    </a:cubicBezTo>
                    <a:lnTo>
                      <a:pt x="93" y="93"/>
                    </a:lnTo>
                    <a:cubicBezTo>
                      <a:pt x="62" y="93"/>
                      <a:pt x="62" y="93"/>
                      <a:pt x="62" y="93"/>
                    </a:cubicBezTo>
                    <a:lnTo>
                      <a:pt x="62" y="93"/>
                    </a:lnTo>
                    <a:cubicBezTo>
                      <a:pt x="30" y="93"/>
                      <a:pt x="30" y="93"/>
                      <a:pt x="30" y="93"/>
                    </a:cubicBezTo>
                    <a:lnTo>
                      <a:pt x="30" y="93"/>
                    </a:lnTo>
                    <a:lnTo>
                      <a:pt x="30" y="93"/>
                    </a:lnTo>
                    <a:cubicBezTo>
                      <a:pt x="0" y="93"/>
                      <a:pt x="0" y="93"/>
                      <a:pt x="0" y="93"/>
                    </a:cubicBezTo>
                    <a:lnTo>
                      <a:pt x="0" y="124"/>
                    </a:lnTo>
                    <a:lnTo>
                      <a:pt x="0" y="124"/>
                    </a:lnTo>
                    <a:cubicBezTo>
                      <a:pt x="0" y="124"/>
                      <a:pt x="30" y="124"/>
                      <a:pt x="62" y="124"/>
                    </a:cubicBezTo>
                    <a:cubicBezTo>
                      <a:pt x="62" y="124"/>
                      <a:pt x="62" y="124"/>
                      <a:pt x="93" y="124"/>
                    </a:cubicBezTo>
                    <a:lnTo>
                      <a:pt x="124" y="124"/>
                    </a:lnTo>
                    <a:cubicBezTo>
                      <a:pt x="124" y="124"/>
                      <a:pt x="124" y="93"/>
                      <a:pt x="154" y="93"/>
                    </a:cubicBezTo>
                    <a:lnTo>
                      <a:pt x="154" y="93"/>
                    </a:lnTo>
                    <a:cubicBezTo>
                      <a:pt x="154" y="63"/>
                      <a:pt x="154" y="63"/>
                      <a:pt x="154" y="63"/>
                    </a:cubicBezTo>
                    <a:lnTo>
                      <a:pt x="154" y="63"/>
                    </a:lnTo>
                    <a:cubicBezTo>
                      <a:pt x="154" y="63"/>
                      <a:pt x="154" y="31"/>
                      <a:pt x="186" y="31"/>
                    </a:cubicBezTo>
                    <a:lnTo>
                      <a:pt x="186" y="31"/>
                    </a:lnTo>
                    <a:lnTo>
                      <a:pt x="186" y="31"/>
                    </a:lnTo>
                    <a:lnTo>
                      <a:pt x="186" y="31"/>
                    </a:lnTo>
                    <a:cubicBezTo>
                      <a:pt x="186" y="31"/>
                      <a:pt x="186" y="31"/>
                      <a:pt x="186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3" name="Freeform 10"/>
              <p:cNvSpPr>
                <a:spLocks noChangeArrowheads="1"/>
              </p:cNvSpPr>
              <p:nvPr/>
            </p:nvSpPr>
            <p:spPr bwMode="auto">
              <a:xfrm>
                <a:off x="4360863" y="1925638"/>
                <a:ext cx="401637" cy="334962"/>
              </a:xfrm>
              <a:custGeom>
                <a:avLst/>
                <a:gdLst>
                  <a:gd name="T0" fmla="*/ 465 w 1116"/>
                  <a:gd name="T1" fmla="*/ 867 h 930"/>
                  <a:gd name="T2" fmla="*/ 527 w 1116"/>
                  <a:gd name="T3" fmla="*/ 867 h 930"/>
                  <a:gd name="T4" fmla="*/ 589 w 1116"/>
                  <a:gd name="T5" fmla="*/ 898 h 930"/>
                  <a:gd name="T6" fmla="*/ 651 w 1116"/>
                  <a:gd name="T7" fmla="*/ 929 h 930"/>
                  <a:gd name="T8" fmla="*/ 713 w 1116"/>
                  <a:gd name="T9" fmla="*/ 867 h 930"/>
                  <a:gd name="T10" fmla="*/ 806 w 1116"/>
                  <a:gd name="T11" fmla="*/ 805 h 930"/>
                  <a:gd name="T12" fmla="*/ 837 w 1116"/>
                  <a:gd name="T13" fmla="*/ 805 h 930"/>
                  <a:gd name="T14" fmla="*/ 930 w 1116"/>
                  <a:gd name="T15" fmla="*/ 774 h 930"/>
                  <a:gd name="T16" fmla="*/ 930 w 1116"/>
                  <a:gd name="T17" fmla="*/ 774 h 930"/>
                  <a:gd name="T18" fmla="*/ 1023 w 1116"/>
                  <a:gd name="T19" fmla="*/ 743 h 930"/>
                  <a:gd name="T20" fmla="*/ 1115 w 1116"/>
                  <a:gd name="T21" fmla="*/ 589 h 930"/>
                  <a:gd name="T22" fmla="*/ 1023 w 1116"/>
                  <a:gd name="T23" fmla="*/ 589 h 930"/>
                  <a:gd name="T24" fmla="*/ 899 w 1116"/>
                  <a:gd name="T25" fmla="*/ 526 h 930"/>
                  <a:gd name="T26" fmla="*/ 899 w 1116"/>
                  <a:gd name="T27" fmla="*/ 495 h 930"/>
                  <a:gd name="T28" fmla="*/ 899 w 1116"/>
                  <a:gd name="T29" fmla="*/ 465 h 930"/>
                  <a:gd name="T30" fmla="*/ 867 w 1116"/>
                  <a:gd name="T31" fmla="*/ 465 h 930"/>
                  <a:gd name="T32" fmla="*/ 806 w 1116"/>
                  <a:gd name="T33" fmla="*/ 372 h 930"/>
                  <a:gd name="T34" fmla="*/ 806 w 1116"/>
                  <a:gd name="T35" fmla="*/ 309 h 930"/>
                  <a:gd name="T36" fmla="*/ 775 w 1116"/>
                  <a:gd name="T37" fmla="*/ 278 h 930"/>
                  <a:gd name="T38" fmla="*/ 713 w 1116"/>
                  <a:gd name="T39" fmla="*/ 217 h 930"/>
                  <a:gd name="T40" fmla="*/ 682 w 1116"/>
                  <a:gd name="T41" fmla="*/ 185 h 930"/>
                  <a:gd name="T42" fmla="*/ 651 w 1116"/>
                  <a:gd name="T43" fmla="*/ 185 h 930"/>
                  <a:gd name="T44" fmla="*/ 651 w 1116"/>
                  <a:gd name="T45" fmla="*/ 185 h 930"/>
                  <a:gd name="T46" fmla="*/ 527 w 1116"/>
                  <a:gd name="T47" fmla="*/ 185 h 930"/>
                  <a:gd name="T48" fmla="*/ 403 w 1116"/>
                  <a:gd name="T49" fmla="*/ 61 h 930"/>
                  <a:gd name="T50" fmla="*/ 371 w 1116"/>
                  <a:gd name="T51" fmla="*/ 30 h 930"/>
                  <a:gd name="T52" fmla="*/ 310 w 1116"/>
                  <a:gd name="T53" fmla="*/ 30 h 930"/>
                  <a:gd name="T54" fmla="*/ 278 w 1116"/>
                  <a:gd name="T55" fmla="*/ 0 h 930"/>
                  <a:gd name="T56" fmla="*/ 217 w 1116"/>
                  <a:gd name="T57" fmla="*/ 30 h 930"/>
                  <a:gd name="T58" fmla="*/ 186 w 1116"/>
                  <a:gd name="T59" fmla="*/ 0 h 930"/>
                  <a:gd name="T60" fmla="*/ 186 w 1116"/>
                  <a:gd name="T61" fmla="*/ 30 h 930"/>
                  <a:gd name="T62" fmla="*/ 186 w 1116"/>
                  <a:gd name="T63" fmla="*/ 30 h 930"/>
                  <a:gd name="T64" fmla="*/ 124 w 1116"/>
                  <a:gd name="T65" fmla="*/ 124 h 930"/>
                  <a:gd name="T66" fmla="*/ 93 w 1116"/>
                  <a:gd name="T67" fmla="*/ 124 h 930"/>
                  <a:gd name="T68" fmla="*/ 31 w 1116"/>
                  <a:gd name="T69" fmla="*/ 185 h 930"/>
                  <a:gd name="T70" fmla="*/ 31 w 1116"/>
                  <a:gd name="T71" fmla="*/ 154 h 930"/>
                  <a:gd name="T72" fmla="*/ 31 w 1116"/>
                  <a:gd name="T73" fmla="*/ 217 h 930"/>
                  <a:gd name="T74" fmla="*/ 124 w 1116"/>
                  <a:gd name="T75" fmla="*/ 372 h 930"/>
                  <a:gd name="T76" fmla="*/ 155 w 1116"/>
                  <a:gd name="T77" fmla="*/ 465 h 930"/>
                  <a:gd name="T78" fmla="*/ 217 w 1116"/>
                  <a:gd name="T79" fmla="*/ 526 h 930"/>
                  <a:gd name="T80" fmla="*/ 248 w 1116"/>
                  <a:gd name="T81" fmla="*/ 589 h 930"/>
                  <a:gd name="T82" fmla="*/ 371 w 1116"/>
                  <a:gd name="T83" fmla="*/ 805 h 930"/>
                  <a:gd name="T84" fmla="*/ 434 w 1116"/>
                  <a:gd name="T85" fmla="*/ 898 h 9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116" h="930">
                    <a:moveTo>
                      <a:pt x="465" y="867"/>
                    </a:moveTo>
                    <a:lnTo>
                      <a:pt x="465" y="867"/>
                    </a:lnTo>
                    <a:lnTo>
                      <a:pt x="465" y="867"/>
                    </a:lnTo>
                    <a:cubicBezTo>
                      <a:pt x="495" y="867"/>
                      <a:pt x="495" y="867"/>
                      <a:pt x="495" y="867"/>
                    </a:cubicBezTo>
                    <a:lnTo>
                      <a:pt x="495" y="867"/>
                    </a:lnTo>
                    <a:cubicBezTo>
                      <a:pt x="527" y="867"/>
                      <a:pt x="527" y="867"/>
                      <a:pt x="527" y="867"/>
                    </a:cubicBezTo>
                    <a:lnTo>
                      <a:pt x="527" y="867"/>
                    </a:lnTo>
                    <a:cubicBezTo>
                      <a:pt x="558" y="867"/>
                      <a:pt x="558" y="867"/>
                      <a:pt x="558" y="898"/>
                    </a:cubicBezTo>
                    <a:cubicBezTo>
                      <a:pt x="589" y="898"/>
                      <a:pt x="589" y="898"/>
                      <a:pt x="589" y="898"/>
                    </a:cubicBezTo>
                    <a:cubicBezTo>
                      <a:pt x="619" y="898"/>
                      <a:pt x="619" y="929"/>
                      <a:pt x="651" y="929"/>
                    </a:cubicBezTo>
                    <a:lnTo>
                      <a:pt x="651" y="929"/>
                    </a:lnTo>
                    <a:lnTo>
                      <a:pt x="651" y="929"/>
                    </a:lnTo>
                    <a:lnTo>
                      <a:pt x="651" y="929"/>
                    </a:lnTo>
                    <a:cubicBezTo>
                      <a:pt x="651" y="898"/>
                      <a:pt x="651" y="898"/>
                      <a:pt x="651" y="898"/>
                    </a:cubicBezTo>
                    <a:cubicBezTo>
                      <a:pt x="682" y="898"/>
                      <a:pt x="682" y="867"/>
                      <a:pt x="713" y="867"/>
                    </a:cubicBezTo>
                    <a:lnTo>
                      <a:pt x="743" y="837"/>
                    </a:lnTo>
                    <a:cubicBezTo>
                      <a:pt x="775" y="805"/>
                      <a:pt x="775" y="805"/>
                      <a:pt x="775" y="805"/>
                    </a:cubicBezTo>
                    <a:cubicBezTo>
                      <a:pt x="775" y="805"/>
                      <a:pt x="775" y="805"/>
                      <a:pt x="806" y="805"/>
                    </a:cubicBezTo>
                    <a:lnTo>
                      <a:pt x="806" y="805"/>
                    </a:lnTo>
                    <a:lnTo>
                      <a:pt x="806" y="805"/>
                    </a:lnTo>
                    <a:lnTo>
                      <a:pt x="837" y="805"/>
                    </a:lnTo>
                    <a:cubicBezTo>
                      <a:pt x="837" y="805"/>
                      <a:pt x="867" y="805"/>
                      <a:pt x="867" y="774"/>
                    </a:cubicBezTo>
                    <a:cubicBezTo>
                      <a:pt x="867" y="774"/>
                      <a:pt x="899" y="774"/>
                      <a:pt x="930" y="774"/>
                    </a:cubicBezTo>
                    <a:lnTo>
                      <a:pt x="930" y="774"/>
                    </a:lnTo>
                    <a:lnTo>
                      <a:pt x="930" y="774"/>
                    </a:lnTo>
                    <a:lnTo>
                      <a:pt x="930" y="774"/>
                    </a:lnTo>
                    <a:lnTo>
                      <a:pt x="930" y="774"/>
                    </a:lnTo>
                    <a:lnTo>
                      <a:pt x="930" y="774"/>
                    </a:lnTo>
                    <a:cubicBezTo>
                      <a:pt x="930" y="774"/>
                      <a:pt x="961" y="774"/>
                      <a:pt x="961" y="743"/>
                    </a:cubicBezTo>
                    <a:cubicBezTo>
                      <a:pt x="991" y="743"/>
                      <a:pt x="1023" y="743"/>
                      <a:pt x="1023" y="743"/>
                    </a:cubicBezTo>
                    <a:cubicBezTo>
                      <a:pt x="1023" y="713"/>
                      <a:pt x="1054" y="713"/>
                      <a:pt x="1085" y="713"/>
                    </a:cubicBezTo>
                    <a:cubicBezTo>
                      <a:pt x="1115" y="589"/>
                      <a:pt x="1115" y="589"/>
                      <a:pt x="1115" y="589"/>
                    </a:cubicBezTo>
                    <a:lnTo>
                      <a:pt x="1115" y="589"/>
                    </a:lnTo>
                    <a:cubicBezTo>
                      <a:pt x="1115" y="589"/>
                      <a:pt x="1115" y="589"/>
                      <a:pt x="1085" y="589"/>
                    </a:cubicBezTo>
                    <a:cubicBezTo>
                      <a:pt x="1085" y="589"/>
                      <a:pt x="1054" y="589"/>
                      <a:pt x="1023" y="589"/>
                    </a:cubicBezTo>
                    <a:lnTo>
                      <a:pt x="1023" y="589"/>
                    </a:lnTo>
                    <a:cubicBezTo>
                      <a:pt x="991" y="589"/>
                      <a:pt x="961" y="589"/>
                      <a:pt x="961" y="589"/>
                    </a:cubicBezTo>
                    <a:lnTo>
                      <a:pt x="961" y="589"/>
                    </a:lnTo>
                    <a:cubicBezTo>
                      <a:pt x="930" y="589"/>
                      <a:pt x="930" y="557"/>
                      <a:pt x="899" y="526"/>
                    </a:cubicBezTo>
                    <a:lnTo>
                      <a:pt x="899" y="526"/>
                    </a:lnTo>
                    <a:lnTo>
                      <a:pt x="899" y="526"/>
                    </a:lnTo>
                    <a:cubicBezTo>
                      <a:pt x="899" y="495"/>
                      <a:pt x="899" y="495"/>
                      <a:pt x="899" y="495"/>
                    </a:cubicBezTo>
                    <a:lnTo>
                      <a:pt x="899" y="495"/>
                    </a:lnTo>
                    <a:lnTo>
                      <a:pt x="899" y="495"/>
                    </a:lnTo>
                    <a:cubicBezTo>
                      <a:pt x="899" y="495"/>
                      <a:pt x="899" y="495"/>
                      <a:pt x="899" y="465"/>
                    </a:cubicBezTo>
                    <a:lnTo>
                      <a:pt x="899" y="465"/>
                    </a:lnTo>
                    <a:cubicBezTo>
                      <a:pt x="899" y="465"/>
                      <a:pt x="899" y="465"/>
                      <a:pt x="899" y="433"/>
                    </a:cubicBezTo>
                    <a:lnTo>
                      <a:pt x="867" y="465"/>
                    </a:lnTo>
                    <a:lnTo>
                      <a:pt x="867" y="465"/>
                    </a:lnTo>
                    <a:cubicBezTo>
                      <a:pt x="867" y="465"/>
                      <a:pt x="867" y="433"/>
                      <a:pt x="837" y="402"/>
                    </a:cubicBezTo>
                    <a:lnTo>
                      <a:pt x="806" y="372"/>
                    </a:lnTo>
                    <a:cubicBezTo>
                      <a:pt x="806" y="372"/>
                      <a:pt x="806" y="372"/>
                      <a:pt x="806" y="341"/>
                    </a:cubicBezTo>
                    <a:lnTo>
                      <a:pt x="806" y="341"/>
                    </a:lnTo>
                    <a:cubicBezTo>
                      <a:pt x="806" y="309"/>
                      <a:pt x="806" y="309"/>
                      <a:pt x="806" y="309"/>
                    </a:cubicBezTo>
                    <a:lnTo>
                      <a:pt x="806" y="309"/>
                    </a:lnTo>
                    <a:lnTo>
                      <a:pt x="806" y="309"/>
                    </a:lnTo>
                    <a:cubicBezTo>
                      <a:pt x="806" y="278"/>
                      <a:pt x="775" y="278"/>
                      <a:pt x="775" y="278"/>
                    </a:cubicBezTo>
                    <a:cubicBezTo>
                      <a:pt x="775" y="278"/>
                      <a:pt x="743" y="248"/>
                      <a:pt x="743" y="217"/>
                    </a:cubicBezTo>
                    <a:cubicBezTo>
                      <a:pt x="713" y="217"/>
                      <a:pt x="713" y="217"/>
                      <a:pt x="713" y="217"/>
                    </a:cubicBezTo>
                    <a:lnTo>
                      <a:pt x="713" y="217"/>
                    </a:lnTo>
                    <a:lnTo>
                      <a:pt x="713" y="217"/>
                    </a:lnTo>
                    <a:cubicBezTo>
                      <a:pt x="682" y="217"/>
                      <a:pt x="682" y="217"/>
                      <a:pt x="682" y="185"/>
                    </a:cubicBezTo>
                    <a:lnTo>
                      <a:pt x="682" y="185"/>
                    </a:lnTo>
                    <a:cubicBezTo>
                      <a:pt x="651" y="185"/>
                      <a:pt x="651" y="185"/>
                      <a:pt x="651" y="185"/>
                    </a:cubicBezTo>
                    <a:lnTo>
                      <a:pt x="651" y="185"/>
                    </a:lnTo>
                    <a:lnTo>
                      <a:pt x="651" y="185"/>
                    </a:lnTo>
                    <a:lnTo>
                      <a:pt x="651" y="185"/>
                    </a:lnTo>
                    <a:lnTo>
                      <a:pt x="651" y="185"/>
                    </a:lnTo>
                    <a:lnTo>
                      <a:pt x="651" y="185"/>
                    </a:lnTo>
                    <a:cubicBezTo>
                      <a:pt x="619" y="185"/>
                      <a:pt x="619" y="185"/>
                      <a:pt x="619" y="185"/>
                    </a:cubicBezTo>
                    <a:lnTo>
                      <a:pt x="619" y="185"/>
                    </a:lnTo>
                    <a:cubicBezTo>
                      <a:pt x="589" y="185"/>
                      <a:pt x="558" y="185"/>
                      <a:pt x="527" y="185"/>
                    </a:cubicBezTo>
                    <a:cubicBezTo>
                      <a:pt x="495" y="154"/>
                      <a:pt x="465" y="124"/>
                      <a:pt x="465" y="93"/>
                    </a:cubicBezTo>
                    <a:cubicBezTo>
                      <a:pt x="434" y="93"/>
                      <a:pt x="434" y="93"/>
                      <a:pt x="434" y="93"/>
                    </a:cubicBezTo>
                    <a:lnTo>
                      <a:pt x="403" y="61"/>
                    </a:lnTo>
                    <a:lnTo>
                      <a:pt x="371" y="30"/>
                    </a:lnTo>
                    <a:lnTo>
                      <a:pt x="371" y="30"/>
                    </a:lnTo>
                    <a:lnTo>
                      <a:pt x="371" y="30"/>
                    </a:lnTo>
                    <a:cubicBezTo>
                      <a:pt x="371" y="30"/>
                      <a:pt x="371" y="30"/>
                      <a:pt x="341" y="30"/>
                    </a:cubicBezTo>
                    <a:lnTo>
                      <a:pt x="341" y="30"/>
                    </a:lnTo>
                    <a:cubicBezTo>
                      <a:pt x="341" y="30"/>
                      <a:pt x="341" y="30"/>
                      <a:pt x="310" y="30"/>
                    </a:cubicBezTo>
                    <a:cubicBezTo>
                      <a:pt x="310" y="30"/>
                      <a:pt x="310" y="30"/>
                      <a:pt x="310" y="0"/>
                    </a:cubicBezTo>
                    <a:cubicBezTo>
                      <a:pt x="310" y="0"/>
                      <a:pt x="310" y="0"/>
                      <a:pt x="278" y="0"/>
                    </a:cubicBezTo>
                    <a:lnTo>
                      <a:pt x="278" y="0"/>
                    </a:lnTo>
                    <a:cubicBezTo>
                      <a:pt x="248" y="0"/>
                      <a:pt x="248" y="0"/>
                      <a:pt x="248" y="0"/>
                    </a:cubicBezTo>
                    <a:lnTo>
                      <a:pt x="217" y="0"/>
                    </a:lnTo>
                    <a:cubicBezTo>
                      <a:pt x="217" y="30"/>
                      <a:pt x="217" y="30"/>
                      <a:pt x="217" y="30"/>
                    </a:cubicBezTo>
                    <a:cubicBezTo>
                      <a:pt x="217" y="0"/>
                      <a:pt x="217" y="0"/>
                      <a:pt x="217" y="0"/>
                    </a:cubicBezTo>
                    <a:lnTo>
                      <a:pt x="217" y="0"/>
                    </a:lnTo>
                    <a:cubicBezTo>
                      <a:pt x="186" y="0"/>
                      <a:pt x="186" y="0"/>
                      <a:pt x="186" y="0"/>
                    </a:cubicBezTo>
                    <a:lnTo>
                      <a:pt x="186" y="0"/>
                    </a:lnTo>
                    <a:cubicBezTo>
                      <a:pt x="186" y="0"/>
                      <a:pt x="186" y="0"/>
                      <a:pt x="155" y="0"/>
                    </a:cubicBezTo>
                    <a:cubicBezTo>
                      <a:pt x="186" y="0"/>
                      <a:pt x="186" y="30"/>
                      <a:pt x="186" y="30"/>
                    </a:cubicBezTo>
                    <a:lnTo>
                      <a:pt x="186" y="30"/>
                    </a:lnTo>
                    <a:lnTo>
                      <a:pt x="186" y="30"/>
                    </a:lnTo>
                    <a:lnTo>
                      <a:pt x="186" y="30"/>
                    </a:lnTo>
                    <a:cubicBezTo>
                      <a:pt x="186" y="61"/>
                      <a:pt x="186" y="93"/>
                      <a:pt x="155" y="93"/>
                    </a:cubicBezTo>
                    <a:lnTo>
                      <a:pt x="155" y="93"/>
                    </a:lnTo>
                    <a:cubicBezTo>
                      <a:pt x="155" y="124"/>
                      <a:pt x="124" y="124"/>
                      <a:pt x="124" y="124"/>
                    </a:cubicBezTo>
                    <a:lnTo>
                      <a:pt x="124" y="124"/>
                    </a:lnTo>
                    <a:lnTo>
                      <a:pt x="124" y="124"/>
                    </a:lnTo>
                    <a:lnTo>
                      <a:pt x="93" y="124"/>
                    </a:lnTo>
                    <a:cubicBezTo>
                      <a:pt x="93" y="154"/>
                      <a:pt x="93" y="154"/>
                      <a:pt x="62" y="154"/>
                    </a:cubicBezTo>
                    <a:lnTo>
                      <a:pt x="62" y="154"/>
                    </a:lnTo>
                    <a:cubicBezTo>
                      <a:pt x="62" y="185"/>
                      <a:pt x="62" y="185"/>
                      <a:pt x="31" y="185"/>
                    </a:cubicBezTo>
                    <a:lnTo>
                      <a:pt x="31" y="185"/>
                    </a:lnTo>
                    <a:lnTo>
                      <a:pt x="31" y="185"/>
                    </a:lnTo>
                    <a:lnTo>
                      <a:pt x="31" y="154"/>
                    </a:lnTo>
                    <a:lnTo>
                      <a:pt x="0" y="154"/>
                    </a:lnTo>
                    <a:cubicBezTo>
                      <a:pt x="0" y="185"/>
                      <a:pt x="0" y="185"/>
                      <a:pt x="0" y="185"/>
                    </a:cubicBezTo>
                    <a:cubicBezTo>
                      <a:pt x="31" y="185"/>
                      <a:pt x="31" y="217"/>
                      <a:pt x="31" y="217"/>
                    </a:cubicBezTo>
                    <a:cubicBezTo>
                      <a:pt x="62" y="248"/>
                      <a:pt x="62" y="278"/>
                      <a:pt x="93" y="309"/>
                    </a:cubicBezTo>
                    <a:cubicBezTo>
                      <a:pt x="93" y="341"/>
                      <a:pt x="93" y="341"/>
                      <a:pt x="93" y="341"/>
                    </a:cubicBezTo>
                    <a:cubicBezTo>
                      <a:pt x="93" y="341"/>
                      <a:pt x="124" y="341"/>
                      <a:pt x="124" y="372"/>
                    </a:cubicBezTo>
                    <a:cubicBezTo>
                      <a:pt x="124" y="372"/>
                      <a:pt x="155" y="402"/>
                      <a:pt x="155" y="433"/>
                    </a:cubicBezTo>
                    <a:lnTo>
                      <a:pt x="155" y="433"/>
                    </a:lnTo>
                    <a:cubicBezTo>
                      <a:pt x="155" y="433"/>
                      <a:pt x="155" y="433"/>
                      <a:pt x="155" y="465"/>
                    </a:cubicBezTo>
                    <a:cubicBezTo>
                      <a:pt x="186" y="465"/>
                      <a:pt x="186" y="465"/>
                      <a:pt x="186" y="465"/>
                    </a:cubicBezTo>
                    <a:cubicBezTo>
                      <a:pt x="186" y="465"/>
                      <a:pt x="217" y="465"/>
                      <a:pt x="217" y="495"/>
                    </a:cubicBezTo>
                    <a:cubicBezTo>
                      <a:pt x="217" y="495"/>
                      <a:pt x="217" y="495"/>
                      <a:pt x="217" y="526"/>
                    </a:cubicBezTo>
                    <a:cubicBezTo>
                      <a:pt x="248" y="526"/>
                      <a:pt x="248" y="526"/>
                      <a:pt x="248" y="526"/>
                    </a:cubicBezTo>
                    <a:cubicBezTo>
                      <a:pt x="248" y="557"/>
                      <a:pt x="248" y="589"/>
                      <a:pt x="248" y="589"/>
                    </a:cubicBezTo>
                    <a:lnTo>
                      <a:pt x="248" y="589"/>
                    </a:lnTo>
                    <a:cubicBezTo>
                      <a:pt x="248" y="619"/>
                      <a:pt x="248" y="650"/>
                      <a:pt x="248" y="650"/>
                    </a:cubicBezTo>
                    <a:cubicBezTo>
                      <a:pt x="278" y="681"/>
                      <a:pt x="310" y="713"/>
                      <a:pt x="310" y="713"/>
                    </a:cubicBezTo>
                    <a:cubicBezTo>
                      <a:pt x="341" y="713"/>
                      <a:pt x="341" y="743"/>
                      <a:pt x="371" y="805"/>
                    </a:cubicBezTo>
                    <a:cubicBezTo>
                      <a:pt x="371" y="837"/>
                      <a:pt x="371" y="837"/>
                      <a:pt x="403" y="867"/>
                    </a:cubicBezTo>
                    <a:cubicBezTo>
                      <a:pt x="403" y="867"/>
                      <a:pt x="434" y="867"/>
                      <a:pt x="434" y="898"/>
                    </a:cubicBezTo>
                    <a:lnTo>
                      <a:pt x="434" y="898"/>
                    </a:lnTo>
                    <a:cubicBezTo>
                      <a:pt x="434" y="867"/>
                      <a:pt x="434" y="867"/>
                      <a:pt x="465" y="867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4" name="Freeform 11"/>
              <p:cNvSpPr>
                <a:spLocks noChangeArrowheads="1"/>
              </p:cNvSpPr>
              <p:nvPr/>
            </p:nvSpPr>
            <p:spPr bwMode="auto">
              <a:xfrm>
                <a:off x="4338638" y="2327275"/>
                <a:ext cx="257175" cy="234950"/>
              </a:xfrm>
              <a:custGeom>
                <a:avLst/>
                <a:gdLst>
                  <a:gd name="T0" fmla="*/ 465 w 714"/>
                  <a:gd name="T1" fmla="*/ 218 h 652"/>
                  <a:gd name="T2" fmla="*/ 403 w 714"/>
                  <a:gd name="T3" fmla="*/ 186 h 652"/>
                  <a:gd name="T4" fmla="*/ 403 w 714"/>
                  <a:gd name="T5" fmla="*/ 155 h 652"/>
                  <a:gd name="T6" fmla="*/ 433 w 714"/>
                  <a:gd name="T7" fmla="*/ 94 h 652"/>
                  <a:gd name="T8" fmla="*/ 403 w 714"/>
                  <a:gd name="T9" fmla="*/ 62 h 652"/>
                  <a:gd name="T10" fmla="*/ 372 w 714"/>
                  <a:gd name="T11" fmla="*/ 31 h 652"/>
                  <a:gd name="T12" fmla="*/ 310 w 714"/>
                  <a:gd name="T13" fmla="*/ 0 h 652"/>
                  <a:gd name="T14" fmla="*/ 248 w 714"/>
                  <a:gd name="T15" fmla="*/ 0 h 652"/>
                  <a:gd name="T16" fmla="*/ 248 w 714"/>
                  <a:gd name="T17" fmla="*/ 0 h 652"/>
                  <a:gd name="T18" fmla="*/ 217 w 714"/>
                  <a:gd name="T19" fmla="*/ 0 h 652"/>
                  <a:gd name="T20" fmla="*/ 217 w 714"/>
                  <a:gd name="T21" fmla="*/ 0 h 652"/>
                  <a:gd name="T22" fmla="*/ 217 w 714"/>
                  <a:gd name="T23" fmla="*/ 31 h 652"/>
                  <a:gd name="T24" fmla="*/ 186 w 714"/>
                  <a:gd name="T25" fmla="*/ 0 h 652"/>
                  <a:gd name="T26" fmla="*/ 155 w 714"/>
                  <a:gd name="T27" fmla="*/ 31 h 652"/>
                  <a:gd name="T28" fmla="*/ 155 w 714"/>
                  <a:gd name="T29" fmla="*/ 62 h 652"/>
                  <a:gd name="T30" fmla="*/ 155 w 714"/>
                  <a:gd name="T31" fmla="*/ 94 h 652"/>
                  <a:gd name="T32" fmla="*/ 124 w 714"/>
                  <a:gd name="T33" fmla="*/ 124 h 652"/>
                  <a:gd name="T34" fmla="*/ 124 w 714"/>
                  <a:gd name="T35" fmla="*/ 124 h 652"/>
                  <a:gd name="T36" fmla="*/ 93 w 714"/>
                  <a:gd name="T37" fmla="*/ 155 h 652"/>
                  <a:gd name="T38" fmla="*/ 93 w 714"/>
                  <a:gd name="T39" fmla="*/ 218 h 652"/>
                  <a:gd name="T40" fmla="*/ 62 w 714"/>
                  <a:gd name="T41" fmla="*/ 248 h 652"/>
                  <a:gd name="T42" fmla="*/ 62 w 714"/>
                  <a:gd name="T43" fmla="*/ 248 h 652"/>
                  <a:gd name="T44" fmla="*/ 62 w 714"/>
                  <a:gd name="T45" fmla="*/ 248 h 652"/>
                  <a:gd name="T46" fmla="*/ 31 w 714"/>
                  <a:gd name="T47" fmla="*/ 279 h 652"/>
                  <a:gd name="T48" fmla="*/ 31 w 714"/>
                  <a:gd name="T49" fmla="*/ 279 h 652"/>
                  <a:gd name="T50" fmla="*/ 31 w 714"/>
                  <a:gd name="T51" fmla="*/ 310 h 652"/>
                  <a:gd name="T52" fmla="*/ 31 w 714"/>
                  <a:gd name="T53" fmla="*/ 372 h 652"/>
                  <a:gd name="T54" fmla="*/ 0 w 714"/>
                  <a:gd name="T55" fmla="*/ 372 h 652"/>
                  <a:gd name="T56" fmla="*/ 31 w 714"/>
                  <a:gd name="T57" fmla="*/ 403 h 652"/>
                  <a:gd name="T58" fmla="*/ 62 w 714"/>
                  <a:gd name="T59" fmla="*/ 496 h 652"/>
                  <a:gd name="T60" fmla="*/ 93 w 714"/>
                  <a:gd name="T61" fmla="*/ 527 h 652"/>
                  <a:gd name="T62" fmla="*/ 93 w 714"/>
                  <a:gd name="T63" fmla="*/ 527 h 652"/>
                  <a:gd name="T64" fmla="*/ 124 w 714"/>
                  <a:gd name="T65" fmla="*/ 558 h 652"/>
                  <a:gd name="T66" fmla="*/ 124 w 714"/>
                  <a:gd name="T67" fmla="*/ 589 h 652"/>
                  <a:gd name="T68" fmla="*/ 124 w 714"/>
                  <a:gd name="T69" fmla="*/ 589 h 652"/>
                  <a:gd name="T70" fmla="*/ 217 w 714"/>
                  <a:gd name="T71" fmla="*/ 620 h 652"/>
                  <a:gd name="T72" fmla="*/ 248 w 714"/>
                  <a:gd name="T73" fmla="*/ 651 h 652"/>
                  <a:gd name="T74" fmla="*/ 310 w 714"/>
                  <a:gd name="T75" fmla="*/ 651 h 652"/>
                  <a:gd name="T76" fmla="*/ 340 w 714"/>
                  <a:gd name="T77" fmla="*/ 620 h 652"/>
                  <a:gd name="T78" fmla="*/ 372 w 714"/>
                  <a:gd name="T79" fmla="*/ 589 h 652"/>
                  <a:gd name="T80" fmla="*/ 403 w 714"/>
                  <a:gd name="T81" fmla="*/ 620 h 652"/>
                  <a:gd name="T82" fmla="*/ 403 w 714"/>
                  <a:gd name="T83" fmla="*/ 620 h 652"/>
                  <a:gd name="T84" fmla="*/ 433 w 714"/>
                  <a:gd name="T85" fmla="*/ 589 h 652"/>
                  <a:gd name="T86" fmla="*/ 465 w 714"/>
                  <a:gd name="T87" fmla="*/ 589 h 652"/>
                  <a:gd name="T88" fmla="*/ 496 w 714"/>
                  <a:gd name="T89" fmla="*/ 589 h 652"/>
                  <a:gd name="T90" fmla="*/ 557 w 714"/>
                  <a:gd name="T91" fmla="*/ 558 h 652"/>
                  <a:gd name="T92" fmla="*/ 620 w 714"/>
                  <a:gd name="T93" fmla="*/ 558 h 652"/>
                  <a:gd name="T94" fmla="*/ 681 w 714"/>
                  <a:gd name="T95" fmla="*/ 403 h 652"/>
                  <a:gd name="T96" fmla="*/ 589 w 714"/>
                  <a:gd name="T97" fmla="*/ 372 h 652"/>
                  <a:gd name="T98" fmla="*/ 527 w 714"/>
                  <a:gd name="T99" fmla="*/ 342 h 6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714" h="652">
                    <a:moveTo>
                      <a:pt x="465" y="218"/>
                    </a:moveTo>
                    <a:lnTo>
                      <a:pt x="465" y="218"/>
                    </a:lnTo>
                    <a:cubicBezTo>
                      <a:pt x="465" y="218"/>
                      <a:pt x="465" y="218"/>
                      <a:pt x="433" y="218"/>
                    </a:cubicBezTo>
                    <a:cubicBezTo>
                      <a:pt x="433" y="218"/>
                      <a:pt x="403" y="218"/>
                      <a:pt x="403" y="186"/>
                    </a:cubicBezTo>
                    <a:lnTo>
                      <a:pt x="403" y="186"/>
                    </a:lnTo>
                    <a:lnTo>
                      <a:pt x="403" y="155"/>
                    </a:lnTo>
                    <a:lnTo>
                      <a:pt x="403" y="124"/>
                    </a:lnTo>
                    <a:cubicBezTo>
                      <a:pt x="433" y="124"/>
                      <a:pt x="433" y="124"/>
                      <a:pt x="433" y="94"/>
                    </a:cubicBezTo>
                    <a:lnTo>
                      <a:pt x="433" y="94"/>
                    </a:lnTo>
                    <a:cubicBezTo>
                      <a:pt x="433" y="94"/>
                      <a:pt x="433" y="94"/>
                      <a:pt x="403" y="62"/>
                    </a:cubicBezTo>
                    <a:cubicBezTo>
                      <a:pt x="403" y="62"/>
                      <a:pt x="403" y="62"/>
                      <a:pt x="372" y="31"/>
                    </a:cubicBezTo>
                    <a:lnTo>
                      <a:pt x="372" y="31"/>
                    </a:lnTo>
                    <a:cubicBezTo>
                      <a:pt x="340" y="0"/>
                      <a:pt x="310" y="0"/>
                      <a:pt x="310" y="0"/>
                    </a:cubicBezTo>
                    <a:lnTo>
                      <a:pt x="310" y="0"/>
                    </a:lnTo>
                    <a:cubicBezTo>
                      <a:pt x="279" y="0"/>
                      <a:pt x="279" y="0"/>
                      <a:pt x="279" y="0"/>
                    </a:cubicBezTo>
                    <a:cubicBezTo>
                      <a:pt x="279" y="0"/>
                      <a:pt x="279" y="0"/>
                      <a:pt x="248" y="0"/>
                    </a:cubicBezTo>
                    <a:lnTo>
                      <a:pt x="248" y="0"/>
                    </a:lnTo>
                    <a:lnTo>
                      <a:pt x="248" y="0"/>
                    </a:lnTo>
                    <a:cubicBezTo>
                      <a:pt x="217" y="0"/>
                      <a:pt x="217" y="0"/>
                      <a:pt x="217" y="0"/>
                    </a:cubicBezTo>
                    <a:lnTo>
                      <a:pt x="217" y="0"/>
                    </a:lnTo>
                    <a:lnTo>
                      <a:pt x="217" y="0"/>
                    </a:lnTo>
                    <a:lnTo>
                      <a:pt x="217" y="0"/>
                    </a:lnTo>
                    <a:lnTo>
                      <a:pt x="217" y="31"/>
                    </a:lnTo>
                    <a:lnTo>
                      <a:pt x="217" y="31"/>
                    </a:lnTo>
                    <a:lnTo>
                      <a:pt x="217" y="31"/>
                    </a:lnTo>
                    <a:cubicBezTo>
                      <a:pt x="186" y="31"/>
                      <a:pt x="186" y="31"/>
                      <a:pt x="186" y="0"/>
                    </a:cubicBezTo>
                    <a:cubicBezTo>
                      <a:pt x="186" y="0"/>
                      <a:pt x="186" y="0"/>
                      <a:pt x="155" y="0"/>
                    </a:cubicBezTo>
                    <a:lnTo>
                      <a:pt x="155" y="31"/>
                    </a:lnTo>
                    <a:cubicBezTo>
                      <a:pt x="155" y="31"/>
                      <a:pt x="155" y="31"/>
                      <a:pt x="155" y="62"/>
                    </a:cubicBezTo>
                    <a:lnTo>
                      <a:pt x="155" y="62"/>
                    </a:lnTo>
                    <a:lnTo>
                      <a:pt x="155" y="62"/>
                    </a:lnTo>
                    <a:cubicBezTo>
                      <a:pt x="155" y="94"/>
                      <a:pt x="155" y="94"/>
                      <a:pt x="155" y="94"/>
                    </a:cubicBezTo>
                    <a:lnTo>
                      <a:pt x="124" y="124"/>
                    </a:lnTo>
                    <a:lnTo>
                      <a:pt x="124" y="124"/>
                    </a:lnTo>
                    <a:lnTo>
                      <a:pt x="124" y="124"/>
                    </a:lnTo>
                    <a:lnTo>
                      <a:pt x="124" y="124"/>
                    </a:lnTo>
                    <a:lnTo>
                      <a:pt x="93" y="124"/>
                    </a:lnTo>
                    <a:cubicBezTo>
                      <a:pt x="93" y="124"/>
                      <a:pt x="93" y="124"/>
                      <a:pt x="93" y="155"/>
                    </a:cubicBezTo>
                    <a:lnTo>
                      <a:pt x="93" y="218"/>
                    </a:lnTo>
                    <a:lnTo>
                      <a:pt x="93" y="218"/>
                    </a:lnTo>
                    <a:cubicBezTo>
                      <a:pt x="62" y="248"/>
                      <a:pt x="62" y="248"/>
                      <a:pt x="62" y="248"/>
                    </a:cubicBezTo>
                    <a:lnTo>
                      <a:pt x="62" y="248"/>
                    </a:lnTo>
                    <a:lnTo>
                      <a:pt x="62" y="248"/>
                    </a:lnTo>
                    <a:lnTo>
                      <a:pt x="62" y="248"/>
                    </a:lnTo>
                    <a:lnTo>
                      <a:pt x="62" y="248"/>
                    </a:lnTo>
                    <a:lnTo>
                      <a:pt x="62" y="248"/>
                    </a:lnTo>
                    <a:cubicBezTo>
                      <a:pt x="62" y="248"/>
                      <a:pt x="62" y="279"/>
                      <a:pt x="31" y="279"/>
                    </a:cubicBezTo>
                    <a:lnTo>
                      <a:pt x="31" y="279"/>
                    </a:lnTo>
                    <a:lnTo>
                      <a:pt x="31" y="279"/>
                    </a:lnTo>
                    <a:lnTo>
                      <a:pt x="31" y="279"/>
                    </a:lnTo>
                    <a:cubicBezTo>
                      <a:pt x="31" y="310"/>
                      <a:pt x="31" y="310"/>
                      <a:pt x="31" y="310"/>
                    </a:cubicBezTo>
                    <a:lnTo>
                      <a:pt x="31" y="310"/>
                    </a:lnTo>
                    <a:lnTo>
                      <a:pt x="31" y="342"/>
                    </a:lnTo>
                    <a:cubicBezTo>
                      <a:pt x="31" y="342"/>
                      <a:pt x="31" y="342"/>
                      <a:pt x="31" y="372"/>
                    </a:cubicBezTo>
                    <a:cubicBezTo>
                      <a:pt x="31" y="372"/>
                      <a:pt x="31" y="403"/>
                      <a:pt x="0" y="372"/>
                    </a:cubicBezTo>
                    <a:lnTo>
                      <a:pt x="0" y="372"/>
                    </a:lnTo>
                    <a:cubicBezTo>
                      <a:pt x="0" y="403"/>
                      <a:pt x="0" y="403"/>
                      <a:pt x="0" y="403"/>
                    </a:cubicBezTo>
                    <a:cubicBezTo>
                      <a:pt x="31" y="403"/>
                      <a:pt x="31" y="403"/>
                      <a:pt x="31" y="403"/>
                    </a:cubicBezTo>
                    <a:cubicBezTo>
                      <a:pt x="31" y="434"/>
                      <a:pt x="62" y="434"/>
                      <a:pt x="62" y="434"/>
                    </a:cubicBezTo>
                    <a:cubicBezTo>
                      <a:pt x="62" y="466"/>
                      <a:pt x="62" y="466"/>
                      <a:pt x="62" y="496"/>
                    </a:cubicBezTo>
                    <a:lnTo>
                      <a:pt x="62" y="496"/>
                    </a:lnTo>
                    <a:cubicBezTo>
                      <a:pt x="93" y="496"/>
                      <a:pt x="93" y="496"/>
                      <a:pt x="93" y="527"/>
                    </a:cubicBezTo>
                    <a:lnTo>
                      <a:pt x="93" y="527"/>
                    </a:lnTo>
                    <a:lnTo>
                      <a:pt x="93" y="527"/>
                    </a:lnTo>
                    <a:lnTo>
                      <a:pt x="93" y="527"/>
                    </a:lnTo>
                    <a:cubicBezTo>
                      <a:pt x="124" y="527"/>
                      <a:pt x="124" y="558"/>
                      <a:pt x="124" y="558"/>
                    </a:cubicBezTo>
                    <a:lnTo>
                      <a:pt x="124" y="558"/>
                    </a:lnTo>
                    <a:lnTo>
                      <a:pt x="124" y="589"/>
                    </a:lnTo>
                    <a:lnTo>
                      <a:pt x="124" y="589"/>
                    </a:lnTo>
                    <a:lnTo>
                      <a:pt x="124" y="589"/>
                    </a:lnTo>
                    <a:cubicBezTo>
                      <a:pt x="155" y="589"/>
                      <a:pt x="186" y="589"/>
                      <a:pt x="186" y="589"/>
                    </a:cubicBezTo>
                    <a:cubicBezTo>
                      <a:pt x="186" y="620"/>
                      <a:pt x="217" y="620"/>
                      <a:pt x="217" y="620"/>
                    </a:cubicBezTo>
                    <a:lnTo>
                      <a:pt x="217" y="620"/>
                    </a:lnTo>
                    <a:cubicBezTo>
                      <a:pt x="217" y="651"/>
                      <a:pt x="248" y="651"/>
                      <a:pt x="248" y="651"/>
                    </a:cubicBezTo>
                    <a:cubicBezTo>
                      <a:pt x="248" y="651"/>
                      <a:pt x="248" y="651"/>
                      <a:pt x="279" y="651"/>
                    </a:cubicBezTo>
                    <a:lnTo>
                      <a:pt x="310" y="651"/>
                    </a:lnTo>
                    <a:cubicBezTo>
                      <a:pt x="340" y="620"/>
                      <a:pt x="340" y="620"/>
                      <a:pt x="340" y="620"/>
                    </a:cubicBezTo>
                    <a:lnTo>
                      <a:pt x="340" y="620"/>
                    </a:lnTo>
                    <a:lnTo>
                      <a:pt x="340" y="620"/>
                    </a:lnTo>
                    <a:cubicBezTo>
                      <a:pt x="372" y="589"/>
                      <a:pt x="372" y="589"/>
                      <a:pt x="372" y="589"/>
                    </a:cubicBezTo>
                    <a:lnTo>
                      <a:pt x="372" y="589"/>
                    </a:lnTo>
                    <a:cubicBezTo>
                      <a:pt x="403" y="589"/>
                      <a:pt x="403" y="620"/>
                      <a:pt x="403" y="620"/>
                    </a:cubicBezTo>
                    <a:lnTo>
                      <a:pt x="403" y="620"/>
                    </a:lnTo>
                    <a:lnTo>
                      <a:pt x="403" y="620"/>
                    </a:lnTo>
                    <a:lnTo>
                      <a:pt x="433" y="620"/>
                    </a:lnTo>
                    <a:cubicBezTo>
                      <a:pt x="433" y="589"/>
                      <a:pt x="433" y="589"/>
                      <a:pt x="433" y="589"/>
                    </a:cubicBezTo>
                    <a:cubicBezTo>
                      <a:pt x="465" y="589"/>
                      <a:pt x="465" y="589"/>
                      <a:pt x="465" y="589"/>
                    </a:cubicBezTo>
                    <a:lnTo>
                      <a:pt x="465" y="589"/>
                    </a:lnTo>
                    <a:lnTo>
                      <a:pt x="465" y="589"/>
                    </a:lnTo>
                    <a:cubicBezTo>
                      <a:pt x="496" y="589"/>
                      <a:pt x="496" y="589"/>
                      <a:pt x="496" y="589"/>
                    </a:cubicBezTo>
                    <a:lnTo>
                      <a:pt x="496" y="589"/>
                    </a:lnTo>
                    <a:cubicBezTo>
                      <a:pt x="496" y="558"/>
                      <a:pt x="527" y="558"/>
                      <a:pt x="557" y="558"/>
                    </a:cubicBezTo>
                    <a:lnTo>
                      <a:pt x="557" y="558"/>
                    </a:lnTo>
                    <a:cubicBezTo>
                      <a:pt x="557" y="558"/>
                      <a:pt x="589" y="558"/>
                      <a:pt x="620" y="558"/>
                    </a:cubicBezTo>
                    <a:cubicBezTo>
                      <a:pt x="713" y="403"/>
                      <a:pt x="713" y="403"/>
                      <a:pt x="713" y="403"/>
                    </a:cubicBezTo>
                    <a:lnTo>
                      <a:pt x="681" y="403"/>
                    </a:lnTo>
                    <a:cubicBezTo>
                      <a:pt x="651" y="403"/>
                      <a:pt x="620" y="372"/>
                      <a:pt x="620" y="372"/>
                    </a:cubicBezTo>
                    <a:lnTo>
                      <a:pt x="589" y="372"/>
                    </a:lnTo>
                    <a:cubicBezTo>
                      <a:pt x="557" y="372"/>
                      <a:pt x="557" y="372"/>
                      <a:pt x="527" y="342"/>
                    </a:cubicBezTo>
                    <a:lnTo>
                      <a:pt x="527" y="342"/>
                    </a:lnTo>
                    <a:cubicBezTo>
                      <a:pt x="496" y="310"/>
                      <a:pt x="465" y="248"/>
                      <a:pt x="465" y="21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5" name="Freeform 12"/>
              <p:cNvSpPr>
                <a:spLocks noChangeArrowheads="1"/>
              </p:cNvSpPr>
              <p:nvPr/>
            </p:nvSpPr>
            <p:spPr bwMode="auto">
              <a:xfrm>
                <a:off x="4237038" y="2851150"/>
                <a:ext cx="88900" cy="134938"/>
              </a:xfrm>
              <a:custGeom>
                <a:avLst/>
                <a:gdLst>
                  <a:gd name="T0" fmla="*/ 217 w 249"/>
                  <a:gd name="T1" fmla="*/ 62 h 373"/>
                  <a:gd name="T2" fmla="*/ 217 w 249"/>
                  <a:gd name="T3" fmla="*/ 62 h 373"/>
                  <a:gd name="T4" fmla="*/ 217 w 249"/>
                  <a:gd name="T5" fmla="*/ 62 h 373"/>
                  <a:gd name="T6" fmla="*/ 186 w 249"/>
                  <a:gd name="T7" fmla="*/ 62 h 373"/>
                  <a:gd name="T8" fmla="*/ 155 w 249"/>
                  <a:gd name="T9" fmla="*/ 31 h 373"/>
                  <a:gd name="T10" fmla="*/ 155 w 249"/>
                  <a:gd name="T11" fmla="*/ 31 h 373"/>
                  <a:gd name="T12" fmla="*/ 124 w 249"/>
                  <a:gd name="T13" fmla="*/ 0 h 373"/>
                  <a:gd name="T14" fmla="*/ 124 w 249"/>
                  <a:gd name="T15" fmla="*/ 0 h 373"/>
                  <a:gd name="T16" fmla="*/ 93 w 249"/>
                  <a:gd name="T17" fmla="*/ 0 h 373"/>
                  <a:gd name="T18" fmla="*/ 93 w 249"/>
                  <a:gd name="T19" fmla="*/ 0 h 373"/>
                  <a:gd name="T20" fmla="*/ 93 w 249"/>
                  <a:gd name="T21" fmla="*/ 0 h 373"/>
                  <a:gd name="T22" fmla="*/ 93 w 249"/>
                  <a:gd name="T23" fmla="*/ 0 h 373"/>
                  <a:gd name="T24" fmla="*/ 93 w 249"/>
                  <a:gd name="T25" fmla="*/ 0 h 373"/>
                  <a:gd name="T26" fmla="*/ 93 w 249"/>
                  <a:gd name="T27" fmla="*/ 0 h 373"/>
                  <a:gd name="T28" fmla="*/ 62 w 249"/>
                  <a:gd name="T29" fmla="*/ 0 h 373"/>
                  <a:gd name="T30" fmla="*/ 31 w 249"/>
                  <a:gd name="T31" fmla="*/ 0 h 373"/>
                  <a:gd name="T32" fmla="*/ 31 w 249"/>
                  <a:gd name="T33" fmla="*/ 0 h 373"/>
                  <a:gd name="T34" fmla="*/ 31 w 249"/>
                  <a:gd name="T35" fmla="*/ 31 h 373"/>
                  <a:gd name="T36" fmla="*/ 0 w 249"/>
                  <a:gd name="T37" fmla="*/ 62 h 373"/>
                  <a:gd name="T38" fmla="*/ 0 w 249"/>
                  <a:gd name="T39" fmla="*/ 62 h 373"/>
                  <a:gd name="T40" fmla="*/ 0 w 249"/>
                  <a:gd name="T41" fmla="*/ 93 h 373"/>
                  <a:gd name="T42" fmla="*/ 0 w 249"/>
                  <a:gd name="T43" fmla="*/ 93 h 373"/>
                  <a:gd name="T44" fmla="*/ 0 w 249"/>
                  <a:gd name="T45" fmla="*/ 124 h 373"/>
                  <a:gd name="T46" fmla="*/ 0 w 249"/>
                  <a:gd name="T47" fmla="*/ 155 h 373"/>
                  <a:gd name="T48" fmla="*/ 0 w 249"/>
                  <a:gd name="T49" fmla="*/ 186 h 373"/>
                  <a:gd name="T50" fmla="*/ 0 w 249"/>
                  <a:gd name="T51" fmla="*/ 186 h 373"/>
                  <a:gd name="T52" fmla="*/ 31 w 249"/>
                  <a:gd name="T53" fmla="*/ 217 h 373"/>
                  <a:gd name="T54" fmla="*/ 31 w 249"/>
                  <a:gd name="T55" fmla="*/ 217 h 373"/>
                  <a:gd name="T56" fmla="*/ 31 w 249"/>
                  <a:gd name="T57" fmla="*/ 217 h 373"/>
                  <a:gd name="T58" fmla="*/ 31 w 249"/>
                  <a:gd name="T59" fmla="*/ 186 h 373"/>
                  <a:gd name="T60" fmla="*/ 93 w 249"/>
                  <a:gd name="T61" fmla="*/ 186 h 373"/>
                  <a:gd name="T62" fmla="*/ 93 w 249"/>
                  <a:gd name="T63" fmla="*/ 372 h 373"/>
                  <a:gd name="T64" fmla="*/ 93 w 249"/>
                  <a:gd name="T65" fmla="*/ 372 h 373"/>
                  <a:gd name="T66" fmla="*/ 186 w 249"/>
                  <a:gd name="T67" fmla="*/ 341 h 373"/>
                  <a:gd name="T68" fmla="*/ 186 w 249"/>
                  <a:gd name="T69" fmla="*/ 310 h 373"/>
                  <a:gd name="T70" fmla="*/ 186 w 249"/>
                  <a:gd name="T71" fmla="*/ 310 h 373"/>
                  <a:gd name="T72" fmla="*/ 186 w 249"/>
                  <a:gd name="T73" fmla="*/ 310 h 373"/>
                  <a:gd name="T74" fmla="*/ 186 w 249"/>
                  <a:gd name="T75" fmla="*/ 279 h 373"/>
                  <a:gd name="T76" fmla="*/ 217 w 249"/>
                  <a:gd name="T77" fmla="*/ 279 h 373"/>
                  <a:gd name="T78" fmla="*/ 217 w 249"/>
                  <a:gd name="T79" fmla="*/ 247 h 373"/>
                  <a:gd name="T80" fmla="*/ 217 w 249"/>
                  <a:gd name="T81" fmla="*/ 247 h 373"/>
                  <a:gd name="T82" fmla="*/ 217 w 249"/>
                  <a:gd name="T83" fmla="*/ 247 h 373"/>
                  <a:gd name="T84" fmla="*/ 217 w 249"/>
                  <a:gd name="T85" fmla="*/ 217 h 373"/>
                  <a:gd name="T86" fmla="*/ 217 w 249"/>
                  <a:gd name="T87" fmla="*/ 217 h 373"/>
                  <a:gd name="T88" fmla="*/ 217 w 249"/>
                  <a:gd name="T89" fmla="*/ 186 h 373"/>
                  <a:gd name="T90" fmla="*/ 217 w 249"/>
                  <a:gd name="T91" fmla="*/ 155 h 373"/>
                  <a:gd name="T92" fmla="*/ 217 w 249"/>
                  <a:gd name="T93" fmla="*/ 124 h 373"/>
                  <a:gd name="T94" fmla="*/ 217 w 249"/>
                  <a:gd name="T95" fmla="*/ 124 h 373"/>
                  <a:gd name="T96" fmla="*/ 248 w 249"/>
                  <a:gd name="T97" fmla="*/ 124 h 373"/>
                  <a:gd name="T98" fmla="*/ 217 w 249"/>
                  <a:gd name="T99" fmla="*/ 93 h 373"/>
                  <a:gd name="T100" fmla="*/ 217 w 249"/>
                  <a:gd name="T101" fmla="*/ 62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49" h="373">
                    <a:moveTo>
                      <a:pt x="217" y="62"/>
                    </a:moveTo>
                    <a:lnTo>
                      <a:pt x="217" y="62"/>
                    </a:lnTo>
                    <a:lnTo>
                      <a:pt x="217" y="62"/>
                    </a:lnTo>
                    <a:cubicBezTo>
                      <a:pt x="217" y="62"/>
                      <a:pt x="217" y="62"/>
                      <a:pt x="186" y="62"/>
                    </a:cubicBezTo>
                    <a:cubicBezTo>
                      <a:pt x="186" y="62"/>
                      <a:pt x="155" y="62"/>
                      <a:pt x="155" y="31"/>
                    </a:cubicBezTo>
                    <a:lnTo>
                      <a:pt x="155" y="31"/>
                    </a:lnTo>
                    <a:cubicBezTo>
                      <a:pt x="124" y="31"/>
                      <a:pt x="124" y="31"/>
                      <a:pt x="124" y="0"/>
                    </a:cubicBezTo>
                    <a:lnTo>
                      <a:pt x="124" y="0"/>
                    </a:lnTo>
                    <a:cubicBezTo>
                      <a:pt x="93" y="0"/>
                      <a:pt x="93" y="0"/>
                      <a:pt x="93" y="0"/>
                    </a:cubicBezTo>
                    <a:lnTo>
                      <a:pt x="93" y="0"/>
                    </a:lnTo>
                    <a:lnTo>
                      <a:pt x="93" y="0"/>
                    </a:lnTo>
                    <a:lnTo>
                      <a:pt x="93" y="0"/>
                    </a:lnTo>
                    <a:lnTo>
                      <a:pt x="93" y="0"/>
                    </a:lnTo>
                    <a:lnTo>
                      <a:pt x="93" y="0"/>
                    </a:lnTo>
                    <a:lnTo>
                      <a:pt x="62" y="0"/>
                    </a:lnTo>
                    <a:cubicBezTo>
                      <a:pt x="62" y="0"/>
                      <a:pt x="62" y="0"/>
                      <a:pt x="31" y="0"/>
                    </a:cubicBezTo>
                    <a:lnTo>
                      <a:pt x="31" y="0"/>
                    </a:lnTo>
                    <a:cubicBezTo>
                      <a:pt x="31" y="31"/>
                      <a:pt x="31" y="31"/>
                      <a:pt x="31" y="31"/>
                    </a:cubicBezTo>
                    <a:cubicBezTo>
                      <a:pt x="31" y="31"/>
                      <a:pt x="31" y="31"/>
                      <a:pt x="0" y="62"/>
                    </a:cubicBezTo>
                    <a:lnTo>
                      <a:pt x="0" y="62"/>
                    </a:lnTo>
                    <a:lnTo>
                      <a:pt x="0" y="93"/>
                    </a:lnTo>
                    <a:lnTo>
                      <a:pt x="0" y="93"/>
                    </a:lnTo>
                    <a:cubicBezTo>
                      <a:pt x="0" y="124"/>
                      <a:pt x="0" y="124"/>
                      <a:pt x="0" y="124"/>
                    </a:cubicBezTo>
                    <a:cubicBezTo>
                      <a:pt x="0" y="155"/>
                      <a:pt x="0" y="155"/>
                      <a:pt x="0" y="155"/>
                    </a:cubicBezTo>
                    <a:lnTo>
                      <a:pt x="0" y="186"/>
                    </a:lnTo>
                    <a:lnTo>
                      <a:pt x="0" y="186"/>
                    </a:lnTo>
                    <a:lnTo>
                      <a:pt x="31" y="217"/>
                    </a:lnTo>
                    <a:lnTo>
                      <a:pt x="31" y="217"/>
                    </a:lnTo>
                    <a:lnTo>
                      <a:pt x="31" y="217"/>
                    </a:lnTo>
                    <a:cubicBezTo>
                      <a:pt x="31" y="186"/>
                      <a:pt x="31" y="186"/>
                      <a:pt x="31" y="186"/>
                    </a:cubicBezTo>
                    <a:cubicBezTo>
                      <a:pt x="93" y="186"/>
                      <a:pt x="93" y="186"/>
                      <a:pt x="93" y="186"/>
                    </a:cubicBezTo>
                    <a:cubicBezTo>
                      <a:pt x="93" y="372"/>
                      <a:pt x="93" y="372"/>
                      <a:pt x="93" y="372"/>
                    </a:cubicBezTo>
                    <a:lnTo>
                      <a:pt x="93" y="372"/>
                    </a:lnTo>
                    <a:cubicBezTo>
                      <a:pt x="93" y="372"/>
                      <a:pt x="155" y="341"/>
                      <a:pt x="186" y="341"/>
                    </a:cubicBezTo>
                    <a:cubicBezTo>
                      <a:pt x="186" y="341"/>
                      <a:pt x="186" y="341"/>
                      <a:pt x="186" y="310"/>
                    </a:cubicBezTo>
                    <a:lnTo>
                      <a:pt x="186" y="310"/>
                    </a:lnTo>
                    <a:lnTo>
                      <a:pt x="186" y="310"/>
                    </a:lnTo>
                    <a:lnTo>
                      <a:pt x="186" y="279"/>
                    </a:lnTo>
                    <a:cubicBezTo>
                      <a:pt x="217" y="279"/>
                      <a:pt x="217" y="279"/>
                      <a:pt x="217" y="279"/>
                    </a:cubicBezTo>
                    <a:cubicBezTo>
                      <a:pt x="217" y="279"/>
                      <a:pt x="217" y="279"/>
                      <a:pt x="217" y="247"/>
                    </a:cubicBezTo>
                    <a:lnTo>
                      <a:pt x="217" y="247"/>
                    </a:lnTo>
                    <a:lnTo>
                      <a:pt x="217" y="247"/>
                    </a:lnTo>
                    <a:lnTo>
                      <a:pt x="217" y="217"/>
                    </a:lnTo>
                    <a:lnTo>
                      <a:pt x="217" y="217"/>
                    </a:lnTo>
                    <a:cubicBezTo>
                      <a:pt x="217" y="217"/>
                      <a:pt x="217" y="217"/>
                      <a:pt x="217" y="186"/>
                    </a:cubicBezTo>
                    <a:lnTo>
                      <a:pt x="217" y="155"/>
                    </a:lnTo>
                    <a:lnTo>
                      <a:pt x="217" y="124"/>
                    </a:lnTo>
                    <a:lnTo>
                      <a:pt x="217" y="124"/>
                    </a:lnTo>
                    <a:cubicBezTo>
                      <a:pt x="217" y="124"/>
                      <a:pt x="217" y="124"/>
                      <a:pt x="248" y="124"/>
                    </a:cubicBezTo>
                    <a:cubicBezTo>
                      <a:pt x="217" y="93"/>
                      <a:pt x="217" y="93"/>
                      <a:pt x="217" y="93"/>
                    </a:cubicBezTo>
                    <a:lnTo>
                      <a:pt x="217" y="62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6" name="Freeform 13"/>
              <p:cNvSpPr>
                <a:spLocks noChangeArrowheads="1"/>
              </p:cNvSpPr>
              <p:nvPr/>
            </p:nvSpPr>
            <p:spPr bwMode="auto">
              <a:xfrm>
                <a:off x="4114800" y="2917825"/>
                <a:ext cx="146050" cy="134938"/>
              </a:xfrm>
              <a:custGeom>
                <a:avLst/>
                <a:gdLst>
                  <a:gd name="T0" fmla="*/ 372 w 404"/>
                  <a:gd name="T1" fmla="*/ 155 h 373"/>
                  <a:gd name="T2" fmla="*/ 372 w 404"/>
                  <a:gd name="T3" fmla="*/ 155 h 373"/>
                  <a:gd name="T4" fmla="*/ 310 w 404"/>
                  <a:gd name="T5" fmla="*/ 124 h 373"/>
                  <a:gd name="T6" fmla="*/ 310 w 404"/>
                  <a:gd name="T7" fmla="*/ 93 h 373"/>
                  <a:gd name="T8" fmla="*/ 310 w 404"/>
                  <a:gd name="T9" fmla="*/ 93 h 373"/>
                  <a:gd name="T10" fmla="*/ 217 w 404"/>
                  <a:gd name="T11" fmla="*/ 61 h 373"/>
                  <a:gd name="T12" fmla="*/ 217 w 404"/>
                  <a:gd name="T13" fmla="*/ 61 h 373"/>
                  <a:gd name="T14" fmla="*/ 124 w 404"/>
                  <a:gd name="T15" fmla="*/ 31 h 373"/>
                  <a:gd name="T16" fmla="*/ 124 w 404"/>
                  <a:gd name="T17" fmla="*/ 0 h 373"/>
                  <a:gd name="T18" fmla="*/ 92 w 404"/>
                  <a:gd name="T19" fmla="*/ 31 h 373"/>
                  <a:gd name="T20" fmla="*/ 92 w 404"/>
                  <a:gd name="T21" fmla="*/ 124 h 373"/>
                  <a:gd name="T22" fmla="*/ 0 w 404"/>
                  <a:gd name="T23" fmla="*/ 278 h 373"/>
                  <a:gd name="T24" fmla="*/ 0 w 404"/>
                  <a:gd name="T25" fmla="*/ 310 h 373"/>
                  <a:gd name="T26" fmla="*/ 31 w 404"/>
                  <a:gd name="T27" fmla="*/ 341 h 373"/>
                  <a:gd name="T28" fmla="*/ 92 w 404"/>
                  <a:gd name="T29" fmla="*/ 341 h 373"/>
                  <a:gd name="T30" fmla="*/ 124 w 404"/>
                  <a:gd name="T31" fmla="*/ 341 h 373"/>
                  <a:gd name="T32" fmla="*/ 124 w 404"/>
                  <a:gd name="T33" fmla="*/ 341 h 373"/>
                  <a:gd name="T34" fmla="*/ 124 w 404"/>
                  <a:gd name="T35" fmla="*/ 341 h 373"/>
                  <a:gd name="T36" fmla="*/ 155 w 404"/>
                  <a:gd name="T37" fmla="*/ 372 h 373"/>
                  <a:gd name="T38" fmla="*/ 155 w 404"/>
                  <a:gd name="T39" fmla="*/ 372 h 373"/>
                  <a:gd name="T40" fmla="*/ 186 w 404"/>
                  <a:gd name="T41" fmla="*/ 372 h 373"/>
                  <a:gd name="T42" fmla="*/ 186 w 404"/>
                  <a:gd name="T43" fmla="*/ 372 h 373"/>
                  <a:gd name="T44" fmla="*/ 217 w 404"/>
                  <a:gd name="T45" fmla="*/ 372 h 373"/>
                  <a:gd name="T46" fmla="*/ 217 w 404"/>
                  <a:gd name="T47" fmla="*/ 372 h 373"/>
                  <a:gd name="T48" fmla="*/ 248 w 404"/>
                  <a:gd name="T49" fmla="*/ 372 h 373"/>
                  <a:gd name="T50" fmla="*/ 248 w 404"/>
                  <a:gd name="T51" fmla="*/ 372 h 373"/>
                  <a:gd name="T52" fmla="*/ 279 w 404"/>
                  <a:gd name="T53" fmla="*/ 310 h 373"/>
                  <a:gd name="T54" fmla="*/ 310 w 404"/>
                  <a:gd name="T55" fmla="*/ 278 h 373"/>
                  <a:gd name="T56" fmla="*/ 372 w 404"/>
                  <a:gd name="T57" fmla="*/ 217 h 373"/>
                  <a:gd name="T58" fmla="*/ 403 w 404"/>
                  <a:gd name="T59" fmla="*/ 248 h 373"/>
                  <a:gd name="T60" fmla="*/ 403 w 404"/>
                  <a:gd name="T61" fmla="*/ 217 h 373"/>
                  <a:gd name="T62" fmla="*/ 403 w 404"/>
                  <a:gd name="T63" fmla="*/ 186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04" h="373">
                    <a:moveTo>
                      <a:pt x="372" y="155"/>
                    </a:moveTo>
                    <a:lnTo>
                      <a:pt x="372" y="155"/>
                    </a:lnTo>
                    <a:lnTo>
                      <a:pt x="372" y="155"/>
                    </a:lnTo>
                    <a:lnTo>
                      <a:pt x="372" y="155"/>
                    </a:lnTo>
                    <a:lnTo>
                      <a:pt x="372" y="155"/>
                    </a:lnTo>
                    <a:cubicBezTo>
                      <a:pt x="341" y="155"/>
                      <a:pt x="341" y="124"/>
                      <a:pt x="310" y="124"/>
                    </a:cubicBezTo>
                    <a:lnTo>
                      <a:pt x="310" y="124"/>
                    </a:lnTo>
                    <a:cubicBezTo>
                      <a:pt x="310" y="93"/>
                      <a:pt x="310" y="93"/>
                      <a:pt x="310" y="93"/>
                    </a:cubicBezTo>
                    <a:lnTo>
                      <a:pt x="310" y="93"/>
                    </a:lnTo>
                    <a:lnTo>
                      <a:pt x="310" y="93"/>
                    </a:lnTo>
                    <a:cubicBezTo>
                      <a:pt x="279" y="61"/>
                      <a:pt x="248" y="61"/>
                      <a:pt x="248" y="61"/>
                    </a:cubicBezTo>
                    <a:cubicBezTo>
                      <a:pt x="248" y="61"/>
                      <a:pt x="248" y="61"/>
                      <a:pt x="217" y="61"/>
                    </a:cubicBezTo>
                    <a:lnTo>
                      <a:pt x="217" y="61"/>
                    </a:lnTo>
                    <a:lnTo>
                      <a:pt x="217" y="61"/>
                    </a:lnTo>
                    <a:cubicBezTo>
                      <a:pt x="186" y="61"/>
                      <a:pt x="186" y="61"/>
                      <a:pt x="186" y="61"/>
                    </a:cubicBezTo>
                    <a:cubicBezTo>
                      <a:pt x="155" y="61"/>
                      <a:pt x="155" y="31"/>
                      <a:pt x="124" y="31"/>
                    </a:cubicBezTo>
                    <a:lnTo>
                      <a:pt x="124" y="31"/>
                    </a:lnTo>
                    <a:cubicBezTo>
                      <a:pt x="124" y="31"/>
                      <a:pt x="124" y="31"/>
                      <a:pt x="124" y="0"/>
                    </a:cubicBezTo>
                    <a:cubicBezTo>
                      <a:pt x="124" y="0"/>
                      <a:pt x="124" y="0"/>
                      <a:pt x="124" y="31"/>
                    </a:cubicBezTo>
                    <a:cubicBezTo>
                      <a:pt x="124" y="31"/>
                      <a:pt x="124" y="31"/>
                      <a:pt x="92" y="31"/>
                    </a:cubicBezTo>
                    <a:lnTo>
                      <a:pt x="92" y="31"/>
                    </a:lnTo>
                    <a:cubicBezTo>
                      <a:pt x="92" y="124"/>
                      <a:pt x="92" y="124"/>
                      <a:pt x="92" y="124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0" y="278"/>
                      <a:pt x="0" y="278"/>
                      <a:pt x="0" y="278"/>
                    </a:cubicBezTo>
                    <a:cubicBezTo>
                      <a:pt x="0" y="278"/>
                      <a:pt x="0" y="278"/>
                      <a:pt x="0" y="310"/>
                    </a:cubicBezTo>
                    <a:lnTo>
                      <a:pt x="0" y="310"/>
                    </a:lnTo>
                    <a:lnTo>
                      <a:pt x="31" y="341"/>
                    </a:lnTo>
                    <a:lnTo>
                      <a:pt x="31" y="341"/>
                    </a:lnTo>
                    <a:cubicBezTo>
                      <a:pt x="62" y="341"/>
                      <a:pt x="92" y="341"/>
                      <a:pt x="92" y="341"/>
                    </a:cubicBezTo>
                    <a:lnTo>
                      <a:pt x="92" y="341"/>
                    </a:lnTo>
                    <a:cubicBezTo>
                      <a:pt x="92" y="341"/>
                      <a:pt x="92" y="341"/>
                      <a:pt x="124" y="341"/>
                    </a:cubicBezTo>
                    <a:lnTo>
                      <a:pt x="124" y="341"/>
                    </a:lnTo>
                    <a:lnTo>
                      <a:pt x="124" y="341"/>
                    </a:lnTo>
                    <a:lnTo>
                      <a:pt x="124" y="341"/>
                    </a:lnTo>
                    <a:lnTo>
                      <a:pt x="124" y="341"/>
                    </a:lnTo>
                    <a:lnTo>
                      <a:pt x="124" y="341"/>
                    </a:lnTo>
                    <a:cubicBezTo>
                      <a:pt x="124" y="341"/>
                      <a:pt x="124" y="341"/>
                      <a:pt x="155" y="341"/>
                    </a:cubicBezTo>
                    <a:cubicBezTo>
                      <a:pt x="155" y="372"/>
                      <a:pt x="155" y="372"/>
                      <a:pt x="155" y="372"/>
                    </a:cubicBezTo>
                    <a:lnTo>
                      <a:pt x="155" y="372"/>
                    </a:lnTo>
                    <a:lnTo>
                      <a:pt x="155" y="372"/>
                    </a:lnTo>
                    <a:lnTo>
                      <a:pt x="155" y="372"/>
                    </a:lnTo>
                    <a:lnTo>
                      <a:pt x="186" y="372"/>
                    </a:lnTo>
                    <a:lnTo>
                      <a:pt x="186" y="372"/>
                    </a:lnTo>
                    <a:lnTo>
                      <a:pt x="186" y="372"/>
                    </a:lnTo>
                    <a:cubicBezTo>
                      <a:pt x="186" y="372"/>
                      <a:pt x="186" y="372"/>
                      <a:pt x="217" y="372"/>
                    </a:cubicBezTo>
                    <a:lnTo>
                      <a:pt x="217" y="372"/>
                    </a:lnTo>
                    <a:lnTo>
                      <a:pt x="217" y="372"/>
                    </a:lnTo>
                    <a:lnTo>
                      <a:pt x="217" y="372"/>
                    </a:lnTo>
                    <a:lnTo>
                      <a:pt x="217" y="372"/>
                    </a:lnTo>
                    <a:cubicBezTo>
                      <a:pt x="217" y="372"/>
                      <a:pt x="217" y="372"/>
                      <a:pt x="248" y="372"/>
                    </a:cubicBezTo>
                    <a:lnTo>
                      <a:pt x="248" y="372"/>
                    </a:lnTo>
                    <a:lnTo>
                      <a:pt x="248" y="372"/>
                    </a:lnTo>
                    <a:lnTo>
                      <a:pt x="248" y="372"/>
                    </a:lnTo>
                    <a:cubicBezTo>
                      <a:pt x="248" y="341"/>
                      <a:pt x="248" y="341"/>
                      <a:pt x="279" y="310"/>
                    </a:cubicBezTo>
                    <a:lnTo>
                      <a:pt x="310" y="310"/>
                    </a:lnTo>
                    <a:lnTo>
                      <a:pt x="310" y="278"/>
                    </a:lnTo>
                    <a:lnTo>
                      <a:pt x="310" y="278"/>
                    </a:lnTo>
                    <a:cubicBezTo>
                      <a:pt x="372" y="217"/>
                      <a:pt x="372" y="217"/>
                      <a:pt x="372" y="217"/>
                    </a:cubicBezTo>
                    <a:lnTo>
                      <a:pt x="372" y="217"/>
                    </a:lnTo>
                    <a:cubicBezTo>
                      <a:pt x="372" y="217"/>
                      <a:pt x="372" y="217"/>
                      <a:pt x="403" y="248"/>
                    </a:cubicBezTo>
                    <a:cubicBezTo>
                      <a:pt x="403" y="248"/>
                      <a:pt x="403" y="248"/>
                      <a:pt x="403" y="217"/>
                    </a:cubicBezTo>
                    <a:lnTo>
                      <a:pt x="403" y="217"/>
                    </a:lnTo>
                    <a:lnTo>
                      <a:pt x="403" y="186"/>
                    </a:lnTo>
                    <a:lnTo>
                      <a:pt x="403" y="186"/>
                    </a:lnTo>
                    <a:cubicBezTo>
                      <a:pt x="372" y="155"/>
                      <a:pt x="372" y="155"/>
                      <a:pt x="372" y="15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7" name="Freeform 14"/>
              <p:cNvSpPr>
                <a:spLocks noChangeArrowheads="1"/>
              </p:cNvSpPr>
              <p:nvPr/>
            </p:nvSpPr>
            <p:spPr bwMode="auto">
              <a:xfrm>
                <a:off x="4349750" y="2549525"/>
                <a:ext cx="134938" cy="190500"/>
              </a:xfrm>
              <a:custGeom>
                <a:avLst/>
                <a:gdLst>
                  <a:gd name="T0" fmla="*/ 341 w 373"/>
                  <a:gd name="T1" fmla="*/ 341 h 528"/>
                  <a:gd name="T2" fmla="*/ 341 w 373"/>
                  <a:gd name="T3" fmla="*/ 341 h 528"/>
                  <a:gd name="T4" fmla="*/ 341 w 373"/>
                  <a:gd name="T5" fmla="*/ 341 h 528"/>
                  <a:gd name="T6" fmla="*/ 341 w 373"/>
                  <a:gd name="T7" fmla="*/ 341 h 528"/>
                  <a:gd name="T8" fmla="*/ 341 w 373"/>
                  <a:gd name="T9" fmla="*/ 155 h 528"/>
                  <a:gd name="T10" fmla="*/ 341 w 373"/>
                  <a:gd name="T11" fmla="*/ 124 h 528"/>
                  <a:gd name="T12" fmla="*/ 372 w 373"/>
                  <a:gd name="T13" fmla="*/ 62 h 528"/>
                  <a:gd name="T14" fmla="*/ 372 w 373"/>
                  <a:gd name="T15" fmla="*/ 62 h 528"/>
                  <a:gd name="T16" fmla="*/ 372 w 373"/>
                  <a:gd name="T17" fmla="*/ 62 h 528"/>
                  <a:gd name="T18" fmla="*/ 372 w 373"/>
                  <a:gd name="T19" fmla="*/ 62 h 528"/>
                  <a:gd name="T20" fmla="*/ 372 w 373"/>
                  <a:gd name="T21" fmla="*/ 62 h 528"/>
                  <a:gd name="T22" fmla="*/ 372 w 373"/>
                  <a:gd name="T23" fmla="*/ 62 h 528"/>
                  <a:gd name="T24" fmla="*/ 341 w 373"/>
                  <a:gd name="T25" fmla="*/ 31 h 528"/>
                  <a:gd name="T26" fmla="*/ 341 w 373"/>
                  <a:gd name="T27" fmla="*/ 31 h 528"/>
                  <a:gd name="T28" fmla="*/ 341 w 373"/>
                  <a:gd name="T29" fmla="*/ 62 h 528"/>
                  <a:gd name="T30" fmla="*/ 309 w 373"/>
                  <a:gd name="T31" fmla="*/ 93 h 528"/>
                  <a:gd name="T32" fmla="*/ 279 w 373"/>
                  <a:gd name="T33" fmla="*/ 93 h 528"/>
                  <a:gd name="T34" fmla="*/ 186 w 373"/>
                  <a:gd name="T35" fmla="*/ 93 h 528"/>
                  <a:gd name="T36" fmla="*/ 186 w 373"/>
                  <a:gd name="T37" fmla="*/ 93 h 528"/>
                  <a:gd name="T38" fmla="*/ 155 w 373"/>
                  <a:gd name="T39" fmla="*/ 62 h 528"/>
                  <a:gd name="T40" fmla="*/ 155 w 373"/>
                  <a:gd name="T41" fmla="*/ 62 h 528"/>
                  <a:gd name="T42" fmla="*/ 124 w 373"/>
                  <a:gd name="T43" fmla="*/ 31 h 528"/>
                  <a:gd name="T44" fmla="*/ 93 w 373"/>
                  <a:gd name="T45" fmla="*/ 31 h 528"/>
                  <a:gd name="T46" fmla="*/ 93 w 373"/>
                  <a:gd name="T47" fmla="*/ 31 h 528"/>
                  <a:gd name="T48" fmla="*/ 93 w 373"/>
                  <a:gd name="T49" fmla="*/ 31 h 528"/>
                  <a:gd name="T50" fmla="*/ 93 w 373"/>
                  <a:gd name="T51" fmla="*/ 31 h 528"/>
                  <a:gd name="T52" fmla="*/ 93 w 373"/>
                  <a:gd name="T53" fmla="*/ 62 h 528"/>
                  <a:gd name="T54" fmla="*/ 62 w 373"/>
                  <a:gd name="T55" fmla="*/ 0 h 528"/>
                  <a:gd name="T56" fmla="*/ 62 w 373"/>
                  <a:gd name="T57" fmla="*/ 0 h 528"/>
                  <a:gd name="T58" fmla="*/ 62 w 373"/>
                  <a:gd name="T59" fmla="*/ 0 h 528"/>
                  <a:gd name="T60" fmla="*/ 31 w 373"/>
                  <a:gd name="T61" fmla="*/ 0 h 528"/>
                  <a:gd name="T62" fmla="*/ 0 w 373"/>
                  <a:gd name="T63" fmla="*/ 0 h 528"/>
                  <a:gd name="T64" fmla="*/ 0 w 373"/>
                  <a:gd name="T65" fmla="*/ 0 h 528"/>
                  <a:gd name="T66" fmla="*/ 0 w 373"/>
                  <a:gd name="T67" fmla="*/ 0 h 528"/>
                  <a:gd name="T68" fmla="*/ 31 w 373"/>
                  <a:gd name="T69" fmla="*/ 31 h 528"/>
                  <a:gd name="T70" fmla="*/ 31 w 373"/>
                  <a:gd name="T71" fmla="*/ 31 h 528"/>
                  <a:gd name="T72" fmla="*/ 31 w 373"/>
                  <a:gd name="T73" fmla="*/ 62 h 528"/>
                  <a:gd name="T74" fmla="*/ 31 w 373"/>
                  <a:gd name="T75" fmla="*/ 93 h 528"/>
                  <a:gd name="T76" fmla="*/ 31 w 373"/>
                  <a:gd name="T77" fmla="*/ 93 h 528"/>
                  <a:gd name="T78" fmla="*/ 62 w 373"/>
                  <a:gd name="T79" fmla="*/ 155 h 528"/>
                  <a:gd name="T80" fmla="*/ 62 w 373"/>
                  <a:gd name="T81" fmla="*/ 155 h 528"/>
                  <a:gd name="T82" fmla="*/ 62 w 373"/>
                  <a:gd name="T83" fmla="*/ 186 h 528"/>
                  <a:gd name="T84" fmla="*/ 62 w 373"/>
                  <a:gd name="T85" fmla="*/ 186 h 528"/>
                  <a:gd name="T86" fmla="*/ 31 w 373"/>
                  <a:gd name="T87" fmla="*/ 217 h 528"/>
                  <a:gd name="T88" fmla="*/ 31 w 373"/>
                  <a:gd name="T89" fmla="*/ 248 h 528"/>
                  <a:gd name="T90" fmla="*/ 0 w 373"/>
                  <a:gd name="T91" fmla="*/ 279 h 528"/>
                  <a:gd name="T92" fmla="*/ 0 w 373"/>
                  <a:gd name="T93" fmla="*/ 341 h 528"/>
                  <a:gd name="T94" fmla="*/ 217 w 373"/>
                  <a:gd name="T95" fmla="*/ 465 h 528"/>
                  <a:gd name="T96" fmla="*/ 217 w 373"/>
                  <a:gd name="T97" fmla="*/ 496 h 528"/>
                  <a:gd name="T98" fmla="*/ 248 w 373"/>
                  <a:gd name="T99" fmla="*/ 527 h 528"/>
                  <a:gd name="T100" fmla="*/ 279 w 373"/>
                  <a:gd name="T101" fmla="*/ 527 h 528"/>
                  <a:gd name="T102" fmla="*/ 279 w 373"/>
                  <a:gd name="T103" fmla="*/ 465 h 528"/>
                  <a:gd name="T104" fmla="*/ 309 w 373"/>
                  <a:gd name="T105" fmla="*/ 465 h 528"/>
                  <a:gd name="T106" fmla="*/ 309 w 373"/>
                  <a:gd name="T107" fmla="*/ 465 h 528"/>
                  <a:gd name="T108" fmla="*/ 309 w 373"/>
                  <a:gd name="T109" fmla="*/ 465 h 528"/>
                  <a:gd name="T110" fmla="*/ 341 w 373"/>
                  <a:gd name="T111" fmla="*/ 434 h 528"/>
                  <a:gd name="T112" fmla="*/ 341 w 373"/>
                  <a:gd name="T113" fmla="*/ 434 h 528"/>
                  <a:gd name="T114" fmla="*/ 372 w 373"/>
                  <a:gd name="T115" fmla="*/ 403 h 528"/>
                  <a:gd name="T116" fmla="*/ 372 w 373"/>
                  <a:gd name="T117" fmla="*/ 372 h 528"/>
                  <a:gd name="T118" fmla="*/ 372 w 373"/>
                  <a:gd name="T119" fmla="*/ 372 h 528"/>
                  <a:gd name="T120" fmla="*/ 341 w 373"/>
                  <a:gd name="T121" fmla="*/ 341 h 5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73" h="528">
                    <a:moveTo>
                      <a:pt x="341" y="341"/>
                    </a:moveTo>
                    <a:lnTo>
                      <a:pt x="341" y="341"/>
                    </a:lnTo>
                    <a:lnTo>
                      <a:pt x="341" y="341"/>
                    </a:lnTo>
                    <a:lnTo>
                      <a:pt x="341" y="341"/>
                    </a:lnTo>
                    <a:cubicBezTo>
                      <a:pt x="341" y="341"/>
                      <a:pt x="341" y="217"/>
                      <a:pt x="341" y="155"/>
                    </a:cubicBezTo>
                    <a:cubicBezTo>
                      <a:pt x="341" y="124"/>
                      <a:pt x="341" y="124"/>
                      <a:pt x="341" y="124"/>
                    </a:cubicBezTo>
                    <a:cubicBezTo>
                      <a:pt x="341" y="93"/>
                      <a:pt x="341" y="62"/>
                      <a:pt x="372" y="62"/>
                    </a:cubicBezTo>
                    <a:lnTo>
                      <a:pt x="372" y="62"/>
                    </a:lnTo>
                    <a:lnTo>
                      <a:pt x="372" y="62"/>
                    </a:lnTo>
                    <a:lnTo>
                      <a:pt x="372" y="62"/>
                    </a:lnTo>
                    <a:lnTo>
                      <a:pt x="372" y="62"/>
                    </a:lnTo>
                    <a:lnTo>
                      <a:pt x="372" y="62"/>
                    </a:lnTo>
                    <a:cubicBezTo>
                      <a:pt x="341" y="62"/>
                      <a:pt x="341" y="62"/>
                      <a:pt x="341" y="31"/>
                    </a:cubicBezTo>
                    <a:lnTo>
                      <a:pt x="341" y="31"/>
                    </a:lnTo>
                    <a:cubicBezTo>
                      <a:pt x="341" y="31"/>
                      <a:pt x="341" y="31"/>
                      <a:pt x="341" y="62"/>
                    </a:cubicBezTo>
                    <a:cubicBezTo>
                      <a:pt x="309" y="93"/>
                      <a:pt x="309" y="93"/>
                      <a:pt x="309" y="93"/>
                    </a:cubicBezTo>
                    <a:cubicBezTo>
                      <a:pt x="279" y="93"/>
                      <a:pt x="279" y="93"/>
                      <a:pt x="279" y="93"/>
                    </a:cubicBezTo>
                    <a:cubicBezTo>
                      <a:pt x="248" y="93"/>
                      <a:pt x="217" y="93"/>
                      <a:pt x="186" y="93"/>
                    </a:cubicBezTo>
                    <a:lnTo>
                      <a:pt x="186" y="93"/>
                    </a:lnTo>
                    <a:cubicBezTo>
                      <a:pt x="186" y="93"/>
                      <a:pt x="186" y="62"/>
                      <a:pt x="155" y="62"/>
                    </a:cubicBezTo>
                    <a:lnTo>
                      <a:pt x="155" y="62"/>
                    </a:lnTo>
                    <a:cubicBezTo>
                      <a:pt x="155" y="31"/>
                      <a:pt x="155" y="31"/>
                      <a:pt x="124" y="31"/>
                    </a:cubicBezTo>
                    <a:cubicBezTo>
                      <a:pt x="124" y="31"/>
                      <a:pt x="124" y="31"/>
                      <a:pt x="93" y="31"/>
                    </a:cubicBezTo>
                    <a:lnTo>
                      <a:pt x="93" y="31"/>
                    </a:lnTo>
                    <a:lnTo>
                      <a:pt x="93" y="31"/>
                    </a:lnTo>
                    <a:lnTo>
                      <a:pt x="93" y="31"/>
                    </a:lnTo>
                    <a:cubicBezTo>
                      <a:pt x="93" y="62"/>
                      <a:pt x="93" y="62"/>
                      <a:pt x="93" y="62"/>
                    </a:cubicBezTo>
                    <a:cubicBezTo>
                      <a:pt x="62" y="0"/>
                      <a:pt x="62" y="0"/>
                      <a:pt x="62" y="0"/>
                    </a:cubicBezTo>
                    <a:lnTo>
                      <a:pt x="62" y="0"/>
                    </a:lnTo>
                    <a:lnTo>
                      <a:pt x="62" y="0"/>
                    </a:lnTo>
                    <a:cubicBezTo>
                      <a:pt x="62" y="0"/>
                      <a:pt x="62" y="0"/>
                      <a:pt x="31" y="0"/>
                    </a:cubicBezTo>
                    <a:cubicBezTo>
                      <a:pt x="31" y="0"/>
                      <a:pt x="31" y="0"/>
                      <a:pt x="0" y="0"/>
                    </a:cubicBezTo>
                    <a:lnTo>
                      <a:pt x="0" y="0"/>
                    </a:lnTo>
                    <a:lnTo>
                      <a:pt x="0" y="0"/>
                    </a:lnTo>
                    <a:cubicBezTo>
                      <a:pt x="0" y="31"/>
                      <a:pt x="31" y="31"/>
                      <a:pt x="31" y="31"/>
                    </a:cubicBezTo>
                    <a:lnTo>
                      <a:pt x="31" y="31"/>
                    </a:lnTo>
                    <a:cubicBezTo>
                      <a:pt x="31" y="62"/>
                      <a:pt x="31" y="62"/>
                      <a:pt x="31" y="62"/>
                    </a:cubicBezTo>
                    <a:cubicBezTo>
                      <a:pt x="31" y="62"/>
                      <a:pt x="31" y="62"/>
                      <a:pt x="31" y="93"/>
                    </a:cubicBezTo>
                    <a:lnTo>
                      <a:pt x="31" y="93"/>
                    </a:lnTo>
                    <a:lnTo>
                      <a:pt x="62" y="155"/>
                    </a:lnTo>
                    <a:lnTo>
                      <a:pt x="62" y="155"/>
                    </a:lnTo>
                    <a:cubicBezTo>
                      <a:pt x="62" y="186"/>
                      <a:pt x="62" y="186"/>
                      <a:pt x="62" y="186"/>
                    </a:cubicBezTo>
                    <a:lnTo>
                      <a:pt x="62" y="186"/>
                    </a:lnTo>
                    <a:cubicBezTo>
                      <a:pt x="31" y="217"/>
                      <a:pt x="31" y="217"/>
                      <a:pt x="31" y="217"/>
                    </a:cubicBezTo>
                    <a:cubicBezTo>
                      <a:pt x="31" y="217"/>
                      <a:pt x="31" y="217"/>
                      <a:pt x="31" y="248"/>
                    </a:cubicBezTo>
                    <a:cubicBezTo>
                      <a:pt x="0" y="248"/>
                      <a:pt x="0" y="248"/>
                      <a:pt x="0" y="279"/>
                    </a:cubicBezTo>
                    <a:cubicBezTo>
                      <a:pt x="0" y="279"/>
                      <a:pt x="0" y="310"/>
                      <a:pt x="0" y="341"/>
                    </a:cubicBezTo>
                    <a:cubicBezTo>
                      <a:pt x="217" y="465"/>
                      <a:pt x="217" y="465"/>
                      <a:pt x="217" y="465"/>
                    </a:cubicBezTo>
                    <a:cubicBezTo>
                      <a:pt x="217" y="496"/>
                      <a:pt x="217" y="496"/>
                      <a:pt x="217" y="496"/>
                    </a:cubicBezTo>
                    <a:cubicBezTo>
                      <a:pt x="248" y="527"/>
                      <a:pt x="248" y="527"/>
                      <a:pt x="248" y="527"/>
                    </a:cubicBezTo>
                    <a:cubicBezTo>
                      <a:pt x="279" y="527"/>
                      <a:pt x="279" y="527"/>
                      <a:pt x="279" y="527"/>
                    </a:cubicBezTo>
                    <a:cubicBezTo>
                      <a:pt x="279" y="496"/>
                      <a:pt x="279" y="496"/>
                      <a:pt x="279" y="465"/>
                    </a:cubicBezTo>
                    <a:cubicBezTo>
                      <a:pt x="279" y="465"/>
                      <a:pt x="279" y="465"/>
                      <a:pt x="309" y="465"/>
                    </a:cubicBezTo>
                    <a:lnTo>
                      <a:pt x="309" y="465"/>
                    </a:lnTo>
                    <a:lnTo>
                      <a:pt x="309" y="465"/>
                    </a:lnTo>
                    <a:cubicBezTo>
                      <a:pt x="309" y="434"/>
                      <a:pt x="309" y="434"/>
                      <a:pt x="341" y="434"/>
                    </a:cubicBezTo>
                    <a:lnTo>
                      <a:pt x="341" y="434"/>
                    </a:lnTo>
                    <a:cubicBezTo>
                      <a:pt x="341" y="403"/>
                      <a:pt x="341" y="403"/>
                      <a:pt x="372" y="403"/>
                    </a:cubicBezTo>
                    <a:cubicBezTo>
                      <a:pt x="372" y="372"/>
                      <a:pt x="372" y="372"/>
                      <a:pt x="372" y="372"/>
                    </a:cubicBezTo>
                    <a:lnTo>
                      <a:pt x="372" y="372"/>
                    </a:lnTo>
                    <a:cubicBezTo>
                      <a:pt x="372" y="372"/>
                      <a:pt x="341" y="372"/>
                      <a:pt x="341" y="34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8" name="Freeform 15"/>
              <p:cNvSpPr>
                <a:spLocks noChangeArrowheads="1"/>
              </p:cNvSpPr>
              <p:nvPr/>
            </p:nvSpPr>
            <p:spPr bwMode="auto">
              <a:xfrm>
                <a:off x="4181475" y="3017838"/>
                <a:ext cx="134938" cy="134937"/>
              </a:xfrm>
              <a:custGeom>
                <a:avLst/>
                <a:gdLst>
                  <a:gd name="T0" fmla="*/ 341 w 373"/>
                  <a:gd name="T1" fmla="*/ 218 h 373"/>
                  <a:gd name="T2" fmla="*/ 341 w 373"/>
                  <a:gd name="T3" fmla="*/ 187 h 373"/>
                  <a:gd name="T4" fmla="*/ 372 w 373"/>
                  <a:gd name="T5" fmla="*/ 156 h 373"/>
                  <a:gd name="T6" fmla="*/ 372 w 373"/>
                  <a:gd name="T7" fmla="*/ 156 h 373"/>
                  <a:gd name="T8" fmla="*/ 341 w 373"/>
                  <a:gd name="T9" fmla="*/ 94 h 373"/>
                  <a:gd name="T10" fmla="*/ 341 w 373"/>
                  <a:gd name="T11" fmla="*/ 63 h 373"/>
                  <a:gd name="T12" fmla="*/ 279 w 373"/>
                  <a:gd name="T13" fmla="*/ 32 h 373"/>
                  <a:gd name="T14" fmla="*/ 248 w 373"/>
                  <a:gd name="T15" fmla="*/ 32 h 373"/>
                  <a:gd name="T16" fmla="*/ 248 w 373"/>
                  <a:gd name="T17" fmla="*/ 32 h 373"/>
                  <a:gd name="T18" fmla="*/ 248 w 373"/>
                  <a:gd name="T19" fmla="*/ 32 h 373"/>
                  <a:gd name="T20" fmla="*/ 217 w 373"/>
                  <a:gd name="T21" fmla="*/ 0 h 373"/>
                  <a:gd name="T22" fmla="*/ 186 w 373"/>
                  <a:gd name="T23" fmla="*/ 0 h 373"/>
                  <a:gd name="T24" fmla="*/ 155 w 373"/>
                  <a:gd name="T25" fmla="*/ 63 h 373"/>
                  <a:gd name="T26" fmla="*/ 124 w 373"/>
                  <a:gd name="T27" fmla="*/ 94 h 373"/>
                  <a:gd name="T28" fmla="*/ 93 w 373"/>
                  <a:gd name="T29" fmla="*/ 124 h 373"/>
                  <a:gd name="T30" fmla="*/ 62 w 373"/>
                  <a:gd name="T31" fmla="*/ 156 h 373"/>
                  <a:gd name="T32" fmla="*/ 62 w 373"/>
                  <a:gd name="T33" fmla="*/ 156 h 373"/>
                  <a:gd name="T34" fmla="*/ 31 w 373"/>
                  <a:gd name="T35" fmla="*/ 156 h 373"/>
                  <a:gd name="T36" fmla="*/ 0 w 373"/>
                  <a:gd name="T37" fmla="*/ 156 h 373"/>
                  <a:gd name="T38" fmla="*/ 0 w 373"/>
                  <a:gd name="T39" fmla="*/ 187 h 373"/>
                  <a:gd name="T40" fmla="*/ 31 w 373"/>
                  <a:gd name="T41" fmla="*/ 187 h 373"/>
                  <a:gd name="T42" fmla="*/ 62 w 373"/>
                  <a:gd name="T43" fmla="*/ 218 h 373"/>
                  <a:gd name="T44" fmla="*/ 93 w 373"/>
                  <a:gd name="T45" fmla="*/ 280 h 373"/>
                  <a:gd name="T46" fmla="*/ 124 w 373"/>
                  <a:gd name="T47" fmla="*/ 342 h 373"/>
                  <a:gd name="T48" fmla="*/ 124 w 373"/>
                  <a:gd name="T49" fmla="*/ 342 h 373"/>
                  <a:gd name="T50" fmla="*/ 155 w 373"/>
                  <a:gd name="T51" fmla="*/ 342 h 373"/>
                  <a:gd name="T52" fmla="*/ 186 w 373"/>
                  <a:gd name="T53" fmla="*/ 372 h 373"/>
                  <a:gd name="T54" fmla="*/ 217 w 373"/>
                  <a:gd name="T55" fmla="*/ 372 h 373"/>
                  <a:gd name="T56" fmla="*/ 217 w 373"/>
                  <a:gd name="T57" fmla="*/ 372 h 373"/>
                  <a:gd name="T58" fmla="*/ 248 w 373"/>
                  <a:gd name="T59" fmla="*/ 372 h 373"/>
                  <a:gd name="T60" fmla="*/ 279 w 373"/>
                  <a:gd name="T61" fmla="*/ 372 h 373"/>
                  <a:gd name="T62" fmla="*/ 279 w 373"/>
                  <a:gd name="T63" fmla="*/ 372 h 373"/>
                  <a:gd name="T64" fmla="*/ 341 w 373"/>
                  <a:gd name="T65" fmla="*/ 342 h 373"/>
                  <a:gd name="T66" fmla="*/ 341 w 373"/>
                  <a:gd name="T67" fmla="*/ 311 h 373"/>
                  <a:gd name="T68" fmla="*/ 341 w 373"/>
                  <a:gd name="T69" fmla="*/ 248 h 373"/>
                  <a:gd name="T70" fmla="*/ 341 w 373"/>
                  <a:gd name="T71" fmla="*/ 218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73" h="373">
                    <a:moveTo>
                      <a:pt x="341" y="218"/>
                    </a:moveTo>
                    <a:lnTo>
                      <a:pt x="341" y="218"/>
                    </a:lnTo>
                    <a:lnTo>
                      <a:pt x="341" y="187"/>
                    </a:lnTo>
                    <a:lnTo>
                      <a:pt x="341" y="187"/>
                    </a:lnTo>
                    <a:lnTo>
                      <a:pt x="341" y="156"/>
                    </a:lnTo>
                    <a:lnTo>
                      <a:pt x="372" y="156"/>
                    </a:lnTo>
                    <a:lnTo>
                      <a:pt x="372" y="156"/>
                    </a:lnTo>
                    <a:lnTo>
                      <a:pt x="372" y="156"/>
                    </a:lnTo>
                    <a:cubicBezTo>
                      <a:pt x="341" y="124"/>
                      <a:pt x="341" y="124"/>
                      <a:pt x="341" y="94"/>
                    </a:cubicBezTo>
                    <a:lnTo>
                      <a:pt x="341" y="94"/>
                    </a:lnTo>
                    <a:lnTo>
                      <a:pt x="341" y="63"/>
                    </a:lnTo>
                    <a:lnTo>
                      <a:pt x="341" y="63"/>
                    </a:lnTo>
                    <a:cubicBezTo>
                      <a:pt x="341" y="63"/>
                      <a:pt x="341" y="63"/>
                      <a:pt x="310" y="63"/>
                    </a:cubicBezTo>
                    <a:cubicBezTo>
                      <a:pt x="310" y="63"/>
                      <a:pt x="310" y="32"/>
                      <a:pt x="279" y="32"/>
                    </a:cubicBezTo>
                    <a:lnTo>
                      <a:pt x="279" y="32"/>
                    </a:lnTo>
                    <a:cubicBezTo>
                      <a:pt x="279" y="32"/>
                      <a:pt x="279" y="32"/>
                      <a:pt x="248" y="32"/>
                    </a:cubicBezTo>
                    <a:lnTo>
                      <a:pt x="248" y="32"/>
                    </a:lnTo>
                    <a:lnTo>
                      <a:pt x="248" y="32"/>
                    </a:lnTo>
                    <a:lnTo>
                      <a:pt x="248" y="32"/>
                    </a:lnTo>
                    <a:lnTo>
                      <a:pt x="248" y="32"/>
                    </a:lnTo>
                    <a:cubicBezTo>
                      <a:pt x="248" y="32"/>
                      <a:pt x="217" y="32"/>
                      <a:pt x="217" y="0"/>
                    </a:cubicBezTo>
                    <a:lnTo>
                      <a:pt x="217" y="0"/>
                    </a:lnTo>
                    <a:lnTo>
                      <a:pt x="186" y="0"/>
                    </a:lnTo>
                    <a:lnTo>
                      <a:pt x="186" y="0"/>
                    </a:lnTo>
                    <a:lnTo>
                      <a:pt x="186" y="32"/>
                    </a:lnTo>
                    <a:cubicBezTo>
                      <a:pt x="186" y="32"/>
                      <a:pt x="186" y="63"/>
                      <a:pt x="155" y="63"/>
                    </a:cubicBezTo>
                    <a:lnTo>
                      <a:pt x="155" y="63"/>
                    </a:lnTo>
                    <a:lnTo>
                      <a:pt x="124" y="94"/>
                    </a:lnTo>
                    <a:cubicBezTo>
                      <a:pt x="93" y="94"/>
                      <a:pt x="93" y="94"/>
                      <a:pt x="93" y="94"/>
                    </a:cubicBezTo>
                    <a:lnTo>
                      <a:pt x="93" y="124"/>
                    </a:lnTo>
                    <a:lnTo>
                      <a:pt x="93" y="124"/>
                    </a:lnTo>
                    <a:cubicBezTo>
                      <a:pt x="93" y="124"/>
                      <a:pt x="93" y="156"/>
                      <a:pt x="62" y="156"/>
                    </a:cubicBezTo>
                    <a:lnTo>
                      <a:pt x="62" y="156"/>
                    </a:lnTo>
                    <a:lnTo>
                      <a:pt x="62" y="156"/>
                    </a:lnTo>
                    <a:cubicBezTo>
                      <a:pt x="31" y="156"/>
                      <a:pt x="31" y="156"/>
                      <a:pt x="31" y="156"/>
                    </a:cubicBezTo>
                    <a:lnTo>
                      <a:pt x="31" y="156"/>
                    </a:lnTo>
                    <a:lnTo>
                      <a:pt x="31" y="156"/>
                    </a:lnTo>
                    <a:cubicBezTo>
                      <a:pt x="0" y="156"/>
                      <a:pt x="0" y="156"/>
                      <a:pt x="0" y="156"/>
                    </a:cubicBezTo>
                    <a:lnTo>
                      <a:pt x="0" y="156"/>
                    </a:lnTo>
                    <a:cubicBezTo>
                      <a:pt x="0" y="156"/>
                      <a:pt x="0" y="156"/>
                      <a:pt x="0" y="187"/>
                    </a:cubicBezTo>
                    <a:lnTo>
                      <a:pt x="0" y="187"/>
                    </a:lnTo>
                    <a:cubicBezTo>
                      <a:pt x="0" y="187"/>
                      <a:pt x="0" y="187"/>
                      <a:pt x="31" y="187"/>
                    </a:cubicBezTo>
                    <a:cubicBezTo>
                      <a:pt x="31" y="218"/>
                      <a:pt x="31" y="218"/>
                      <a:pt x="31" y="218"/>
                    </a:cubicBezTo>
                    <a:lnTo>
                      <a:pt x="62" y="218"/>
                    </a:lnTo>
                    <a:cubicBezTo>
                      <a:pt x="62" y="218"/>
                      <a:pt x="93" y="248"/>
                      <a:pt x="93" y="280"/>
                    </a:cubicBezTo>
                    <a:lnTo>
                      <a:pt x="93" y="280"/>
                    </a:lnTo>
                    <a:cubicBezTo>
                      <a:pt x="124" y="280"/>
                      <a:pt x="124" y="311"/>
                      <a:pt x="124" y="311"/>
                    </a:cubicBezTo>
                    <a:lnTo>
                      <a:pt x="124" y="342"/>
                    </a:lnTo>
                    <a:lnTo>
                      <a:pt x="124" y="342"/>
                    </a:lnTo>
                    <a:lnTo>
                      <a:pt x="124" y="342"/>
                    </a:lnTo>
                    <a:lnTo>
                      <a:pt x="124" y="342"/>
                    </a:lnTo>
                    <a:cubicBezTo>
                      <a:pt x="155" y="342"/>
                      <a:pt x="155" y="342"/>
                      <a:pt x="155" y="342"/>
                    </a:cubicBezTo>
                    <a:cubicBezTo>
                      <a:pt x="186" y="342"/>
                      <a:pt x="186" y="342"/>
                      <a:pt x="186" y="342"/>
                    </a:cubicBezTo>
                    <a:cubicBezTo>
                      <a:pt x="186" y="372"/>
                      <a:pt x="186" y="372"/>
                      <a:pt x="186" y="372"/>
                    </a:cubicBezTo>
                    <a:lnTo>
                      <a:pt x="186" y="372"/>
                    </a:lnTo>
                    <a:cubicBezTo>
                      <a:pt x="186" y="372"/>
                      <a:pt x="186" y="372"/>
                      <a:pt x="217" y="372"/>
                    </a:cubicBezTo>
                    <a:lnTo>
                      <a:pt x="217" y="372"/>
                    </a:lnTo>
                    <a:lnTo>
                      <a:pt x="217" y="372"/>
                    </a:lnTo>
                    <a:lnTo>
                      <a:pt x="217" y="372"/>
                    </a:lnTo>
                    <a:lnTo>
                      <a:pt x="248" y="372"/>
                    </a:lnTo>
                    <a:lnTo>
                      <a:pt x="248" y="372"/>
                    </a:lnTo>
                    <a:lnTo>
                      <a:pt x="279" y="372"/>
                    </a:lnTo>
                    <a:lnTo>
                      <a:pt x="279" y="372"/>
                    </a:lnTo>
                    <a:lnTo>
                      <a:pt x="279" y="372"/>
                    </a:lnTo>
                    <a:lnTo>
                      <a:pt x="279" y="372"/>
                    </a:lnTo>
                    <a:cubicBezTo>
                      <a:pt x="310" y="342"/>
                      <a:pt x="310" y="342"/>
                      <a:pt x="341" y="342"/>
                    </a:cubicBezTo>
                    <a:lnTo>
                      <a:pt x="341" y="342"/>
                    </a:lnTo>
                    <a:cubicBezTo>
                      <a:pt x="341" y="311"/>
                      <a:pt x="341" y="311"/>
                      <a:pt x="341" y="311"/>
                    </a:cubicBezTo>
                    <a:lnTo>
                      <a:pt x="341" y="311"/>
                    </a:lnTo>
                    <a:cubicBezTo>
                      <a:pt x="341" y="280"/>
                      <a:pt x="341" y="280"/>
                      <a:pt x="341" y="248"/>
                    </a:cubicBezTo>
                    <a:lnTo>
                      <a:pt x="372" y="248"/>
                    </a:lnTo>
                    <a:lnTo>
                      <a:pt x="341" y="218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9" name="Freeform 16"/>
              <p:cNvSpPr>
                <a:spLocks noChangeArrowheads="1"/>
              </p:cNvSpPr>
              <p:nvPr/>
            </p:nvSpPr>
            <p:spPr bwMode="auto">
              <a:xfrm>
                <a:off x="4327525" y="2884488"/>
                <a:ext cx="44450" cy="133350"/>
              </a:xfrm>
              <a:custGeom>
                <a:avLst/>
                <a:gdLst>
                  <a:gd name="T0" fmla="*/ 31 w 125"/>
                  <a:gd name="T1" fmla="*/ 186 h 372"/>
                  <a:gd name="T2" fmla="*/ 31 w 125"/>
                  <a:gd name="T3" fmla="*/ 186 h 372"/>
                  <a:gd name="T4" fmla="*/ 31 w 125"/>
                  <a:gd name="T5" fmla="*/ 154 h 372"/>
                  <a:gd name="T6" fmla="*/ 31 w 125"/>
                  <a:gd name="T7" fmla="*/ 154 h 372"/>
                  <a:gd name="T8" fmla="*/ 31 w 125"/>
                  <a:gd name="T9" fmla="*/ 154 h 372"/>
                  <a:gd name="T10" fmla="*/ 31 w 125"/>
                  <a:gd name="T11" fmla="*/ 154 h 372"/>
                  <a:gd name="T12" fmla="*/ 31 w 125"/>
                  <a:gd name="T13" fmla="*/ 124 h 372"/>
                  <a:gd name="T14" fmla="*/ 62 w 125"/>
                  <a:gd name="T15" fmla="*/ 93 h 372"/>
                  <a:gd name="T16" fmla="*/ 62 w 125"/>
                  <a:gd name="T17" fmla="*/ 93 h 372"/>
                  <a:gd name="T18" fmla="*/ 62 w 125"/>
                  <a:gd name="T19" fmla="*/ 93 h 372"/>
                  <a:gd name="T20" fmla="*/ 62 w 125"/>
                  <a:gd name="T21" fmla="*/ 31 h 372"/>
                  <a:gd name="T22" fmla="*/ 31 w 125"/>
                  <a:gd name="T23" fmla="*/ 0 h 372"/>
                  <a:gd name="T24" fmla="*/ 31 w 125"/>
                  <a:gd name="T25" fmla="*/ 0 h 372"/>
                  <a:gd name="T26" fmla="*/ 31 w 125"/>
                  <a:gd name="T27" fmla="*/ 0 h 372"/>
                  <a:gd name="T28" fmla="*/ 31 w 125"/>
                  <a:gd name="T29" fmla="*/ 0 h 372"/>
                  <a:gd name="T30" fmla="*/ 31 w 125"/>
                  <a:gd name="T31" fmla="*/ 31 h 372"/>
                  <a:gd name="T32" fmla="*/ 31 w 125"/>
                  <a:gd name="T33" fmla="*/ 62 h 372"/>
                  <a:gd name="T34" fmla="*/ 31 w 125"/>
                  <a:gd name="T35" fmla="*/ 62 h 372"/>
                  <a:gd name="T36" fmla="*/ 31 w 125"/>
                  <a:gd name="T37" fmla="*/ 93 h 372"/>
                  <a:gd name="T38" fmla="*/ 31 w 125"/>
                  <a:gd name="T39" fmla="*/ 124 h 372"/>
                  <a:gd name="T40" fmla="*/ 0 w 125"/>
                  <a:gd name="T41" fmla="*/ 186 h 372"/>
                  <a:gd name="T42" fmla="*/ 0 w 125"/>
                  <a:gd name="T43" fmla="*/ 186 h 372"/>
                  <a:gd name="T44" fmla="*/ 0 w 125"/>
                  <a:gd name="T45" fmla="*/ 186 h 372"/>
                  <a:gd name="T46" fmla="*/ 0 w 125"/>
                  <a:gd name="T47" fmla="*/ 186 h 372"/>
                  <a:gd name="T48" fmla="*/ 0 w 125"/>
                  <a:gd name="T49" fmla="*/ 186 h 372"/>
                  <a:gd name="T50" fmla="*/ 0 w 125"/>
                  <a:gd name="T51" fmla="*/ 186 h 372"/>
                  <a:gd name="T52" fmla="*/ 0 w 125"/>
                  <a:gd name="T53" fmla="*/ 217 h 372"/>
                  <a:gd name="T54" fmla="*/ 0 w 125"/>
                  <a:gd name="T55" fmla="*/ 217 h 372"/>
                  <a:gd name="T56" fmla="*/ 31 w 125"/>
                  <a:gd name="T57" fmla="*/ 248 h 372"/>
                  <a:gd name="T58" fmla="*/ 31 w 125"/>
                  <a:gd name="T59" fmla="*/ 248 h 372"/>
                  <a:gd name="T60" fmla="*/ 31 w 125"/>
                  <a:gd name="T61" fmla="*/ 248 h 372"/>
                  <a:gd name="T62" fmla="*/ 31 w 125"/>
                  <a:gd name="T63" fmla="*/ 248 h 372"/>
                  <a:gd name="T64" fmla="*/ 62 w 125"/>
                  <a:gd name="T65" fmla="*/ 248 h 372"/>
                  <a:gd name="T66" fmla="*/ 62 w 125"/>
                  <a:gd name="T67" fmla="*/ 248 h 372"/>
                  <a:gd name="T68" fmla="*/ 93 w 125"/>
                  <a:gd name="T69" fmla="*/ 279 h 372"/>
                  <a:gd name="T70" fmla="*/ 93 w 125"/>
                  <a:gd name="T71" fmla="*/ 310 h 372"/>
                  <a:gd name="T72" fmla="*/ 93 w 125"/>
                  <a:gd name="T73" fmla="*/ 310 h 372"/>
                  <a:gd name="T74" fmla="*/ 93 w 125"/>
                  <a:gd name="T75" fmla="*/ 310 h 372"/>
                  <a:gd name="T76" fmla="*/ 93 w 125"/>
                  <a:gd name="T77" fmla="*/ 371 h 372"/>
                  <a:gd name="T78" fmla="*/ 93 w 125"/>
                  <a:gd name="T79" fmla="*/ 371 h 372"/>
                  <a:gd name="T80" fmla="*/ 93 w 125"/>
                  <a:gd name="T81" fmla="*/ 371 h 372"/>
                  <a:gd name="T82" fmla="*/ 93 w 125"/>
                  <a:gd name="T83" fmla="*/ 371 h 372"/>
                  <a:gd name="T84" fmla="*/ 93 w 125"/>
                  <a:gd name="T85" fmla="*/ 371 h 372"/>
                  <a:gd name="T86" fmla="*/ 124 w 125"/>
                  <a:gd name="T87" fmla="*/ 371 h 372"/>
                  <a:gd name="T88" fmla="*/ 124 w 125"/>
                  <a:gd name="T89" fmla="*/ 371 h 372"/>
                  <a:gd name="T90" fmla="*/ 124 w 125"/>
                  <a:gd name="T91" fmla="*/ 341 h 372"/>
                  <a:gd name="T92" fmla="*/ 124 w 125"/>
                  <a:gd name="T93" fmla="*/ 341 h 372"/>
                  <a:gd name="T94" fmla="*/ 124 w 125"/>
                  <a:gd name="T95" fmla="*/ 310 h 372"/>
                  <a:gd name="T96" fmla="*/ 124 w 125"/>
                  <a:gd name="T97" fmla="*/ 279 h 372"/>
                  <a:gd name="T98" fmla="*/ 124 w 125"/>
                  <a:gd name="T99" fmla="*/ 279 h 372"/>
                  <a:gd name="T100" fmla="*/ 93 w 125"/>
                  <a:gd name="T101" fmla="*/ 279 h 372"/>
                  <a:gd name="T102" fmla="*/ 62 w 125"/>
                  <a:gd name="T103" fmla="*/ 248 h 372"/>
                  <a:gd name="T104" fmla="*/ 62 w 125"/>
                  <a:gd name="T105" fmla="*/ 217 h 372"/>
                  <a:gd name="T106" fmla="*/ 62 w 125"/>
                  <a:gd name="T107" fmla="*/ 217 h 372"/>
                  <a:gd name="T108" fmla="*/ 31 w 125"/>
                  <a:gd name="T109" fmla="*/ 186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5" h="372">
                    <a:moveTo>
                      <a:pt x="31" y="186"/>
                    </a:moveTo>
                    <a:lnTo>
                      <a:pt x="31" y="186"/>
                    </a:lnTo>
                    <a:cubicBezTo>
                      <a:pt x="31" y="186"/>
                      <a:pt x="31" y="186"/>
                      <a:pt x="31" y="154"/>
                    </a:cubicBezTo>
                    <a:lnTo>
                      <a:pt x="31" y="154"/>
                    </a:lnTo>
                    <a:lnTo>
                      <a:pt x="31" y="154"/>
                    </a:lnTo>
                    <a:lnTo>
                      <a:pt x="31" y="154"/>
                    </a:lnTo>
                    <a:cubicBezTo>
                      <a:pt x="31" y="154"/>
                      <a:pt x="31" y="154"/>
                      <a:pt x="31" y="124"/>
                    </a:cubicBezTo>
                    <a:cubicBezTo>
                      <a:pt x="31" y="124"/>
                      <a:pt x="31" y="124"/>
                      <a:pt x="62" y="93"/>
                    </a:cubicBezTo>
                    <a:lnTo>
                      <a:pt x="62" y="93"/>
                    </a:lnTo>
                    <a:lnTo>
                      <a:pt x="62" y="93"/>
                    </a:lnTo>
                    <a:cubicBezTo>
                      <a:pt x="62" y="62"/>
                      <a:pt x="62" y="31"/>
                      <a:pt x="62" y="31"/>
                    </a:cubicBezTo>
                    <a:lnTo>
                      <a:pt x="31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1" y="31"/>
                    </a:lnTo>
                    <a:lnTo>
                      <a:pt x="31" y="62"/>
                    </a:lnTo>
                    <a:lnTo>
                      <a:pt x="31" y="62"/>
                    </a:lnTo>
                    <a:lnTo>
                      <a:pt x="31" y="93"/>
                    </a:lnTo>
                    <a:lnTo>
                      <a:pt x="31" y="124"/>
                    </a:lnTo>
                    <a:cubicBezTo>
                      <a:pt x="31" y="154"/>
                      <a:pt x="31" y="154"/>
                      <a:pt x="0" y="186"/>
                    </a:cubicBezTo>
                    <a:lnTo>
                      <a:pt x="0" y="186"/>
                    </a:lnTo>
                    <a:lnTo>
                      <a:pt x="0" y="186"/>
                    </a:lnTo>
                    <a:lnTo>
                      <a:pt x="0" y="186"/>
                    </a:lnTo>
                    <a:lnTo>
                      <a:pt x="0" y="186"/>
                    </a:lnTo>
                    <a:lnTo>
                      <a:pt x="0" y="186"/>
                    </a:lnTo>
                    <a:cubicBezTo>
                      <a:pt x="0" y="217"/>
                      <a:pt x="0" y="217"/>
                      <a:pt x="0" y="217"/>
                    </a:cubicBezTo>
                    <a:lnTo>
                      <a:pt x="0" y="217"/>
                    </a:lnTo>
                    <a:cubicBezTo>
                      <a:pt x="0" y="248"/>
                      <a:pt x="31" y="248"/>
                      <a:pt x="31" y="248"/>
                    </a:cubicBezTo>
                    <a:lnTo>
                      <a:pt x="31" y="248"/>
                    </a:lnTo>
                    <a:lnTo>
                      <a:pt x="31" y="248"/>
                    </a:lnTo>
                    <a:lnTo>
                      <a:pt x="31" y="248"/>
                    </a:lnTo>
                    <a:lnTo>
                      <a:pt x="62" y="248"/>
                    </a:lnTo>
                    <a:lnTo>
                      <a:pt x="62" y="248"/>
                    </a:lnTo>
                    <a:cubicBezTo>
                      <a:pt x="62" y="248"/>
                      <a:pt x="93" y="248"/>
                      <a:pt x="93" y="279"/>
                    </a:cubicBezTo>
                    <a:lnTo>
                      <a:pt x="93" y="310"/>
                    </a:lnTo>
                    <a:lnTo>
                      <a:pt x="93" y="310"/>
                    </a:lnTo>
                    <a:lnTo>
                      <a:pt x="93" y="310"/>
                    </a:lnTo>
                    <a:cubicBezTo>
                      <a:pt x="93" y="341"/>
                      <a:pt x="93" y="341"/>
                      <a:pt x="93" y="371"/>
                    </a:cubicBezTo>
                    <a:lnTo>
                      <a:pt x="93" y="371"/>
                    </a:lnTo>
                    <a:lnTo>
                      <a:pt x="93" y="371"/>
                    </a:lnTo>
                    <a:lnTo>
                      <a:pt x="93" y="371"/>
                    </a:lnTo>
                    <a:lnTo>
                      <a:pt x="93" y="371"/>
                    </a:lnTo>
                    <a:cubicBezTo>
                      <a:pt x="93" y="371"/>
                      <a:pt x="93" y="371"/>
                      <a:pt x="124" y="371"/>
                    </a:cubicBezTo>
                    <a:lnTo>
                      <a:pt x="124" y="371"/>
                    </a:lnTo>
                    <a:lnTo>
                      <a:pt x="124" y="341"/>
                    </a:lnTo>
                    <a:lnTo>
                      <a:pt x="124" y="341"/>
                    </a:lnTo>
                    <a:lnTo>
                      <a:pt x="124" y="310"/>
                    </a:lnTo>
                    <a:cubicBezTo>
                      <a:pt x="124" y="310"/>
                      <a:pt x="124" y="310"/>
                      <a:pt x="124" y="279"/>
                    </a:cubicBezTo>
                    <a:lnTo>
                      <a:pt x="124" y="279"/>
                    </a:lnTo>
                    <a:cubicBezTo>
                      <a:pt x="93" y="279"/>
                      <a:pt x="93" y="279"/>
                      <a:pt x="93" y="279"/>
                    </a:cubicBezTo>
                    <a:cubicBezTo>
                      <a:pt x="93" y="248"/>
                      <a:pt x="93" y="248"/>
                      <a:pt x="62" y="248"/>
                    </a:cubicBezTo>
                    <a:cubicBezTo>
                      <a:pt x="62" y="217"/>
                      <a:pt x="62" y="217"/>
                      <a:pt x="62" y="217"/>
                    </a:cubicBezTo>
                    <a:lnTo>
                      <a:pt x="62" y="217"/>
                    </a:lnTo>
                    <a:cubicBezTo>
                      <a:pt x="62" y="217"/>
                      <a:pt x="31" y="217"/>
                      <a:pt x="31" y="1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20" name="Freeform 17"/>
              <p:cNvSpPr>
                <a:spLocks noChangeArrowheads="1"/>
              </p:cNvSpPr>
              <p:nvPr/>
            </p:nvSpPr>
            <p:spPr bwMode="auto">
              <a:xfrm>
                <a:off x="3333750" y="2025650"/>
                <a:ext cx="146050" cy="123825"/>
              </a:xfrm>
              <a:custGeom>
                <a:avLst/>
                <a:gdLst>
                  <a:gd name="T0" fmla="*/ 217 w 405"/>
                  <a:gd name="T1" fmla="*/ 217 h 342"/>
                  <a:gd name="T2" fmla="*/ 217 w 405"/>
                  <a:gd name="T3" fmla="*/ 217 h 342"/>
                  <a:gd name="T4" fmla="*/ 217 w 405"/>
                  <a:gd name="T5" fmla="*/ 31 h 342"/>
                  <a:gd name="T6" fmla="*/ 404 w 405"/>
                  <a:gd name="T7" fmla="*/ 31 h 342"/>
                  <a:gd name="T8" fmla="*/ 404 w 405"/>
                  <a:gd name="T9" fmla="*/ 0 h 342"/>
                  <a:gd name="T10" fmla="*/ 217 w 405"/>
                  <a:gd name="T11" fmla="*/ 0 h 342"/>
                  <a:gd name="T12" fmla="*/ 186 w 405"/>
                  <a:gd name="T13" fmla="*/ 31 h 342"/>
                  <a:gd name="T14" fmla="*/ 156 w 405"/>
                  <a:gd name="T15" fmla="*/ 63 h 342"/>
                  <a:gd name="T16" fmla="*/ 124 w 405"/>
                  <a:gd name="T17" fmla="*/ 94 h 342"/>
                  <a:gd name="T18" fmla="*/ 124 w 405"/>
                  <a:gd name="T19" fmla="*/ 94 h 342"/>
                  <a:gd name="T20" fmla="*/ 124 w 405"/>
                  <a:gd name="T21" fmla="*/ 155 h 342"/>
                  <a:gd name="T22" fmla="*/ 124 w 405"/>
                  <a:gd name="T23" fmla="*/ 155 h 342"/>
                  <a:gd name="T24" fmla="*/ 93 w 405"/>
                  <a:gd name="T25" fmla="*/ 187 h 342"/>
                  <a:gd name="T26" fmla="*/ 62 w 405"/>
                  <a:gd name="T27" fmla="*/ 217 h 342"/>
                  <a:gd name="T28" fmla="*/ 62 w 405"/>
                  <a:gd name="T29" fmla="*/ 217 h 342"/>
                  <a:gd name="T30" fmla="*/ 32 w 405"/>
                  <a:gd name="T31" fmla="*/ 248 h 342"/>
                  <a:gd name="T32" fmla="*/ 32 w 405"/>
                  <a:gd name="T33" fmla="*/ 311 h 342"/>
                  <a:gd name="T34" fmla="*/ 0 w 405"/>
                  <a:gd name="T35" fmla="*/ 311 h 342"/>
                  <a:gd name="T36" fmla="*/ 0 w 405"/>
                  <a:gd name="T37" fmla="*/ 341 h 342"/>
                  <a:gd name="T38" fmla="*/ 0 w 405"/>
                  <a:gd name="T39" fmla="*/ 341 h 342"/>
                  <a:gd name="T40" fmla="*/ 156 w 405"/>
                  <a:gd name="T41" fmla="*/ 341 h 342"/>
                  <a:gd name="T42" fmla="*/ 156 w 405"/>
                  <a:gd name="T43" fmla="*/ 341 h 342"/>
                  <a:gd name="T44" fmla="*/ 156 w 405"/>
                  <a:gd name="T45" fmla="*/ 311 h 342"/>
                  <a:gd name="T46" fmla="*/ 186 w 405"/>
                  <a:gd name="T47" fmla="*/ 248 h 342"/>
                  <a:gd name="T48" fmla="*/ 217 w 405"/>
                  <a:gd name="T49" fmla="*/ 217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05" h="342">
                    <a:moveTo>
                      <a:pt x="217" y="217"/>
                    </a:moveTo>
                    <a:lnTo>
                      <a:pt x="217" y="217"/>
                    </a:lnTo>
                    <a:cubicBezTo>
                      <a:pt x="217" y="31"/>
                      <a:pt x="217" y="31"/>
                      <a:pt x="217" y="31"/>
                    </a:cubicBezTo>
                    <a:cubicBezTo>
                      <a:pt x="404" y="31"/>
                      <a:pt x="404" y="31"/>
                      <a:pt x="404" y="31"/>
                    </a:cubicBezTo>
                    <a:cubicBezTo>
                      <a:pt x="404" y="0"/>
                      <a:pt x="404" y="0"/>
                      <a:pt x="404" y="0"/>
                    </a:cubicBezTo>
                    <a:cubicBezTo>
                      <a:pt x="217" y="0"/>
                      <a:pt x="217" y="0"/>
                      <a:pt x="217" y="0"/>
                    </a:cubicBezTo>
                    <a:cubicBezTo>
                      <a:pt x="217" y="0"/>
                      <a:pt x="186" y="0"/>
                      <a:pt x="186" y="31"/>
                    </a:cubicBezTo>
                    <a:cubicBezTo>
                      <a:pt x="186" y="31"/>
                      <a:pt x="186" y="63"/>
                      <a:pt x="156" y="63"/>
                    </a:cubicBezTo>
                    <a:lnTo>
                      <a:pt x="124" y="94"/>
                    </a:lnTo>
                    <a:lnTo>
                      <a:pt x="124" y="94"/>
                    </a:lnTo>
                    <a:cubicBezTo>
                      <a:pt x="124" y="124"/>
                      <a:pt x="124" y="124"/>
                      <a:pt x="124" y="155"/>
                    </a:cubicBezTo>
                    <a:lnTo>
                      <a:pt x="124" y="155"/>
                    </a:lnTo>
                    <a:cubicBezTo>
                      <a:pt x="124" y="155"/>
                      <a:pt x="124" y="187"/>
                      <a:pt x="93" y="187"/>
                    </a:cubicBezTo>
                    <a:cubicBezTo>
                      <a:pt x="93" y="187"/>
                      <a:pt x="93" y="217"/>
                      <a:pt x="62" y="217"/>
                    </a:cubicBezTo>
                    <a:lnTo>
                      <a:pt x="62" y="217"/>
                    </a:lnTo>
                    <a:lnTo>
                      <a:pt x="32" y="248"/>
                    </a:lnTo>
                    <a:cubicBezTo>
                      <a:pt x="32" y="279"/>
                      <a:pt x="32" y="279"/>
                      <a:pt x="32" y="311"/>
                    </a:cubicBezTo>
                    <a:lnTo>
                      <a:pt x="0" y="311"/>
                    </a:lnTo>
                    <a:cubicBezTo>
                      <a:pt x="0" y="341"/>
                      <a:pt x="0" y="341"/>
                      <a:pt x="0" y="341"/>
                    </a:cubicBezTo>
                    <a:lnTo>
                      <a:pt x="0" y="341"/>
                    </a:lnTo>
                    <a:cubicBezTo>
                      <a:pt x="156" y="341"/>
                      <a:pt x="156" y="341"/>
                      <a:pt x="156" y="341"/>
                    </a:cubicBezTo>
                    <a:lnTo>
                      <a:pt x="156" y="341"/>
                    </a:lnTo>
                    <a:lnTo>
                      <a:pt x="156" y="311"/>
                    </a:lnTo>
                    <a:cubicBezTo>
                      <a:pt x="156" y="279"/>
                      <a:pt x="156" y="279"/>
                      <a:pt x="186" y="248"/>
                    </a:cubicBezTo>
                    <a:cubicBezTo>
                      <a:pt x="186" y="217"/>
                      <a:pt x="217" y="217"/>
                      <a:pt x="217" y="217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21" name="Freeform 18"/>
              <p:cNvSpPr>
                <a:spLocks noChangeArrowheads="1"/>
              </p:cNvSpPr>
              <p:nvPr/>
            </p:nvSpPr>
            <p:spPr bwMode="auto">
              <a:xfrm>
                <a:off x="3502025" y="1801813"/>
                <a:ext cx="390525" cy="401637"/>
              </a:xfrm>
              <a:custGeom>
                <a:avLst/>
                <a:gdLst>
                  <a:gd name="T0" fmla="*/ 0 w 1085"/>
                  <a:gd name="T1" fmla="*/ 590 h 1117"/>
                  <a:gd name="T2" fmla="*/ 559 w 1085"/>
                  <a:gd name="T3" fmla="*/ 1023 h 1117"/>
                  <a:gd name="T4" fmla="*/ 559 w 1085"/>
                  <a:gd name="T5" fmla="*/ 1023 h 1117"/>
                  <a:gd name="T6" fmla="*/ 651 w 1085"/>
                  <a:gd name="T7" fmla="*/ 1085 h 1117"/>
                  <a:gd name="T8" fmla="*/ 651 w 1085"/>
                  <a:gd name="T9" fmla="*/ 1085 h 1117"/>
                  <a:gd name="T10" fmla="*/ 744 w 1085"/>
                  <a:gd name="T11" fmla="*/ 1085 h 1117"/>
                  <a:gd name="T12" fmla="*/ 868 w 1085"/>
                  <a:gd name="T13" fmla="*/ 992 h 1117"/>
                  <a:gd name="T14" fmla="*/ 1055 w 1085"/>
                  <a:gd name="T15" fmla="*/ 868 h 1117"/>
                  <a:gd name="T16" fmla="*/ 1084 w 1085"/>
                  <a:gd name="T17" fmla="*/ 837 h 1117"/>
                  <a:gd name="T18" fmla="*/ 992 w 1085"/>
                  <a:gd name="T19" fmla="*/ 775 h 1117"/>
                  <a:gd name="T20" fmla="*/ 992 w 1085"/>
                  <a:gd name="T21" fmla="*/ 744 h 1117"/>
                  <a:gd name="T22" fmla="*/ 961 w 1085"/>
                  <a:gd name="T23" fmla="*/ 714 h 1117"/>
                  <a:gd name="T24" fmla="*/ 931 w 1085"/>
                  <a:gd name="T25" fmla="*/ 683 h 1117"/>
                  <a:gd name="T26" fmla="*/ 961 w 1085"/>
                  <a:gd name="T27" fmla="*/ 651 h 1117"/>
                  <a:gd name="T28" fmla="*/ 961 w 1085"/>
                  <a:gd name="T29" fmla="*/ 590 h 1117"/>
                  <a:gd name="T30" fmla="*/ 961 w 1085"/>
                  <a:gd name="T31" fmla="*/ 496 h 1117"/>
                  <a:gd name="T32" fmla="*/ 961 w 1085"/>
                  <a:gd name="T33" fmla="*/ 466 h 1117"/>
                  <a:gd name="T34" fmla="*/ 931 w 1085"/>
                  <a:gd name="T35" fmla="*/ 435 h 1117"/>
                  <a:gd name="T36" fmla="*/ 931 w 1085"/>
                  <a:gd name="T37" fmla="*/ 372 h 1117"/>
                  <a:gd name="T38" fmla="*/ 899 w 1085"/>
                  <a:gd name="T39" fmla="*/ 311 h 1117"/>
                  <a:gd name="T40" fmla="*/ 899 w 1085"/>
                  <a:gd name="T41" fmla="*/ 279 h 1117"/>
                  <a:gd name="T42" fmla="*/ 837 w 1085"/>
                  <a:gd name="T43" fmla="*/ 218 h 1117"/>
                  <a:gd name="T44" fmla="*/ 837 w 1085"/>
                  <a:gd name="T45" fmla="*/ 187 h 1117"/>
                  <a:gd name="T46" fmla="*/ 868 w 1085"/>
                  <a:gd name="T47" fmla="*/ 124 h 1117"/>
                  <a:gd name="T48" fmla="*/ 899 w 1085"/>
                  <a:gd name="T49" fmla="*/ 94 h 1117"/>
                  <a:gd name="T50" fmla="*/ 899 w 1085"/>
                  <a:gd name="T51" fmla="*/ 31 h 1117"/>
                  <a:gd name="T52" fmla="*/ 868 w 1085"/>
                  <a:gd name="T53" fmla="*/ 0 h 1117"/>
                  <a:gd name="T54" fmla="*/ 868 w 1085"/>
                  <a:gd name="T55" fmla="*/ 0 h 1117"/>
                  <a:gd name="T56" fmla="*/ 775 w 1085"/>
                  <a:gd name="T57" fmla="*/ 31 h 1117"/>
                  <a:gd name="T58" fmla="*/ 713 w 1085"/>
                  <a:gd name="T59" fmla="*/ 0 h 1117"/>
                  <a:gd name="T60" fmla="*/ 683 w 1085"/>
                  <a:gd name="T61" fmla="*/ 0 h 1117"/>
                  <a:gd name="T62" fmla="*/ 620 w 1085"/>
                  <a:gd name="T63" fmla="*/ 31 h 1117"/>
                  <a:gd name="T64" fmla="*/ 527 w 1085"/>
                  <a:gd name="T65" fmla="*/ 31 h 1117"/>
                  <a:gd name="T66" fmla="*/ 403 w 1085"/>
                  <a:gd name="T67" fmla="*/ 94 h 1117"/>
                  <a:gd name="T68" fmla="*/ 372 w 1085"/>
                  <a:gd name="T69" fmla="*/ 124 h 1117"/>
                  <a:gd name="T70" fmla="*/ 372 w 1085"/>
                  <a:gd name="T71" fmla="*/ 187 h 1117"/>
                  <a:gd name="T72" fmla="*/ 403 w 1085"/>
                  <a:gd name="T73" fmla="*/ 311 h 1117"/>
                  <a:gd name="T74" fmla="*/ 372 w 1085"/>
                  <a:gd name="T75" fmla="*/ 342 h 1117"/>
                  <a:gd name="T76" fmla="*/ 311 w 1085"/>
                  <a:gd name="T77" fmla="*/ 342 h 1117"/>
                  <a:gd name="T78" fmla="*/ 279 w 1085"/>
                  <a:gd name="T79" fmla="*/ 372 h 1117"/>
                  <a:gd name="T80" fmla="*/ 248 w 1085"/>
                  <a:gd name="T81" fmla="*/ 372 h 1117"/>
                  <a:gd name="T82" fmla="*/ 217 w 1085"/>
                  <a:gd name="T83" fmla="*/ 435 h 1117"/>
                  <a:gd name="T84" fmla="*/ 186 w 1085"/>
                  <a:gd name="T85" fmla="*/ 435 h 1117"/>
                  <a:gd name="T86" fmla="*/ 124 w 1085"/>
                  <a:gd name="T87" fmla="*/ 466 h 1117"/>
                  <a:gd name="T88" fmla="*/ 93 w 1085"/>
                  <a:gd name="T89" fmla="*/ 496 h 1117"/>
                  <a:gd name="T90" fmla="*/ 63 w 1085"/>
                  <a:gd name="T91" fmla="*/ 496 h 1117"/>
                  <a:gd name="T92" fmla="*/ 31 w 1085"/>
                  <a:gd name="T93" fmla="*/ 496 h 1117"/>
                  <a:gd name="T94" fmla="*/ 0 w 1085"/>
                  <a:gd name="T95" fmla="*/ 559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85" h="1117">
                    <a:moveTo>
                      <a:pt x="0" y="590"/>
                    </a:moveTo>
                    <a:lnTo>
                      <a:pt x="0" y="590"/>
                    </a:lnTo>
                    <a:lnTo>
                      <a:pt x="0" y="590"/>
                    </a:lnTo>
                    <a:cubicBezTo>
                      <a:pt x="527" y="992"/>
                      <a:pt x="527" y="992"/>
                      <a:pt x="527" y="992"/>
                    </a:cubicBezTo>
                    <a:lnTo>
                      <a:pt x="527" y="992"/>
                    </a:lnTo>
                    <a:cubicBezTo>
                      <a:pt x="559" y="1023"/>
                      <a:pt x="559" y="1023"/>
                      <a:pt x="559" y="1023"/>
                    </a:cubicBezTo>
                    <a:lnTo>
                      <a:pt x="559" y="1023"/>
                    </a:lnTo>
                    <a:lnTo>
                      <a:pt x="559" y="1023"/>
                    </a:lnTo>
                    <a:lnTo>
                      <a:pt x="559" y="1023"/>
                    </a:lnTo>
                    <a:cubicBezTo>
                      <a:pt x="589" y="1023"/>
                      <a:pt x="589" y="1023"/>
                      <a:pt x="589" y="1055"/>
                    </a:cubicBezTo>
                    <a:cubicBezTo>
                      <a:pt x="620" y="1055"/>
                      <a:pt x="620" y="1055"/>
                      <a:pt x="620" y="1055"/>
                    </a:cubicBezTo>
                    <a:cubicBezTo>
                      <a:pt x="651" y="1055"/>
                      <a:pt x="651" y="1085"/>
                      <a:pt x="651" y="1085"/>
                    </a:cubicBezTo>
                    <a:cubicBezTo>
                      <a:pt x="651" y="1116"/>
                      <a:pt x="651" y="1116"/>
                      <a:pt x="651" y="1116"/>
                    </a:cubicBezTo>
                    <a:lnTo>
                      <a:pt x="651" y="1116"/>
                    </a:lnTo>
                    <a:cubicBezTo>
                      <a:pt x="651" y="1085"/>
                      <a:pt x="651" y="1085"/>
                      <a:pt x="651" y="1085"/>
                    </a:cubicBezTo>
                    <a:cubicBezTo>
                      <a:pt x="683" y="1085"/>
                      <a:pt x="683" y="1085"/>
                      <a:pt x="683" y="1085"/>
                    </a:cubicBezTo>
                    <a:cubicBezTo>
                      <a:pt x="683" y="1085"/>
                      <a:pt x="683" y="1085"/>
                      <a:pt x="713" y="1085"/>
                    </a:cubicBezTo>
                    <a:cubicBezTo>
                      <a:pt x="744" y="1085"/>
                      <a:pt x="744" y="1085"/>
                      <a:pt x="744" y="1085"/>
                    </a:cubicBezTo>
                    <a:cubicBezTo>
                      <a:pt x="775" y="1085"/>
                      <a:pt x="775" y="1055"/>
                      <a:pt x="807" y="1055"/>
                    </a:cubicBezTo>
                    <a:lnTo>
                      <a:pt x="807" y="1055"/>
                    </a:lnTo>
                    <a:cubicBezTo>
                      <a:pt x="837" y="1023"/>
                      <a:pt x="837" y="992"/>
                      <a:pt x="868" y="992"/>
                    </a:cubicBezTo>
                    <a:cubicBezTo>
                      <a:pt x="899" y="961"/>
                      <a:pt x="961" y="899"/>
                      <a:pt x="1023" y="868"/>
                    </a:cubicBezTo>
                    <a:cubicBezTo>
                      <a:pt x="1055" y="868"/>
                      <a:pt x="1055" y="868"/>
                      <a:pt x="1055" y="868"/>
                    </a:cubicBezTo>
                    <a:lnTo>
                      <a:pt x="1055" y="868"/>
                    </a:lnTo>
                    <a:lnTo>
                      <a:pt x="1055" y="868"/>
                    </a:lnTo>
                    <a:cubicBezTo>
                      <a:pt x="1084" y="837"/>
                      <a:pt x="1084" y="837"/>
                      <a:pt x="1084" y="837"/>
                    </a:cubicBezTo>
                    <a:lnTo>
                      <a:pt x="1084" y="837"/>
                    </a:lnTo>
                    <a:cubicBezTo>
                      <a:pt x="1054" y="807"/>
                      <a:pt x="1055" y="807"/>
                      <a:pt x="1055" y="807"/>
                    </a:cubicBezTo>
                    <a:lnTo>
                      <a:pt x="1023" y="807"/>
                    </a:lnTo>
                    <a:cubicBezTo>
                      <a:pt x="992" y="807"/>
                      <a:pt x="992" y="775"/>
                      <a:pt x="992" y="775"/>
                    </a:cubicBezTo>
                    <a:lnTo>
                      <a:pt x="992" y="775"/>
                    </a:lnTo>
                    <a:cubicBezTo>
                      <a:pt x="992" y="775"/>
                      <a:pt x="992" y="775"/>
                      <a:pt x="992" y="744"/>
                    </a:cubicBezTo>
                    <a:lnTo>
                      <a:pt x="992" y="744"/>
                    </a:lnTo>
                    <a:lnTo>
                      <a:pt x="992" y="744"/>
                    </a:lnTo>
                    <a:lnTo>
                      <a:pt x="961" y="714"/>
                    </a:lnTo>
                    <a:lnTo>
                      <a:pt x="961" y="714"/>
                    </a:lnTo>
                    <a:lnTo>
                      <a:pt x="961" y="714"/>
                    </a:lnTo>
                    <a:lnTo>
                      <a:pt x="931" y="683"/>
                    </a:lnTo>
                    <a:lnTo>
                      <a:pt x="931" y="683"/>
                    </a:lnTo>
                    <a:lnTo>
                      <a:pt x="961" y="651"/>
                    </a:lnTo>
                    <a:lnTo>
                      <a:pt x="961" y="651"/>
                    </a:lnTo>
                    <a:lnTo>
                      <a:pt x="961" y="651"/>
                    </a:lnTo>
                    <a:cubicBezTo>
                      <a:pt x="961" y="620"/>
                      <a:pt x="961" y="620"/>
                      <a:pt x="961" y="620"/>
                    </a:cubicBezTo>
                    <a:lnTo>
                      <a:pt x="961" y="590"/>
                    </a:lnTo>
                    <a:lnTo>
                      <a:pt x="961" y="590"/>
                    </a:lnTo>
                    <a:lnTo>
                      <a:pt x="961" y="559"/>
                    </a:lnTo>
                    <a:cubicBezTo>
                      <a:pt x="961" y="559"/>
                      <a:pt x="961" y="559"/>
                      <a:pt x="961" y="527"/>
                    </a:cubicBezTo>
                    <a:lnTo>
                      <a:pt x="961" y="496"/>
                    </a:lnTo>
                    <a:cubicBezTo>
                      <a:pt x="961" y="496"/>
                      <a:pt x="961" y="496"/>
                      <a:pt x="961" y="466"/>
                    </a:cubicBezTo>
                    <a:lnTo>
                      <a:pt x="961" y="466"/>
                    </a:lnTo>
                    <a:lnTo>
                      <a:pt x="961" y="466"/>
                    </a:lnTo>
                    <a:cubicBezTo>
                      <a:pt x="961" y="466"/>
                      <a:pt x="931" y="466"/>
                      <a:pt x="931" y="435"/>
                    </a:cubicBezTo>
                    <a:lnTo>
                      <a:pt x="931" y="435"/>
                    </a:lnTo>
                    <a:lnTo>
                      <a:pt x="931" y="435"/>
                    </a:lnTo>
                    <a:cubicBezTo>
                      <a:pt x="931" y="435"/>
                      <a:pt x="931" y="403"/>
                      <a:pt x="961" y="403"/>
                    </a:cubicBezTo>
                    <a:cubicBezTo>
                      <a:pt x="931" y="403"/>
                      <a:pt x="931" y="372"/>
                      <a:pt x="931" y="372"/>
                    </a:cubicBezTo>
                    <a:lnTo>
                      <a:pt x="931" y="372"/>
                    </a:lnTo>
                    <a:cubicBezTo>
                      <a:pt x="931" y="342"/>
                      <a:pt x="931" y="342"/>
                      <a:pt x="931" y="342"/>
                    </a:cubicBezTo>
                    <a:cubicBezTo>
                      <a:pt x="931" y="311"/>
                      <a:pt x="931" y="311"/>
                      <a:pt x="931" y="311"/>
                    </a:cubicBezTo>
                    <a:cubicBezTo>
                      <a:pt x="931" y="311"/>
                      <a:pt x="931" y="311"/>
                      <a:pt x="899" y="311"/>
                    </a:cubicBezTo>
                    <a:cubicBezTo>
                      <a:pt x="899" y="311"/>
                      <a:pt x="899" y="311"/>
                      <a:pt x="899" y="279"/>
                    </a:cubicBezTo>
                    <a:lnTo>
                      <a:pt x="899" y="279"/>
                    </a:lnTo>
                    <a:lnTo>
                      <a:pt x="899" y="279"/>
                    </a:lnTo>
                    <a:lnTo>
                      <a:pt x="899" y="279"/>
                    </a:lnTo>
                    <a:cubicBezTo>
                      <a:pt x="868" y="248"/>
                      <a:pt x="868" y="248"/>
                      <a:pt x="837" y="218"/>
                    </a:cubicBezTo>
                    <a:lnTo>
                      <a:pt x="837" y="218"/>
                    </a:lnTo>
                    <a:lnTo>
                      <a:pt x="837" y="218"/>
                    </a:lnTo>
                    <a:lnTo>
                      <a:pt x="837" y="187"/>
                    </a:lnTo>
                    <a:lnTo>
                      <a:pt x="837" y="187"/>
                    </a:lnTo>
                    <a:lnTo>
                      <a:pt x="837" y="187"/>
                    </a:lnTo>
                    <a:cubicBezTo>
                      <a:pt x="837" y="155"/>
                      <a:pt x="837" y="155"/>
                      <a:pt x="868" y="124"/>
                    </a:cubicBezTo>
                    <a:lnTo>
                      <a:pt x="868" y="124"/>
                    </a:lnTo>
                    <a:cubicBezTo>
                      <a:pt x="868" y="124"/>
                      <a:pt x="868" y="124"/>
                      <a:pt x="899" y="94"/>
                    </a:cubicBezTo>
                    <a:lnTo>
                      <a:pt x="899" y="94"/>
                    </a:lnTo>
                    <a:lnTo>
                      <a:pt x="899" y="94"/>
                    </a:lnTo>
                    <a:lnTo>
                      <a:pt x="899" y="63"/>
                    </a:lnTo>
                    <a:lnTo>
                      <a:pt x="899" y="63"/>
                    </a:lnTo>
                    <a:lnTo>
                      <a:pt x="899" y="31"/>
                    </a:lnTo>
                    <a:lnTo>
                      <a:pt x="899" y="31"/>
                    </a:lnTo>
                    <a:cubicBezTo>
                      <a:pt x="899" y="31"/>
                      <a:pt x="899" y="31"/>
                      <a:pt x="899" y="0"/>
                    </a:cubicBezTo>
                    <a:lnTo>
                      <a:pt x="868" y="0"/>
                    </a:lnTo>
                    <a:lnTo>
                      <a:pt x="868" y="0"/>
                    </a:lnTo>
                    <a:lnTo>
                      <a:pt x="868" y="0"/>
                    </a:lnTo>
                    <a:lnTo>
                      <a:pt x="868" y="0"/>
                    </a:lnTo>
                    <a:cubicBezTo>
                      <a:pt x="807" y="0"/>
                      <a:pt x="807" y="0"/>
                      <a:pt x="807" y="0"/>
                    </a:cubicBezTo>
                    <a:lnTo>
                      <a:pt x="807" y="0"/>
                    </a:lnTo>
                    <a:lnTo>
                      <a:pt x="775" y="31"/>
                    </a:lnTo>
                    <a:cubicBezTo>
                      <a:pt x="744" y="31"/>
                      <a:pt x="744" y="31"/>
                      <a:pt x="744" y="31"/>
                    </a:cubicBezTo>
                    <a:cubicBezTo>
                      <a:pt x="713" y="31"/>
                      <a:pt x="713" y="31"/>
                      <a:pt x="713" y="31"/>
                    </a:cubicBezTo>
                    <a:lnTo>
                      <a:pt x="713" y="0"/>
                    </a:lnTo>
                    <a:lnTo>
                      <a:pt x="713" y="0"/>
                    </a:lnTo>
                    <a:lnTo>
                      <a:pt x="713" y="0"/>
                    </a:lnTo>
                    <a:cubicBezTo>
                      <a:pt x="683" y="0"/>
                      <a:pt x="683" y="0"/>
                      <a:pt x="683" y="0"/>
                    </a:cubicBezTo>
                    <a:lnTo>
                      <a:pt x="683" y="0"/>
                    </a:lnTo>
                    <a:cubicBezTo>
                      <a:pt x="683" y="0"/>
                      <a:pt x="683" y="0"/>
                      <a:pt x="651" y="0"/>
                    </a:cubicBezTo>
                    <a:lnTo>
                      <a:pt x="620" y="31"/>
                    </a:lnTo>
                    <a:cubicBezTo>
                      <a:pt x="589" y="31"/>
                      <a:pt x="589" y="31"/>
                      <a:pt x="559" y="31"/>
                    </a:cubicBezTo>
                    <a:lnTo>
                      <a:pt x="559" y="31"/>
                    </a:lnTo>
                    <a:cubicBezTo>
                      <a:pt x="559" y="31"/>
                      <a:pt x="559" y="31"/>
                      <a:pt x="527" y="31"/>
                    </a:cubicBezTo>
                    <a:lnTo>
                      <a:pt x="496" y="63"/>
                    </a:lnTo>
                    <a:cubicBezTo>
                      <a:pt x="496" y="63"/>
                      <a:pt x="496" y="63"/>
                      <a:pt x="465" y="63"/>
                    </a:cubicBezTo>
                    <a:cubicBezTo>
                      <a:pt x="465" y="94"/>
                      <a:pt x="435" y="94"/>
                      <a:pt x="403" y="94"/>
                    </a:cubicBezTo>
                    <a:lnTo>
                      <a:pt x="403" y="94"/>
                    </a:lnTo>
                    <a:cubicBezTo>
                      <a:pt x="403" y="94"/>
                      <a:pt x="403" y="94"/>
                      <a:pt x="372" y="124"/>
                    </a:cubicBezTo>
                    <a:lnTo>
                      <a:pt x="372" y="124"/>
                    </a:lnTo>
                    <a:lnTo>
                      <a:pt x="372" y="124"/>
                    </a:lnTo>
                    <a:cubicBezTo>
                      <a:pt x="372" y="155"/>
                      <a:pt x="372" y="155"/>
                      <a:pt x="372" y="187"/>
                    </a:cubicBezTo>
                    <a:lnTo>
                      <a:pt x="372" y="187"/>
                    </a:lnTo>
                    <a:cubicBezTo>
                      <a:pt x="372" y="187"/>
                      <a:pt x="372" y="218"/>
                      <a:pt x="403" y="218"/>
                    </a:cubicBezTo>
                    <a:cubicBezTo>
                      <a:pt x="403" y="248"/>
                      <a:pt x="403" y="248"/>
                      <a:pt x="403" y="279"/>
                    </a:cubicBezTo>
                    <a:lnTo>
                      <a:pt x="403" y="311"/>
                    </a:lnTo>
                    <a:lnTo>
                      <a:pt x="403" y="311"/>
                    </a:lnTo>
                    <a:lnTo>
                      <a:pt x="403" y="311"/>
                    </a:lnTo>
                    <a:cubicBezTo>
                      <a:pt x="403" y="311"/>
                      <a:pt x="372" y="311"/>
                      <a:pt x="372" y="342"/>
                    </a:cubicBezTo>
                    <a:lnTo>
                      <a:pt x="372" y="342"/>
                    </a:lnTo>
                    <a:cubicBezTo>
                      <a:pt x="372" y="342"/>
                      <a:pt x="372" y="342"/>
                      <a:pt x="341" y="342"/>
                    </a:cubicBezTo>
                    <a:cubicBezTo>
                      <a:pt x="341" y="342"/>
                      <a:pt x="341" y="342"/>
                      <a:pt x="311" y="342"/>
                    </a:cubicBezTo>
                    <a:lnTo>
                      <a:pt x="311" y="342"/>
                    </a:lnTo>
                    <a:lnTo>
                      <a:pt x="279" y="372"/>
                    </a:lnTo>
                    <a:lnTo>
                      <a:pt x="279" y="372"/>
                    </a:lnTo>
                    <a:lnTo>
                      <a:pt x="279" y="372"/>
                    </a:lnTo>
                    <a:lnTo>
                      <a:pt x="279" y="372"/>
                    </a:lnTo>
                    <a:cubicBezTo>
                      <a:pt x="279" y="372"/>
                      <a:pt x="279" y="372"/>
                      <a:pt x="248" y="372"/>
                    </a:cubicBezTo>
                    <a:cubicBezTo>
                      <a:pt x="248" y="403"/>
                      <a:pt x="248" y="403"/>
                      <a:pt x="248" y="403"/>
                    </a:cubicBezTo>
                    <a:cubicBezTo>
                      <a:pt x="248" y="403"/>
                      <a:pt x="248" y="435"/>
                      <a:pt x="217" y="435"/>
                    </a:cubicBezTo>
                    <a:lnTo>
                      <a:pt x="217" y="435"/>
                    </a:lnTo>
                    <a:lnTo>
                      <a:pt x="217" y="435"/>
                    </a:lnTo>
                    <a:cubicBezTo>
                      <a:pt x="186" y="435"/>
                      <a:pt x="186" y="435"/>
                      <a:pt x="186" y="435"/>
                    </a:cubicBezTo>
                    <a:lnTo>
                      <a:pt x="186" y="435"/>
                    </a:lnTo>
                    <a:lnTo>
                      <a:pt x="186" y="435"/>
                    </a:lnTo>
                    <a:cubicBezTo>
                      <a:pt x="186" y="466"/>
                      <a:pt x="155" y="466"/>
                      <a:pt x="155" y="466"/>
                    </a:cubicBezTo>
                    <a:cubicBezTo>
                      <a:pt x="124" y="466"/>
                      <a:pt x="124" y="466"/>
                      <a:pt x="124" y="466"/>
                    </a:cubicBezTo>
                    <a:lnTo>
                      <a:pt x="124" y="466"/>
                    </a:lnTo>
                    <a:lnTo>
                      <a:pt x="124" y="466"/>
                    </a:lnTo>
                    <a:lnTo>
                      <a:pt x="93" y="496"/>
                    </a:lnTo>
                    <a:cubicBezTo>
                      <a:pt x="93" y="496"/>
                      <a:pt x="93" y="496"/>
                      <a:pt x="63" y="496"/>
                    </a:cubicBezTo>
                    <a:lnTo>
                      <a:pt x="63" y="496"/>
                    </a:lnTo>
                    <a:lnTo>
                      <a:pt x="63" y="496"/>
                    </a:lnTo>
                    <a:cubicBezTo>
                      <a:pt x="31" y="496"/>
                      <a:pt x="31" y="496"/>
                      <a:pt x="31" y="496"/>
                    </a:cubicBezTo>
                    <a:lnTo>
                      <a:pt x="31" y="496"/>
                    </a:lnTo>
                    <a:lnTo>
                      <a:pt x="31" y="496"/>
                    </a:lnTo>
                    <a:cubicBezTo>
                      <a:pt x="0" y="527"/>
                      <a:pt x="0" y="527"/>
                      <a:pt x="0" y="527"/>
                    </a:cubicBezTo>
                    <a:lnTo>
                      <a:pt x="0" y="527"/>
                    </a:lnTo>
                    <a:cubicBezTo>
                      <a:pt x="0" y="559"/>
                      <a:pt x="0" y="559"/>
                      <a:pt x="0" y="559"/>
                    </a:cubicBezTo>
                    <a:lnTo>
                      <a:pt x="0" y="59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22" name="Freeform 19"/>
              <p:cNvSpPr>
                <a:spLocks noChangeArrowheads="1"/>
              </p:cNvSpPr>
              <p:nvPr/>
            </p:nvSpPr>
            <p:spPr bwMode="auto">
              <a:xfrm>
                <a:off x="3848100" y="2427288"/>
                <a:ext cx="133350" cy="168275"/>
              </a:xfrm>
              <a:custGeom>
                <a:avLst/>
                <a:gdLst>
                  <a:gd name="T0" fmla="*/ 0 w 372"/>
                  <a:gd name="T1" fmla="*/ 310 h 466"/>
                  <a:gd name="T2" fmla="*/ 62 w 372"/>
                  <a:gd name="T3" fmla="*/ 372 h 466"/>
                  <a:gd name="T4" fmla="*/ 62 w 372"/>
                  <a:gd name="T5" fmla="*/ 465 h 466"/>
                  <a:gd name="T6" fmla="*/ 123 w 372"/>
                  <a:gd name="T7" fmla="*/ 434 h 466"/>
                  <a:gd name="T8" fmla="*/ 154 w 372"/>
                  <a:gd name="T9" fmla="*/ 434 h 466"/>
                  <a:gd name="T10" fmla="*/ 216 w 372"/>
                  <a:gd name="T11" fmla="*/ 465 h 466"/>
                  <a:gd name="T12" fmla="*/ 216 w 372"/>
                  <a:gd name="T13" fmla="*/ 465 h 466"/>
                  <a:gd name="T14" fmla="*/ 371 w 372"/>
                  <a:gd name="T15" fmla="*/ 465 h 466"/>
                  <a:gd name="T16" fmla="*/ 371 w 372"/>
                  <a:gd name="T17" fmla="*/ 434 h 466"/>
                  <a:gd name="T18" fmla="*/ 340 w 372"/>
                  <a:gd name="T19" fmla="*/ 434 h 466"/>
                  <a:gd name="T20" fmla="*/ 340 w 372"/>
                  <a:gd name="T21" fmla="*/ 434 h 466"/>
                  <a:gd name="T22" fmla="*/ 309 w 372"/>
                  <a:gd name="T23" fmla="*/ 372 h 466"/>
                  <a:gd name="T24" fmla="*/ 278 w 372"/>
                  <a:gd name="T25" fmla="*/ 341 h 466"/>
                  <a:gd name="T26" fmla="*/ 278 w 372"/>
                  <a:gd name="T27" fmla="*/ 279 h 466"/>
                  <a:gd name="T28" fmla="*/ 278 w 372"/>
                  <a:gd name="T29" fmla="*/ 279 h 466"/>
                  <a:gd name="T30" fmla="*/ 278 w 372"/>
                  <a:gd name="T31" fmla="*/ 248 h 466"/>
                  <a:gd name="T32" fmla="*/ 278 w 372"/>
                  <a:gd name="T33" fmla="*/ 187 h 466"/>
                  <a:gd name="T34" fmla="*/ 309 w 372"/>
                  <a:gd name="T35" fmla="*/ 155 h 466"/>
                  <a:gd name="T36" fmla="*/ 309 w 372"/>
                  <a:gd name="T37" fmla="*/ 93 h 466"/>
                  <a:gd name="T38" fmla="*/ 247 w 372"/>
                  <a:gd name="T39" fmla="*/ 31 h 466"/>
                  <a:gd name="T40" fmla="*/ 216 w 372"/>
                  <a:gd name="T41" fmla="*/ 31 h 466"/>
                  <a:gd name="T42" fmla="*/ 247 w 372"/>
                  <a:gd name="T43" fmla="*/ 0 h 466"/>
                  <a:gd name="T44" fmla="*/ 247 w 372"/>
                  <a:gd name="T45" fmla="*/ 0 h 466"/>
                  <a:gd name="T46" fmla="*/ 216 w 372"/>
                  <a:gd name="T47" fmla="*/ 31 h 466"/>
                  <a:gd name="T48" fmla="*/ 216 w 372"/>
                  <a:gd name="T49" fmla="*/ 93 h 466"/>
                  <a:gd name="T50" fmla="*/ 185 w 372"/>
                  <a:gd name="T51" fmla="*/ 124 h 466"/>
                  <a:gd name="T52" fmla="*/ 154 w 372"/>
                  <a:gd name="T53" fmla="*/ 187 h 466"/>
                  <a:gd name="T54" fmla="*/ 154 w 372"/>
                  <a:gd name="T55" fmla="*/ 187 h 466"/>
                  <a:gd name="T56" fmla="*/ 123 w 372"/>
                  <a:gd name="T57" fmla="*/ 217 h 466"/>
                  <a:gd name="T58" fmla="*/ 94 w 372"/>
                  <a:gd name="T59" fmla="*/ 217 h 466"/>
                  <a:gd name="T60" fmla="*/ 62 w 372"/>
                  <a:gd name="T61" fmla="*/ 217 h 466"/>
                  <a:gd name="T62" fmla="*/ 0 w 372"/>
                  <a:gd name="T63" fmla="*/ 248 h 466"/>
                  <a:gd name="T64" fmla="*/ 0 w 372"/>
                  <a:gd name="T65" fmla="*/ 279 h 4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72" h="466">
                    <a:moveTo>
                      <a:pt x="0" y="310"/>
                    </a:moveTo>
                    <a:lnTo>
                      <a:pt x="0" y="310"/>
                    </a:lnTo>
                    <a:lnTo>
                      <a:pt x="31" y="310"/>
                    </a:lnTo>
                    <a:cubicBezTo>
                      <a:pt x="62" y="341"/>
                      <a:pt x="62" y="341"/>
                      <a:pt x="62" y="372"/>
                    </a:cubicBezTo>
                    <a:lnTo>
                      <a:pt x="62" y="372"/>
                    </a:lnTo>
                    <a:cubicBezTo>
                      <a:pt x="62" y="403"/>
                      <a:pt x="62" y="434"/>
                      <a:pt x="62" y="465"/>
                    </a:cubicBezTo>
                    <a:cubicBezTo>
                      <a:pt x="94" y="465"/>
                      <a:pt x="94" y="465"/>
                      <a:pt x="94" y="465"/>
                    </a:cubicBezTo>
                    <a:cubicBezTo>
                      <a:pt x="123" y="434"/>
                      <a:pt x="123" y="434"/>
                      <a:pt x="123" y="434"/>
                    </a:cubicBezTo>
                    <a:cubicBezTo>
                      <a:pt x="154" y="434"/>
                      <a:pt x="154" y="434"/>
                      <a:pt x="154" y="434"/>
                    </a:cubicBezTo>
                    <a:lnTo>
                      <a:pt x="154" y="434"/>
                    </a:lnTo>
                    <a:cubicBezTo>
                      <a:pt x="154" y="434"/>
                      <a:pt x="185" y="434"/>
                      <a:pt x="216" y="465"/>
                    </a:cubicBezTo>
                    <a:lnTo>
                      <a:pt x="216" y="465"/>
                    </a:lnTo>
                    <a:lnTo>
                      <a:pt x="216" y="465"/>
                    </a:lnTo>
                    <a:lnTo>
                      <a:pt x="216" y="465"/>
                    </a:lnTo>
                    <a:cubicBezTo>
                      <a:pt x="340" y="465"/>
                      <a:pt x="340" y="465"/>
                      <a:pt x="340" y="465"/>
                    </a:cubicBezTo>
                    <a:cubicBezTo>
                      <a:pt x="340" y="465"/>
                      <a:pt x="340" y="465"/>
                      <a:pt x="371" y="465"/>
                    </a:cubicBezTo>
                    <a:lnTo>
                      <a:pt x="371" y="465"/>
                    </a:lnTo>
                    <a:lnTo>
                      <a:pt x="371" y="434"/>
                    </a:lnTo>
                    <a:lnTo>
                      <a:pt x="340" y="434"/>
                    </a:lnTo>
                    <a:lnTo>
                      <a:pt x="340" y="434"/>
                    </a:lnTo>
                    <a:lnTo>
                      <a:pt x="340" y="434"/>
                    </a:lnTo>
                    <a:lnTo>
                      <a:pt x="340" y="434"/>
                    </a:lnTo>
                    <a:cubicBezTo>
                      <a:pt x="340" y="403"/>
                      <a:pt x="309" y="403"/>
                      <a:pt x="309" y="403"/>
                    </a:cubicBezTo>
                    <a:lnTo>
                      <a:pt x="309" y="372"/>
                    </a:lnTo>
                    <a:cubicBezTo>
                      <a:pt x="309" y="341"/>
                      <a:pt x="309" y="341"/>
                      <a:pt x="309" y="341"/>
                    </a:cubicBezTo>
                    <a:lnTo>
                      <a:pt x="278" y="341"/>
                    </a:lnTo>
                    <a:cubicBezTo>
                      <a:pt x="278" y="310"/>
                      <a:pt x="278" y="310"/>
                      <a:pt x="278" y="310"/>
                    </a:cubicBezTo>
                    <a:cubicBezTo>
                      <a:pt x="278" y="310"/>
                      <a:pt x="278" y="310"/>
                      <a:pt x="278" y="279"/>
                    </a:cubicBezTo>
                    <a:lnTo>
                      <a:pt x="278" y="279"/>
                    </a:lnTo>
                    <a:lnTo>
                      <a:pt x="278" y="279"/>
                    </a:lnTo>
                    <a:cubicBezTo>
                      <a:pt x="278" y="248"/>
                      <a:pt x="278" y="248"/>
                      <a:pt x="278" y="248"/>
                    </a:cubicBezTo>
                    <a:lnTo>
                      <a:pt x="278" y="248"/>
                    </a:lnTo>
                    <a:lnTo>
                      <a:pt x="278" y="248"/>
                    </a:lnTo>
                    <a:cubicBezTo>
                      <a:pt x="278" y="217"/>
                      <a:pt x="278" y="187"/>
                      <a:pt x="278" y="187"/>
                    </a:cubicBezTo>
                    <a:lnTo>
                      <a:pt x="278" y="187"/>
                    </a:lnTo>
                    <a:lnTo>
                      <a:pt x="309" y="155"/>
                    </a:lnTo>
                    <a:lnTo>
                      <a:pt x="309" y="124"/>
                    </a:lnTo>
                    <a:cubicBezTo>
                      <a:pt x="309" y="93"/>
                      <a:pt x="309" y="93"/>
                      <a:pt x="309" y="93"/>
                    </a:cubicBezTo>
                    <a:cubicBezTo>
                      <a:pt x="309" y="63"/>
                      <a:pt x="278" y="63"/>
                      <a:pt x="278" y="63"/>
                    </a:cubicBezTo>
                    <a:cubicBezTo>
                      <a:pt x="278" y="63"/>
                      <a:pt x="278" y="63"/>
                      <a:pt x="247" y="31"/>
                    </a:cubicBezTo>
                    <a:lnTo>
                      <a:pt x="247" y="31"/>
                    </a:lnTo>
                    <a:cubicBezTo>
                      <a:pt x="216" y="31"/>
                      <a:pt x="216" y="31"/>
                      <a:pt x="216" y="31"/>
                    </a:cubicBezTo>
                    <a:cubicBezTo>
                      <a:pt x="247" y="31"/>
                      <a:pt x="247" y="31"/>
                      <a:pt x="247" y="31"/>
                    </a:cubicBezTo>
                    <a:cubicBezTo>
                      <a:pt x="247" y="0"/>
                      <a:pt x="247" y="0"/>
                      <a:pt x="247" y="0"/>
                    </a:cubicBezTo>
                    <a:lnTo>
                      <a:pt x="247" y="0"/>
                    </a:lnTo>
                    <a:lnTo>
                      <a:pt x="247" y="0"/>
                    </a:lnTo>
                    <a:cubicBezTo>
                      <a:pt x="247" y="0"/>
                      <a:pt x="247" y="0"/>
                      <a:pt x="247" y="31"/>
                    </a:cubicBezTo>
                    <a:lnTo>
                      <a:pt x="216" y="31"/>
                    </a:lnTo>
                    <a:cubicBezTo>
                      <a:pt x="216" y="31"/>
                      <a:pt x="216" y="31"/>
                      <a:pt x="216" y="63"/>
                    </a:cubicBezTo>
                    <a:cubicBezTo>
                      <a:pt x="216" y="63"/>
                      <a:pt x="216" y="63"/>
                      <a:pt x="216" y="93"/>
                    </a:cubicBezTo>
                    <a:lnTo>
                      <a:pt x="185" y="93"/>
                    </a:lnTo>
                    <a:lnTo>
                      <a:pt x="185" y="124"/>
                    </a:lnTo>
                    <a:cubicBezTo>
                      <a:pt x="185" y="155"/>
                      <a:pt x="154" y="187"/>
                      <a:pt x="154" y="187"/>
                    </a:cubicBezTo>
                    <a:lnTo>
                      <a:pt x="154" y="187"/>
                    </a:lnTo>
                    <a:lnTo>
                      <a:pt x="154" y="187"/>
                    </a:lnTo>
                    <a:lnTo>
                      <a:pt x="154" y="187"/>
                    </a:lnTo>
                    <a:cubicBezTo>
                      <a:pt x="154" y="187"/>
                      <a:pt x="154" y="217"/>
                      <a:pt x="123" y="217"/>
                    </a:cubicBezTo>
                    <a:lnTo>
                      <a:pt x="123" y="217"/>
                    </a:lnTo>
                    <a:cubicBezTo>
                      <a:pt x="93" y="217"/>
                      <a:pt x="94" y="217"/>
                      <a:pt x="94" y="217"/>
                    </a:cubicBezTo>
                    <a:lnTo>
                      <a:pt x="94" y="217"/>
                    </a:lnTo>
                    <a:lnTo>
                      <a:pt x="94" y="217"/>
                    </a:lnTo>
                    <a:lnTo>
                      <a:pt x="62" y="217"/>
                    </a:lnTo>
                    <a:lnTo>
                      <a:pt x="62" y="217"/>
                    </a:lnTo>
                    <a:cubicBezTo>
                      <a:pt x="31" y="217"/>
                      <a:pt x="0" y="248"/>
                      <a:pt x="0" y="248"/>
                    </a:cubicBezTo>
                    <a:lnTo>
                      <a:pt x="0" y="279"/>
                    </a:lnTo>
                    <a:lnTo>
                      <a:pt x="0" y="279"/>
                    </a:lnTo>
                    <a:cubicBezTo>
                      <a:pt x="0" y="310"/>
                      <a:pt x="0" y="310"/>
                      <a:pt x="0" y="31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23" name="Freeform 20"/>
              <p:cNvSpPr>
                <a:spLocks noChangeArrowheads="1"/>
              </p:cNvSpPr>
              <p:nvPr/>
            </p:nvSpPr>
            <p:spPr bwMode="auto">
              <a:xfrm>
                <a:off x="4259263" y="2684463"/>
                <a:ext cx="190500" cy="223837"/>
              </a:xfrm>
              <a:custGeom>
                <a:avLst/>
                <a:gdLst>
                  <a:gd name="T0" fmla="*/ 465 w 528"/>
                  <a:gd name="T1" fmla="*/ 310 h 621"/>
                  <a:gd name="T2" fmla="*/ 465 w 528"/>
                  <a:gd name="T3" fmla="*/ 248 h 621"/>
                  <a:gd name="T4" fmla="*/ 465 w 528"/>
                  <a:gd name="T5" fmla="*/ 217 h 621"/>
                  <a:gd name="T6" fmla="*/ 403 w 528"/>
                  <a:gd name="T7" fmla="*/ 124 h 621"/>
                  <a:gd name="T8" fmla="*/ 62 w 528"/>
                  <a:gd name="T9" fmla="*/ 0 h 621"/>
                  <a:gd name="T10" fmla="*/ 62 w 528"/>
                  <a:gd name="T11" fmla="*/ 62 h 621"/>
                  <a:gd name="T12" fmla="*/ 62 w 528"/>
                  <a:gd name="T13" fmla="*/ 93 h 621"/>
                  <a:gd name="T14" fmla="*/ 62 w 528"/>
                  <a:gd name="T15" fmla="*/ 124 h 621"/>
                  <a:gd name="T16" fmla="*/ 62 w 528"/>
                  <a:gd name="T17" fmla="*/ 155 h 621"/>
                  <a:gd name="T18" fmla="*/ 31 w 528"/>
                  <a:gd name="T19" fmla="*/ 155 h 621"/>
                  <a:gd name="T20" fmla="*/ 31 w 528"/>
                  <a:gd name="T21" fmla="*/ 186 h 621"/>
                  <a:gd name="T22" fmla="*/ 0 w 528"/>
                  <a:gd name="T23" fmla="*/ 217 h 621"/>
                  <a:gd name="T24" fmla="*/ 0 w 528"/>
                  <a:gd name="T25" fmla="*/ 248 h 621"/>
                  <a:gd name="T26" fmla="*/ 0 w 528"/>
                  <a:gd name="T27" fmla="*/ 279 h 621"/>
                  <a:gd name="T28" fmla="*/ 31 w 528"/>
                  <a:gd name="T29" fmla="*/ 341 h 621"/>
                  <a:gd name="T30" fmla="*/ 62 w 528"/>
                  <a:gd name="T31" fmla="*/ 403 h 621"/>
                  <a:gd name="T32" fmla="*/ 62 w 528"/>
                  <a:gd name="T33" fmla="*/ 434 h 621"/>
                  <a:gd name="T34" fmla="*/ 124 w 528"/>
                  <a:gd name="T35" fmla="*/ 465 h 621"/>
                  <a:gd name="T36" fmla="*/ 186 w 528"/>
                  <a:gd name="T37" fmla="*/ 496 h 621"/>
                  <a:gd name="T38" fmla="*/ 186 w 528"/>
                  <a:gd name="T39" fmla="*/ 496 h 621"/>
                  <a:gd name="T40" fmla="*/ 217 w 528"/>
                  <a:gd name="T41" fmla="*/ 496 h 621"/>
                  <a:gd name="T42" fmla="*/ 217 w 528"/>
                  <a:gd name="T43" fmla="*/ 496 h 621"/>
                  <a:gd name="T44" fmla="*/ 248 w 528"/>
                  <a:gd name="T45" fmla="*/ 496 h 621"/>
                  <a:gd name="T46" fmla="*/ 248 w 528"/>
                  <a:gd name="T47" fmla="*/ 496 h 621"/>
                  <a:gd name="T48" fmla="*/ 248 w 528"/>
                  <a:gd name="T49" fmla="*/ 496 h 621"/>
                  <a:gd name="T50" fmla="*/ 279 w 528"/>
                  <a:gd name="T51" fmla="*/ 527 h 621"/>
                  <a:gd name="T52" fmla="*/ 279 w 528"/>
                  <a:gd name="T53" fmla="*/ 558 h 621"/>
                  <a:gd name="T54" fmla="*/ 279 w 528"/>
                  <a:gd name="T55" fmla="*/ 620 h 621"/>
                  <a:gd name="T56" fmla="*/ 279 w 528"/>
                  <a:gd name="T57" fmla="*/ 620 h 621"/>
                  <a:gd name="T58" fmla="*/ 310 w 528"/>
                  <a:gd name="T59" fmla="*/ 620 h 621"/>
                  <a:gd name="T60" fmla="*/ 341 w 528"/>
                  <a:gd name="T61" fmla="*/ 620 h 621"/>
                  <a:gd name="T62" fmla="*/ 372 w 528"/>
                  <a:gd name="T63" fmla="*/ 620 h 621"/>
                  <a:gd name="T64" fmla="*/ 403 w 528"/>
                  <a:gd name="T65" fmla="*/ 620 h 621"/>
                  <a:gd name="T66" fmla="*/ 434 w 528"/>
                  <a:gd name="T67" fmla="*/ 589 h 621"/>
                  <a:gd name="T68" fmla="*/ 465 w 528"/>
                  <a:gd name="T69" fmla="*/ 589 h 621"/>
                  <a:gd name="T70" fmla="*/ 496 w 528"/>
                  <a:gd name="T71" fmla="*/ 589 h 621"/>
                  <a:gd name="T72" fmla="*/ 496 w 528"/>
                  <a:gd name="T73" fmla="*/ 589 h 621"/>
                  <a:gd name="T74" fmla="*/ 496 w 528"/>
                  <a:gd name="T75" fmla="*/ 589 h 621"/>
                  <a:gd name="T76" fmla="*/ 527 w 528"/>
                  <a:gd name="T77" fmla="*/ 589 h 621"/>
                  <a:gd name="T78" fmla="*/ 527 w 528"/>
                  <a:gd name="T79" fmla="*/ 589 h 621"/>
                  <a:gd name="T80" fmla="*/ 527 w 528"/>
                  <a:gd name="T81" fmla="*/ 589 h 621"/>
                  <a:gd name="T82" fmla="*/ 496 w 528"/>
                  <a:gd name="T83" fmla="*/ 527 h 621"/>
                  <a:gd name="T84" fmla="*/ 496 w 528"/>
                  <a:gd name="T85" fmla="*/ 496 h 621"/>
                  <a:gd name="T86" fmla="*/ 496 w 528"/>
                  <a:gd name="T87" fmla="*/ 403 h 621"/>
                  <a:gd name="T88" fmla="*/ 465 w 528"/>
                  <a:gd name="T89" fmla="*/ 341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28" h="621">
                    <a:moveTo>
                      <a:pt x="465" y="310"/>
                    </a:moveTo>
                    <a:lnTo>
                      <a:pt x="465" y="310"/>
                    </a:lnTo>
                    <a:cubicBezTo>
                      <a:pt x="465" y="310"/>
                      <a:pt x="465" y="279"/>
                      <a:pt x="465" y="248"/>
                    </a:cubicBezTo>
                    <a:lnTo>
                      <a:pt x="465" y="248"/>
                    </a:lnTo>
                    <a:cubicBezTo>
                      <a:pt x="465" y="217"/>
                      <a:pt x="465" y="217"/>
                      <a:pt x="465" y="217"/>
                    </a:cubicBezTo>
                    <a:lnTo>
                      <a:pt x="465" y="217"/>
                    </a:lnTo>
                    <a:cubicBezTo>
                      <a:pt x="403" y="155"/>
                      <a:pt x="403" y="155"/>
                      <a:pt x="403" y="155"/>
                    </a:cubicBezTo>
                    <a:cubicBezTo>
                      <a:pt x="403" y="124"/>
                      <a:pt x="403" y="124"/>
                      <a:pt x="403" y="124"/>
                    </a:cubicBezTo>
                    <a:cubicBezTo>
                      <a:pt x="217" y="0"/>
                      <a:pt x="217" y="0"/>
                      <a:pt x="217" y="0"/>
                    </a:cubicBezTo>
                    <a:cubicBezTo>
                      <a:pt x="62" y="0"/>
                      <a:pt x="62" y="0"/>
                      <a:pt x="62" y="0"/>
                    </a:cubicBezTo>
                    <a:lnTo>
                      <a:pt x="93" y="31"/>
                    </a:lnTo>
                    <a:lnTo>
                      <a:pt x="62" y="62"/>
                    </a:lnTo>
                    <a:cubicBezTo>
                      <a:pt x="62" y="62"/>
                      <a:pt x="62" y="62"/>
                      <a:pt x="62" y="93"/>
                    </a:cubicBezTo>
                    <a:lnTo>
                      <a:pt x="62" y="93"/>
                    </a:lnTo>
                    <a:cubicBezTo>
                      <a:pt x="62" y="124"/>
                      <a:pt x="62" y="124"/>
                      <a:pt x="62" y="124"/>
                    </a:cubicBezTo>
                    <a:lnTo>
                      <a:pt x="62" y="124"/>
                    </a:lnTo>
                    <a:lnTo>
                      <a:pt x="62" y="155"/>
                    </a:lnTo>
                    <a:lnTo>
                      <a:pt x="62" y="155"/>
                    </a:lnTo>
                    <a:lnTo>
                      <a:pt x="31" y="155"/>
                    </a:lnTo>
                    <a:lnTo>
                      <a:pt x="31" y="155"/>
                    </a:lnTo>
                    <a:cubicBezTo>
                      <a:pt x="31" y="186"/>
                      <a:pt x="31" y="186"/>
                      <a:pt x="31" y="186"/>
                    </a:cubicBezTo>
                    <a:lnTo>
                      <a:pt x="31" y="186"/>
                    </a:lnTo>
                    <a:cubicBezTo>
                      <a:pt x="31" y="217"/>
                      <a:pt x="0" y="217"/>
                      <a:pt x="0" y="217"/>
                    </a:cubicBezTo>
                    <a:lnTo>
                      <a:pt x="0" y="217"/>
                    </a:lnTo>
                    <a:cubicBezTo>
                      <a:pt x="0" y="217"/>
                      <a:pt x="0" y="217"/>
                      <a:pt x="0" y="248"/>
                    </a:cubicBezTo>
                    <a:lnTo>
                      <a:pt x="0" y="248"/>
                    </a:lnTo>
                    <a:lnTo>
                      <a:pt x="0" y="279"/>
                    </a:lnTo>
                    <a:lnTo>
                      <a:pt x="0" y="279"/>
                    </a:lnTo>
                    <a:cubicBezTo>
                      <a:pt x="0" y="279"/>
                      <a:pt x="0" y="279"/>
                      <a:pt x="0" y="310"/>
                    </a:cubicBezTo>
                    <a:cubicBezTo>
                      <a:pt x="0" y="310"/>
                      <a:pt x="31" y="310"/>
                      <a:pt x="31" y="341"/>
                    </a:cubicBezTo>
                    <a:cubicBezTo>
                      <a:pt x="31" y="341"/>
                      <a:pt x="31" y="341"/>
                      <a:pt x="31" y="372"/>
                    </a:cubicBezTo>
                    <a:cubicBezTo>
                      <a:pt x="62" y="372"/>
                      <a:pt x="62" y="403"/>
                      <a:pt x="62" y="403"/>
                    </a:cubicBezTo>
                    <a:lnTo>
                      <a:pt x="62" y="403"/>
                    </a:lnTo>
                    <a:cubicBezTo>
                      <a:pt x="62" y="434"/>
                      <a:pt x="62" y="434"/>
                      <a:pt x="62" y="434"/>
                    </a:cubicBezTo>
                    <a:cubicBezTo>
                      <a:pt x="93" y="434"/>
                      <a:pt x="93" y="434"/>
                      <a:pt x="124" y="465"/>
                    </a:cubicBezTo>
                    <a:lnTo>
                      <a:pt x="124" y="465"/>
                    </a:lnTo>
                    <a:cubicBezTo>
                      <a:pt x="124" y="465"/>
                      <a:pt x="124" y="465"/>
                      <a:pt x="155" y="465"/>
                    </a:cubicBezTo>
                    <a:cubicBezTo>
                      <a:pt x="155" y="465"/>
                      <a:pt x="155" y="465"/>
                      <a:pt x="186" y="496"/>
                    </a:cubicBezTo>
                    <a:lnTo>
                      <a:pt x="186" y="496"/>
                    </a:lnTo>
                    <a:lnTo>
                      <a:pt x="186" y="496"/>
                    </a:lnTo>
                    <a:lnTo>
                      <a:pt x="186" y="496"/>
                    </a:lnTo>
                    <a:cubicBezTo>
                      <a:pt x="186" y="496"/>
                      <a:pt x="186" y="496"/>
                      <a:pt x="217" y="496"/>
                    </a:cubicBezTo>
                    <a:lnTo>
                      <a:pt x="217" y="496"/>
                    </a:lnTo>
                    <a:lnTo>
                      <a:pt x="217" y="496"/>
                    </a:lnTo>
                    <a:lnTo>
                      <a:pt x="248" y="496"/>
                    </a:lnTo>
                    <a:lnTo>
                      <a:pt x="248" y="496"/>
                    </a:lnTo>
                    <a:lnTo>
                      <a:pt x="248" y="496"/>
                    </a:lnTo>
                    <a:lnTo>
                      <a:pt x="248" y="496"/>
                    </a:lnTo>
                    <a:lnTo>
                      <a:pt x="248" y="496"/>
                    </a:lnTo>
                    <a:lnTo>
                      <a:pt x="248" y="496"/>
                    </a:lnTo>
                    <a:cubicBezTo>
                      <a:pt x="248" y="496"/>
                      <a:pt x="279" y="496"/>
                      <a:pt x="279" y="527"/>
                    </a:cubicBezTo>
                    <a:lnTo>
                      <a:pt x="279" y="527"/>
                    </a:lnTo>
                    <a:lnTo>
                      <a:pt x="279" y="527"/>
                    </a:lnTo>
                    <a:cubicBezTo>
                      <a:pt x="279" y="527"/>
                      <a:pt x="279" y="527"/>
                      <a:pt x="279" y="558"/>
                    </a:cubicBezTo>
                    <a:lnTo>
                      <a:pt x="279" y="589"/>
                    </a:lnTo>
                    <a:cubicBezTo>
                      <a:pt x="279" y="589"/>
                      <a:pt x="279" y="589"/>
                      <a:pt x="279" y="620"/>
                    </a:cubicBezTo>
                    <a:lnTo>
                      <a:pt x="279" y="620"/>
                    </a:lnTo>
                    <a:lnTo>
                      <a:pt x="279" y="620"/>
                    </a:lnTo>
                    <a:lnTo>
                      <a:pt x="310" y="620"/>
                    </a:lnTo>
                    <a:lnTo>
                      <a:pt x="310" y="620"/>
                    </a:lnTo>
                    <a:lnTo>
                      <a:pt x="310" y="620"/>
                    </a:lnTo>
                    <a:cubicBezTo>
                      <a:pt x="341" y="620"/>
                      <a:pt x="341" y="620"/>
                      <a:pt x="341" y="620"/>
                    </a:cubicBezTo>
                    <a:cubicBezTo>
                      <a:pt x="341" y="620"/>
                      <a:pt x="341" y="620"/>
                      <a:pt x="372" y="620"/>
                    </a:cubicBezTo>
                    <a:lnTo>
                      <a:pt x="372" y="620"/>
                    </a:lnTo>
                    <a:cubicBezTo>
                      <a:pt x="372" y="620"/>
                      <a:pt x="372" y="620"/>
                      <a:pt x="403" y="620"/>
                    </a:cubicBezTo>
                    <a:lnTo>
                      <a:pt x="403" y="620"/>
                    </a:lnTo>
                    <a:lnTo>
                      <a:pt x="403" y="620"/>
                    </a:lnTo>
                    <a:lnTo>
                      <a:pt x="434" y="589"/>
                    </a:lnTo>
                    <a:lnTo>
                      <a:pt x="465" y="589"/>
                    </a:lnTo>
                    <a:lnTo>
                      <a:pt x="465" y="589"/>
                    </a:lnTo>
                    <a:lnTo>
                      <a:pt x="465" y="589"/>
                    </a:lnTo>
                    <a:lnTo>
                      <a:pt x="496" y="589"/>
                    </a:lnTo>
                    <a:lnTo>
                      <a:pt x="496" y="589"/>
                    </a:lnTo>
                    <a:lnTo>
                      <a:pt x="496" y="589"/>
                    </a:lnTo>
                    <a:lnTo>
                      <a:pt x="496" y="589"/>
                    </a:lnTo>
                    <a:lnTo>
                      <a:pt x="496" y="589"/>
                    </a:lnTo>
                    <a:lnTo>
                      <a:pt x="496" y="589"/>
                    </a:lnTo>
                    <a:cubicBezTo>
                      <a:pt x="527" y="589"/>
                      <a:pt x="527" y="589"/>
                      <a:pt x="527" y="589"/>
                    </a:cubicBezTo>
                    <a:lnTo>
                      <a:pt x="527" y="589"/>
                    </a:lnTo>
                    <a:lnTo>
                      <a:pt x="527" y="589"/>
                    </a:lnTo>
                    <a:lnTo>
                      <a:pt x="527" y="589"/>
                    </a:lnTo>
                    <a:lnTo>
                      <a:pt x="527" y="589"/>
                    </a:lnTo>
                    <a:lnTo>
                      <a:pt x="527" y="558"/>
                    </a:lnTo>
                    <a:lnTo>
                      <a:pt x="496" y="527"/>
                    </a:lnTo>
                    <a:lnTo>
                      <a:pt x="496" y="527"/>
                    </a:lnTo>
                    <a:cubicBezTo>
                      <a:pt x="496" y="496"/>
                      <a:pt x="496" y="496"/>
                      <a:pt x="496" y="496"/>
                    </a:cubicBezTo>
                    <a:cubicBezTo>
                      <a:pt x="496" y="465"/>
                      <a:pt x="496" y="434"/>
                      <a:pt x="496" y="434"/>
                    </a:cubicBezTo>
                    <a:cubicBezTo>
                      <a:pt x="496" y="403"/>
                      <a:pt x="496" y="403"/>
                      <a:pt x="496" y="403"/>
                    </a:cubicBezTo>
                    <a:lnTo>
                      <a:pt x="496" y="372"/>
                    </a:lnTo>
                    <a:cubicBezTo>
                      <a:pt x="496" y="341"/>
                      <a:pt x="496" y="341"/>
                      <a:pt x="465" y="341"/>
                    </a:cubicBezTo>
                    <a:lnTo>
                      <a:pt x="465" y="31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24" name="Freeform 21"/>
              <p:cNvSpPr>
                <a:spLocks noChangeArrowheads="1"/>
              </p:cNvSpPr>
              <p:nvPr/>
            </p:nvSpPr>
            <p:spPr bwMode="auto">
              <a:xfrm>
                <a:off x="3902075" y="2795588"/>
                <a:ext cx="234950" cy="257175"/>
              </a:xfrm>
              <a:custGeom>
                <a:avLst/>
                <a:gdLst>
                  <a:gd name="T0" fmla="*/ 31 w 652"/>
                  <a:gd name="T1" fmla="*/ 682 h 714"/>
                  <a:gd name="T2" fmla="*/ 31 w 652"/>
                  <a:gd name="T3" fmla="*/ 682 h 714"/>
                  <a:gd name="T4" fmla="*/ 62 w 652"/>
                  <a:gd name="T5" fmla="*/ 651 h 714"/>
                  <a:gd name="T6" fmla="*/ 93 w 652"/>
                  <a:gd name="T7" fmla="*/ 651 h 714"/>
                  <a:gd name="T8" fmla="*/ 124 w 652"/>
                  <a:gd name="T9" fmla="*/ 682 h 714"/>
                  <a:gd name="T10" fmla="*/ 279 w 652"/>
                  <a:gd name="T11" fmla="*/ 682 h 714"/>
                  <a:gd name="T12" fmla="*/ 279 w 652"/>
                  <a:gd name="T13" fmla="*/ 682 h 714"/>
                  <a:gd name="T14" fmla="*/ 372 w 652"/>
                  <a:gd name="T15" fmla="*/ 682 h 714"/>
                  <a:gd name="T16" fmla="*/ 496 w 652"/>
                  <a:gd name="T17" fmla="*/ 713 h 714"/>
                  <a:gd name="T18" fmla="*/ 589 w 652"/>
                  <a:gd name="T19" fmla="*/ 713 h 714"/>
                  <a:gd name="T20" fmla="*/ 527 w 652"/>
                  <a:gd name="T21" fmla="*/ 651 h 714"/>
                  <a:gd name="T22" fmla="*/ 527 w 652"/>
                  <a:gd name="T23" fmla="*/ 651 h 714"/>
                  <a:gd name="T24" fmla="*/ 651 w 652"/>
                  <a:gd name="T25" fmla="*/ 402 h 714"/>
                  <a:gd name="T26" fmla="*/ 589 w 652"/>
                  <a:gd name="T27" fmla="*/ 341 h 714"/>
                  <a:gd name="T28" fmla="*/ 589 w 652"/>
                  <a:gd name="T29" fmla="*/ 341 h 714"/>
                  <a:gd name="T30" fmla="*/ 527 w 652"/>
                  <a:gd name="T31" fmla="*/ 310 h 714"/>
                  <a:gd name="T32" fmla="*/ 527 w 652"/>
                  <a:gd name="T33" fmla="*/ 248 h 714"/>
                  <a:gd name="T34" fmla="*/ 527 w 652"/>
                  <a:gd name="T35" fmla="*/ 248 h 714"/>
                  <a:gd name="T36" fmla="*/ 527 w 652"/>
                  <a:gd name="T37" fmla="*/ 248 h 714"/>
                  <a:gd name="T38" fmla="*/ 527 w 652"/>
                  <a:gd name="T39" fmla="*/ 186 h 714"/>
                  <a:gd name="T40" fmla="*/ 527 w 652"/>
                  <a:gd name="T41" fmla="*/ 124 h 714"/>
                  <a:gd name="T42" fmla="*/ 527 w 652"/>
                  <a:gd name="T43" fmla="*/ 93 h 714"/>
                  <a:gd name="T44" fmla="*/ 434 w 652"/>
                  <a:gd name="T45" fmla="*/ 93 h 714"/>
                  <a:gd name="T46" fmla="*/ 434 w 652"/>
                  <a:gd name="T47" fmla="*/ 62 h 714"/>
                  <a:gd name="T48" fmla="*/ 434 w 652"/>
                  <a:gd name="T49" fmla="*/ 124 h 714"/>
                  <a:gd name="T50" fmla="*/ 403 w 652"/>
                  <a:gd name="T51" fmla="*/ 155 h 714"/>
                  <a:gd name="T52" fmla="*/ 372 w 652"/>
                  <a:gd name="T53" fmla="*/ 124 h 714"/>
                  <a:gd name="T54" fmla="*/ 341 w 652"/>
                  <a:gd name="T55" fmla="*/ 155 h 714"/>
                  <a:gd name="T56" fmla="*/ 279 w 652"/>
                  <a:gd name="T57" fmla="*/ 155 h 714"/>
                  <a:gd name="T58" fmla="*/ 279 w 652"/>
                  <a:gd name="T59" fmla="*/ 93 h 714"/>
                  <a:gd name="T60" fmla="*/ 248 w 652"/>
                  <a:gd name="T61" fmla="*/ 62 h 714"/>
                  <a:gd name="T62" fmla="*/ 31 w 652"/>
                  <a:gd name="T63" fmla="*/ 0 h 714"/>
                  <a:gd name="T64" fmla="*/ 93 w 652"/>
                  <a:gd name="T65" fmla="*/ 155 h 714"/>
                  <a:gd name="T66" fmla="*/ 93 w 652"/>
                  <a:gd name="T67" fmla="*/ 186 h 714"/>
                  <a:gd name="T68" fmla="*/ 124 w 652"/>
                  <a:gd name="T69" fmla="*/ 279 h 714"/>
                  <a:gd name="T70" fmla="*/ 124 w 652"/>
                  <a:gd name="T71" fmla="*/ 372 h 714"/>
                  <a:gd name="T72" fmla="*/ 93 w 652"/>
                  <a:gd name="T73" fmla="*/ 434 h 714"/>
                  <a:gd name="T74" fmla="*/ 31 w 652"/>
                  <a:gd name="T75" fmla="*/ 465 h 714"/>
                  <a:gd name="T76" fmla="*/ 0 w 652"/>
                  <a:gd name="T77" fmla="*/ 619 h 714"/>
                  <a:gd name="T78" fmla="*/ 0 w 652"/>
                  <a:gd name="T79" fmla="*/ 682 h 7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52" h="714">
                    <a:moveTo>
                      <a:pt x="31" y="682"/>
                    </a:moveTo>
                    <a:lnTo>
                      <a:pt x="31" y="682"/>
                    </a:lnTo>
                    <a:lnTo>
                      <a:pt x="31" y="682"/>
                    </a:lnTo>
                    <a:lnTo>
                      <a:pt x="31" y="682"/>
                    </a:lnTo>
                    <a:cubicBezTo>
                      <a:pt x="31" y="682"/>
                      <a:pt x="31" y="682"/>
                      <a:pt x="31" y="651"/>
                    </a:cubicBezTo>
                    <a:lnTo>
                      <a:pt x="62" y="651"/>
                    </a:lnTo>
                    <a:lnTo>
                      <a:pt x="93" y="651"/>
                    </a:lnTo>
                    <a:lnTo>
                      <a:pt x="93" y="651"/>
                    </a:lnTo>
                    <a:lnTo>
                      <a:pt x="93" y="651"/>
                    </a:lnTo>
                    <a:cubicBezTo>
                      <a:pt x="93" y="682"/>
                      <a:pt x="124" y="682"/>
                      <a:pt x="124" y="682"/>
                    </a:cubicBezTo>
                    <a:cubicBezTo>
                      <a:pt x="124" y="682"/>
                      <a:pt x="124" y="682"/>
                      <a:pt x="155" y="682"/>
                    </a:cubicBezTo>
                    <a:cubicBezTo>
                      <a:pt x="155" y="682"/>
                      <a:pt x="248" y="682"/>
                      <a:pt x="279" y="682"/>
                    </a:cubicBezTo>
                    <a:lnTo>
                      <a:pt x="279" y="682"/>
                    </a:lnTo>
                    <a:lnTo>
                      <a:pt x="279" y="682"/>
                    </a:lnTo>
                    <a:cubicBezTo>
                      <a:pt x="310" y="682"/>
                      <a:pt x="341" y="682"/>
                      <a:pt x="341" y="682"/>
                    </a:cubicBezTo>
                    <a:cubicBezTo>
                      <a:pt x="372" y="682"/>
                      <a:pt x="372" y="682"/>
                      <a:pt x="372" y="682"/>
                    </a:cubicBezTo>
                    <a:cubicBezTo>
                      <a:pt x="372" y="713"/>
                      <a:pt x="372" y="713"/>
                      <a:pt x="372" y="713"/>
                    </a:cubicBezTo>
                    <a:cubicBezTo>
                      <a:pt x="496" y="713"/>
                      <a:pt x="496" y="713"/>
                      <a:pt x="496" y="713"/>
                    </a:cubicBezTo>
                    <a:cubicBezTo>
                      <a:pt x="496" y="713"/>
                      <a:pt x="496" y="713"/>
                      <a:pt x="527" y="713"/>
                    </a:cubicBezTo>
                    <a:cubicBezTo>
                      <a:pt x="527" y="713"/>
                      <a:pt x="558" y="713"/>
                      <a:pt x="589" y="713"/>
                    </a:cubicBezTo>
                    <a:cubicBezTo>
                      <a:pt x="558" y="713"/>
                      <a:pt x="558" y="682"/>
                      <a:pt x="558" y="682"/>
                    </a:cubicBezTo>
                    <a:lnTo>
                      <a:pt x="527" y="651"/>
                    </a:lnTo>
                    <a:lnTo>
                      <a:pt x="527" y="651"/>
                    </a:lnTo>
                    <a:lnTo>
                      <a:pt x="527" y="651"/>
                    </a:lnTo>
                    <a:cubicBezTo>
                      <a:pt x="527" y="402"/>
                      <a:pt x="527" y="402"/>
                      <a:pt x="527" y="402"/>
                    </a:cubicBezTo>
                    <a:cubicBezTo>
                      <a:pt x="651" y="402"/>
                      <a:pt x="651" y="402"/>
                      <a:pt x="651" y="402"/>
                    </a:cubicBezTo>
                    <a:cubicBezTo>
                      <a:pt x="651" y="341"/>
                      <a:pt x="651" y="341"/>
                      <a:pt x="651" y="341"/>
                    </a:cubicBezTo>
                    <a:cubicBezTo>
                      <a:pt x="620" y="341"/>
                      <a:pt x="589" y="341"/>
                      <a:pt x="589" y="341"/>
                    </a:cubicBezTo>
                    <a:lnTo>
                      <a:pt x="589" y="341"/>
                    </a:lnTo>
                    <a:lnTo>
                      <a:pt x="589" y="341"/>
                    </a:lnTo>
                    <a:cubicBezTo>
                      <a:pt x="558" y="341"/>
                      <a:pt x="558" y="341"/>
                      <a:pt x="558" y="310"/>
                    </a:cubicBezTo>
                    <a:cubicBezTo>
                      <a:pt x="527" y="310"/>
                      <a:pt x="527" y="310"/>
                      <a:pt x="527" y="310"/>
                    </a:cubicBezTo>
                    <a:cubicBezTo>
                      <a:pt x="527" y="310"/>
                      <a:pt x="527" y="310"/>
                      <a:pt x="527" y="279"/>
                    </a:cubicBezTo>
                    <a:cubicBezTo>
                      <a:pt x="527" y="279"/>
                      <a:pt x="527" y="279"/>
                      <a:pt x="527" y="248"/>
                    </a:cubicBezTo>
                    <a:lnTo>
                      <a:pt x="527" y="248"/>
                    </a:lnTo>
                    <a:lnTo>
                      <a:pt x="527" y="248"/>
                    </a:lnTo>
                    <a:lnTo>
                      <a:pt x="527" y="248"/>
                    </a:lnTo>
                    <a:lnTo>
                      <a:pt x="527" y="248"/>
                    </a:lnTo>
                    <a:cubicBezTo>
                      <a:pt x="527" y="217"/>
                      <a:pt x="527" y="217"/>
                      <a:pt x="527" y="217"/>
                    </a:cubicBezTo>
                    <a:cubicBezTo>
                      <a:pt x="527" y="186"/>
                      <a:pt x="527" y="186"/>
                      <a:pt x="527" y="186"/>
                    </a:cubicBezTo>
                    <a:lnTo>
                      <a:pt x="527" y="155"/>
                    </a:lnTo>
                    <a:cubicBezTo>
                      <a:pt x="527" y="124"/>
                      <a:pt x="527" y="124"/>
                      <a:pt x="527" y="124"/>
                    </a:cubicBezTo>
                    <a:lnTo>
                      <a:pt x="527" y="124"/>
                    </a:lnTo>
                    <a:lnTo>
                      <a:pt x="527" y="93"/>
                    </a:lnTo>
                    <a:lnTo>
                      <a:pt x="527" y="93"/>
                    </a:lnTo>
                    <a:cubicBezTo>
                      <a:pt x="434" y="93"/>
                      <a:pt x="434" y="93"/>
                      <a:pt x="434" y="93"/>
                    </a:cubicBezTo>
                    <a:cubicBezTo>
                      <a:pt x="434" y="62"/>
                      <a:pt x="434" y="62"/>
                      <a:pt x="434" y="62"/>
                    </a:cubicBezTo>
                    <a:lnTo>
                      <a:pt x="434" y="62"/>
                    </a:lnTo>
                    <a:cubicBezTo>
                      <a:pt x="434" y="93"/>
                      <a:pt x="434" y="93"/>
                      <a:pt x="434" y="124"/>
                    </a:cubicBezTo>
                    <a:lnTo>
                      <a:pt x="434" y="124"/>
                    </a:lnTo>
                    <a:lnTo>
                      <a:pt x="434" y="124"/>
                    </a:lnTo>
                    <a:cubicBezTo>
                      <a:pt x="434" y="124"/>
                      <a:pt x="434" y="155"/>
                      <a:pt x="403" y="155"/>
                    </a:cubicBezTo>
                    <a:cubicBezTo>
                      <a:pt x="403" y="155"/>
                      <a:pt x="372" y="155"/>
                      <a:pt x="372" y="124"/>
                    </a:cubicBezTo>
                    <a:lnTo>
                      <a:pt x="372" y="124"/>
                    </a:lnTo>
                    <a:lnTo>
                      <a:pt x="372" y="124"/>
                    </a:lnTo>
                    <a:cubicBezTo>
                      <a:pt x="341" y="124"/>
                      <a:pt x="341" y="155"/>
                      <a:pt x="341" y="155"/>
                    </a:cubicBezTo>
                    <a:cubicBezTo>
                      <a:pt x="310" y="155"/>
                      <a:pt x="310" y="155"/>
                      <a:pt x="310" y="155"/>
                    </a:cubicBezTo>
                    <a:cubicBezTo>
                      <a:pt x="310" y="155"/>
                      <a:pt x="310" y="155"/>
                      <a:pt x="279" y="155"/>
                    </a:cubicBezTo>
                    <a:cubicBezTo>
                      <a:pt x="279" y="124"/>
                      <a:pt x="279" y="124"/>
                      <a:pt x="279" y="124"/>
                    </a:cubicBezTo>
                    <a:cubicBezTo>
                      <a:pt x="279" y="124"/>
                      <a:pt x="279" y="124"/>
                      <a:pt x="279" y="93"/>
                    </a:cubicBezTo>
                    <a:lnTo>
                      <a:pt x="248" y="93"/>
                    </a:lnTo>
                    <a:cubicBezTo>
                      <a:pt x="248" y="62"/>
                      <a:pt x="248" y="62"/>
                      <a:pt x="248" y="62"/>
                    </a:cubicBezTo>
                    <a:cubicBezTo>
                      <a:pt x="248" y="62"/>
                      <a:pt x="248" y="31"/>
                      <a:pt x="217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62" y="31"/>
                      <a:pt x="93" y="93"/>
                      <a:pt x="93" y="93"/>
                    </a:cubicBezTo>
                    <a:cubicBezTo>
                      <a:pt x="93" y="124"/>
                      <a:pt x="93" y="124"/>
                      <a:pt x="93" y="155"/>
                    </a:cubicBezTo>
                    <a:lnTo>
                      <a:pt x="93" y="155"/>
                    </a:lnTo>
                    <a:lnTo>
                      <a:pt x="93" y="186"/>
                    </a:lnTo>
                    <a:cubicBezTo>
                      <a:pt x="93" y="217"/>
                      <a:pt x="93" y="248"/>
                      <a:pt x="93" y="248"/>
                    </a:cubicBezTo>
                    <a:cubicBezTo>
                      <a:pt x="124" y="248"/>
                      <a:pt x="124" y="279"/>
                      <a:pt x="124" y="279"/>
                    </a:cubicBezTo>
                    <a:cubicBezTo>
                      <a:pt x="124" y="279"/>
                      <a:pt x="124" y="310"/>
                      <a:pt x="124" y="341"/>
                    </a:cubicBezTo>
                    <a:cubicBezTo>
                      <a:pt x="124" y="341"/>
                      <a:pt x="124" y="341"/>
                      <a:pt x="124" y="372"/>
                    </a:cubicBezTo>
                    <a:cubicBezTo>
                      <a:pt x="124" y="372"/>
                      <a:pt x="93" y="402"/>
                      <a:pt x="93" y="434"/>
                    </a:cubicBezTo>
                    <a:lnTo>
                      <a:pt x="93" y="434"/>
                    </a:lnTo>
                    <a:cubicBezTo>
                      <a:pt x="93" y="434"/>
                      <a:pt x="62" y="434"/>
                      <a:pt x="62" y="465"/>
                    </a:cubicBezTo>
                    <a:cubicBezTo>
                      <a:pt x="62" y="465"/>
                      <a:pt x="62" y="465"/>
                      <a:pt x="31" y="465"/>
                    </a:cubicBezTo>
                    <a:cubicBezTo>
                      <a:pt x="31" y="496"/>
                      <a:pt x="31" y="527"/>
                      <a:pt x="31" y="558"/>
                    </a:cubicBezTo>
                    <a:cubicBezTo>
                      <a:pt x="31" y="589"/>
                      <a:pt x="31" y="619"/>
                      <a:pt x="0" y="619"/>
                    </a:cubicBezTo>
                    <a:lnTo>
                      <a:pt x="0" y="619"/>
                    </a:lnTo>
                    <a:cubicBezTo>
                      <a:pt x="0" y="619"/>
                      <a:pt x="0" y="651"/>
                      <a:pt x="0" y="682"/>
                    </a:cubicBezTo>
                    <a:lnTo>
                      <a:pt x="31" y="682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25" name="Freeform 22"/>
              <p:cNvSpPr>
                <a:spLocks noChangeArrowheads="1"/>
              </p:cNvSpPr>
              <p:nvPr/>
            </p:nvSpPr>
            <p:spPr bwMode="auto">
              <a:xfrm>
                <a:off x="3937000" y="2114550"/>
                <a:ext cx="190500" cy="346075"/>
              </a:xfrm>
              <a:custGeom>
                <a:avLst/>
                <a:gdLst>
                  <a:gd name="T0" fmla="*/ 93 w 528"/>
                  <a:gd name="T1" fmla="*/ 898 h 961"/>
                  <a:gd name="T2" fmla="*/ 124 w 528"/>
                  <a:gd name="T3" fmla="*/ 960 h 961"/>
                  <a:gd name="T4" fmla="*/ 155 w 528"/>
                  <a:gd name="T5" fmla="*/ 960 h 961"/>
                  <a:gd name="T6" fmla="*/ 186 w 528"/>
                  <a:gd name="T7" fmla="*/ 960 h 961"/>
                  <a:gd name="T8" fmla="*/ 186 w 528"/>
                  <a:gd name="T9" fmla="*/ 960 h 961"/>
                  <a:gd name="T10" fmla="*/ 217 w 528"/>
                  <a:gd name="T11" fmla="*/ 930 h 961"/>
                  <a:gd name="T12" fmla="*/ 248 w 528"/>
                  <a:gd name="T13" fmla="*/ 930 h 961"/>
                  <a:gd name="T14" fmla="*/ 248 w 528"/>
                  <a:gd name="T15" fmla="*/ 930 h 961"/>
                  <a:gd name="T16" fmla="*/ 279 w 528"/>
                  <a:gd name="T17" fmla="*/ 930 h 961"/>
                  <a:gd name="T18" fmla="*/ 279 w 528"/>
                  <a:gd name="T19" fmla="*/ 930 h 961"/>
                  <a:gd name="T20" fmla="*/ 279 w 528"/>
                  <a:gd name="T21" fmla="*/ 898 h 961"/>
                  <a:gd name="T22" fmla="*/ 310 w 528"/>
                  <a:gd name="T23" fmla="*/ 867 h 961"/>
                  <a:gd name="T24" fmla="*/ 310 w 528"/>
                  <a:gd name="T25" fmla="*/ 867 h 961"/>
                  <a:gd name="T26" fmla="*/ 341 w 528"/>
                  <a:gd name="T27" fmla="*/ 867 h 961"/>
                  <a:gd name="T28" fmla="*/ 372 w 528"/>
                  <a:gd name="T29" fmla="*/ 867 h 961"/>
                  <a:gd name="T30" fmla="*/ 403 w 528"/>
                  <a:gd name="T31" fmla="*/ 836 h 961"/>
                  <a:gd name="T32" fmla="*/ 434 w 528"/>
                  <a:gd name="T33" fmla="*/ 806 h 961"/>
                  <a:gd name="T34" fmla="*/ 434 w 528"/>
                  <a:gd name="T35" fmla="*/ 774 h 961"/>
                  <a:gd name="T36" fmla="*/ 465 w 528"/>
                  <a:gd name="T37" fmla="*/ 743 h 961"/>
                  <a:gd name="T38" fmla="*/ 465 w 528"/>
                  <a:gd name="T39" fmla="*/ 712 h 961"/>
                  <a:gd name="T40" fmla="*/ 465 w 528"/>
                  <a:gd name="T41" fmla="*/ 712 h 961"/>
                  <a:gd name="T42" fmla="*/ 434 w 528"/>
                  <a:gd name="T43" fmla="*/ 650 h 961"/>
                  <a:gd name="T44" fmla="*/ 434 w 528"/>
                  <a:gd name="T45" fmla="*/ 619 h 961"/>
                  <a:gd name="T46" fmla="*/ 465 w 528"/>
                  <a:gd name="T47" fmla="*/ 558 h 961"/>
                  <a:gd name="T48" fmla="*/ 465 w 528"/>
                  <a:gd name="T49" fmla="*/ 558 h 961"/>
                  <a:gd name="T50" fmla="*/ 496 w 528"/>
                  <a:gd name="T51" fmla="*/ 496 h 961"/>
                  <a:gd name="T52" fmla="*/ 496 w 528"/>
                  <a:gd name="T53" fmla="*/ 496 h 961"/>
                  <a:gd name="T54" fmla="*/ 527 w 528"/>
                  <a:gd name="T55" fmla="*/ 465 h 961"/>
                  <a:gd name="T56" fmla="*/ 124 w 528"/>
                  <a:gd name="T57" fmla="*/ 0 h 961"/>
                  <a:gd name="T58" fmla="*/ 93 w 528"/>
                  <a:gd name="T59" fmla="*/ 31 h 961"/>
                  <a:gd name="T60" fmla="*/ 93 w 528"/>
                  <a:gd name="T61" fmla="*/ 93 h 961"/>
                  <a:gd name="T62" fmla="*/ 124 w 528"/>
                  <a:gd name="T63" fmla="*/ 155 h 961"/>
                  <a:gd name="T64" fmla="*/ 155 w 528"/>
                  <a:gd name="T65" fmla="*/ 187 h 961"/>
                  <a:gd name="T66" fmla="*/ 124 w 528"/>
                  <a:gd name="T67" fmla="*/ 248 h 961"/>
                  <a:gd name="T68" fmla="*/ 124 w 528"/>
                  <a:gd name="T69" fmla="*/ 435 h 961"/>
                  <a:gd name="T70" fmla="*/ 93 w 528"/>
                  <a:gd name="T71" fmla="*/ 465 h 961"/>
                  <a:gd name="T72" fmla="*/ 62 w 528"/>
                  <a:gd name="T73" fmla="*/ 496 h 961"/>
                  <a:gd name="T74" fmla="*/ 31 w 528"/>
                  <a:gd name="T75" fmla="*/ 526 h 961"/>
                  <a:gd name="T76" fmla="*/ 31 w 528"/>
                  <a:gd name="T77" fmla="*/ 588 h 961"/>
                  <a:gd name="T78" fmla="*/ 31 w 528"/>
                  <a:gd name="T79" fmla="*/ 619 h 961"/>
                  <a:gd name="T80" fmla="*/ 31 w 528"/>
                  <a:gd name="T81" fmla="*/ 619 h 961"/>
                  <a:gd name="T82" fmla="*/ 31 w 528"/>
                  <a:gd name="T83" fmla="*/ 619 h 961"/>
                  <a:gd name="T84" fmla="*/ 62 w 528"/>
                  <a:gd name="T85" fmla="*/ 619 h 961"/>
                  <a:gd name="T86" fmla="*/ 62 w 528"/>
                  <a:gd name="T87" fmla="*/ 650 h 961"/>
                  <a:gd name="T88" fmla="*/ 93 w 528"/>
                  <a:gd name="T89" fmla="*/ 712 h 961"/>
                  <a:gd name="T90" fmla="*/ 93 w 528"/>
                  <a:gd name="T91" fmla="*/ 806 h 961"/>
                  <a:gd name="T92" fmla="*/ 124 w 528"/>
                  <a:gd name="T93" fmla="*/ 867 h 961"/>
                  <a:gd name="T94" fmla="*/ 93 w 528"/>
                  <a:gd name="T95" fmla="*/ 898 h 961"/>
                  <a:gd name="T96" fmla="*/ 93 w 528"/>
                  <a:gd name="T97" fmla="*/ 898 h 961"/>
                  <a:gd name="T98" fmla="*/ 62 w 528"/>
                  <a:gd name="T99" fmla="*/ 898 h 961"/>
                  <a:gd name="T100" fmla="*/ 62 w 528"/>
                  <a:gd name="T101" fmla="*/ 898 h 9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528" h="961">
                    <a:moveTo>
                      <a:pt x="93" y="898"/>
                    </a:moveTo>
                    <a:lnTo>
                      <a:pt x="93" y="898"/>
                    </a:lnTo>
                    <a:lnTo>
                      <a:pt x="93" y="898"/>
                    </a:lnTo>
                    <a:cubicBezTo>
                      <a:pt x="124" y="960"/>
                      <a:pt x="124" y="960"/>
                      <a:pt x="124" y="960"/>
                    </a:cubicBezTo>
                    <a:lnTo>
                      <a:pt x="124" y="960"/>
                    </a:lnTo>
                    <a:cubicBezTo>
                      <a:pt x="124" y="960"/>
                      <a:pt x="124" y="960"/>
                      <a:pt x="155" y="960"/>
                    </a:cubicBezTo>
                    <a:lnTo>
                      <a:pt x="155" y="960"/>
                    </a:lnTo>
                    <a:cubicBezTo>
                      <a:pt x="186" y="960"/>
                      <a:pt x="186" y="960"/>
                      <a:pt x="186" y="960"/>
                    </a:cubicBezTo>
                    <a:lnTo>
                      <a:pt x="186" y="960"/>
                    </a:lnTo>
                    <a:lnTo>
                      <a:pt x="186" y="960"/>
                    </a:lnTo>
                    <a:lnTo>
                      <a:pt x="186" y="960"/>
                    </a:lnTo>
                    <a:lnTo>
                      <a:pt x="217" y="930"/>
                    </a:lnTo>
                    <a:lnTo>
                      <a:pt x="217" y="930"/>
                    </a:lnTo>
                    <a:cubicBezTo>
                      <a:pt x="217" y="930"/>
                      <a:pt x="217" y="930"/>
                      <a:pt x="248" y="930"/>
                    </a:cubicBezTo>
                    <a:lnTo>
                      <a:pt x="248" y="930"/>
                    </a:lnTo>
                    <a:lnTo>
                      <a:pt x="248" y="930"/>
                    </a:lnTo>
                    <a:lnTo>
                      <a:pt x="279" y="930"/>
                    </a:lnTo>
                    <a:lnTo>
                      <a:pt x="279" y="930"/>
                    </a:lnTo>
                    <a:lnTo>
                      <a:pt x="279" y="930"/>
                    </a:lnTo>
                    <a:lnTo>
                      <a:pt x="279" y="930"/>
                    </a:lnTo>
                    <a:lnTo>
                      <a:pt x="279" y="930"/>
                    </a:lnTo>
                    <a:cubicBezTo>
                      <a:pt x="279" y="898"/>
                      <a:pt x="279" y="898"/>
                      <a:pt x="279" y="898"/>
                    </a:cubicBezTo>
                    <a:lnTo>
                      <a:pt x="279" y="898"/>
                    </a:lnTo>
                    <a:cubicBezTo>
                      <a:pt x="279" y="867"/>
                      <a:pt x="310" y="867"/>
                      <a:pt x="310" y="867"/>
                    </a:cubicBezTo>
                    <a:lnTo>
                      <a:pt x="310" y="867"/>
                    </a:lnTo>
                    <a:lnTo>
                      <a:pt x="310" y="867"/>
                    </a:lnTo>
                    <a:lnTo>
                      <a:pt x="310" y="867"/>
                    </a:lnTo>
                    <a:lnTo>
                      <a:pt x="341" y="867"/>
                    </a:lnTo>
                    <a:lnTo>
                      <a:pt x="341" y="867"/>
                    </a:lnTo>
                    <a:cubicBezTo>
                      <a:pt x="341" y="867"/>
                      <a:pt x="341" y="867"/>
                      <a:pt x="372" y="867"/>
                    </a:cubicBezTo>
                    <a:lnTo>
                      <a:pt x="372" y="867"/>
                    </a:lnTo>
                    <a:cubicBezTo>
                      <a:pt x="372" y="867"/>
                      <a:pt x="372" y="836"/>
                      <a:pt x="403" y="836"/>
                    </a:cubicBezTo>
                    <a:lnTo>
                      <a:pt x="403" y="806"/>
                    </a:lnTo>
                    <a:cubicBezTo>
                      <a:pt x="403" y="806"/>
                      <a:pt x="403" y="806"/>
                      <a:pt x="434" y="806"/>
                    </a:cubicBezTo>
                    <a:lnTo>
                      <a:pt x="434" y="806"/>
                    </a:lnTo>
                    <a:cubicBezTo>
                      <a:pt x="434" y="774"/>
                      <a:pt x="434" y="774"/>
                      <a:pt x="434" y="774"/>
                    </a:cubicBezTo>
                    <a:cubicBezTo>
                      <a:pt x="465" y="743"/>
                      <a:pt x="465" y="743"/>
                      <a:pt x="465" y="743"/>
                    </a:cubicBezTo>
                    <a:lnTo>
                      <a:pt x="465" y="743"/>
                    </a:lnTo>
                    <a:cubicBezTo>
                      <a:pt x="465" y="743"/>
                      <a:pt x="465" y="743"/>
                      <a:pt x="465" y="712"/>
                    </a:cubicBezTo>
                    <a:lnTo>
                      <a:pt x="465" y="712"/>
                    </a:lnTo>
                    <a:lnTo>
                      <a:pt x="465" y="712"/>
                    </a:lnTo>
                    <a:lnTo>
                      <a:pt x="465" y="712"/>
                    </a:lnTo>
                    <a:cubicBezTo>
                      <a:pt x="434" y="712"/>
                      <a:pt x="434" y="682"/>
                      <a:pt x="434" y="682"/>
                    </a:cubicBezTo>
                    <a:cubicBezTo>
                      <a:pt x="434" y="682"/>
                      <a:pt x="434" y="682"/>
                      <a:pt x="434" y="650"/>
                    </a:cubicBezTo>
                    <a:lnTo>
                      <a:pt x="434" y="619"/>
                    </a:lnTo>
                    <a:lnTo>
                      <a:pt x="434" y="619"/>
                    </a:lnTo>
                    <a:cubicBezTo>
                      <a:pt x="434" y="588"/>
                      <a:pt x="434" y="588"/>
                      <a:pt x="434" y="588"/>
                    </a:cubicBezTo>
                    <a:lnTo>
                      <a:pt x="465" y="558"/>
                    </a:lnTo>
                    <a:lnTo>
                      <a:pt x="465" y="558"/>
                    </a:lnTo>
                    <a:lnTo>
                      <a:pt x="465" y="558"/>
                    </a:lnTo>
                    <a:cubicBezTo>
                      <a:pt x="465" y="526"/>
                      <a:pt x="465" y="526"/>
                      <a:pt x="496" y="526"/>
                    </a:cubicBezTo>
                    <a:lnTo>
                      <a:pt x="496" y="496"/>
                    </a:lnTo>
                    <a:lnTo>
                      <a:pt x="496" y="496"/>
                    </a:lnTo>
                    <a:lnTo>
                      <a:pt x="496" y="496"/>
                    </a:lnTo>
                    <a:cubicBezTo>
                      <a:pt x="496" y="465"/>
                      <a:pt x="496" y="465"/>
                      <a:pt x="496" y="465"/>
                    </a:cubicBezTo>
                    <a:cubicBezTo>
                      <a:pt x="527" y="465"/>
                      <a:pt x="527" y="465"/>
                      <a:pt x="527" y="465"/>
                    </a:cubicBezTo>
                    <a:cubicBezTo>
                      <a:pt x="527" y="248"/>
                      <a:pt x="527" y="248"/>
                      <a:pt x="527" y="248"/>
                    </a:cubicBezTo>
                    <a:cubicBezTo>
                      <a:pt x="124" y="0"/>
                      <a:pt x="124" y="0"/>
                      <a:pt x="124" y="0"/>
                    </a:cubicBezTo>
                    <a:cubicBezTo>
                      <a:pt x="124" y="31"/>
                      <a:pt x="124" y="31"/>
                      <a:pt x="93" y="31"/>
                    </a:cubicBezTo>
                    <a:lnTo>
                      <a:pt x="93" y="31"/>
                    </a:lnTo>
                    <a:cubicBezTo>
                      <a:pt x="93" y="63"/>
                      <a:pt x="93" y="93"/>
                      <a:pt x="93" y="93"/>
                    </a:cubicBezTo>
                    <a:lnTo>
                      <a:pt x="93" y="93"/>
                    </a:lnTo>
                    <a:cubicBezTo>
                      <a:pt x="93" y="93"/>
                      <a:pt x="93" y="93"/>
                      <a:pt x="124" y="93"/>
                    </a:cubicBezTo>
                    <a:cubicBezTo>
                      <a:pt x="124" y="124"/>
                      <a:pt x="124" y="124"/>
                      <a:pt x="124" y="155"/>
                    </a:cubicBezTo>
                    <a:cubicBezTo>
                      <a:pt x="155" y="155"/>
                      <a:pt x="155" y="155"/>
                      <a:pt x="155" y="155"/>
                    </a:cubicBezTo>
                    <a:cubicBezTo>
                      <a:pt x="155" y="187"/>
                      <a:pt x="155" y="187"/>
                      <a:pt x="155" y="187"/>
                    </a:cubicBezTo>
                    <a:lnTo>
                      <a:pt x="155" y="187"/>
                    </a:lnTo>
                    <a:cubicBezTo>
                      <a:pt x="155" y="187"/>
                      <a:pt x="124" y="217"/>
                      <a:pt x="124" y="248"/>
                    </a:cubicBezTo>
                    <a:cubicBezTo>
                      <a:pt x="124" y="311"/>
                      <a:pt x="124" y="341"/>
                      <a:pt x="124" y="372"/>
                    </a:cubicBezTo>
                    <a:cubicBezTo>
                      <a:pt x="124" y="403"/>
                      <a:pt x="124" y="435"/>
                      <a:pt x="124" y="435"/>
                    </a:cubicBezTo>
                    <a:cubicBezTo>
                      <a:pt x="93" y="435"/>
                      <a:pt x="93" y="435"/>
                      <a:pt x="93" y="435"/>
                    </a:cubicBezTo>
                    <a:cubicBezTo>
                      <a:pt x="93" y="465"/>
                      <a:pt x="93" y="465"/>
                      <a:pt x="93" y="465"/>
                    </a:cubicBezTo>
                    <a:lnTo>
                      <a:pt x="62" y="496"/>
                    </a:lnTo>
                    <a:lnTo>
                      <a:pt x="62" y="496"/>
                    </a:lnTo>
                    <a:cubicBezTo>
                      <a:pt x="31" y="526"/>
                      <a:pt x="31" y="526"/>
                      <a:pt x="31" y="526"/>
                    </a:cubicBezTo>
                    <a:lnTo>
                      <a:pt x="31" y="526"/>
                    </a:lnTo>
                    <a:cubicBezTo>
                      <a:pt x="31" y="558"/>
                      <a:pt x="31" y="558"/>
                      <a:pt x="0" y="588"/>
                    </a:cubicBezTo>
                    <a:lnTo>
                      <a:pt x="31" y="588"/>
                    </a:lnTo>
                    <a:lnTo>
                      <a:pt x="31" y="619"/>
                    </a:lnTo>
                    <a:lnTo>
                      <a:pt x="31" y="619"/>
                    </a:lnTo>
                    <a:lnTo>
                      <a:pt x="31" y="619"/>
                    </a:lnTo>
                    <a:lnTo>
                      <a:pt x="31" y="619"/>
                    </a:lnTo>
                    <a:lnTo>
                      <a:pt x="31" y="619"/>
                    </a:lnTo>
                    <a:lnTo>
                      <a:pt x="31" y="619"/>
                    </a:lnTo>
                    <a:lnTo>
                      <a:pt x="31" y="619"/>
                    </a:lnTo>
                    <a:lnTo>
                      <a:pt x="62" y="619"/>
                    </a:lnTo>
                    <a:lnTo>
                      <a:pt x="62" y="619"/>
                    </a:lnTo>
                    <a:lnTo>
                      <a:pt x="62" y="650"/>
                    </a:lnTo>
                    <a:cubicBezTo>
                      <a:pt x="93" y="650"/>
                      <a:pt x="93" y="650"/>
                      <a:pt x="93" y="650"/>
                    </a:cubicBezTo>
                    <a:cubicBezTo>
                      <a:pt x="93" y="682"/>
                      <a:pt x="93" y="682"/>
                      <a:pt x="93" y="712"/>
                    </a:cubicBezTo>
                    <a:lnTo>
                      <a:pt x="93" y="712"/>
                    </a:lnTo>
                    <a:cubicBezTo>
                      <a:pt x="93" y="712"/>
                      <a:pt x="93" y="774"/>
                      <a:pt x="93" y="806"/>
                    </a:cubicBezTo>
                    <a:cubicBezTo>
                      <a:pt x="124" y="836"/>
                      <a:pt x="124" y="836"/>
                      <a:pt x="124" y="836"/>
                    </a:cubicBezTo>
                    <a:cubicBezTo>
                      <a:pt x="124" y="867"/>
                      <a:pt x="124" y="867"/>
                      <a:pt x="124" y="867"/>
                    </a:cubicBezTo>
                    <a:lnTo>
                      <a:pt x="124" y="867"/>
                    </a:lnTo>
                    <a:lnTo>
                      <a:pt x="93" y="898"/>
                    </a:lnTo>
                    <a:lnTo>
                      <a:pt x="93" y="898"/>
                    </a:lnTo>
                    <a:lnTo>
                      <a:pt x="93" y="898"/>
                    </a:lnTo>
                    <a:lnTo>
                      <a:pt x="93" y="898"/>
                    </a:lnTo>
                    <a:lnTo>
                      <a:pt x="62" y="898"/>
                    </a:lnTo>
                    <a:lnTo>
                      <a:pt x="62" y="898"/>
                    </a:lnTo>
                    <a:lnTo>
                      <a:pt x="62" y="898"/>
                    </a:lnTo>
                    <a:cubicBezTo>
                      <a:pt x="93" y="898"/>
                      <a:pt x="93" y="898"/>
                      <a:pt x="93" y="89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26" name="Freeform 23"/>
              <p:cNvSpPr>
                <a:spLocks noChangeArrowheads="1"/>
              </p:cNvSpPr>
              <p:nvPr/>
            </p:nvSpPr>
            <p:spPr bwMode="auto">
              <a:xfrm>
                <a:off x="3557588" y="2316163"/>
                <a:ext cx="146050" cy="100012"/>
              </a:xfrm>
              <a:custGeom>
                <a:avLst/>
                <a:gdLst>
                  <a:gd name="T0" fmla="*/ 31 w 405"/>
                  <a:gd name="T1" fmla="*/ 278 h 279"/>
                  <a:gd name="T2" fmla="*/ 31 w 405"/>
                  <a:gd name="T3" fmla="*/ 278 h 279"/>
                  <a:gd name="T4" fmla="*/ 62 w 405"/>
                  <a:gd name="T5" fmla="*/ 278 h 279"/>
                  <a:gd name="T6" fmla="*/ 93 w 405"/>
                  <a:gd name="T7" fmla="*/ 278 h 279"/>
                  <a:gd name="T8" fmla="*/ 93 w 405"/>
                  <a:gd name="T9" fmla="*/ 278 h 279"/>
                  <a:gd name="T10" fmla="*/ 124 w 405"/>
                  <a:gd name="T11" fmla="*/ 278 h 279"/>
                  <a:gd name="T12" fmla="*/ 93 w 405"/>
                  <a:gd name="T13" fmla="*/ 248 h 279"/>
                  <a:gd name="T14" fmla="*/ 93 w 405"/>
                  <a:gd name="T15" fmla="*/ 248 h 279"/>
                  <a:gd name="T16" fmla="*/ 124 w 405"/>
                  <a:gd name="T17" fmla="*/ 216 h 279"/>
                  <a:gd name="T18" fmla="*/ 124 w 405"/>
                  <a:gd name="T19" fmla="*/ 216 h 279"/>
                  <a:gd name="T20" fmla="*/ 124 w 405"/>
                  <a:gd name="T21" fmla="*/ 216 h 279"/>
                  <a:gd name="T22" fmla="*/ 156 w 405"/>
                  <a:gd name="T23" fmla="*/ 185 h 279"/>
                  <a:gd name="T24" fmla="*/ 156 w 405"/>
                  <a:gd name="T25" fmla="*/ 185 h 279"/>
                  <a:gd name="T26" fmla="*/ 186 w 405"/>
                  <a:gd name="T27" fmla="*/ 185 h 279"/>
                  <a:gd name="T28" fmla="*/ 186 w 405"/>
                  <a:gd name="T29" fmla="*/ 185 h 279"/>
                  <a:gd name="T30" fmla="*/ 248 w 405"/>
                  <a:gd name="T31" fmla="*/ 185 h 279"/>
                  <a:gd name="T32" fmla="*/ 248 w 405"/>
                  <a:gd name="T33" fmla="*/ 185 h 279"/>
                  <a:gd name="T34" fmla="*/ 280 w 405"/>
                  <a:gd name="T35" fmla="*/ 185 h 279"/>
                  <a:gd name="T36" fmla="*/ 280 w 405"/>
                  <a:gd name="T37" fmla="*/ 185 h 279"/>
                  <a:gd name="T38" fmla="*/ 280 w 405"/>
                  <a:gd name="T39" fmla="*/ 185 h 279"/>
                  <a:gd name="T40" fmla="*/ 310 w 405"/>
                  <a:gd name="T41" fmla="*/ 185 h 279"/>
                  <a:gd name="T42" fmla="*/ 310 w 405"/>
                  <a:gd name="T43" fmla="*/ 185 h 279"/>
                  <a:gd name="T44" fmla="*/ 341 w 405"/>
                  <a:gd name="T45" fmla="*/ 185 h 279"/>
                  <a:gd name="T46" fmla="*/ 341 w 405"/>
                  <a:gd name="T47" fmla="*/ 185 h 279"/>
                  <a:gd name="T48" fmla="*/ 404 w 405"/>
                  <a:gd name="T49" fmla="*/ 154 h 279"/>
                  <a:gd name="T50" fmla="*/ 404 w 405"/>
                  <a:gd name="T51" fmla="*/ 154 h 279"/>
                  <a:gd name="T52" fmla="*/ 404 w 405"/>
                  <a:gd name="T53" fmla="*/ 154 h 279"/>
                  <a:gd name="T54" fmla="*/ 404 w 405"/>
                  <a:gd name="T55" fmla="*/ 154 h 279"/>
                  <a:gd name="T56" fmla="*/ 372 w 405"/>
                  <a:gd name="T57" fmla="*/ 154 h 279"/>
                  <a:gd name="T58" fmla="*/ 372 w 405"/>
                  <a:gd name="T59" fmla="*/ 154 h 279"/>
                  <a:gd name="T60" fmla="*/ 372 w 405"/>
                  <a:gd name="T61" fmla="*/ 154 h 279"/>
                  <a:gd name="T62" fmla="*/ 372 w 405"/>
                  <a:gd name="T63" fmla="*/ 124 h 279"/>
                  <a:gd name="T64" fmla="*/ 341 w 405"/>
                  <a:gd name="T65" fmla="*/ 124 h 279"/>
                  <a:gd name="T66" fmla="*/ 341 w 405"/>
                  <a:gd name="T67" fmla="*/ 124 h 279"/>
                  <a:gd name="T68" fmla="*/ 341 w 405"/>
                  <a:gd name="T69" fmla="*/ 92 h 279"/>
                  <a:gd name="T70" fmla="*/ 341 w 405"/>
                  <a:gd name="T71" fmla="*/ 92 h 279"/>
                  <a:gd name="T72" fmla="*/ 310 w 405"/>
                  <a:gd name="T73" fmla="*/ 30 h 279"/>
                  <a:gd name="T74" fmla="*/ 280 w 405"/>
                  <a:gd name="T75" fmla="*/ 0 h 279"/>
                  <a:gd name="T76" fmla="*/ 280 w 405"/>
                  <a:gd name="T77" fmla="*/ 0 h 279"/>
                  <a:gd name="T78" fmla="*/ 217 w 405"/>
                  <a:gd name="T79" fmla="*/ 0 h 279"/>
                  <a:gd name="T80" fmla="*/ 217 w 405"/>
                  <a:gd name="T81" fmla="*/ 30 h 279"/>
                  <a:gd name="T82" fmla="*/ 217 w 405"/>
                  <a:gd name="T83" fmla="*/ 30 h 279"/>
                  <a:gd name="T84" fmla="*/ 217 w 405"/>
                  <a:gd name="T85" fmla="*/ 61 h 279"/>
                  <a:gd name="T86" fmla="*/ 186 w 405"/>
                  <a:gd name="T87" fmla="*/ 61 h 279"/>
                  <a:gd name="T88" fmla="*/ 156 w 405"/>
                  <a:gd name="T89" fmla="*/ 61 h 279"/>
                  <a:gd name="T90" fmla="*/ 156 w 405"/>
                  <a:gd name="T91" fmla="*/ 92 h 279"/>
                  <a:gd name="T92" fmla="*/ 156 w 405"/>
                  <a:gd name="T93" fmla="*/ 92 h 279"/>
                  <a:gd name="T94" fmla="*/ 156 w 405"/>
                  <a:gd name="T95" fmla="*/ 92 h 279"/>
                  <a:gd name="T96" fmla="*/ 93 w 405"/>
                  <a:gd name="T97" fmla="*/ 124 h 279"/>
                  <a:gd name="T98" fmla="*/ 93 w 405"/>
                  <a:gd name="T99" fmla="*/ 124 h 279"/>
                  <a:gd name="T100" fmla="*/ 93 w 405"/>
                  <a:gd name="T101" fmla="*/ 124 h 279"/>
                  <a:gd name="T102" fmla="*/ 62 w 405"/>
                  <a:gd name="T103" fmla="*/ 124 h 279"/>
                  <a:gd name="T104" fmla="*/ 62 w 405"/>
                  <a:gd name="T105" fmla="*/ 154 h 279"/>
                  <a:gd name="T106" fmla="*/ 62 w 405"/>
                  <a:gd name="T107" fmla="*/ 154 h 279"/>
                  <a:gd name="T108" fmla="*/ 31 w 405"/>
                  <a:gd name="T109" fmla="*/ 185 h 279"/>
                  <a:gd name="T110" fmla="*/ 31 w 405"/>
                  <a:gd name="T111" fmla="*/ 185 h 279"/>
                  <a:gd name="T112" fmla="*/ 31 w 405"/>
                  <a:gd name="T113" fmla="*/ 185 h 279"/>
                  <a:gd name="T114" fmla="*/ 31 w 405"/>
                  <a:gd name="T115" fmla="*/ 185 h 279"/>
                  <a:gd name="T116" fmla="*/ 31 w 405"/>
                  <a:gd name="T117" fmla="*/ 185 h 279"/>
                  <a:gd name="T118" fmla="*/ 31 w 405"/>
                  <a:gd name="T119" fmla="*/ 216 h 279"/>
                  <a:gd name="T120" fmla="*/ 0 w 405"/>
                  <a:gd name="T121" fmla="*/ 248 h 279"/>
                  <a:gd name="T122" fmla="*/ 31 w 405"/>
                  <a:gd name="T123" fmla="*/ 278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05" h="279">
                    <a:moveTo>
                      <a:pt x="31" y="278"/>
                    </a:moveTo>
                    <a:lnTo>
                      <a:pt x="31" y="278"/>
                    </a:lnTo>
                    <a:cubicBezTo>
                      <a:pt x="62" y="278"/>
                      <a:pt x="62" y="278"/>
                      <a:pt x="62" y="278"/>
                    </a:cubicBezTo>
                    <a:lnTo>
                      <a:pt x="93" y="278"/>
                    </a:lnTo>
                    <a:lnTo>
                      <a:pt x="93" y="278"/>
                    </a:lnTo>
                    <a:lnTo>
                      <a:pt x="124" y="278"/>
                    </a:lnTo>
                    <a:lnTo>
                      <a:pt x="93" y="248"/>
                    </a:lnTo>
                    <a:lnTo>
                      <a:pt x="93" y="248"/>
                    </a:lnTo>
                    <a:cubicBezTo>
                      <a:pt x="93" y="248"/>
                      <a:pt x="124" y="248"/>
                      <a:pt x="124" y="216"/>
                    </a:cubicBezTo>
                    <a:lnTo>
                      <a:pt x="124" y="216"/>
                    </a:lnTo>
                    <a:lnTo>
                      <a:pt x="124" y="216"/>
                    </a:lnTo>
                    <a:cubicBezTo>
                      <a:pt x="124" y="185"/>
                      <a:pt x="156" y="185"/>
                      <a:pt x="156" y="185"/>
                    </a:cubicBezTo>
                    <a:lnTo>
                      <a:pt x="156" y="185"/>
                    </a:lnTo>
                    <a:lnTo>
                      <a:pt x="186" y="185"/>
                    </a:lnTo>
                    <a:lnTo>
                      <a:pt x="186" y="185"/>
                    </a:lnTo>
                    <a:cubicBezTo>
                      <a:pt x="217" y="185"/>
                      <a:pt x="248" y="185"/>
                      <a:pt x="248" y="185"/>
                    </a:cubicBezTo>
                    <a:lnTo>
                      <a:pt x="248" y="185"/>
                    </a:lnTo>
                    <a:cubicBezTo>
                      <a:pt x="280" y="185"/>
                      <a:pt x="280" y="185"/>
                      <a:pt x="280" y="185"/>
                    </a:cubicBezTo>
                    <a:lnTo>
                      <a:pt x="280" y="185"/>
                    </a:lnTo>
                    <a:lnTo>
                      <a:pt x="280" y="185"/>
                    </a:lnTo>
                    <a:lnTo>
                      <a:pt x="310" y="185"/>
                    </a:lnTo>
                    <a:lnTo>
                      <a:pt x="310" y="185"/>
                    </a:lnTo>
                    <a:lnTo>
                      <a:pt x="341" y="185"/>
                    </a:lnTo>
                    <a:lnTo>
                      <a:pt x="341" y="185"/>
                    </a:lnTo>
                    <a:cubicBezTo>
                      <a:pt x="404" y="154"/>
                      <a:pt x="404" y="154"/>
                      <a:pt x="404" y="154"/>
                    </a:cubicBezTo>
                    <a:lnTo>
                      <a:pt x="404" y="154"/>
                    </a:lnTo>
                    <a:lnTo>
                      <a:pt x="404" y="154"/>
                    </a:lnTo>
                    <a:lnTo>
                      <a:pt x="404" y="154"/>
                    </a:lnTo>
                    <a:cubicBezTo>
                      <a:pt x="372" y="154"/>
                      <a:pt x="372" y="154"/>
                      <a:pt x="372" y="154"/>
                    </a:cubicBezTo>
                    <a:lnTo>
                      <a:pt x="372" y="154"/>
                    </a:lnTo>
                    <a:lnTo>
                      <a:pt x="372" y="154"/>
                    </a:lnTo>
                    <a:lnTo>
                      <a:pt x="372" y="124"/>
                    </a:lnTo>
                    <a:cubicBezTo>
                      <a:pt x="341" y="124"/>
                      <a:pt x="341" y="124"/>
                      <a:pt x="341" y="124"/>
                    </a:cubicBezTo>
                    <a:lnTo>
                      <a:pt x="341" y="124"/>
                    </a:lnTo>
                    <a:cubicBezTo>
                      <a:pt x="341" y="92"/>
                      <a:pt x="341" y="92"/>
                      <a:pt x="341" y="92"/>
                    </a:cubicBezTo>
                    <a:lnTo>
                      <a:pt x="341" y="92"/>
                    </a:lnTo>
                    <a:cubicBezTo>
                      <a:pt x="310" y="61"/>
                      <a:pt x="310" y="61"/>
                      <a:pt x="310" y="30"/>
                    </a:cubicBezTo>
                    <a:cubicBezTo>
                      <a:pt x="310" y="30"/>
                      <a:pt x="280" y="30"/>
                      <a:pt x="280" y="0"/>
                    </a:cubicBezTo>
                    <a:lnTo>
                      <a:pt x="280" y="0"/>
                    </a:lnTo>
                    <a:cubicBezTo>
                      <a:pt x="280" y="0"/>
                      <a:pt x="248" y="0"/>
                      <a:pt x="217" y="0"/>
                    </a:cubicBezTo>
                    <a:cubicBezTo>
                      <a:pt x="217" y="30"/>
                      <a:pt x="217" y="30"/>
                      <a:pt x="217" y="30"/>
                    </a:cubicBezTo>
                    <a:lnTo>
                      <a:pt x="217" y="30"/>
                    </a:lnTo>
                    <a:cubicBezTo>
                      <a:pt x="217" y="61"/>
                      <a:pt x="217" y="61"/>
                      <a:pt x="217" y="61"/>
                    </a:cubicBezTo>
                    <a:cubicBezTo>
                      <a:pt x="186" y="61"/>
                      <a:pt x="186" y="61"/>
                      <a:pt x="186" y="61"/>
                    </a:cubicBezTo>
                    <a:cubicBezTo>
                      <a:pt x="156" y="61"/>
                      <a:pt x="156" y="61"/>
                      <a:pt x="156" y="61"/>
                    </a:cubicBezTo>
                    <a:lnTo>
                      <a:pt x="156" y="92"/>
                    </a:lnTo>
                    <a:lnTo>
                      <a:pt x="156" y="92"/>
                    </a:lnTo>
                    <a:lnTo>
                      <a:pt x="156" y="92"/>
                    </a:lnTo>
                    <a:cubicBezTo>
                      <a:pt x="124" y="92"/>
                      <a:pt x="124" y="124"/>
                      <a:pt x="93" y="124"/>
                    </a:cubicBezTo>
                    <a:lnTo>
                      <a:pt x="93" y="124"/>
                    </a:lnTo>
                    <a:lnTo>
                      <a:pt x="93" y="124"/>
                    </a:lnTo>
                    <a:cubicBezTo>
                      <a:pt x="62" y="124"/>
                      <a:pt x="62" y="124"/>
                      <a:pt x="62" y="124"/>
                    </a:cubicBezTo>
                    <a:lnTo>
                      <a:pt x="62" y="154"/>
                    </a:lnTo>
                    <a:lnTo>
                      <a:pt x="62" y="154"/>
                    </a:lnTo>
                    <a:cubicBezTo>
                      <a:pt x="62" y="185"/>
                      <a:pt x="62" y="185"/>
                      <a:pt x="31" y="185"/>
                    </a:cubicBezTo>
                    <a:lnTo>
                      <a:pt x="31" y="185"/>
                    </a:lnTo>
                    <a:lnTo>
                      <a:pt x="31" y="185"/>
                    </a:lnTo>
                    <a:lnTo>
                      <a:pt x="31" y="185"/>
                    </a:lnTo>
                    <a:lnTo>
                      <a:pt x="31" y="185"/>
                    </a:lnTo>
                    <a:cubicBezTo>
                      <a:pt x="31" y="216"/>
                      <a:pt x="31" y="216"/>
                      <a:pt x="31" y="216"/>
                    </a:cubicBezTo>
                    <a:cubicBezTo>
                      <a:pt x="31" y="248"/>
                      <a:pt x="31" y="248"/>
                      <a:pt x="0" y="248"/>
                    </a:cubicBezTo>
                    <a:cubicBezTo>
                      <a:pt x="31" y="248"/>
                      <a:pt x="31" y="278"/>
                      <a:pt x="31" y="27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27" name="Freeform 24"/>
              <p:cNvSpPr>
                <a:spLocks noChangeArrowheads="1"/>
              </p:cNvSpPr>
              <p:nvPr/>
            </p:nvSpPr>
            <p:spPr bwMode="auto">
              <a:xfrm>
                <a:off x="3959225" y="2405063"/>
                <a:ext cx="223838" cy="166687"/>
              </a:xfrm>
              <a:custGeom>
                <a:avLst/>
                <a:gdLst>
                  <a:gd name="T0" fmla="*/ 93 w 621"/>
                  <a:gd name="T1" fmla="*/ 464 h 465"/>
                  <a:gd name="T2" fmla="*/ 93 w 621"/>
                  <a:gd name="T3" fmla="*/ 433 h 465"/>
                  <a:gd name="T4" fmla="*/ 186 w 621"/>
                  <a:gd name="T5" fmla="*/ 433 h 465"/>
                  <a:gd name="T6" fmla="*/ 186 w 621"/>
                  <a:gd name="T7" fmla="*/ 433 h 465"/>
                  <a:gd name="T8" fmla="*/ 217 w 621"/>
                  <a:gd name="T9" fmla="*/ 371 h 465"/>
                  <a:gd name="T10" fmla="*/ 217 w 621"/>
                  <a:gd name="T11" fmla="*/ 340 h 465"/>
                  <a:gd name="T12" fmla="*/ 248 w 621"/>
                  <a:gd name="T13" fmla="*/ 340 h 465"/>
                  <a:gd name="T14" fmla="*/ 279 w 621"/>
                  <a:gd name="T15" fmla="*/ 309 h 465"/>
                  <a:gd name="T16" fmla="*/ 341 w 621"/>
                  <a:gd name="T17" fmla="*/ 371 h 465"/>
                  <a:gd name="T18" fmla="*/ 341 w 621"/>
                  <a:gd name="T19" fmla="*/ 371 h 465"/>
                  <a:gd name="T20" fmla="*/ 372 w 621"/>
                  <a:gd name="T21" fmla="*/ 371 h 465"/>
                  <a:gd name="T22" fmla="*/ 403 w 621"/>
                  <a:gd name="T23" fmla="*/ 371 h 465"/>
                  <a:gd name="T24" fmla="*/ 403 w 621"/>
                  <a:gd name="T25" fmla="*/ 371 h 465"/>
                  <a:gd name="T26" fmla="*/ 434 w 621"/>
                  <a:gd name="T27" fmla="*/ 340 h 465"/>
                  <a:gd name="T28" fmla="*/ 434 w 621"/>
                  <a:gd name="T29" fmla="*/ 340 h 465"/>
                  <a:gd name="T30" fmla="*/ 465 w 621"/>
                  <a:gd name="T31" fmla="*/ 371 h 465"/>
                  <a:gd name="T32" fmla="*/ 526 w 621"/>
                  <a:gd name="T33" fmla="*/ 340 h 465"/>
                  <a:gd name="T34" fmla="*/ 558 w 621"/>
                  <a:gd name="T35" fmla="*/ 340 h 465"/>
                  <a:gd name="T36" fmla="*/ 558 w 621"/>
                  <a:gd name="T37" fmla="*/ 340 h 465"/>
                  <a:gd name="T38" fmla="*/ 589 w 621"/>
                  <a:gd name="T39" fmla="*/ 309 h 465"/>
                  <a:gd name="T40" fmla="*/ 589 w 621"/>
                  <a:gd name="T41" fmla="*/ 309 h 465"/>
                  <a:gd name="T42" fmla="*/ 620 w 621"/>
                  <a:gd name="T43" fmla="*/ 278 h 465"/>
                  <a:gd name="T44" fmla="*/ 620 w 621"/>
                  <a:gd name="T45" fmla="*/ 278 h 465"/>
                  <a:gd name="T46" fmla="*/ 620 w 621"/>
                  <a:gd name="T47" fmla="*/ 248 h 465"/>
                  <a:gd name="T48" fmla="*/ 589 w 621"/>
                  <a:gd name="T49" fmla="*/ 248 h 465"/>
                  <a:gd name="T50" fmla="*/ 589 w 621"/>
                  <a:gd name="T51" fmla="*/ 248 h 465"/>
                  <a:gd name="T52" fmla="*/ 558 w 621"/>
                  <a:gd name="T53" fmla="*/ 248 h 465"/>
                  <a:gd name="T54" fmla="*/ 558 w 621"/>
                  <a:gd name="T55" fmla="*/ 185 h 465"/>
                  <a:gd name="T56" fmla="*/ 496 w 621"/>
                  <a:gd name="T57" fmla="*/ 154 h 465"/>
                  <a:gd name="T58" fmla="*/ 465 w 621"/>
                  <a:gd name="T59" fmla="*/ 154 h 465"/>
                  <a:gd name="T60" fmla="*/ 465 w 621"/>
                  <a:gd name="T61" fmla="*/ 92 h 465"/>
                  <a:gd name="T62" fmla="*/ 465 w 621"/>
                  <a:gd name="T63" fmla="*/ 92 h 465"/>
                  <a:gd name="T64" fmla="*/ 465 w 621"/>
                  <a:gd name="T65" fmla="*/ 30 h 465"/>
                  <a:gd name="T66" fmla="*/ 434 w 621"/>
                  <a:gd name="T67" fmla="*/ 30 h 465"/>
                  <a:gd name="T68" fmla="*/ 434 w 621"/>
                  <a:gd name="T69" fmla="*/ 0 h 465"/>
                  <a:gd name="T70" fmla="*/ 372 w 621"/>
                  <a:gd name="T71" fmla="*/ 61 h 465"/>
                  <a:gd name="T72" fmla="*/ 341 w 621"/>
                  <a:gd name="T73" fmla="*/ 124 h 465"/>
                  <a:gd name="T74" fmla="*/ 310 w 621"/>
                  <a:gd name="T75" fmla="*/ 124 h 465"/>
                  <a:gd name="T76" fmla="*/ 248 w 621"/>
                  <a:gd name="T77" fmla="*/ 124 h 465"/>
                  <a:gd name="T78" fmla="*/ 248 w 621"/>
                  <a:gd name="T79" fmla="*/ 185 h 465"/>
                  <a:gd name="T80" fmla="*/ 217 w 621"/>
                  <a:gd name="T81" fmla="*/ 185 h 465"/>
                  <a:gd name="T82" fmla="*/ 217 w 621"/>
                  <a:gd name="T83" fmla="*/ 185 h 465"/>
                  <a:gd name="T84" fmla="*/ 186 w 621"/>
                  <a:gd name="T85" fmla="*/ 185 h 465"/>
                  <a:gd name="T86" fmla="*/ 155 w 621"/>
                  <a:gd name="T87" fmla="*/ 185 h 465"/>
                  <a:gd name="T88" fmla="*/ 124 w 621"/>
                  <a:gd name="T89" fmla="*/ 216 h 465"/>
                  <a:gd name="T90" fmla="*/ 93 w 621"/>
                  <a:gd name="T91" fmla="*/ 216 h 465"/>
                  <a:gd name="T92" fmla="*/ 93 w 621"/>
                  <a:gd name="T93" fmla="*/ 216 h 465"/>
                  <a:gd name="T94" fmla="*/ 62 w 621"/>
                  <a:gd name="T95" fmla="*/ 216 h 465"/>
                  <a:gd name="T96" fmla="*/ 62 w 621"/>
                  <a:gd name="T97" fmla="*/ 216 h 465"/>
                  <a:gd name="T98" fmla="*/ 31 w 621"/>
                  <a:gd name="T99" fmla="*/ 278 h 465"/>
                  <a:gd name="T100" fmla="*/ 0 w 621"/>
                  <a:gd name="T101" fmla="*/ 309 h 465"/>
                  <a:gd name="T102" fmla="*/ 0 w 621"/>
                  <a:gd name="T103" fmla="*/ 340 h 465"/>
                  <a:gd name="T104" fmla="*/ 0 w 621"/>
                  <a:gd name="T105" fmla="*/ 340 h 465"/>
                  <a:gd name="T106" fmla="*/ 31 w 621"/>
                  <a:gd name="T107" fmla="*/ 402 h 465"/>
                  <a:gd name="T108" fmla="*/ 31 w 621"/>
                  <a:gd name="T109" fmla="*/ 402 h 465"/>
                  <a:gd name="T110" fmla="*/ 31 w 621"/>
                  <a:gd name="T111" fmla="*/ 433 h 465"/>
                  <a:gd name="T112" fmla="*/ 62 w 621"/>
                  <a:gd name="T113" fmla="*/ 433 h 465"/>
                  <a:gd name="T114" fmla="*/ 62 w 621"/>
                  <a:gd name="T115" fmla="*/ 464 h 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621" h="465">
                    <a:moveTo>
                      <a:pt x="93" y="464"/>
                    </a:moveTo>
                    <a:lnTo>
                      <a:pt x="93" y="464"/>
                    </a:lnTo>
                    <a:cubicBezTo>
                      <a:pt x="93" y="433"/>
                      <a:pt x="93" y="433"/>
                      <a:pt x="93" y="433"/>
                    </a:cubicBezTo>
                    <a:lnTo>
                      <a:pt x="93" y="433"/>
                    </a:lnTo>
                    <a:cubicBezTo>
                      <a:pt x="93" y="433"/>
                      <a:pt x="124" y="402"/>
                      <a:pt x="155" y="402"/>
                    </a:cubicBezTo>
                    <a:cubicBezTo>
                      <a:pt x="155" y="402"/>
                      <a:pt x="155" y="433"/>
                      <a:pt x="186" y="433"/>
                    </a:cubicBezTo>
                    <a:lnTo>
                      <a:pt x="186" y="433"/>
                    </a:lnTo>
                    <a:lnTo>
                      <a:pt x="186" y="433"/>
                    </a:lnTo>
                    <a:lnTo>
                      <a:pt x="186" y="433"/>
                    </a:lnTo>
                    <a:cubicBezTo>
                      <a:pt x="186" y="402"/>
                      <a:pt x="186" y="371"/>
                      <a:pt x="217" y="371"/>
                    </a:cubicBezTo>
                    <a:cubicBezTo>
                      <a:pt x="217" y="371"/>
                      <a:pt x="217" y="371"/>
                      <a:pt x="217" y="340"/>
                    </a:cubicBezTo>
                    <a:lnTo>
                      <a:pt x="217" y="340"/>
                    </a:lnTo>
                    <a:cubicBezTo>
                      <a:pt x="217" y="340"/>
                      <a:pt x="217" y="340"/>
                      <a:pt x="248" y="340"/>
                    </a:cubicBezTo>
                    <a:lnTo>
                      <a:pt x="248" y="340"/>
                    </a:lnTo>
                    <a:cubicBezTo>
                      <a:pt x="248" y="340"/>
                      <a:pt x="248" y="309"/>
                      <a:pt x="279" y="309"/>
                    </a:cubicBezTo>
                    <a:lnTo>
                      <a:pt x="279" y="309"/>
                    </a:lnTo>
                    <a:lnTo>
                      <a:pt x="279" y="309"/>
                    </a:lnTo>
                    <a:cubicBezTo>
                      <a:pt x="310" y="309"/>
                      <a:pt x="310" y="340"/>
                      <a:pt x="341" y="371"/>
                    </a:cubicBezTo>
                    <a:lnTo>
                      <a:pt x="341" y="371"/>
                    </a:lnTo>
                    <a:lnTo>
                      <a:pt x="341" y="371"/>
                    </a:lnTo>
                    <a:cubicBezTo>
                      <a:pt x="341" y="371"/>
                      <a:pt x="341" y="371"/>
                      <a:pt x="372" y="371"/>
                    </a:cubicBezTo>
                    <a:lnTo>
                      <a:pt x="372" y="371"/>
                    </a:lnTo>
                    <a:cubicBezTo>
                      <a:pt x="403" y="371"/>
                      <a:pt x="403" y="402"/>
                      <a:pt x="403" y="402"/>
                    </a:cubicBezTo>
                    <a:cubicBezTo>
                      <a:pt x="403" y="371"/>
                      <a:pt x="403" y="371"/>
                      <a:pt x="403" y="371"/>
                    </a:cubicBezTo>
                    <a:lnTo>
                      <a:pt x="403" y="371"/>
                    </a:lnTo>
                    <a:lnTo>
                      <a:pt x="403" y="371"/>
                    </a:lnTo>
                    <a:cubicBezTo>
                      <a:pt x="434" y="371"/>
                      <a:pt x="434" y="340"/>
                      <a:pt x="434" y="340"/>
                    </a:cubicBezTo>
                    <a:lnTo>
                      <a:pt x="434" y="340"/>
                    </a:lnTo>
                    <a:lnTo>
                      <a:pt x="434" y="340"/>
                    </a:lnTo>
                    <a:lnTo>
                      <a:pt x="434" y="340"/>
                    </a:lnTo>
                    <a:cubicBezTo>
                      <a:pt x="465" y="340"/>
                      <a:pt x="465" y="340"/>
                      <a:pt x="465" y="340"/>
                    </a:cubicBezTo>
                    <a:cubicBezTo>
                      <a:pt x="465" y="371"/>
                      <a:pt x="465" y="371"/>
                      <a:pt x="465" y="371"/>
                    </a:cubicBezTo>
                    <a:cubicBezTo>
                      <a:pt x="465" y="340"/>
                      <a:pt x="496" y="340"/>
                      <a:pt x="496" y="340"/>
                    </a:cubicBezTo>
                    <a:lnTo>
                      <a:pt x="526" y="340"/>
                    </a:lnTo>
                    <a:lnTo>
                      <a:pt x="526" y="340"/>
                    </a:lnTo>
                    <a:lnTo>
                      <a:pt x="558" y="340"/>
                    </a:lnTo>
                    <a:lnTo>
                      <a:pt x="558" y="340"/>
                    </a:lnTo>
                    <a:lnTo>
                      <a:pt x="558" y="340"/>
                    </a:lnTo>
                    <a:lnTo>
                      <a:pt x="558" y="340"/>
                    </a:lnTo>
                    <a:cubicBezTo>
                      <a:pt x="558" y="309"/>
                      <a:pt x="589" y="309"/>
                      <a:pt x="589" y="309"/>
                    </a:cubicBezTo>
                    <a:lnTo>
                      <a:pt x="589" y="309"/>
                    </a:lnTo>
                    <a:lnTo>
                      <a:pt x="589" y="309"/>
                    </a:lnTo>
                    <a:cubicBezTo>
                      <a:pt x="620" y="309"/>
                      <a:pt x="620" y="309"/>
                      <a:pt x="620" y="309"/>
                    </a:cubicBezTo>
                    <a:cubicBezTo>
                      <a:pt x="620" y="309"/>
                      <a:pt x="620" y="309"/>
                      <a:pt x="620" y="278"/>
                    </a:cubicBezTo>
                    <a:lnTo>
                      <a:pt x="620" y="278"/>
                    </a:lnTo>
                    <a:lnTo>
                      <a:pt x="620" y="278"/>
                    </a:lnTo>
                    <a:cubicBezTo>
                      <a:pt x="620" y="278"/>
                      <a:pt x="620" y="278"/>
                      <a:pt x="620" y="248"/>
                    </a:cubicBezTo>
                    <a:lnTo>
                      <a:pt x="620" y="248"/>
                    </a:lnTo>
                    <a:lnTo>
                      <a:pt x="620" y="248"/>
                    </a:lnTo>
                    <a:cubicBezTo>
                      <a:pt x="620" y="248"/>
                      <a:pt x="620" y="248"/>
                      <a:pt x="589" y="248"/>
                    </a:cubicBezTo>
                    <a:lnTo>
                      <a:pt x="589" y="248"/>
                    </a:lnTo>
                    <a:lnTo>
                      <a:pt x="589" y="248"/>
                    </a:lnTo>
                    <a:lnTo>
                      <a:pt x="589" y="248"/>
                    </a:lnTo>
                    <a:cubicBezTo>
                      <a:pt x="589" y="248"/>
                      <a:pt x="589" y="248"/>
                      <a:pt x="558" y="248"/>
                    </a:cubicBezTo>
                    <a:cubicBezTo>
                      <a:pt x="558" y="216"/>
                      <a:pt x="558" y="216"/>
                      <a:pt x="558" y="185"/>
                    </a:cubicBezTo>
                    <a:lnTo>
                      <a:pt x="558" y="185"/>
                    </a:lnTo>
                    <a:cubicBezTo>
                      <a:pt x="526" y="185"/>
                      <a:pt x="526" y="185"/>
                      <a:pt x="526" y="185"/>
                    </a:cubicBezTo>
                    <a:cubicBezTo>
                      <a:pt x="496" y="185"/>
                      <a:pt x="496" y="154"/>
                      <a:pt x="496" y="154"/>
                    </a:cubicBezTo>
                    <a:lnTo>
                      <a:pt x="496" y="154"/>
                    </a:lnTo>
                    <a:cubicBezTo>
                      <a:pt x="465" y="154"/>
                      <a:pt x="465" y="154"/>
                      <a:pt x="465" y="154"/>
                    </a:cubicBezTo>
                    <a:cubicBezTo>
                      <a:pt x="465" y="124"/>
                      <a:pt x="465" y="124"/>
                      <a:pt x="465" y="124"/>
                    </a:cubicBezTo>
                    <a:cubicBezTo>
                      <a:pt x="465" y="92"/>
                      <a:pt x="465" y="92"/>
                      <a:pt x="465" y="92"/>
                    </a:cubicBezTo>
                    <a:lnTo>
                      <a:pt x="465" y="92"/>
                    </a:lnTo>
                    <a:lnTo>
                      <a:pt x="465" y="92"/>
                    </a:lnTo>
                    <a:cubicBezTo>
                      <a:pt x="465" y="61"/>
                      <a:pt x="465" y="61"/>
                      <a:pt x="465" y="61"/>
                    </a:cubicBezTo>
                    <a:cubicBezTo>
                      <a:pt x="465" y="61"/>
                      <a:pt x="465" y="61"/>
                      <a:pt x="465" y="30"/>
                    </a:cubicBezTo>
                    <a:lnTo>
                      <a:pt x="465" y="30"/>
                    </a:lnTo>
                    <a:lnTo>
                      <a:pt x="434" y="30"/>
                    </a:lnTo>
                    <a:lnTo>
                      <a:pt x="434" y="30"/>
                    </a:lnTo>
                    <a:lnTo>
                      <a:pt x="434" y="0"/>
                    </a:lnTo>
                    <a:cubicBezTo>
                      <a:pt x="403" y="30"/>
                      <a:pt x="403" y="30"/>
                      <a:pt x="403" y="30"/>
                    </a:cubicBezTo>
                    <a:cubicBezTo>
                      <a:pt x="403" y="30"/>
                      <a:pt x="403" y="30"/>
                      <a:pt x="372" y="61"/>
                    </a:cubicBezTo>
                    <a:lnTo>
                      <a:pt x="372" y="61"/>
                    </a:lnTo>
                    <a:cubicBezTo>
                      <a:pt x="372" y="92"/>
                      <a:pt x="341" y="92"/>
                      <a:pt x="341" y="124"/>
                    </a:cubicBezTo>
                    <a:lnTo>
                      <a:pt x="310" y="124"/>
                    </a:lnTo>
                    <a:lnTo>
                      <a:pt x="310" y="124"/>
                    </a:lnTo>
                    <a:cubicBezTo>
                      <a:pt x="279" y="124"/>
                      <a:pt x="279" y="124"/>
                      <a:pt x="279" y="124"/>
                    </a:cubicBezTo>
                    <a:lnTo>
                      <a:pt x="248" y="124"/>
                    </a:lnTo>
                    <a:lnTo>
                      <a:pt x="248" y="124"/>
                    </a:lnTo>
                    <a:cubicBezTo>
                      <a:pt x="248" y="154"/>
                      <a:pt x="248" y="154"/>
                      <a:pt x="248" y="185"/>
                    </a:cubicBezTo>
                    <a:cubicBezTo>
                      <a:pt x="248" y="185"/>
                      <a:pt x="248" y="185"/>
                      <a:pt x="217" y="185"/>
                    </a:cubicBezTo>
                    <a:lnTo>
                      <a:pt x="217" y="185"/>
                    </a:lnTo>
                    <a:lnTo>
                      <a:pt x="217" y="185"/>
                    </a:lnTo>
                    <a:lnTo>
                      <a:pt x="217" y="185"/>
                    </a:lnTo>
                    <a:lnTo>
                      <a:pt x="217" y="185"/>
                    </a:lnTo>
                    <a:lnTo>
                      <a:pt x="186" y="185"/>
                    </a:lnTo>
                    <a:lnTo>
                      <a:pt x="186" y="185"/>
                    </a:lnTo>
                    <a:lnTo>
                      <a:pt x="155" y="185"/>
                    </a:lnTo>
                    <a:cubicBezTo>
                      <a:pt x="155" y="216"/>
                      <a:pt x="155" y="216"/>
                      <a:pt x="124" y="216"/>
                    </a:cubicBezTo>
                    <a:lnTo>
                      <a:pt x="124" y="216"/>
                    </a:lnTo>
                    <a:lnTo>
                      <a:pt x="124" y="216"/>
                    </a:lnTo>
                    <a:cubicBezTo>
                      <a:pt x="124" y="216"/>
                      <a:pt x="124" y="216"/>
                      <a:pt x="93" y="216"/>
                    </a:cubicBezTo>
                    <a:lnTo>
                      <a:pt x="93" y="216"/>
                    </a:lnTo>
                    <a:lnTo>
                      <a:pt x="93" y="216"/>
                    </a:lnTo>
                    <a:lnTo>
                      <a:pt x="62" y="216"/>
                    </a:lnTo>
                    <a:lnTo>
                      <a:pt x="62" y="216"/>
                    </a:lnTo>
                    <a:lnTo>
                      <a:pt x="62" y="216"/>
                    </a:lnTo>
                    <a:lnTo>
                      <a:pt x="62" y="216"/>
                    </a:lnTo>
                    <a:cubicBezTo>
                      <a:pt x="62" y="248"/>
                      <a:pt x="31" y="248"/>
                      <a:pt x="31" y="248"/>
                    </a:cubicBezTo>
                    <a:cubicBezTo>
                      <a:pt x="31" y="278"/>
                      <a:pt x="31" y="278"/>
                      <a:pt x="31" y="278"/>
                    </a:cubicBezTo>
                    <a:lnTo>
                      <a:pt x="0" y="278"/>
                    </a:lnTo>
                    <a:lnTo>
                      <a:pt x="0" y="309"/>
                    </a:lnTo>
                    <a:cubicBezTo>
                      <a:pt x="0" y="309"/>
                      <a:pt x="0" y="309"/>
                      <a:pt x="0" y="340"/>
                    </a:cubicBezTo>
                    <a:lnTo>
                      <a:pt x="0" y="340"/>
                    </a:lnTo>
                    <a:lnTo>
                      <a:pt x="0" y="340"/>
                    </a:lnTo>
                    <a:lnTo>
                      <a:pt x="0" y="340"/>
                    </a:lnTo>
                    <a:lnTo>
                      <a:pt x="0" y="340"/>
                    </a:lnTo>
                    <a:cubicBezTo>
                      <a:pt x="31" y="371"/>
                      <a:pt x="31" y="402"/>
                      <a:pt x="31" y="402"/>
                    </a:cubicBezTo>
                    <a:lnTo>
                      <a:pt x="31" y="402"/>
                    </a:lnTo>
                    <a:lnTo>
                      <a:pt x="31" y="402"/>
                    </a:lnTo>
                    <a:lnTo>
                      <a:pt x="31" y="433"/>
                    </a:lnTo>
                    <a:lnTo>
                      <a:pt x="31" y="433"/>
                    </a:lnTo>
                    <a:lnTo>
                      <a:pt x="62" y="433"/>
                    </a:lnTo>
                    <a:lnTo>
                      <a:pt x="62" y="433"/>
                    </a:lnTo>
                    <a:lnTo>
                      <a:pt x="62" y="433"/>
                    </a:lnTo>
                    <a:cubicBezTo>
                      <a:pt x="62" y="464"/>
                      <a:pt x="62" y="464"/>
                      <a:pt x="62" y="464"/>
                    </a:cubicBezTo>
                    <a:cubicBezTo>
                      <a:pt x="62" y="464"/>
                      <a:pt x="62" y="464"/>
                      <a:pt x="93" y="46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28" name="Freeform 25"/>
              <p:cNvSpPr>
                <a:spLocks noChangeArrowheads="1"/>
              </p:cNvSpPr>
              <p:nvPr/>
            </p:nvSpPr>
            <p:spPr bwMode="auto">
              <a:xfrm>
                <a:off x="3924300" y="2538413"/>
                <a:ext cx="357188" cy="390525"/>
              </a:xfrm>
              <a:custGeom>
                <a:avLst/>
                <a:gdLst>
                  <a:gd name="T0" fmla="*/ 868 w 993"/>
                  <a:gd name="T1" fmla="*/ 682 h 1086"/>
                  <a:gd name="T2" fmla="*/ 868 w 993"/>
                  <a:gd name="T3" fmla="*/ 620 h 1086"/>
                  <a:gd name="T4" fmla="*/ 868 w 993"/>
                  <a:gd name="T5" fmla="*/ 589 h 1086"/>
                  <a:gd name="T6" fmla="*/ 868 w 993"/>
                  <a:gd name="T7" fmla="*/ 527 h 1086"/>
                  <a:gd name="T8" fmla="*/ 868 w 993"/>
                  <a:gd name="T9" fmla="*/ 496 h 1086"/>
                  <a:gd name="T10" fmla="*/ 868 w 993"/>
                  <a:gd name="T11" fmla="*/ 496 h 1086"/>
                  <a:gd name="T12" fmla="*/ 868 w 993"/>
                  <a:gd name="T13" fmla="*/ 434 h 1086"/>
                  <a:gd name="T14" fmla="*/ 868 w 993"/>
                  <a:gd name="T15" fmla="*/ 403 h 1086"/>
                  <a:gd name="T16" fmla="*/ 899 w 993"/>
                  <a:gd name="T17" fmla="*/ 372 h 1086"/>
                  <a:gd name="T18" fmla="*/ 961 w 993"/>
                  <a:gd name="T19" fmla="*/ 186 h 1086"/>
                  <a:gd name="T20" fmla="*/ 961 w 993"/>
                  <a:gd name="T21" fmla="*/ 124 h 1086"/>
                  <a:gd name="T22" fmla="*/ 868 w 993"/>
                  <a:gd name="T23" fmla="*/ 62 h 1086"/>
                  <a:gd name="T24" fmla="*/ 837 w 993"/>
                  <a:gd name="T25" fmla="*/ 62 h 1086"/>
                  <a:gd name="T26" fmla="*/ 744 w 993"/>
                  <a:gd name="T27" fmla="*/ 0 h 1086"/>
                  <a:gd name="T28" fmla="*/ 651 w 993"/>
                  <a:gd name="T29" fmla="*/ 31 h 1086"/>
                  <a:gd name="T30" fmla="*/ 619 w 993"/>
                  <a:gd name="T31" fmla="*/ 31 h 1086"/>
                  <a:gd name="T32" fmla="*/ 527 w 993"/>
                  <a:gd name="T33" fmla="*/ 62 h 1086"/>
                  <a:gd name="T34" fmla="*/ 434 w 993"/>
                  <a:gd name="T35" fmla="*/ 62 h 1086"/>
                  <a:gd name="T36" fmla="*/ 372 w 993"/>
                  <a:gd name="T37" fmla="*/ 31 h 1086"/>
                  <a:gd name="T38" fmla="*/ 341 w 993"/>
                  <a:gd name="T39" fmla="*/ 31 h 1086"/>
                  <a:gd name="T40" fmla="*/ 341 w 993"/>
                  <a:gd name="T41" fmla="*/ 62 h 1086"/>
                  <a:gd name="T42" fmla="*/ 310 w 993"/>
                  <a:gd name="T43" fmla="*/ 155 h 1086"/>
                  <a:gd name="T44" fmla="*/ 248 w 993"/>
                  <a:gd name="T45" fmla="*/ 372 h 1086"/>
                  <a:gd name="T46" fmla="*/ 217 w 993"/>
                  <a:gd name="T47" fmla="*/ 403 h 1086"/>
                  <a:gd name="T48" fmla="*/ 186 w 993"/>
                  <a:gd name="T49" fmla="*/ 496 h 1086"/>
                  <a:gd name="T50" fmla="*/ 124 w 993"/>
                  <a:gd name="T51" fmla="*/ 620 h 1086"/>
                  <a:gd name="T52" fmla="*/ 93 w 993"/>
                  <a:gd name="T53" fmla="*/ 651 h 1086"/>
                  <a:gd name="T54" fmla="*/ 62 w 993"/>
                  <a:gd name="T55" fmla="*/ 620 h 1086"/>
                  <a:gd name="T56" fmla="*/ 31 w 993"/>
                  <a:gd name="T57" fmla="*/ 651 h 1086"/>
                  <a:gd name="T58" fmla="*/ 0 w 993"/>
                  <a:gd name="T59" fmla="*/ 651 h 1086"/>
                  <a:gd name="T60" fmla="*/ 217 w 993"/>
                  <a:gd name="T61" fmla="*/ 744 h 1086"/>
                  <a:gd name="T62" fmla="*/ 310 w 993"/>
                  <a:gd name="T63" fmla="*/ 806 h 1086"/>
                  <a:gd name="T64" fmla="*/ 341 w 993"/>
                  <a:gd name="T65" fmla="*/ 775 h 1086"/>
                  <a:gd name="T66" fmla="*/ 434 w 993"/>
                  <a:gd name="T67" fmla="*/ 744 h 1086"/>
                  <a:gd name="T68" fmla="*/ 496 w 993"/>
                  <a:gd name="T69" fmla="*/ 806 h 1086"/>
                  <a:gd name="T70" fmla="*/ 496 w 993"/>
                  <a:gd name="T71" fmla="*/ 930 h 1086"/>
                  <a:gd name="T72" fmla="*/ 527 w 993"/>
                  <a:gd name="T73" fmla="*/ 961 h 1086"/>
                  <a:gd name="T74" fmla="*/ 589 w 993"/>
                  <a:gd name="T75" fmla="*/ 992 h 1086"/>
                  <a:gd name="T76" fmla="*/ 589 w 993"/>
                  <a:gd name="T77" fmla="*/ 992 h 1086"/>
                  <a:gd name="T78" fmla="*/ 619 w 993"/>
                  <a:gd name="T79" fmla="*/ 992 h 1086"/>
                  <a:gd name="T80" fmla="*/ 651 w 993"/>
                  <a:gd name="T81" fmla="*/ 992 h 1086"/>
                  <a:gd name="T82" fmla="*/ 713 w 993"/>
                  <a:gd name="T83" fmla="*/ 1054 h 1086"/>
                  <a:gd name="T84" fmla="*/ 775 w 993"/>
                  <a:gd name="T85" fmla="*/ 1023 h 1086"/>
                  <a:gd name="T86" fmla="*/ 806 w 993"/>
                  <a:gd name="T87" fmla="*/ 1054 h 1086"/>
                  <a:gd name="T88" fmla="*/ 837 w 993"/>
                  <a:gd name="T89" fmla="*/ 992 h 1086"/>
                  <a:gd name="T90" fmla="*/ 837 w 993"/>
                  <a:gd name="T91" fmla="*/ 930 h 1086"/>
                  <a:gd name="T92" fmla="*/ 868 w 993"/>
                  <a:gd name="T93" fmla="*/ 837 h 1086"/>
                  <a:gd name="T94" fmla="*/ 899 w 993"/>
                  <a:gd name="T95" fmla="*/ 775 h 10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993" h="1086">
                    <a:moveTo>
                      <a:pt x="899" y="744"/>
                    </a:moveTo>
                    <a:lnTo>
                      <a:pt x="899" y="744"/>
                    </a:lnTo>
                    <a:lnTo>
                      <a:pt x="868" y="713"/>
                    </a:lnTo>
                    <a:lnTo>
                      <a:pt x="868" y="682"/>
                    </a:lnTo>
                    <a:lnTo>
                      <a:pt x="868" y="682"/>
                    </a:lnTo>
                    <a:cubicBezTo>
                      <a:pt x="868" y="682"/>
                      <a:pt x="868" y="682"/>
                      <a:pt x="868" y="651"/>
                    </a:cubicBezTo>
                    <a:lnTo>
                      <a:pt x="868" y="651"/>
                    </a:lnTo>
                    <a:cubicBezTo>
                      <a:pt x="868" y="620"/>
                      <a:pt x="868" y="620"/>
                      <a:pt x="868" y="620"/>
                    </a:cubicBezTo>
                    <a:lnTo>
                      <a:pt x="868" y="620"/>
                    </a:lnTo>
                    <a:cubicBezTo>
                      <a:pt x="868" y="589"/>
                      <a:pt x="868" y="589"/>
                      <a:pt x="868" y="589"/>
                    </a:cubicBezTo>
                    <a:lnTo>
                      <a:pt x="868" y="589"/>
                    </a:lnTo>
                    <a:lnTo>
                      <a:pt x="868" y="589"/>
                    </a:lnTo>
                    <a:cubicBezTo>
                      <a:pt x="868" y="558"/>
                      <a:pt x="868" y="558"/>
                      <a:pt x="868" y="558"/>
                    </a:cubicBezTo>
                    <a:cubicBezTo>
                      <a:pt x="868" y="527"/>
                      <a:pt x="868" y="527"/>
                      <a:pt x="868" y="527"/>
                    </a:cubicBezTo>
                    <a:lnTo>
                      <a:pt x="868" y="527"/>
                    </a:lnTo>
                    <a:lnTo>
                      <a:pt x="868" y="527"/>
                    </a:lnTo>
                    <a:lnTo>
                      <a:pt x="868" y="527"/>
                    </a:lnTo>
                    <a:lnTo>
                      <a:pt x="868" y="527"/>
                    </a:lnTo>
                    <a:lnTo>
                      <a:pt x="868" y="527"/>
                    </a:lnTo>
                    <a:cubicBezTo>
                      <a:pt x="868" y="496"/>
                      <a:pt x="868" y="496"/>
                      <a:pt x="868" y="496"/>
                    </a:cubicBezTo>
                    <a:lnTo>
                      <a:pt x="868" y="496"/>
                    </a:lnTo>
                    <a:lnTo>
                      <a:pt x="868" y="496"/>
                    </a:lnTo>
                    <a:lnTo>
                      <a:pt x="868" y="496"/>
                    </a:lnTo>
                    <a:lnTo>
                      <a:pt x="868" y="496"/>
                    </a:lnTo>
                    <a:lnTo>
                      <a:pt x="868" y="496"/>
                    </a:lnTo>
                    <a:cubicBezTo>
                      <a:pt x="837" y="496"/>
                      <a:pt x="837" y="496"/>
                      <a:pt x="837" y="465"/>
                    </a:cubicBezTo>
                    <a:lnTo>
                      <a:pt x="837" y="465"/>
                    </a:lnTo>
                    <a:lnTo>
                      <a:pt x="868" y="434"/>
                    </a:lnTo>
                    <a:lnTo>
                      <a:pt x="868" y="434"/>
                    </a:lnTo>
                    <a:lnTo>
                      <a:pt x="868" y="434"/>
                    </a:lnTo>
                    <a:lnTo>
                      <a:pt x="868" y="403"/>
                    </a:lnTo>
                    <a:lnTo>
                      <a:pt x="868" y="403"/>
                    </a:lnTo>
                    <a:lnTo>
                      <a:pt x="868" y="403"/>
                    </a:lnTo>
                    <a:lnTo>
                      <a:pt x="868" y="403"/>
                    </a:lnTo>
                    <a:cubicBezTo>
                      <a:pt x="868" y="372"/>
                      <a:pt x="868" y="372"/>
                      <a:pt x="899" y="372"/>
                    </a:cubicBezTo>
                    <a:lnTo>
                      <a:pt x="899" y="372"/>
                    </a:lnTo>
                    <a:cubicBezTo>
                      <a:pt x="899" y="372"/>
                      <a:pt x="899" y="341"/>
                      <a:pt x="899" y="310"/>
                    </a:cubicBezTo>
                    <a:lnTo>
                      <a:pt x="899" y="310"/>
                    </a:lnTo>
                    <a:cubicBezTo>
                      <a:pt x="899" y="279"/>
                      <a:pt x="899" y="248"/>
                      <a:pt x="930" y="217"/>
                    </a:cubicBezTo>
                    <a:cubicBezTo>
                      <a:pt x="930" y="217"/>
                      <a:pt x="961" y="217"/>
                      <a:pt x="961" y="186"/>
                    </a:cubicBezTo>
                    <a:lnTo>
                      <a:pt x="961" y="186"/>
                    </a:lnTo>
                    <a:lnTo>
                      <a:pt x="992" y="186"/>
                    </a:lnTo>
                    <a:cubicBezTo>
                      <a:pt x="961" y="186"/>
                      <a:pt x="961" y="155"/>
                      <a:pt x="961" y="124"/>
                    </a:cubicBezTo>
                    <a:lnTo>
                      <a:pt x="961" y="124"/>
                    </a:lnTo>
                    <a:cubicBezTo>
                      <a:pt x="961" y="124"/>
                      <a:pt x="961" y="124"/>
                      <a:pt x="961" y="93"/>
                    </a:cubicBezTo>
                    <a:cubicBezTo>
                      <a:pt x="930" y="93"/>
                      <a:pt x="930" y="62"/>
                      <a:pt x="930" y="62"/>
                    </a:cubicBezTo>
                    <a:cubicBezTo>
                      <a:pt x="930" y="62"/>
                      <a:pt x="930" y="62"/>
                      <a:pt x="899" y="62"/>
                    </a:cubicBezTo>
                    <a:cubicBezTo>
                      <a:pt x="868" y="62"/>
                      <a:pt x="868" y="62"/>
                      <a:pt x="868" y="62"/>
                    </a:cubicBezTo>
                    <a:lnTo>
                      <a:pt x="868" y="62"/>
                    </a:lnTo>
                    <a:cubicBezTo>
                      <a:pt x="837" y="62"/>
                      <a:pt x="837" y="62"/>
                      <a:pt x="837" y="62"/>
                    </a:cubicBezTo>
                    <a:lnTo>
                      <a:pt x="837" y="62"/>
                    </a:lnTo>
                    <a:lnTo>
                      <a:pt x="837" y="62"/>
                    </a:lnTo>
                    <a:cubicBezTo>
                      <a:pt x="806" y="31"/>
                      <a:pt x="806" y="31"/>
                      <a:pt x="806" y="31"/>
                    </a:cubicBezTo>
                    <a:cubicBezTo>
                      <a:pt x="806" y="31"/>
                      <a:pt x="775" y="31"/>
                      <a:pt x="775" y="0"/>
                    </a:cubicBezTo>
                    <a:cubicBezTo>
                      <a:pt x="775" y="0"/>
                      <a:pt x="775" y="0"/>
                      <a:pt x="744" y="0"/>
                    </a:cubicBezTo>
                    <a:lnTo>
                      <a:pt x="744" y="0"/>
                    </a:lnTo>
                    <a:lnTo>
                      <a:pt x="713" y="0"/>
                    </a:lnTo>
                    <a:lnTo>
                      <a:pt x="682" y="0"/>
                    </a:lnTo>
                    <a:lnTo>
                      <a:pt x="682" y="0"/>
                    </a:lnTo>
                    <a:cubicBezTo>
                      <a:pt x="682" y="0"/>
                      <a:pt x="682" y="31"/>
                      <a:pt x="651" y="31"/>
                    </a:cubicBezTo>
                    <a:lnTo>
                      <a:pt x="651" y="31"/>
                    </a:lnTo>
                    <a:cubicBezTo>
                      <a:pt x="619" y="31"/>
                      <a:pt x="619" y="31"/>
                      <a:pt x="619" y="31"/>
                    </a:cubicBezTo>
                    <a:lnTo>
                      <a:pt x="619" y="31"/>
                    </a:lnTo>
                    <a:lnTo>
                      <a:pt x="619" y="31"/>
                    </a:lnTo>
                    <a:cubicBezTo>
                      <a:pt x="589" y="31"/>
                      <a:pt x="589" y="31"/>
                      <a:pt x="558" y="31"/>
                    </a:cubicBezTo>
                    <a:lnTo>
                      <a:pt x="558" y="31"/>
                    </a:lnTo>
                    <a:cubicBezTo>
                      <a:pt x="558" y="62"/>
                      <a:pt x="527" y="62"/>
                      <a:pt x="527" y="62"/>
                    </a:cubicBezTo>
                    <a:lnTo>
                      <a:pt x="527" y="62"/>
                    </a:lnTo>
                    <a:cubicBezTo>
                      <a:pt x="527" y="62"/>
                      <a:pt x="527" y="62"/>
                      <a:pt x="496" y="62"/>
                    </a:cubicBezTo>
                    <a:lnTo>
                      <a:pt x="465" y="62"/>
                    </a:lnTo>
                    <a:lnTo>
                      <a:pt x="434" y="62"/>
                    </a:lnTo>
                    <a:lnTo>
                      <a:pt x="434" y="62"/>
                    </a:lnTo>
                    <a:lnTo>
                      <a:pt x="434" y="62"/>
                    </a:lnTo>
                    <a:cubicBezTo>
                      <a:pt x="403" y="62"/>
                      <a:pt x="403" y="62"/>
                      <a:pt x="372" y="31"/>
                    </a:cubicBezTo>
                    <a:lnTo>
                      <a:pt x="372" y="31"/>
                    </a:lnTo>
                    <a:lnTo>
                      <a:pt x="372" y="31"/>
                    </a:lnTo>
                    <a:lnTo>
                      <a:pt x="372" y="0"/>
                    </a:lnTo>
                    <a:lnTo>
                      <a:pt x="372" y="0"/>
                    </a:lnTo>
                    <a:lnTo>
                      <a:pt x="341" y="0"/>
                    </a:lnTo>
                    <a:lnTo>
                      <a:pt x="341" y="31"/>
                    </a:lnTo>
                    <a:lnTo>
                      <a:pt x="341" y="31"/>
                    </a:lnTo>
                    <a:lnTo>
                      <a:pt x="341" y="31"/>
                    </a:lnTo>
                    <a:cubicBezTo>
                      <a:pt x="341" y="31"/>
                      <a:pt x="341" y="31"/>
                      <a:pt x="341" y="62"/>
                    </a:cubicBezTo>
                    <a:lnTo>
                      <a:pt x="341" y="62"/>
                    </a:lnTo>
                    <a:lnTo>
                      <a:pt x="341" y="62"/>
                    </a:lnTo>
                    <a:lnTo>
                      <a:pt x="341" y="62"/>
                    </a:lnTo>
                    <a:lnTo>
                      <a:pt x="341" y="62"/>
                    </a:lnTo>
                    <a:cubicBezTo>
                      <a:pt x="341" y="93"/>
                      <a:pt x="310" y="124"/>
                      <a:pt x="310" y="155"/>
                    </a:cubicBezTo>
                    <a:cubicBezTo>
                      <a:pt x="310" y="186"/>
                      <a:pt x="279" y="186"/>
                      <a:pt x="279" y="248"/>
                    </a:cubicBezTo>
                    <a:cubicBezTo>
                      <a:pt x="279" y="279"/>
                      <a:pt x="279" y="310"/>
                      <a:pt x="279" y="310"/>
                    </a:cubicBezTo>
                    <a:cubicBezTo>
                      <a:pt x="279" y="341"/>
                      <a:pt x="279" y="372"/>
                      <a:pt x="248" y="372"/>
                    </a:cubicBezTo>
                    <a:lnTo>
                      <a:pt x="248" y="372"/>
                    </a:lnTo>
                    <a:cubicBezTo>
                      <a:pt x="248" y="372"/>
                      <a:pt x="248" y="372"/>
                      <a:pt x="248" y="403"/>
                    </a:cubicBezTo>
                    <a:cubicBezTo>
                      <a:pt x="248" y="403"/>
                      <a:pt x="248" y="403"/>
                      <a:pt x="217" y="403"/>
                    </a:cubicBezTo>
                    <a:lnTo>
                      <a:pt x="217" y="403"/>
                    </a:lnTo>
                    <a:lnTo>
                      <a:pt x="217" y="403"/>
                    </a:lnTo>
                    <a:lnTo>
                      <a:pt x="217" y="434"/>
                    </a:lnTo>
                    <a:cubicBezTo>
                      <a:pt x="186" y="465"/>
                      <a:pt x="186" y="465"/>
                      <a:pt x="186" y="465"/>
                    </a:cubicBezTo>
                    <a:lnTo>
                      <a:pt x="186" y="465"/>
                    </a:lnTo>
                    <a:lnTo>
                      <a:pt x="186" y="496"/>
                    </a:lnTo>
                    <a:cubicBezTo>
                      <a:pt x="186" y="527"/>
                      <a:pt x="186" y="527"/>
                      <a:pt x="186" y="558"/>
                    </a:cubicBezTo>
                    <a:lnTo>
                      <a:pt x="186" y="558"/>
                    </a:lnTo>
                    <a:lnTo>
                      <a:pt x="186" y="558"/>
                    </a:lnTo>
                    <a:cubicBezTo>
                      <a:pt x="186" y="589"/>
                      <a:pt x="155" y="589"/>
                      <a:pt x="124" y="620"/>
                    </a:cubicBezTo>
                    <a:lnTo>
                      <a:pt x="124" y="620"/>
                    </a:lnTo>
                    <a:lnTo>
                      <a:pt x="124" y="620"/>
                    </a:lnTo>
                    <a:lnTo>
                      <a:pt x="124" y="620"/>
                    </a:lnTo>
                    <a:cubicBezTo>
                      <a:pt x="93" y="651"/>
                      <a:pt x="93" y="651"/>
                      <a:pt x="93" y="651"/>
                    </a:cubicBezTo>
                    <a:lnTo>
                      <a:pt x="93" y="651"/>
                    </a:lnTo>
                    <a:cubicBezTo>
                      <a:pt x="62" y="651"/>
                      <a:pt x="62" y="651"/>
                      <a:pt x="62" y="620"/>
                    </a:cubicBezTo>
                    <a:lnTo>
                      <a:pt x="62" y="620"/>
                    </a:lnTo>
                    <a:lnTo>
                      <a:pt x="62" y="620"/>
                    </a:lnTo>
                    <a:lnTo>
                      <a:pt x="62" y="620"/>
                    </a:lnTo>
                    <a:lnTo>
                      <a:pt x="62" y="620"/>
                    </a:lnTo>
                    <a:cubicBezTo>
                      <a:pt x="62" y="620"/>
                      <a:pt x="31" y="620"/>
                      <a:pt x="31" y="651"/>
                    </a:cubicBezTo>
                    <a:lnTo>
                      <a:pt x="31" y="651"/>
                    </a:lnTo>
                    <a:cubicBezTo>
                      <a:pt x="0" y="651"/>
                      <a:pt x="0" y="651"/>
                      <a:pt x="0" y="651"/>
                    </a:cubicBezTo>
                    <a:lnTo>
                      <a:pt x="0" y="651"/>
                    </a:lnTo>
                    <a:lnTo>
                      <a:pt x="0" y="651"/>
                    </a:lnTo>
                    <a:lnTo>
                      <a:pt x="0" y="651"/>
                    </a:lnTo>
                    <a:cubicBezTo>
                      <a:pt x="217" y="651"/>
                      <a:pt x="217" y="651"/>
                      <a:pt x="217" y="651"/>
                    </a:cubicBezTo>
                    <a:cubicBezTo>
                      <a:pt x="217" y="682"/>
                      <a:pt x="217" y="682"/>
                      <a:pt x="217" y="682"/>
                    </a:cubicBezTo>
                    <a:lnTo>
                      <a:pt x="217" y="713"/>
                    </a:lnTo>
                    <a:cubicBezTo>
                      <a:pt x="217" y="744"/>
                      <a:pt x="217" y="744"/>
                      <a:pt x="217" y="744"/>
                    </a:cubicBezTo>
                    <a:cubicBezTo>
                      <a:pt x="217" y="744"/>
                      <a:pt x="248" y="744"/>
                      <a:pt x="248" y="775"/>
                    </a:cubicBezTo>
                    <a:lnTo>
                      <a:pt x="248" y="775"/>
                    </a:lnTo>
                    <a:lnTo>
                      <a:pt x="248" y="806"/>
                    </a:lnTo>
                    <a:cubicBezTo>
                      <a:pt x="279" y="806"/>
                      <a:pt x="279" y="806"/>
                      <a:pt x="310" y="806"/>
                    </a:cubicBezTo>
                    <a:lnTo>
                      <a:pt x="310" y="806"/>
                    </a:lnTo>
                    <a:lnTo>
                      <a:pt x="310" y="806"/>
                    </a:lnTo>
                    <a:cubicBezTo>
                      <a:pt x="341" y="775"/>
                      <a:pt x="341" y="775"/>
                      <a:pt x="341" y="775"/>
                    </a:cubicBezTo>
                    <a:lnTo>
                      <a:pt x="341" y="775"/>
                    </a:lnTo>
                    <a:lnTo>
                      <a:pt x="341" y="775"/>
                    </a:lnTo>
                    <a:cubicBezTo>
                      <a:pt x="310" y="744"/>
                      <a:pt x="310" y="744"/>
                      <a:pt x="310" y="744"/>
                    </a:cubicBezTo>
                    <a:cubicBezTo>
                      <a:pt x="434" y="744"/>
                      <a:pt x="434" y="744"/>
                      <a:pt x="434" y="744"/>
                    </a:cubicBezTo>
                    <a:lnTo>
                      <a:pt x="434" y="744"/>
                    </a:lnTo>
                    <a:cubicBezTo>
                      <a:pt x="527" y="744"/>
                      <a:pt x="527" y="744"/>
                      <a:pt x="527" y="744"/>
                    </a:cubicBezTo>
                    <a:cubicBezTo>
                      <a:pt x="496" y="775"/>
                      <a:pt x="496" y="775"/>
                      <a:pt x="496" y="775"/>
                    </a:cubicBezTo>
                    <a:cubicBezTo>
                      <a:pt x="496" y="806"/>
                      <a:pt x="496" y="806"/>
                      <a:pt x="496" y="806"/>
                    </a:cubicBezTo>
                    <a:lnTo>
                      <a:pt x="496" y="806"/>
                    </a:lnTo>
                    <a:lnTo>
                      <a:pt x="496" y="806"/>
                    </a:lnTo>
                    <a:lnTo>
                      <a:pt x="496" y="837"/>
                    </a:lnTo>
                    <a:cubicBezTo>
                      <a:pt x="496" y="837"/>
                      <a:pt x="496" y="837"/>
                      <a:pt x="496" y="868"/>
                    </a:cubicBezTo>
                    <a:cubicBezTo>
                      <a:pt x="496" y="868"/>
                      <a:pt x="496" y="899"/>
                      <a:pt x="496" y="930"/>
                    </a:cubicBezTo>
                    <a:lnTo>
                      <a:pt x="496" y="930"/>
                    </a:lnTo>
                    <a:lnTo>
                      <a:pt x="496" y="930"/>
                    </a:lnTo>
                    <a:cubicBezTo>
                      <a:pt x="527" y="930"/>
                      <a:pt x="527" y="930"/>
                      <a:pt x="527" y="961"/>
                    </a:cubicBezTo>
                    <a:lnTo>
                      <a:pt x="527" y="961"/>
                    </a:lnTo>
                    <a:lnTo>
                      <a:pt x="527" y="961"/>
                    </a:lnTo>
                    <a:lnTo>
                      <a:pt x="527" y="961"/>
                    </a:lnTo>
                    <a:cubicBezTo>
                      <a:pt x="527" y="992"/>
                      <a:pt x="527" y="992"/>
                      <a:pt x="527" y="992"/>
                    </a:cubicBezTo>
                    <a:cubicBezTo>
                      <a:pt x="558" y="992"/>
                      <a:pt x="558" y="992"/>
                      <a:pt x="589" y="992"/>
                    </a:cubicBezTo>
                    <a:lnTo>
                      <a:pt x="589" y="992"/>
                    </a:lnTo>
                    <a:lnTo>
                      <a:pt x="589" y="992"/>
                    </a:lnTo>
                    <a:lnTo>
                      <a:pt x="589" y="992"/>
                    </a:lnTo>
                    <a:lnTo>
                      <a:pt x="589" y="992"/>
                    </a:lnTo>
                    <a:lnTo>
                      <a:pt x="619" y="992"/>
                    </a:lnTo>
                    <a:lnTo>
                      <a:pt x="619" y="992"/>
                    </a:lnTo>
                    <a:lnTo>
                      <a:pt x="619" y="992"/>
                    </a:lnTo>
                    <a:lnTo>
                      <a:pt x="619" y="992"/>
                    </a:lnTo>
                    <a:lnTo>
                      <a:pt x="619" y="992"/>
                    </a:lnTo>
                    <a:lnTo>
                      <a:pt x="651" y="1023"/>
                    </a:lnTo>
                    <a:lnTo>
                      <a:pt x="651" y="992"/>
                    </a:lnTo>
                    <a:lnTo>
                      <a:pt x="651" y="992"/>
                    </a:lnTo>
                    <a:cubicBezTo>
                      <a:pt x="682" y="992"/>
                      <a:pt x="682" y="1023"/>
                      <a:pt x="682" y="1023"/>
                    </a:cubicBezTo>
                    <a:lnTo>
                      <a:pt x="682" y="1023"/>
                    </a:lnTo>
                    <a:lnTo>
                      <a:pt x="682" y="1023"/>
                    </a:lnTo>
                    <a:cubicBezTo>
                      <a:pt x="713" y="1054"/>
                      <a:pt x="713" y="1054"/>
                      <a:pt x="713" y="1054"/>
                    </a:cubicBezTo>
                    <a:lnTo>
                      <a:pt x="744" y="1054"/>
                    </a:lnTo>
                    <a:lnTo>
                      <a:pt x="744" y="1054"/>
                    </a:lnTo>
                    <a:cubicBezTo>
                      <a:pt x="744" y="1054"/>
                      <a:pt x="744" y="1054"/>
                      <a:pt x="775" y="1023"/>
                    </a:cubicBezTo>
                    <a:lnTo>
                      <a:pt x="775" y="1023"/>
                    </a:lnTo>
                    <a:lnTo>
                      <a:pt x="775" y="1023"/>
                    </a:lnTo>
                    <a:lnTo>
                      <a:pt x="806" y="1054"/>
                    </a:lnTo>
                    <a:lnTo>
                      <a:pt x="806" y="1054"/>
                    </a:lnTo>
                    <a:lnTo>
                      <a:pt x="806" y="1054"/>
                    </a:lnTo>
                    <a:cubicBezTo>
                      <a:pt x="806" y="1054"/>
                      <a:pt x="806" y="1054"/>
                      <a:pt x="837" y="1085"/>
                    </a:cubicBezTo>
                    <a:cubicBezTo>
                      <a:pt x="806" y="1054"/>
                      <a:pt x="806" y="1054"/>
                      <a:pt x="806" y="1054"/>
                    </a:cubicBezTo>
                    <a:cubicBezTo>
                      <a:pt x="806" y="1023"/>
                      <a:pt x="837" y="1023"/>
                      <a:pt x="837" y="1023"/>
                    </a:cubicBezTo>
                    <a:cubicBezTo>
                      <a:pt x="837" y="992"/>
                      <a:pt x="837" y="992"/>
                      <a:pt x="837" y="992"/>
                    </a:cubicBezTo>
                    <a:cubicBezTo>
                      <a:pt x="837" y="992"/>
                      <a:pt x="837" y="992"/>
                      <a:pt x="837" y="961"/>
                    </a:cubicBezTo>
                    <a:cubicBezTo>
                      <a:pt x="837" y="961"/>
                      <a:pt x="837" y="961"/>
                      <a:pt x="837" y="930"/>
                    </a:cubicBezTo>
                    <a:lnTo>
                      <a:pt x="837" y="930"/>
                    </a:lnTo>
                    <a:lnTo>
                      <a:pt x="837" y="930"/>
                    </a:lnTo>
                    <a:cubicBezTo>
                      <a:pt x="837" y="930"/>
                      <a:pt x="806" y="930"/>
                      <a:pt x="806" y="899"/>
                    </a:cubicBezTo>
                    <a:lnTo>
                      <a:pt x="837" y="868"/>
                    </a:lnTo>
                    <a:lnTo>
                      <a:pt x="837" y="868"/>
                    </a:lnTo>
                    <a:cubicBezTo>
                      <a:pt x="837" y="837"/>
                      <a:pt x="868" y="837"/>
                      <a:pt x="868" y="837"/>
                    </a:cubicBezTo>
                    <a:cubicBezTo>
                      <a:pt x="868" y="837"/>
                      <a:pt x="868" y="837"/>
                      <a:pt x="899" y="837"/>
                    </a:cubicBezTo>
                    <a:cubicBezTo>
                      <a:pt x="899" y="806"/>
                      <a:pt x="930" y="806"/>
                      <a:pt x="930" y="806"/>
                    </a:cubicBezTo>
                    <a:lnTo>
                      <a:pt x="930" y="806"/>
                    </a:lnTo>
                    <a:cubicBezTo>
                      <a:pt x="930" y="775"/>
                      <a:pt x="930" y="775"/>
                      <a:pt x="899" y="775"/>
                    </a:cubicBezTo>
                    <a:cubicBezTo>
                      <a:pt x="899" y="744"/>
                      <a:pt x="899" y="744"/>
                      <a:pt x="899" y="74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29" name="Freeform 26"/>
              <p:cNvSpPr>
                <a:spLocks noChangeArrowheads="1"/>
              </p:cNvSpPr>
              <p:nvPr/>
            </p:nvSpPr>
            <p:spPr bwMode="auto">
              <a:xfrm>
                <a:off x="4248150" y="2695575"/>
                <a:ext cx="22225" cy="11113"/>
              </a:xfrm>
              <a:custGeom>
                <a:avLst/>
                <a:gdLst>
                  <a:gd name="T0" fmla="*/ 31 w 63"/>
                  <a:gd name="T1" fmla="*/ 0 h 32"/>
                  <a:gd name="T2" fmla="*/ 31 w 63"/>
                  <a:gd name="T3" fmla="*/ 0 h 32"/>
                  <a:gd name="T4" fmla="*/ 31 w 63"/>
                  <a:gd name="T5" fmla="*/ 0 h 32"/>
                  <a:gd name="T6" fmla="*/ 0 w 63"/>
                  <a:gd name="T7" fmla="*/ 0 h 32"/>
                  <a:gd name="T8" fmla="*/ 0 w 63"/>
                  <a:gd name="T9" fmla="*/ 0 h 32"/>
                  <a:gd name="T10" fmla="*/ 0 w 63"/>
                  <a:gd name="T11" fmla="*/ 0 h 32"/>
                  <a:gd name="T12" fmla="*/ 0 w 63"/>
                  <a:gd name="T13" fmla="*/ 0 h 32"/>
                  <a:gd name="T14" fmla="*/ 0 w 63"/>
                  <a:gd name="T15" fmla="*/ 0 h 32"/>
                  <a:gd name="T16" fmla="*/ 0 w 63"/>
                  <a:gd name="T17" fmla="*/ 31 h 32"/>
                  <a:gd name="T18" fmla="*/ 0 w 63"/>
                  <a:gd name="T19" fmla="*/ 31 h 32"/>
                  <a:gd name="T20" fmla="*/ 31 w 63"/>
                  <a:gd name="T21" fmla="*/ 0 h 32"/>
                  <a:gd name="T22" fmla="*/ 62 w 63"/>
                  <a:gd name="T23" fmla="*/ 0 h 32"/>
                  <a:gd name="T24" fmla="*/ 62 w 63"/>
                  <a:gd name="T25" fmla="*/ 0 h 32"/>
                  <a:gd name="T26" fmla="*/ 62 w 63"/>
                  <a:gd name="T27" fmla="*/ 0 h 32"/>
                  <a:gd name="T28" fmla="*/ 62 w 63"/>
                  <a:gd name="T29" fmla="*/ 0 h 32"/>
                  <a:gd name="T30" fmla="*/ 62 w 63"/>
                  <a:gd name="T31" fmla="*/ 0 h 32"/>
                  <a:gd name="T32" fmla="*/ 31 w 63"/>
                  <a:gd name="T3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3" h="32">
                    <a:moveTo>
                      <a:pt x="31" y="0"/>
                    </a:moveTo>
                    <a:lnTo>
                      <a:pt x="31" y="0"/>
                    </a:lnTo>
                    <a:lnTo>
                      <a:pt x="31" y="0"/>
                    </a:lnTo>
                    <a:cubicBezTo>
                      <a:pt x="31" y="0"/>
                      <a:pt x="31" y="0"/>
                      <a:pt x="0" y="0"/>
                    </a:cubicBez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ubicBezTo>
                      <a:pt x="0" y="31"/>
                      <a:pt x="0" y="31"/>
                      <a:pt x="0" y="31"/>
                    </a:cubicBezTo>
                    <a:lnTo>
                      <a:pt x="0" y="31"/>
                    </a:lnTo>
                    <a:cubicBezTo>
                      <a:pt x="31" y="0"/>
                      <a:pt x="31" y="0"/>
                      <a:pt x="31" y="0"/>
                    </a:cubicBezTo>
                    <a:cubicBezTo>
                      <a:pt x="62" y="0"/>
                      <a:pt x="62" y="0"/>
                      <a:pt x="62" y="0"/>
                    </a:cubicBezTo>
                    <a:lnTo>
                      <a:pt x="62" y="0"/>
                    </a:lnTo>
                    <a:lnTo>
                      <a:pt x="62" y="0"/>
                    </a:lnTo>
                    <a:lnTo>
                      <a:pt x="62" y="0"/>
                    </a:lnTo>
                    <a:lnTo>
                      <a:pt x="62" y="0"/>
                    </a:lnTo>
                    <a:cubicBezTo>
                      <a:pt x="31" y="0"/>
                      <a:pt x="31" y="0"/>
                      <a:pt x="31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30" name="Freeform 27"/>
              <p:cNvSpPr>
                <a:spLocks noChangeArrowheads="1"/>
              </p:cNvSpPr>
              <p:nvPr/>
            </p:nvSpPr>
            <p:spPr bwMode="auto">
              <a:xfrm>
                <a:off x="4248150" y="2717800"/>
                <a:ext cx="11113" cy="22225"/>
              </a:xfrm>
              <a:custGeom>
                <a:avLst/>
                <a:gdLst>
                  <a:gd name="T0" fmla="*/ 31 w 32"/>
                  <a:gd name="T1" fmla="*/ 62 h 63"/>
                  <a:gd name="T2" fmla="*/ 31 w 32"/>
                  <a:gd name="T3" fmla="*/ 62 h 63"/>
                  <a:gd name="T4" fmla="*/ 31 w 32"/>
                  <a:gd name="T5" fmla="*/ 31 h 63"/>
                  <a:gd name="T6" fmla="*/ 31 w 32"/>
                  <a:gd name="T7" fmla="*/ 31 h 63"/>
                  <a:gd name="T8" fmla="*/ 31 w 32"/>
                  <a:gd name="T9" fmla="*/ 31 h 63"/>
                  <a:gd name="T10" fmla="*/ 31 w 32"/>
                  <a:gd name="T11" fmla="*/ 31 h 63"/>
                  <a:gd name="T12" fmla="*/ 31 w 32"/>
                  <a:gd name="T13" fmla="*/ 31 h 63"/>
                  <a:gd name="T14" fmla="*/ 31 w 32"/>
                  <a:gd name="T15" fmla="*/ 0 h 63"/>
                  <a:gd name="T16" fmla="*/ 31 w 32"/>
                  <a:gd name="T17" fmla="*/ 0 h 63"/>
                  <a:gd name="T18" fmla="*/ 31 w 32"/>
                  <a:gd name="T19" fmla="*/ 0 h 63"/>
                  <a:gd name="T20" fmla="*/ 0 w 32"/>
                  <a:gd name="T21" fmla="*/ 31 h 63"/>
                  <a:gd name="T22" fmla="*/ 0 w 32"/>
                  <a:gd name="T23" fmla="*/ 31 h 63"/>
                  <a:gd name="T24" fmla="*/ 0 w 32"/>
                  <a:gd name="T25" fmla="*/ 31 h 63"/>
                  <a:gd name="T26" fmla="*/ 0 w 32"/>
                  <a:gd name="T27" fmla="*/ 31 h 63"/>
                  <a:gd name="T28" fmla="*/ 0 w 32"/>
                  <a:gd name="T29" fmla="*/ 62 h 63"/>
                  <a:gd name="T30" fmla="*/ 0 w 32"/>
                  <a:gd name="T31" fmla="*/ 62 h 63"/>
                  <a:gd name="T32" fmla="*/ 31 w 32"/>
                  <a:gd name="T33" fmla="*/ 62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2" h="63">
                    <a:moveTo>
                      <a:pt x="31" y="62"/>
                    </a:moveTo>
                    <a:lnTo>
                      <a:pt x="31" y="62"/>
                    </a:lnTo>
                    <a:lnTo>
                      <a:pt x="31" y="31"/>
                    </a:lnTo>
                    <a:lnTo>
                      <a:pt x="31" y="31"/>
                    </a:lnTo>
                    <a:lnTo>
                      <a:pt x="31" y="31"/>
                    </a:lnTo>
                    <a:lnTo>
                      <a:pt x="31" y="31"/>
                    </a:lnTo>
                    <a:lnTo>
                      <a:pt x="31" y="31"/>
                    </a:lnTo>
                    <a:cubicBezTo>
                      <a:pt x="31" y="31"/>
                      <a:pt x="31" y="31"/>
                      <a:pt x="31" y="0"/>
                    </a:cubicBezTo>
                    <a:lnTo>
                      <a:pt x="31" y="0"/>
                    </a:lnTo>
                    <a:lnTo>
                      <a:pt x="31" y="0"/>
                    </a:lnTo>
                    <a:cubicBezTo>
                      <a:pt x="31" y="31"/>
                      <a:pt x="31" y="31"/>
                      <a:pt x="0" y="31"/>
                    </a:cubicBezTo>
                    <a:lnTo>
                      <a:pt x="0" y="31"/>
                    </a:lnTo>
                    <a:lnTo>
                      <a:pt x="0" y="31"/>
                    </a:lnTo>
                    <a:lnTo>
                      <a:pt x="0" y="31"/>
                    </a:lnTo>
                    <a:cubicBezTo>
                      <a:pt x="0" y="62"/>
                      <a:pt x="0" y="62"/>
                      <a:pt x="0" y="62"/>
                    </a:cubicBezTo>
                    <a:lnTo>
                      <a:pt x="0" y="62"/>
                    </a:lnTo>
                    <a:cubicBezTo>
                      <a:pt x="0" y="62"/>
                      <a:pt x="0" y="62"/>
                      <a:pt x="31" y="6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31" name="Freeform 28"/>
              <p:cNvSpPr>
                <a:spLocks noChangeArrowheads="1"/>
              </p:cNvSpPr>
              <p:nvPr/>
            </p:nvSpPr>
            <p:spPr bwMode="auto">
              <a:xfrm>
                <a:off x="4259263" y="2571750"/>
                <a:ext cx="88900" cy="100013"/>
              </a:xfrm>
              <a:custGeom>
                <a:avLst/>
                <a:gdLst>
                  <a:gd name="T0" fmla="*/ 186 w 249"/>
                  <a:gd name="T1" fmla="*/ 186 h 280"/>
                  <a:gd name="T2" fmla="*/ 186 w 249"/>
                  <a:gd name="T3" fmla="*/ 186 h 280"/>
                  <a:gd name="T4" fmla="*/ 186 w 249"/>
                  <a:gd name="T5" fmla="*/ 186 h 280"/>
                  <a:gd name="T6" fmla="*/ 217 w 249"/>
                  <a:gd name="T7" fmla="*/ 124 h 280"/>
                  <a:gd name="T8" fmla="*/ 248 w 249"/>
                  <a:gd name="T9" fmla="*/ 124 h 280"/>
                  <a:gd name="T10" fmla="*/ 248 w 249"/>
                  <a:gd name="T11" fmla="*/ 93 h 280"/>
                  <a:gd name="T12" fmla="*/ 248 w 249"/>
                  <a:gd name="T13" fmla="*/ 62 h 280"/>
                  <a:gd name="T14" fmla="*/ 217 w 249"/>
                  <a:gd name="T15" fmla="*/ 0 h 280"/>
                  <a:gd name="T16" fmla="*/ 217 w 249"/>
                  <a:gd name="T17" fmla="*/ 0 h 280"/>
                  <a:gd name="T18" fmla="*/ 217 w 249"/>
                  <a:gd name="T19" fmla="*/ 0 h 280"/>
                  <a:gd name="T20" fmla="*/ 186 w 249"/>
                  <a:gd name="T21" fmla="*/ 0 h 280"/>
                  <a:gd name="T22" fmla="*/ 186 w 249"/>
                  <a:gd name="T23" fmla="*/ 0 h 280"/>
                  <a:gd name="T24" fmla="*/ 155 w 249"/>
                  <a:gd name="T25" fmla="*/ 0 h 280"/>
                  <a:gd name="T26" fmla="*/ 155 w 249"/>
                  <a:gd name="T27" fmla="*/ 0 h 280"/>
                  <a:gd name="T28" fmla="*/ 155 w 249"/>
                  <a:gd name="T29" fmla="*/ 0 h 280"/>
                  <a:gd name="T30" fmla="*/ 155 w 249"/>
                  <a:gd name="T31" fmla="*/ 0 h 280"/>
                  <a:gd name="T32" fmla="*/ 124 w 249"/>
                  <a:gd name="T33" fmla="*/ 0 h 280"/>
                  <a:gd name="T34" fmla="*/ 124 w 249"/>
                  <a:gd name="T35" fmla="*/ 0 h 280"/>
                  <a:gd name="T36" fmla="*/ 93 w 249"/>
                  <a:gd name="T37" fmla="*/ 0 h 280"/>
                  <a:gd name="T38" fmla="*/ 62 w 249"/>
                  <a:gd name="T39" fmla="*/ 0 h 280"/>
                  <a:gd name="T40" fmla="*/ 62 w 249"/>
                  <a:gd name="T41" fmla="*/ 0 h 280"/>
                  <a:gd name="T42" fmla="*/ 62 w 249"/>
                  <a:gd name="T43" fmla="*/ 0 h 280"/>
                  <a:gd name="T44" fmla="*/ 62 w 249"/>
                  <a:gd name="T45" fmla="*/ 31 h 280"/>
                  <a:gd name="T46" fmla="*/ 93 w 249"/>
                  <a:gd name="T47" fmla="*/ 62 h 280"/>
                  <a:gd name="T48" fmla="*/ 93 w 249"/>
                  <a:gd name="T49" fmla="*/ 62 h 280"/>
                  <a:gd name="T50" fmla="*/ 93 w 249"/>
                  <a:gd name="T51" fmla="*/ 93 h 280"/>
                  <a:gd name="T52" fmla="*/ 93 w 249"/>
                  <a:gd name="T53" fmla="*/ 93 h 280"/>
                  <a:gd name="T54" fmla="*/ 62 w 249"/>
                  <a:gd name="T55" fmla="*/ 155 h 280"/>
                  <a:gd name="T56" fmla="*/ 62 w 249"/>
                  <a:gd name="T57" fmla="*/ 155 h 280"/>
                  <a:gd name="T58" fmla="*/ 31 w 249"/>
                  <a:gd name="T59" fmla="*/ 186 h 280"/>
                  <a:gd name="T60" fmla="*/ 0 w 249"/>
                  <a:gd name="T61" fmla="*/ 217 h 280"/>
                  <a:gd name="T62" fmla="*/ 0 w 249"/>
                  <a:gd name="T63" fmla="*/ 248 h 280"/>
                  <a:gd name="T64" fmla="*/ 0 w 249"/>
                  <a:gd name="T65" fmla="*/ 279 h 280"/>
                  <a:gd name="T66" fmla="*/ 0 w 249"/>
                  <a:gd name="T67" fmla="*/ 279 h 280"/>
                  <a:gd name="T68" fmla="*/ 0 w 249"/>
                  <a:gd name="T69" fmla="*/ 279 h 280"/>
                  <a:gd name="T70" fmla="*/ 31 w 249"/>
                  <a:gd name="T71" fmla="*/ 248 h 280"/>
                  <a:gd name="T72" fmla="*/ 31 w 249"/>
                  <a:gd name="T73" fmla="*/ 248 h 280"/>
                  <a:gd name="T74" fmla="*/ 186 w 249"/>
                  <a:gd name="T75" fmla="*/ 248 h 280"/>
                  <a:gd name="T76" fmla="*/ 186 w 249"/>
                  <a:gd name="T77" fmla="*/ 186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49" h="280">
                    <a:moveTo>
                      <a:pt x="186" y="186"/>
                    </a:moveTo>
                    <a:lnTo>
                      <a:pt x="186" y="186"/>
                    </a:lnTo>
                    <a:lnTo>
                      <a:pt x="186" y="186"/>
                    </a:lnTo>
                    <a:cubicBezTo>
                      <a:pt x="186" y="186"/>
                      <a:pt x="217" y="155"/>
                      <a:pt x="217" y="124"/>
                    </a:cubicBezTo>
                    <a:cubicBezTo>
                      <a:pt x="248" y="124"/>
                      <a:pt x="248" y="124"/>
                      <a:pt x="248" y="124"/>
                    </a:cubicBezTo>
                    <a:lnTo>
                      <a:pt x="248" y="93"/>
                    </a:lnTo>
                    <a:lnTo>
                      <a:pt x="248" y="62"/>
                    </a:lnTo>
                    <a:cubicBezTo>
                      <a:pt x="217" y="31"/>
                      <a:pt x="217" y="0"/>
                      <a:pt x="217" y="0"/>
                    </a:cubicBezTo>
                    <a:lnTo>
                      <a:pt x="217" y="0"/>
                    </a:lnTo>
                    <a:lnTo>
                      <a:pt x="217" y="0"/>
                    </a:lnTo>
                    <a:cubicBezTo>
                      <a:pt x="217" y="0"/>
                      <a:pt x="217" y="0"/>
                      <a:pt x="186" y="0"/>
                    </a:cubicBezTo>
                    <a:lnTo>
                      <a:pt x="186" y="0"/>
                    </a:lnTo>
                    <a:cubicBezTo>
                      <a:pt x="186" y="0"/>
                      <a:pt x="186" y="0"/>
                      <a:pt x="155" y="0"/>
                    </a:cubicBezTo>
                    <a:lnTo>
                      <a:pt x="155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24" y="0"/>
                    </a:lnTo>
                    <a:lnTo>
                      <a:pt x="124" y="0"/>
                    </a:ln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62" y="0"/>
                    </a:cubicBezTo>
                    <a:lnTo>
                      <a:pt x="62" y="0"/>
                    </a:lnTo>
                    <a:lnTo>
                      <a:pt x="62" y="0"/>
                    </a:lnTo>
                    <a:cubicBezTo>
                      <a:pt x="62" y="31"/>
                      <a:pt x="62" y="31"/>
                      <a:pt x="62" y="31"/>
                    </a:cubicBezTo>
                    <a:cubicBezTo>
                      <a:pt x="93" y="31"/>
                      <a:pt x="93" y="62"/>
                      <a:pt x="93" y="62"/>
                    </a:cubicBezTo>
                    <a:lnTo>
                      <a:pt x="93" y="62"/>
                    </a:lnTo>
                    <a:lnTo>
                      <a:pt x="93" y="93"/>
                    </a:lnTo>
                    <a:lnTo>
                      <a:pt x="93" y="93"/>
                    </a:lnTo>
                    <a:cubicBezTo>
                      <a:pt x="93" y="93"/>
                      <a:pt x="93" y="124"/>
                      <a:pt x="62" y="155"/>
                    </a:cubicBezTo>
                    <a:lnTo>
                      <a:pt x="62" y="155"/>
                    </a:lnTo>
                    <a:cubicBezTo>
                      <a:pt x="31" y="155"/>
                      <a:pt x="31" y="155"/>
                      <a:pt x="31" y="186"/>
                    </a:cubicBezTo>
                    <a:lnTo>
                      <a:pt x="0" y="217"/>
                    </a:lnTo>
                    <a:lnTo>
                      <a:pt x="0" y="248"/>
                    </a:lnTo>
                    <a:cubicBezTo>
                      <a:pt x="0" y="248"/>
                      <a:pt x="0" y="248"/>
                      <a:pt x="0" y="279"/>
                    </a:cubicBezTo>
                    <a:lnTo>
                      <a:pt x="0" y="279"/>
                    </a:lnTo>
                    <a:lnTo>
                      <a:pt x="0" y="279"/>
                    </a:lnTo>
                    <a:cubicBezTo>
                      <a:pt x="31" y="248"/>
                      <a:pt x="31" y="248"/>
                      <a:pt x="31" y="248"/>
                    </a:cubicBezTo>
                    <a:lnTo>
                      <a:pt x="31" y="248"/>
                    </a:lnTo>
                    <a:cubicBezTo>
                      <a:pt x="186" y="248"/>
                      <a:pt x="186" y="248"/>
                      <a:pt x="186" y="248"/>
                    </a:cubicBezTo>
                    <a:cubicBezTo>
                      <a:pt x="186" y="217"/>
                      <a:pt x="186" y="217"/>
                      <a:pt x="186" y="1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32" name="Freeform 29"/>
              <p:cNvSpPr>
                <a:spLocks noChangeArrowheads="1"/>
              </p:cNvSpPr>
              <p:nvPr/>
            </p:nvSpPr>
            <p:spPr bwMode="auto">
              <a:xfrm>
                <a:off x="4159250" y="1925638"/>
                <a:ext cx="201613" cy="212725"/>
              </a:xfrm>
              <a:custGeom>
                <a:avLst/>
                <a:gdLst>
                  <a:gd name="T0" fmla="*/ 434 w 559"/>
                  <a:gd name="T1" fmla="*/ 93 h 590"/>
                  <a:gd name="T2" fmla="*/ 496 w 559"/>
                  <a:gd name="T3" fmla="*/ 185 h 590"/>
                  <a:gd name="T4" fmla="*/ 496 w 559"/>
                  <a:gd name="T5" fmla="*/ 185 h 590"/>
                  <a:gd name="T6" fmla="*/ 527 w 559"/>
                  <a:gd name="T7" fmla="*/ 185 h 590"/>
                  <a:gd name="T8" fmla="*/ 527 w 559"/>
                  <a:gd name="T9" fmla="*/ 124 h 590"/>
                  <a:gd name="T10" fmla="*/ 496 w 559"/>
                  <a:gd name="T11" fmla="*/ 61 h 590"/>
                  <a:gd name="T12" fmla="*/ 496 w 559"/>
                  <a:gd name="T13" fmla="*/ 30 h 590"/>
                  <a:gd name="T14" fmla="*/ 465 w 559"/>
                  <a:gd name="T15" fmla="*/ 30 h 590"/>
                  <a:gd name="T16" fmla="*/ 403 w 559"/>
                  <a:gd name="T17" fmla="*/ 30 h 590"/>
                  <a:gd name="T18" fmla="*/ 341 w 559"/>
                  <a:gd name="T19" fmla="*/ 0 h 590"/>
                  <a:gd name="T20" fmla="*/ 310 w 559"/>
                  <a:gd name="T21" fmla="*/ 30 h 590"/>
                  <a:gd name="T22" fmla="*/ 217 w 559"/>
                  <a:gd name="T23" fmla="*/ 61 h 590"/>
                  <a:gd name="T24" fmla="*/ 62 w 559"/>
                  <a:gd name="T25" fmla="*/ 30 h 590"/>
                  <a:gd name="T26" fmla="*/ 62 w 559"/>
                  <a:gd name="T27" fmla="*/ 30 h 590"/>
                  <a:gd name="T28" fmla="*/ 31 w 559"/>
                  <a:gd name="T29" fmla="*/ 30 h 590"/>
                  <a:gd name="T30" fmla="*/ 31 w 559"/>
                  <a:gd name="T31" fmla="*/ 30 h 590"/>
                  <a:gd name="T32" fmla="*/ 31 w 559"/>
                  <a:gd name="T33" fmla="*/ 93 h 590"/>
                  <a:gd name="T34" fmla="*/ 0 w 559"/>
                  <a:gd name="T35" fmla="*/ 93 h 590"/>
                  <a:gd name="T36" fmla="*/ 31 w 559"/>
                  <a:gd name="T37" fmla="*/ 124 h 590"/>
                  <a:gd name="T38" fmla="*/ 31 w 559"/>
                  <a:gd name="T39" fmla="*/ 185 h 590"/>
                  <a:gd name="T40" fmla="*/ 31 w 559"/>
                  <a:gd name="T41" fmla="*/ 341 h 590"/>
                  <a:gd name="T42" fmla="*/ 341 w 559"/>
                  <a:gd name="T43" fmla="*/ 589 h 590"/>
                  <a:gd name="T44" fmla="*/ 372 w 559"/>
                  <a:gd name="T45" fmla="*/ 557 h 590"/>
                  <a:gd name="T46" fmla="*/ 403 w 559"/>
                  <a:gd name="T47" fmla="*/ 589 h 590"/>
                  <a:gd name="T48" fmla="*/ 496 w 559"/>
                  <a:gd name="T49" fmla="*/ 589 h 590"/>
                  <a:gd name="T50" fmla="*/ 527 w 559"/>
                  <a:gd name="T51" fmla="*/ 557 h 590"/>
                  <a:gd name="T52" fmla="*/ 527 w 559"/>
                  <a:gd name="T53" fmla="*/ 557 h 590"/>
                  <a:gd name="T54" fmla="*/ 558 w 559"/>
                  <a:gd name="T55" fmla="*/ 526 h 590"/>
                  <a:gd name="T56" fmla="*/ 558 w 559"/>
                  <a:gd name="T57" fmla="*/ 526 h 590"/>
                  <a:gd name="T58" fmla="*/ 465 w 559"/>
                  <a:gd name="T59" fmla="*/ 309 h 590"/>
                  <a:gd name="T60" fmla="*/ 465 w 559"/>
                  <a:gd name="T61" fmla="*/ 217 h 590"/>
                  <a:gd name="T62" fmla="*/ 372 w 559"/>
                  <a:gd name="T63" fmla="*/ 154 h 590"/>
                  <a:gd name="T64" fmla="*/ 434 w 559"/>
                  <a:gd name="T65" fmla="*/ 93 h 5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59" h="590">
                    <a:moveTo>
                      <a:pt x="434" y="93"/>
                    </a:moveTo>
                    <a:lnTo>
                      <a:pt x="434" y="93"/>
                    </a:lnTo>
                    <a:cubicBezTo>
                      <a:pt x="434" y="93"/>
                      <a:pt x="465" y="124"/>
                      <a:pt x="465" y="154"/>
                    </a:cubicBezTo>
                    <a:cubicBezTo>
                      <a:pt x="465" y="185"/>
                      <a:pt x="496" y="185"/>
                      <a:pt x="496" y="185"/>
                    </a:cubicBezTo>
                    <a:lnTo>
                      <a:pt x="496" y="185"/>
                    </a:lnTo>
                    <a:lnTo>
                      <a:pt x="496" y="185"/>
                    </a:lnTo>
                    <a:lnTo>
                      <a:pt x="496" y="185"/>
                    </a:lnTo>
                    <a:lnTo>
                      <a:pt x="527" y="185"/>
                    </a:lnTo>
                    <a:cubicBezTo>
                      <a:pt x="527" y="154"/>
                      <a:pt x="527" y="154"/>
                      <a:pt x="527" y="124"/>
                    </a:cubicBezTo>
                    <a:lnTo>
                      <a:pt x="527" y="124"/>
                    </a:lnTo>
                    <a:cubicBezTo>
                      <a:pt x="527" y="93"/>
                      <a:pt x="527" y="93"/>
                      <a:pt x="527" y="93"/>
                    </a:cubicBezTo>
                    <a:cubicBezTo>
                      <a:pt x="496" y="93"/>
                      <a:pt x="496" y="61"/>
                      <a:pt x="496" y="61"/>
                    </a:cubicBezTo>
                    <a:cubicBezTo>
                      <a:pt x="496" y="61"/>
                      <a:pt x="496" y="61"/>
                      <a:pt x="496" y="30"/>
                    </a:cubicBezTo>
                    <a:lnTo>
                      <a:pt x="496" y="30"/>
                    </a:lnTo>
                    <a:lnTo>
                      <a:pt x="496" y="30"/>
                    </a:lnTo>
                    <a:lnTo>
                      <a:pt x="465" y="30"/>
                    </a:lnTo>
                    <a:lnTo>
                      <a:pt x="465" y="30"/>
                    </a:lnTo>
                    <a:cubicBezTo>
                      <a:pt x="434" y="30"/>
                      <a:pt x="403" y="30"/>
                      <a:pt x="403" y="30"/>
                    </a:cubicBezTo>
                    <a:lnTo>
                      <a:pt x="372" y="30"/>
                    </a:lnTo>
                    <a:cubicBezTo>
                      <a:pt x="372" y="30"/>
                      <a:pt x="341" y="30"/>
                      <a:pt x="341" y="0"/>
                    </a:cubicBezTo>
                    <a:lnTo>
                      <a:pt x="341" y="0"/>
                    </a:lnTo>
                    <a:cubicBezTo>
                      <a:pt x="341" y="0"/>
                      <a:pt x="341" y="30"/>
                      <a:pt x="310" y="30"/>
                    </a:cubicBezTo>
                    <a:lnTo>
                      <a:pt x="310" y="30"/>
                    </a:lnTo>
                    <a:cubicBezTo>
                      <a:pt x="279" y="30"/>
                      <a:pt x="248" y="61"/>
                      <a:pt x="217" y="61"/>
                    </a:cubicBezTo>
                    <a:lnTo>
                      <a:pt x="217" y="61"/>
                    </a:lnTo>
                    <a:lnTo>
                      <a:pt x="62" y="30"/>
                    </a:lnTo>
                    <a:lnTo>
                      <a:pt x="62" y="30"/>
                    </a:lnTo>
                    <a:lnTo>
                      <a:pt x="62" y="30"/>
                    </a:lnTo>
                    <a:lnTo>
                      <a:pt x="31" y="30"/>
                    </a:lnTo>
                    <a:lnTo>
                      <a:pt x="31" y="30"/>
                    </a:lnTo>
                    <a:lnTo>
                      <a:pt x="31" y="30"/>
                    </a:lnTo>
                    <a:lnTo>
                      <a:pt x="31" y="30"/>
                    </a:lnTo>
                    <a:lnTo>
                      <a:pt x="31" y="30"/>
                    </a:lnTo>
                    <a:cubicBezTo>
                      <a:pt x="31" y="61"/>
                      <a:pt x="31" y="61"/>
                      <a:pt x="31" y="93"/>
                    </a:cubicBezTo>
                    <a:lnTo>
                      <a:pt x="31" y="93"/>
                    </a:ln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31" y="93"/>
                      <a:pt x="31" y="124"/>
                    </a:cubicBezTo>
                    <a:lnTo>
                      <a:pt x="31" y="124"/>
                    </a:lnTo>
                    <a:lnTo>
                      <a:pt x="31" y="124"/>
                    </a:lnTo>
                    <a:cubicBezTo>
                      <a:pt x="31" y="154"/>
                      <a:pt x="31" y="154"/>
                      <a:pt x="31" y="185"/>
                    </a:cubicBezTo>
                    <a:lnTo>
                      <a:pt x="31" y="185"/>
                    </a:lnTo>
                    <a:cubicBezTo>
                      <a:pt x="31" y="217"/>
                      <a:pt x="31" y="248"/>
                      <a:pt x="31" y="341"/>
                    </a:cubicBezTo>
                    <a:cubicBezTo>
                      <a:pt x="31" y="433"/>
                      <a:pt x="31" y="526"/>
                      <a:pt x="31" y="589"/>
                    </a:cubicBezTo>
                    <a:cubicBezTo>
                      <a:pt x="341" y="589"/>
                      <a:pt x="341" y="589"/>
                      <a:pt x="341" y="589"/>
                    </a:cubicBezTo>
                    <a:cubicBezTo>
                      <a:pt x="341" y="557"/>
                      <a:pt x="341" y="557"/>
                      <a:pt x="372" y="557"/>
                    </a:cubicBezTo>
                    <a:lnTo>
                      <a:pt x="372" y="557"/>
                    </a:lnTo>
                    <a:lnTo>
                      <a:pt x="372" y="557"/>
                    </a:lnTo>
                    <a:cubicBezTo>
                      <a:pt x="372" y="557"/>
                      <a:pt x="372" y="589"/>
                      <a:pt x="403" y="589"/>
                    </a:cubicBezTo>
                    <a:cubicBezTo>
                      <a:pt x="496" y="589"/>
                      <a:pt x="496" y="589"/>
                      <a:pt x="496" y="589"/>
                    </a:cubicBezTo>
                    <a:lnTo>
                      <a:pt x="496" y="589"/>
                    </a:lnTo>
                    <a:lnTo>
                      <a:pt x="496" y="589"/>
                    </a:lnTo>
                    <a:cubicBezTo>
                      <a:pt x="496" y="557"/>
                      <a:pt x="496" y="557"/>
                      <a:pt x="527" y="557"/>
                    </a:cubicBezTo>
                    <a:lnTo>
                      <a:pt x="527" y="557"/>
                    </a:lnTo>
                    <a:lnTo>
                      <a:pt x="527" y="557"/>
                    </a:lnTo>
                    <a:cubicBezTo>
                      <a:pt x="527" y="557"/>
                      <a:pt x="527" y="557"/>
                      <a:pt x="527" y="526"/>
                    </a:cubicBezTo>
                    <a:cubicBezTo>
                      <a:pt x="527" y="526"/>
                      <a:pt x="527" y="526"/>
                      <a:pt x="558" y="526"/>
                    </a:cubicBezTo>
                    <a:lnTo>
                      <a:pt x="558" y="526"/>
                    </a:lnTo>
                    <a:lnTo>
                      <a:pt x="558" y="526"/>
                    </a:lnTo>
                    <a:cubicBezTo>
                      <a:pt x="527" y="465"/>
                      <a:pt x="496" y="372"/>
                      <a:pt x="496" y="372"/>
                    </a:cubicBezTo>
                    <a:cubicBezTo>
                      <a:pt x="496" y="341"/>
                      <a:pt x="496" y="341"/>
                      <a:pt x="465" y="309"/>
                    </a:cubicBezTo>
                    <a:lnTo>
                      <a:pt x="465" y="309"/>
                    </a:lnTo>
                    <a:cubicBezTo>
                      <a:pt x="465" y="278"/>
                      <a:pt x="465" y="248"/>
                      <a:pt x="465" y="217"/>
                    </a:cubicBezTo>
                    <a:cubicBezTo>
                      <a:pt x="434" y="217"/>
                      <a:pt x="403" y="185"/>
                      <a:pt x="403" y="154"/>
                    </a:cubicBezTo>
                    <a:cubicBezTo>
                      <a:pt x="372" y="154"/>
                      <a:pt x="372" y="154"/>
                      <a:pt x="372" y="154"/>
                    </a:cubicBezTo>
                    <a:cubicBezTo>
                      <a:pt x="403" y="30"/>
                      <a:pt x="403" y="30"/>
                      <a:pt x="403" y="30"/>
                    </a:cubicBezTo>
                    <a:lnTo>
                      <a:pt x="434" y="93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33" name="Freeform 30"/>
              <p:cNvSpPr>
                <a:spLocks noChangeArrowheads="1"/>
              </p:cNvSpPr>
              <p:nvPr/>
            </p:nvSpPr>
            <p:spPr bwMode="auto">
              <a:xfrm>
                <a:off x="3859213" y="1903413"/>
                <a:ext cx="290512" cy="279400"/>
              </a:xfrm>
              <a:custGeom>
                <a:avLst/>
                <a:gdLst>
                  <a:gd name="T0" fmla="*/ 804 w 805"/>
                  <a:gd name="T1" fmla="*/ 187 h 777"/>
                  <a:gd name="T2" fmla="*/ 804 w 805"/>
                  <a:gd name="T3" fmla="*/ 156 h 777"/>
                  <a:gd name="T4" fmla="*/ 804 w 805"/>
                  <a:gd name="T5" fmla="*/ 124 h 777"/>
                  <a:gd name="T6" fmla="*/ 804 w 805"/>
                  <a:gd name="T7" fmla="*/ 93 h 777"/>
                  <a:gd name="T8" fmla="*/ 804 w 805"/>
                  <a:gd name="T9" fmla="*/ 93 h 777"/>
                  <a:gd name="T10" fmla="*/ 774 w 805"/>
                  <a:gd name="T11" fmla="*/ 32 h 777"/>
                  <a:gd name="T12" fmla="*/ 743 w 805"/>
                  <a:gd name="T13" fmla="*/ 32 h 777"/>
                  <a:gd name="T14" fmla="*/ 712 w 805"/>
                  <a:gd name="T15" fmla="*/ 0 h 777"/>
                  <a:gd name="T16" fmla="*/ 650 w 805"/>
                  <a:gd name="T17" fmla="*/ 0 h 777"/>
                  <a:gd name="T18" fmla="*/ 588 w 805"/>
                  <a:gd name="T19" fmla="*/ 32 h 777"/>
                  <a:gd name="T20" fmla="*/ 588 w 805"/>
                  <a:gd name="T21" fmla="*/ 63 h 777"/>
                  <a:gd name="T22" fmla="*/ 495 w 805"/>
                  <a:gd name="T23" fmla="*/ 156 h 777"/>
                  <a:gd name="T24" fmla="*/ 433 w 805"/>
                  <a:gd name="T25" fmla="*/ 124 h 777"/>
                  <a:gd name="T26" fmla="*/ 371 w 805"/>
                  <a:gd name="T27" fmla="*/ 93 h 777"/>
                  <a:gd name="T28" fmla="*/ 309 w 805"/>
                  <a:gd name="T29" fmla="*/ 63 h 777"/>
                  <a:gd name="T30" fmla="*/ 278 w 805"/>
                  <a:gd name="T31" fmla="*/ 32 h 777"/>
                  <a:gd name="T32" fmla="*/ 278 w 805"/>
                  <a:gd name="T33" fmla="*/ 32 h 777"/>
                  <a:gd name="T34" fmla="*/ 247 w 805"/>
                  <a:gd name="T35" fmla="*/ 0 h 777"/>
                  <a:gd name="T36" fmla="*/ 216 w 805"/>
                  <a:gd name="T37" fmla="*/ 0 h 777"/>
                  <a:gd name="T38" fmla="*/ 185 w 805"/>
                  <a:gd name="T39" fmla="*/ 0 h 777"/>
                  <a:gd name="T40" fmla="*/ 154 w 805"/>
                  <a:gd name="T41" fmla="*/ 0 h 777"/>
                  <a:gd name="T42" fmla="*/ 123 w 805"/>
                  <a:gd name="T43" fmla="*/ 0 h 777"/>
                  <a:gd name="T44" fmla="*/ 31 w 805"/>
                  <a:gd name="T45" fmla="*/ 63 h 777"/>
                  <a:gd name="T46" fmla="*/ 31 w 805"/>
                  <a:gd name="T47" fmla="*/ 93 h 777"/>
                  <a:gd name="T48" fmla="*/ 31 w 805"/>
                  <a:gd name="T49" fmla="*/ 124 h 777"/>
                  <a:gd name="T50" fmla="*/ 31 w 805"/>
                  <a:gd name="T51" fmla="*/ 187 h 777"/>
                  <a:gd name="T52" fmla="*/ 31 w 805"/>
                  <a:gd name="T53" fmla="*/ 187 h 777"/>
                  <a:gd name="T54" fmla="*/ 31 w 805"/>
                  <a:gd name="T55" fmla="*/ 248 h 777"/>
                  <a:gd name="T56" fmla="*/ 31 w 805"/>
                  <a:gd name="T57" fmla="*/ 311 h 777"/>
                  <a:gd name="T58" fmla="*/ 31 w 805"/>
                  <a:gd name="T59" fmla="*/ 341 h 777"/>
                  <a:gd name="T60" fmla="*/ 31 w 805"/>
                  <a:gd name="T61" fmla="*/ 372 h 777"/>
                  <a:gd name="T62" fmla="*/ 31 w 805"/>
                  <a:gd name="T63" fmla="*/ 372 h 777"/>
                  <a:gd name="T64" fmla="*/ 0 w 805"/>
                  <a:gd name="T65" fmla="*/ 404 h 777"/>
                  <a:gd name="T66" fmla="*/ 31 w 805"/>
                  <a:gd name="T67" fmla="*/ 465 h 777"/>
                  <a:gd name="T68" fmla="*/ 63 w 805"/>
                  <a:gd name="T69" fmla="*/ 465 h 777"/>
                  <a:gd name="T70" fmla="*/ 123 w 805"/>
                  <a:gd name="T71" fmla="*/ 496 h 777"/>
                  <a:gd name="T72" fmla="*/ 216 w 805"/>
                  <a:gd name="T73" fmla="*/ 558 h 777"/>
                  <a:gd name="T74" fmla="*/ 278 w 805"/>
                  <a:gd name="T75" fmla="*/ 589 h 777"/>
                  <a:gd name="T76" fmla="*/ 278 w 805"/>
                  <a:gd name="T77" fmla="*/ 589 h 777"/>
                  <a:gd name="T78" fmla="*/ 309 w 805"/>
                  <a:gd name="T79" fmla="*/ 558 h 777"/>
                  <a:gd name="T80" fmla="*/ 340 w 805"/>
                  <a:gd name="T81" fmla="*/ 528 h 777"/>
                  <a:gd name="T82" fmla="*/ 743 w 805"/>
                  <a:gd name="T83" fmla="*/ 776 h 777"/>
                  <a:gd name="T84" fmla="*/ 804 w 805"/>
                  <a:gd name="T85" fmla="*/ 682 h 777"/>
                  <a:gd name="T86" fmla="*/ 804 w 805"/>
                  <a:gd name="T87" fmla="*/ 404 h 777"/>
                  <a:gd name="T88" fmla="*/ 804 w 805"/>
                  <a:gd name="T89" fmla="*/ 248 h 777"/>
                  <a:gd name="T90" fmla="*/ 804 w 805"/>
                  <a:gd name="T91" fmla="*/ 187 h 7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805" h="777">
                    <a:moveTo>
                      <a:pt x="804" y="187"/>
                    </a:moveTo>
                    <a:lnTo>
                      <a:pt x="804" y="187"/>
                    </a:lnTo>
                    <a:lnTo>
                      <a:pt x="804" y="187"/>
                    </a:lnTo>
                    <a:cubicBezTo>
                      <a:pt x="804" y="187"/>
                      <a:pt x="804" y="187"/>
                      <a:pt x="804" y="156"/>
                    </a:cubicBezTo>
                    <a:cubicBezTo>
                      <a:pt x="804" y="156"/>
                      <a:pt x="804" y="156"/>
                      <a:pt x="804" y="124"/>
                    </a:cubicBezTo>
                    <a:lnTo>
                      <a:pt x="804" y="124"/>
                    </a:lnTo>
                    <a:lnTo>
                      <a:pt x="804" y="93"/>
                    </a:lnTo>
                    <a:lnTo>
                      <a:pt x="804" y="93"/>
                    </a:lnTo>
                    <a:lnTo>
                      <a:pt x="804" y="93"/>
                    </a:lnTo>
                    <a:lnTo>
                      <a:pt x="804" y="93"/>
                    </a:lnTo>
                    <a:cubicBezTo>
                      <a:pt x="804" y="63"/>
                      <a:pt x="804" y="63"/>
                      <a:pt x="804" y="63"/>
                    </a:cubicBezTo>
                    <a:cubicBezTo>
                      <a:pt x="804" y="63"/>
                      <a:pt x="774" y="63"/>
                      <a:pt x="774" y="32"/>
                    </a:cubicBezTo>
                    <a:cubicBezTo>
                      <a:pt x="774" y="32"/>
                      <a:pt x="774" y="32"/>
                      <a:pt x="743" y="32"/>
                    </a:cubicBezTo>
                    <a:lnTo>
                      <a:pt x="743" y="32"/>
                    </a:lnTo>
                    <a:cubicBezTo>
                      <a:pt x="743" y="32"/>
                      <a:pt x="712" y="32"/>
                      <a:pt x="712" y="0"/>
                    </a:cubicBezTo>
                    <a:lnTo>
                      <a:pt x="712" y="0"/>
                    </a:lnTo>
                    <a:lnTo>
                      <a:pt x="681" y="0"/>
                    </a:lnTo>
                    <a:lnTo>
                      <a:pt x="650" y="0"/>
                    </a:lnTo>
                    <a:cubicBezTo>
                      <a:pt x="650" y="0"/>
                      <a:pt x="588" y="0"/>
                      <a:pt x="588" y="32"/>
                    </a:cubicBezTo>
                    <a:lnTo>
                      <a:pt x="588" y="32"/>
                    </a:lnTo>
                    <a:cubicBezTo>
                      <a:pt x="588" y="32"/>
                      <a:pt x="588" y="32"/>
                      <a:pt x="588" y="63"/>
                    </a:cubicBezTo>
                    <a:lnTo>
                      <a:pt x="588" y="63"/>
                    </a:lnTo>
                    <a:cubicBezTo>
                      <a:pt x="588" y="93"/>
                      <a:pt x="557" y="156"/>
                      <a:pt x="526" y="156"/>
                    </a:cubicBezTo>
                    <a:cubicBezTo>
                      <a:pt x="526" y="156"/>
                      <a:pt x="526" y="156"/>
                      <a:pt x="495" y="156"/>
                    </a:cubicBezTo>
                    <a:lnTo>
                      <a:pt x="495" y="156"/>
                    </a:lnTo>
                    <a:cubicBezTo>
                      <a:pt x="495" y="156"/>
                      <a:pt x="464" y="156"/>
                      <a:pt x="433" y="124"/>
                    </a:cubicBezTo>
                    <a:lnTo>
                      <a:pt x="433" y="124"/>
                    </a:lnTo>
                    <a:cubicBezTo>
                      <a:pt x="402" y="93"/>
                      <a:pt x="402" y="93"/>
                      <a:pt x="371" y="93"/>
                    </a:cubicBezTo>
                    <a:lnTo>
                      <a:pt x="371" y="93"/>
                    </a:lnTo>
                    <a:cubicBezTo>
                      <a:pt x="340" y="93"/>
                      <a:pt x="309" y="93"/>
                      <a:pt x="309" y="63"/>
                    </a:cubicBezTo>
                    <a:lnTo>
                      <a:pt x="309" y="63"/>
                    </a:lnTo>
                    <a:lnTo>
                      <a:pt x="278" y="32"/>
                    </a:lnTo>
                    <a:lnTo>
                      <a:pt x="278" y="32"/>
                    </a:lnTo>
                    <a:lnTo>
                      <a:pt x="278" y="32"/>
                    </a:lnTo>
                    <a:lnTo>
                      <a:pt x="247" y="0"/>
                    </a:lnTo>
                    <a:lnTo>
                      <a:pt x="247" y="0"/>
                    </a:lnTo>
                    <a:cubicBezTo>
                      <a:pt x="216" y="0"/>
                      <a:pt x="216" y="0"/>
                      <a:pt x="216" y="0"/>
                    </a:cubicBezTo>
                    <a:lnTo>
                      <a:pt x="216" y="0"/>
                    </a:lnTo>
                    <a:lnTo>
                      <a:pt x="216" y="0"/>
                    </a:lnTo>
                    <a:cubicBezTo>
                      <a:pt x="185" y="0"/>
                      <a:pt x="185" y="0"/>
                      <a:pt x="185" y="0"/>
                    </a:cubicBezTo>
                    <a:lnTo>
                      <a:pt x="185" y="0"/>
                    </a:lnTo>
                    <a:cubicBezTo>
                      <a:pt x="154" y="0"/>
                      <a:pt x="154" y="0"/>
                      <a:pt x="154" y="0"/>
                    </a:cubicBezTo>
                    <a:cubicBezTo>
                      <a:pt x="123" y="0"/>
                      <a:pt x="123" y="0"/>
                      <a:pt x="123" y="0"/>
                    </a:cubicBezTo>
                    <a:lnTo>
                      <a:pt x="123" y="0"/>
                    </a:lnTo>
                    <a:cubicBezTo>
                      <a:pt x="123" y="32"/>
                      <a:pt x="92" y="32"/>
                      <a:pt x="92" y="32"/>
                    </a:cubicBezTo>
                    <a:cubicBezTo>
                      <a:pt x="62" y="32"/>
                      <a:pt x="63" y="63"/>
                      <a:pt x="31" y="63"/>
                    </a:cubicBezTo>
                    <a:cubicBezTo>
                      <a:pt x="31" y="63"/>
                      <a:pt x="31" y="63"/>
                      <a:pt x="31" y="93"/>
                    </a:cubicBezTo>
                    <a:lnTo>
                      <a:pt x="31" y="93"/>
                    </a:lnTo>
                    <a:cubicBezTo>
                      <a:pt x="31" y="124"/>
                      <a:pt x="31" y="124"/>
                      <a:pt x="31" y="124"/>
                    </a:cubicBezTo>
                    <a:lnTo>
                      <a:pt x="31" y="124"/>
                    </a:lnTo>
                    <a:cubicBezTo>
                      <a:pt x="31" y="156"/>
                      <a:pt x="31" y="156"/>
                      <a:pt x="0" y="156"/>
                    </a:cubicBezTo>
                    <a:lnTo>
                      <a:pt x="31" y="187"/>
                    </a:lnTo>
                    <a:lnTo>
                      <a:pt x="31" y="187"/>
                    </a:lnTo>
                    <a:lnTo>
                      <a:pt x="31" y="187"/>
                    </a:lnTo>
                    <a:cubicBezTo>
                      <a:pt x="31" y="217"/>
                      <a:pt x="31" y="217"/>
                      <a:pt x="31" y="217"/>
                    </a:cubicBezTo>
                    <a:lnTo>
                      <a:pt x="31" y="248"/>
                    </a:lnTo>
                    <a:lnTo>
                      <a:pt x="31" y="280"/>
                    </a:lnTo>
                    <a:cubicBezTo>
                      <a:pt x="31" y="311"/>
                      <a:pt x="31" y="311"/>
                      <a:pt x="31" y="311"/>
                    </a:cubicBezTo>
                    <a:lnTo>
                      <a:pt x="31" y="311"/>
                    </a:lnTo>
                    <a:cubicBezTo>
                      <a:pt x="31" y="311"/>
                      <a:pt x="31" y="311"/>
                      <a:pt x="31" y="341"/>
                    </a:cubicBezTo>
                    <a:cubicBezTo>
                      <a:pt x="31" y="341"/>
                      <a:pt x="31" y="341"/>
                      <a:pt x="31" y="372"/>
                    </a:cubicBezTo>
                    <a:lnTo>
                      <a:pt x="31" y="372"/>
                    </a:lnTo>
                    <a:lnTo>
                      <a:pt x="31" y="372"/>
                    </a:lnTo>
                    <a:lnTo>
                      <a:pt x="31" y="372"/>
                    </a:lnTo>
                    <a:lnTo>
                      <a:pt x="31" y="372"/>
                    </a:lnTo>
                    <a:cubicBezTo>
                      <a:pt x="31" y="372"/>
                      <a:pt x="31" y="404"/>
                      <a:pt x="0" y="404"/>
                    </a:cubicBezTo>
                    <a:cubicBezTo>
                      <a:pt x="31" y="404"/>
                      <a:pt x="31" y="404"/>
                      <a:pt x="31" y="435"/>
                    </a:cubicBezTo>
                    <a:cubicBezTo>
                      <a:pt x="31" y="435"/>
                      <a:pt x="31" y="435"/>
                      <a:pt x="31" y="465"/>
                    </a:cubicBezTo>
                    <a:lnTo>
                      <a:pt x="31" y="465"/>
                    </a:lnTo>
                    <a:lnTo>
                      <a:pt x="63" y="465"/>
                    </a:lnTo>
                    <a:cubicBezTo>
                      <a:pt x="63" y="465"/>
                      <a:pt x="92" y="496"/>
                      <a:pt x="123" y="496"/>
                    </a:cubicBezTo>
                    <a:lnTo>
                      <a:pt x="123" y="496"/>
                    </a:lnTo>
                    <a:cubicBezTo>
                      <a:pt x="123" y="496"/>
                      <a:pt x="123" y="528"/>
                      <a:pt x="154" y="558"/>
                    </a:cubicBezTo>
                    <a:cubicBezTo>
                      <a:pt x="185" y="558"/>
                      <a:pt x="185" y="558"/>
                      <a:pt x="216" y="558"/>
                    </a:cubicBezTo>
                    <a:lnTo>
                      <a:pt x="247" y="589"/>
                    </a:lnTo>
                    <a:cubicBezTo>
                      <a:pt x="247" y="589"/>
                      <a:pt x="247" y="589"/>
                      <a:pt x="278" y="589"/>
                    </a:cubicBezTo>
                    <a:lnTo>
                      <a:pt x="278" y="589"/>
                    </a:lnTo>
                    <a:lnTo>
                      <a:pt x="278" y="589"/>
                    </a:lnTo>
                    <a:lnTo>
                      <a:pt x="278" y="589"/>
                    </a:lnTo>
                    <a:cubicBezTo>
                      <a:pt x="278" y="558"/>
                      <a:pt x="278" y="558"/>
                      <a:pt x="309" y="558"/>
                    </a:cubicBezTo>
                    <a:lnTo>
                      <a:pt x="340" y="558"/>
                    </a:lnTo>
                    <a:cubicBezTo>
                      <a:pt x="340" y="528"/>
                      <a:pt x="340" y="528"/>
                      <a:pt x="340" y="528"/>
                    </a:cubicBezTo>
                    <a:cubicBezTo>
                      <a:pt x="743" y="776"/>
                      <a:pt x="743" y="776"/>
                      <a:pt x="743" y="776"/>
                    </a:cubicBezTo>
                    <a:lnTo>
                      <a:pt x="743" y="776"/>
                    </a:lnTo>
                    <a:cubicBezTo>
                      <a:pt x="804" y="776"/>
                      <a:pt x="804" y="776"/>
                      <a:pt x="804" y="776"/>
                    </a:cubicBezTo>
                    <a:cubicBezTo>
                      <a:pt x="804" y="744"/>
                      <a:pt x="804" y="713"/>
                      <a:pt x="804" y="682"/>
                    </a:cubicBezTo>
                    <a:lnTo>
                      <a:pt x="804" y="682"/>
                    </a:lnTo>
                    <a:cubicBezTo>
                      <a:pt x="804" y="589"/>
                      <a:pt x="804" y="496"/>
                      <a:pt x="804" y="404"/>
                    </a:cubicBezTo>
                    <a:cubicBezTo>
                      <a:pt x="804" y="311"/>
                      <a:pt x="804" y="280"/>
                      <a:pt x="804" y="248"/>
                    </a:cubicBezTo>
                    <a:lnTo>
                      <a:pt x="804" y="248"/>
                    </a:lnTo>
                    <a:cubicBezTo>
                      <a:pt x="804" y="217"/>
                      <a:pt x="804" y="217"/>
                      <a:pt x="804" y="217"/>
                    </a:cubicBezTo>
                    <a:lnTo>
                      <a:pt x="804" y="187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34" name="Freeform 31"/>
              <p:cNvSpPr>
                <a:spLocks noChangeArrowheads="1"/>
              </p:cNvSpPr>
              <p:nvPr/>
            </p:nvSpPr>
            <p:spPr bwMode="auto">
              <a:xfrm>
                <a:off x="4114800" y="2138363"/>
                <a:ext cx="301625" cy="423862"/>
              </a:xfrm>
              <a:custGeom>
                <a:avLst/>
                <a:gdLst>
                  <a:gd name="T0" fmla="*/ 651 w 838"/>
                  <a:gd name="T1" fmla="*/ 1083 h 1177"/>
                  <a:gd name="T2" fmla="*/ 651 w 838"/>
                  <a:gd name="T3" fmla="*/ 1083 h 1177"/>
                  <a:gd name="T4" fmla="*/ 682 w 838"/>
                  <a:gd name="T5" fmla="*/ 1083 h 1177"/>
                  <a:gd name="T6" fmla="*/ 651 w 838"/>
                  <a:gd name="T7" fmla="*/ 1052 h 1177"/>
                  <a:gd name="T8" fmla="*/ 651 w 838"/>
                  <a:gd name="T9" fmla="*/ 1021 h 1177"/>
                  <a:gd name="T10" fmla="*/ 620 w 838"/>
                  <a:gd name="T11" fmla="*/ 959 h 1177"/>
                  <a:gd name="T12" fmla="*/ 589 w 838"/>
                  <a:gd name="T13" fmla="*/ 959 h 1177"/>
                  <a:gd name="T14" fmla="*/ 558 w 838"/>
                  <a:gd name="T15" fmla="*/ 928 h 1177"/>
                  <a:gd name="T16" fmla="*/ 558 w 838"/>
                  <a:gd name="T17" fmla="*/ 867 h 1177"/>
                  <a:gd name="T18" fmla="*/ 589 w 838"/>
                  <a:gd name="T19" fmla="*/ 835 h 1177"/>
                  <a:gd name="T20" fmla="*/ 620 w 838"/>
                  <a:gd name="T21" fmla="*/ 835 h 1177"/>
                  <a:gd name="T22" fmla="*/ 620 w 838"/>
                  <a:gd name="T23" fmla="*/ 773 h 1177"/>
                  <a:gd name="T24" fmla="*/ 620 w 838"/>
                  <a:gd name="T25" fmla="*/ 743 h 1177"/>
                  <a:gd name="T26" fmla="*/ 651 w 838"/>
                  <a:gd name="T27" fmla="*/ 711 h 1177"/>
                  <a:gd name="T28" fmla="*/ 682 w 838"/>
                  <a:gd name="T29" fmla="*/ 619 h 1177"/>
                  <a:gd name="T30" fmla="*/ 713 w 838"/>
                  <a:gd name="T31" fmla="*/ 587 h 1177"/>
                  <a:gd name="T32" fmla="*/ 744 w 838"/>
                  <a:gd name="T33" fmla="*/ 495 h 1177"/>
                  <a:gd name="T34" fmla="*/ 744 w 838"/>
                  <a:gd name="T35" fmla="*/ 402 h 1177"/>
                  <a:gd name="T36" fmla="*/ 775 w 838"/>
                  <a:gd name="T37" fmla="*/ 372 h 1177"/>
                  <a:gd name="T38" fmla="*/ 775 w 838"/>
                  <a:gd name="T39" fmla="*/ 340 h 1177"/>
                  <a:gd name="T40" fmla="*/ 837 w 838"/>
                  <a:gd name="T41" fmla="*/ 278 h 1177"/>
                  <a:gd name="T42" fmla="*/ 775 w 838"/>
                  <a:gd name="T43" fmla="*/ 124 h 1177"/>
                  <a:gd name="T44" fmla="*/ 775 w 838"/>
                  <a:gd name="T45" fmla="*/ 61 h 1177"/>
                  <a:gd name="T46" fmla="*/ 775 w 838"/>
                  <a:gd name="T47" fmla="*/ 30 h 1177"/>
                  <a:gd name="T48" fmla="*/ 713 w 838"/>
                  <a:gd name="T49" fmla="*/ 0 h 1177"/>
                  <a:gd name="T50" fmla="*/ 682 w 838"/>
                  <a:gd name="T51" fmla="*/ 0 h 1177"/>
                  <a:gd name="T52" fmla="*/ 651 w 838"/>
                  <a:gd name="T53" fmla="*/ 30 h 1177"/>
                  <a:gd name="T54" fmla="*/ 651 w 838"/>
                  <a:gd name="T55" fmla="*/ 61 h 1177"/>
                  <a:gd name="T56" fmla="*/ 620 w 838"/>
                  <a:gd name="T57" fmla="*/ 61 h 1177"/>
                  <a:gd name="T58" fmla="*/ 589 w 838"/>
                  <a:gd name="T59" fmla="*/ 61 h 1177"/>
                  <a:gd name="T60" fmla="*/ 496 w 838"/>
                  <a:gd name="T61" fmla="*/ 61 h 1177"/>
                  <a:gd name="T62" fmla="*/ 155 w 838"/>
                  <a:gd name="T63" fmla="*/ 185 h 1177"/>
                  <a:gd name="T64" fmla="*/ 31 w 838"/>
                  <a:gd name="T65" fmla="*/ 433 h 1177"/>
                  <a:gd name="T66" fmla="*/ 0 w 838"/>
                  <a:gd name="T67" fmla="*/ 525 h 1177"/>
                  <a:gd name="T68" fmla="*/ 0 w 838"/>
                  <a:gd name="T69" fmla="*/ 525 h 1177"/>
                  <a:gd name="T70" fmla="*/ 0 w 838"/>
                  <a:gd name="T71" fmla="*/ 556 h 1177"/>
                  <a:gd name="T72" fmla="*/ 0 w 838"/>
                  <a:gd name="T73" fmla="*/ 619 h 1177"/>
                  <a:gd name="T74" fmla="*/ 31 w 838"/>
                  <a:gd name="T75" fmla="*/ 649 h 1177"/>
                  <a:gd name="T76" fmla="*/ 31 w 838"/>
                  <a:gd name="T77" fmla="*/ 649 h 1177"/>
                  <a:gd name="T78" fmla="*/ 31 w 838"/>
                  <a:gd name="T79" fmla="*/ 680 h 1177"/>
                  <a:gd name="T80" fmla="*/ 62 w 838"/>
                  <a:gd name="T81" fmla="*/ 743 h 1177"/>
                  <a:gd name="T82" fmla="*/ 92 w 838"/>
                  <a:gd name="T83" fmla="*/ 804 h 1177"/>
                  <a:gd name="T84" fmla="*/ 62 w 838"/>
                  <a:gd name="T85" fmla="*/ 835 h 1177"/>
                  <a:gd name="T86" fmla="*/ 92 w 838"/>
                  <a:gd name="T87" fmla="*/ 867 h 1177"/>
                  <a:gd name="T88" fmla="*/ 124 w 838"/>
                  <a:gd name="T89" fmla="*/ 897 h 1177"/>
                  <a:gd name="T90" fmla="*/ 155 w 838"/>
                  <a:gd name="T91" fmla="*/ 928 h 1177"/>
                  <a:gd name="T92" fmla="*/ 186 w 838"/>
                  <a:gd name="T93" fmla="*/ 928 h 1177"/>
                  <a:gd name="T94" fmla="*/ 217 w 838"/>
                  <a:gd name="T95" fmla="*/ 959 h 1177"/>
                  <a:gd name="T96" fmla="*/ 248 w 838"/>
                  <a:gd name="T97" fmla="*/ 1021 h 1177"/>
                  <a:gd name="T98" fmla="*/ 279 w 838"/>
                  <a:gd name="T99" fmla="*/ 1021 h 1177"/>
                  <a:gd name="T100" fmla="*/ 279 w 838"/>
                  <a:gd name="T101" fmla="*/ 1083 h 1177"/>
                  <a:gd name="T102" fmla="*/ 279 w 838"/>
                  <a:gd name="T103" fmla="*/ 1083 h 1177"/>
                  <a:gd name="T104" fmla="*/ 310 w 838"/>
                  <a:gd name="T105" fmla="*/ 1114 h 1177"/>
                  <a:gd name="T106" fmla="*/ 403 w 838"/>
                  <a:gd name="T107" fmla="*/ 1083 h 1177"/>
                  <a:gd name="T108" fmla="*/ 465 w 838"/>
                  <a:gd name="T109" fmla="*/ 1176 h 1177"/>
                  <a:gd name="T110" fmla="*/ 465 w 838"/>
                  <a:gd name="T111" fmla="*/ 1145 h 1177"/>
                  <a:gd name="T112" fmla="*/ 527 w 838"/>
                  <a:gd name="T113" fmla="*/ 1145 h 1177"/>
                  <a:gd name="T114" fmla="*/ 589 w 838"/>
                  <a:gd name="T115" fmla="*/ 1145 h 1177"/>
                  <a:gd name="T116" fmla="*/ 589 w 838"/>
                  <a:gd name="T117" fmla="*/ 1145 h 1177"/>
                  <a:gd name="T118" fmla="*/ 620 w 838"/>
                  <a:gd name="T119" fmla="*/ 1114 h 1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38" h="1177">
                    <a:moveTo>
                      <a:pt x="651" y="1083"/>
                    </a:moveTo>
                    <a:lnTo>
                      <a:pt x="651" y="1083"/>
                    </a:lnTo>
                    <a:lnTo>
                      <a:pt x="651" y="1083"/>
                    </a:lnTo>
                    <a:lnTo>
                      <a:pt x="651" y="1083"/>
                    </a:lnTo>
                    <a:lnTo>
                      <a:pt x="651" y="1083"/>
                    </a:lnTo>
                    <a:lnTo>
                      <a:pt x="651" y="1083"/>
                    </a:lnTo>
                    <a:cubicBezTo>
                      <a:pt x="682" y="1083"/>
                      <a:pt x="682" y="1083"/>
                      <a:pt x="682" y="1083"/>
                    </a:cubicBezTo>
                    <a:lnTo>
                      <a:pt x="682" y="1083"/>
                    </a:lnTo>
                    <a:lnTo>
                      <a:pt x="682" y="1083"/>
                    </a:lnTo>
                    <a:cubicBezTo>
                      <a:pt x="682" y="1083"/>
                      <a:pt x="682" y="1083"/>
                      <a:pt x="682" y="1052"/>
                    </a:cubicBezTo>
                    <a:cubicBezTo>
                      <a:pt x="682" y="1052"/>
                      <a:pt x="682" y="1052"/>
                      <a:pt x="651" y="1052"/>
                    </a:cubicBezTo>
                    <a:lnTo>
                      <a:pt x="651" y="1052"/>
                    </a:lnTo>
                    <a:lnTo>
                      <a:pt x="651" y="1052"/>
                    </a:lnTo>
                    <a:lnTo>
                      <a:pt x="651" y="1021"/>
                    </a:lnTo>
                    <a:lnTo>
                      <a:pt x="651" y="1021"/>
                    </a:lnTo>
                    <a:cubicBezTo>
                      <a:pt x="651" y="1021"/>
                      <a:pt x="651" y="1021"/>
                      <a:pt x="651" y="991"/>
                    </a:cubicBezTo>
                    <a:lnTo>
                      <a:pt x="620" y="991"/>
                    </a:lnTo>
                    <a:lnTo>
                      <a:pt x="620" y="959"/>
                    </a:lnTo>
                    <a:cubicBezTo>
                      <a:pt x="589" y="959"/>
                      <a:pt x="589" y="959"/>
                      <a:pt x="589" y="959"/>
                    </a:cubicBezTo>
                    <a:lnTo>
                      <a:pt x="589" y="959"/>
                    </a:lnTo>
                    <a:lnTo>
                      <a:pt x="589" y="959"/>
                    </a:lnTo>
                    <a:cubicBezTo>
                      <a:pt x="558" y="959"/>
                      <a:pt x="558" y="959"/>
                      <a:pt x="558" y="928"/>
                    </a:cubicBezTo>
                    <a:lnTo>
                      <a:pt x="558" y="928"/>
                    </a:lnTo>
                    <a:lnTo>
                      <a:pt x="558" y="928"/>
                    </a:lnTo>
                    <a:lnTo>
                      <a:pt x="558" y="928"/>
                    </a:lnTo>
                    <a:cubicBezTo>
                      <a:pt x="558" y="897"/>
                      <a:pt x="558" y="897"/>
                      <a:pt x="558" y="897"/>
                    </a:cubicBezTo>
                    <a:cubicBezTo>
                      <a:pt x="558" y="867"/>
                      <a:pt x="558" y="867"/>
                      <a:pt x="558" y="867"/>
                    </a:cubicBezTo>
                    <a:lnTo>
                      <a:pt x="558" y="867"/>
                    </a:lnTo>
                    <a:cubicBezTo>
                      <a:pt x="558" y="867"/>
                      <a:pt x="558" y="835"/>
                      <a:pt x="589" y="835"/>
                    </a:cubicBezTo>
                    <a:lnTo>
                      <a:pt x="589" y="835"/>
                    </a:lnTo>
                    <a:cubicBezTo>
                      <a:pt x="589" y="835"/>
                      <a:pt x="589" y="867"/>
                      <a:pt x="620" y="867"/>
                    </a:cubicBezTo>
                    <a:cubicBezTo>
                      <a:pt x="620" y="835"/>
                      <a:pt x="620" y="835"/>
                      <a:pt x="620" y="835"/>
                    </a:cubicBezTo>
                    <a:lnTo>
                      <a:pt x="620" y="835"/>
                    </a:lnTo>
                    <a:cubicBezTo>
                      <a:pt x="620" y="835"/>
                      <a:pt x="620" y="835"/>
                      <a:pt x="620" y="804"/>
                    </a:cubicBezTo>
                    <a:lnTo>
                      <a:pt x="620" y="804"/>
                    </a:lnTo>
                    <a:lnTo>
                      <a:pt x="620" y="773"/>
                    </a:lnTo>
                    <a:lnTo>
                      <a:pt x="620" y="773"/>
                    </a:lnTo>
                    <a:lnTo>
                      <a:pt x="620" y="743"/>
                    </a:lnTo>
                    <a:lnTo>
                      <a:pt x="620" y="743"/>
                    </a:lnTo>
                    <a:cubicBezTo>
                      <a:pt x="620" y="743"/>
                      <a:pt x="620" y="711"/>
                      <a:pt x="651" y="711"/>
                    </a:cubicBezTo>
                    <a:lnTo>
                      <a:pt x="651" y="711"/>
                    </a:lnTo>
                    <a:lnTo>
                      <a:pt x="651" y="711"/>
                    </a:lnTo>
                    <a:cubicBezTo>
                      <a:pt x="651" y="680"/>
                      <a:pt x="651" y="680"/>
                      <a:pt x="651" y="649"/>
                    </a:cubicBezTo>
                    <a:lnTo>
                      <a:pt x="651" y="649"/>
                    </a:lnTo>
                    <a:lnTo>
                      <a:pt x="682" y="619"/>
                    </a:lnTo>
                    <a:cubicBezTo>
                      <a:pt x="682" y="619"/>
                      <a:pt x="682" y="619"/>
                      <a:pt x="713" y="587"/>
                    </a:cubicBezTo>
                    <a:lnTo>
                      <a:pt x="713" y="587"/>
                    </a:lnTo>
                    <a:lnTo>
                      <a:pt x="713" y="587"/>
                    </a:lnTo>
                    <a:lnTo>
                      <a:pt x="713" y="556"/>
                    </a:lnTo>
                    <a:cubicBezTo>
                      <a:pt x="713" y="556"/>
                      <a:pt x="744" y="556"/>
                      <a:pt x="744" y="525"/>
                    </a:cubicBezTo>
                    <a:cubicBezTo>
                      <a:pt x="744" y="525"/>
                      <a:pt x="744" y="525"/>
                      <a:pt x="744" y="495"/>
                    </a:cubicBezTo>
                    <a:lnTo>
                      <a:pt x="744" y="463"/>
                    </a:lnTo>
                    <a:cubicBezTo>
                      <a:pt x="744" y="433"/>
                      <a:pt x="744" y="433"/>
                      <a:pt x="744" y="402"/>
                    </a:cubicBezTo>
                    <a:lnTo>
                      <a:pt x="744" y="402"/>
                    </a:lnTo>
                    <a:lnTo>
                      <a:pt x="744" y="402"/>
                    </a:lnTo>
                    <a:cubicBezTo>
                      <a:pt x="775" y="402"/>
                      <a:pt x="775" y="402"/>
                      <a:pt x="775" y="372"/>
                    </a:cubicBezTo>
                    <a:lnTo>
                      <a:pt x="775" y="372"/>
                    </a:lnTo>
                    <a:lnTo>
                      <a:pt x="775" y="372"/>
                    </a:lnTo>
                    <a:cubicBezTo>
                      <a:pt x="775" y="372"/>
                      <a:pt x="775" y="372"/>
                      <a:pt x="775" y="340"/>
                    </a:cubicBezTo>
                    <a:lnTo>
                      <a:pt x="775" y="340"/>
                    </a:lnTo>
                    <a:cubicBezTo>
                      <a:pt x="775" y="309"/>
                      <a:pt x="775" y="309"/>
                      <a:pt x="806" y="309"/>
                    </a:cubicBezTo>
                    <a:cubicBezTo>
                      <a:pt x="806" y="278"/>
                      <a:pt x="837" y="278"/>
                      <a:pt x="837" y="278"/>
                    </a:cubicBezTo>
                    <a:lnTo>
                      <a:pt x="837" y="278"/>
                    </a:lnTo>
                    <a:lnTo>
                      <a:pt x="837" y="278"/>
                    </a:lnTo>
                    <a:lnTo>
                      <a:pt x="806" y="248"/>
                    </a:lnTo>
                    <a:cubicBezTo>
                      <a:pt x="806" y="216"/>
                      <a:pt x="775" y="154"/>
                      <a:pt x="775" y="124"/>
                    </a:cubicBezTo>
                    <a:lnTo>
                      <a:pt x="775" y="92"/>
                    </a:lnTo>
                    <a:lnTo>
                      <a:pt x="775" y="92"/>
                    </a:lnTo>
                    <a:cubicBezTo>
                      <a:pt x="775" y="92"/>
                      <a:pt x="775" y="92"/>
                      <a:pt x="775" y="61"/>
                    </a:cubicBezTo>
                    <a:lnTo>
                      <a:pt x="775" y="61"/>
                    </a:lnTo>
                    <a:cubicBezTo>
                      <a:pt x="775" y="30"/>
                      <a:pt x="775" y="30"/>
                      <a:pt x="775" y="30"/>
                    </a:cubicBezTo>
                    <a:lnTo>
                      <a:pt x="775" y="30"/>
                    </a:lnTo>
                    <a:lnTo>
                      <a:pt x="744" y="30"/>
                    </a:lnTo>
                    <a:lnTo>
                      <a:pt x="744" y="30"/>
                    </a:lnTo>
                    <a:cubicBezTo>
                      <a:pt x="744" y="0"/>
                      <a:pt x="713" y="0"/>
                      <a:pt x="713" y="0"/>
                    </a:cubicBezTo>
                    <a:cubicBezTo>
                      <a:pt x="713" y="0"/>
                      <a:pt x="713" y="0"/>
                      <a:pt x="682" y="0"/>
                    </a:cubicBezTo>
                    <a:lnTo>
                      <a:pt x="682" y="0"/>
                    </a:lnTo>
                    <a:lnTo>
                      <a:pt x="682" y="0"/>
                    </a:lnTo>
                    <a:lnTo>
                      <a:pt x="682" y="0"/>
                    </a:lnTo>
                    <a:cubicBezTo>
                      <a:pt x="682" y="0"/>
                      <a:pt x="682" y="30"/>
                      <a:pt x="651" y="30"/>
                    </a:cubicBezTo>
                    <a:lnTo>
                      <a:pt x="651" y="30"/>
                    </a:lnTo>
                    <a:lnTo>
                      <a:pt x="651" y="30"/>
                    </a:lnTo>
                    <a:lnTo>
                      <a:pt x="651" y="30"/>
                    </a:lnTo>
                    <a:lnTo>
                      <a:pt x="651" y="61"/>
                    </a:lnTo>
                    <a:cubicBezTo>
                      <a:pt x="620" y="61"/>
                      <a:pt x="620" y="61"/>
                      <a:pt x="620" y="61"/>
                    </a:cubicBezTo>
                    <a:lnTo>
                      <a:pt x="620" y="61"/>
                    </a:lnTo>
                    <a:lnTo>
                      <a:pt x="620" y="61"/>
                    </a:lnTo>
                    <a:lnTo>
                      <a:pt x="620" y="61"/>
                    </a:lnTo>
                    <a:cubicBezTo>
                      <a:pt x="589" y="61"/>
                      <a:pt x="589" y="61"/>
                      <a:pt x="589" y="61"/>
                    </a:cubicBezTo>
                    <a:lnTo>
                      <a:pt x="589" y="61"/>
                    </a:lnTo>
                    <a:lnTo>
                      <a:pt x="589" y="61"/>
                    </a:lnTo>
                    <a:cubicBezTo>
                      <a:pt x="496" y="61"/>
                      <a:pt x="496" y="61"/>
                      <a:pt x="496" y="61"/>
                    </a:cubicBezTo>
                    <a:lnTo>
                      <a:pt x="496" y="61"/>
                    </a:lnTo>
                    <a:cubicBezTo>
                      <a:pt x="155" y="61"/>
                      <a:pt x="155" y="61"/>
                      <a:pt x="155" y="61"/>
                    </a:cubicBezTo>
                    <a:cubicBezTo>
                      <a:pt x="155" y="61"/>
                      <a:pt x="155" y="92"/>
                      <a:pt x="155" y="124"/>
                    </a:cubicBezTo>
                    <a:cubicBezTo>
                      <a:pt x="155" y="185"/>
                      <a:pt x="155" y="185"/>
                      <a:pt x="155" y="185"/>
                    </a:cubicBezTo>
                    <a:cubicBezTo>
                      <a:pt x="92" y="185"/>
                      <a:pt x="92" y="185"/>
                      <a:pt x="92" y="185"/>
                    </a:cubicBezTo>
                    <a:cubicBezTo>
                      <a:pt x="92" y="433"/>
                      <a:pt x="92" y="433"/>
                      <a:pt x="92" y="433"/>
                    </a:cubicBezTo>
                    <a:cubicBezTo>
                      <a:pt x="31" y="433"/>
                      <a:pt x="31" y="433"/>
                      <a:pt x="31" y="433"/>
                    </a:cubicBezTo>
                    <a:cubicBezTo>
                      <a:pt x="31" y="463"/>
                      <a:pt x="31" y="463"/>
                      <a:pt x="31" y="463"/>
                    </a:cubicBezTo>
                    <a:cubicBezTo>
                      <a:pt x="31" y="463"/>
                      <a:pt x="31" y="463"/>
                      <a:pt x="31" y="495"/>
                    </a:cubicBezTo>
                    <a:cubicBezTo>
                      <a:pt x="31" y="495"/>
                      <a:pt x="31" y="495"/>
                      <a:pt x="0" y="525"/>
                    </a:cubicBezTo>
                    <a:lnTo>
                      <a:pt x="0" y="525"/>
                    </a:lnTo>
                    <a:lnTo>
                      <a:pt x="0" y="525"/>
                    </a:lnTo>
                    <a:lnTo>
                      <a:pt x="0" y="525"/>
                    </a:lnTo>
                    <a:lnTo>
                      <a:pt x="0" y="556"/>
                    </a:lnTo>
                    <a:lnTo>
                      <a:pt x="0" y="556"/>
                    </a:lnTo>
                    <a:lnTo>
                      <a:pt x="0" y="556"/>
                    </a:lnTo>
                    <a:lnTo>
                      <a:pt x="0" y="556"/>
                    </a:lnTo>
                    <a:cubicBezTo>
                      <a:pt x="0" y="587"/>
                      <a:pt x="0" y="587"/>
                      <a:pt x="0" y="587"/>
                    </a:cubicBezTo>
                    <a:lnTo>
                      <a:pt x="0" y="619"/>
                    </a:lnTo>
                    <a:lnTo>
                      <a:pt x="0" y="619"/>
                    </a:lnTo>
                    <a:cubicBezTo>
                      <a:pt x="0" y="619"/>
                      <a:pt x="31" y="619"/>
                      <a:pt x="31" y="649"/>
                    </a:cubicBezTo>
                    <a:lnTo>
                      <a:pt x="31" y="649"/>
                    </a:lnTo>
                    <a:lnTo>
                      <a:pt x="31" y="649"/>
                    </a:lnTo>
                    <a:lnTo>
                      <a:pt x="31" y="649"/>
                    </a:lnTo>
                    <a:lnTo>
                      <a:pt x="31" y="649"/>
                    </a:lnTo>
                    <a:lnTo>
                      <a:pt x="31" y="680"/>
                    </a:lnTo>
                    <a:lnTo>
                      <a:pt x="31" y="680"/>
                    </a:lnTo>
                    <a:lnTo>
                      <a:pt x="31" y="680"/>
                    </a:lnTo>
                    <a:lnTo>
                      <a:pt x="31" y="711"/>
                    </a:lnTo>
                    <a:lnTo>
                      <a:pt x="31" y="711"/>
                    </a:lnTo>
                    <a:cubicBezTo>
                      <a:pt x="31" y="711"/>
                      <a:pt x="62" y="711"/>
                      <a:pt x="62" y="743"/>
                    </a:cubicBezTo>
                    <a:lnTo>
                      <a:pt x="62" y="743"/>
                    </a:lnTo>
                    <a:lnTo>
                      <a:pt x="62" y="743"/>
                    </a:lnTo>
                    <a:cubicBezTo>
                      <a:pt x="62" y="773"/>
                      <a:pt x="92" y="773"/>
                      <a:pt x="92" y="804"/>
                    </a:cubicBezTo>
                    <a:lnTo>
                      <a:pt x="92" y="804"/>
                    </a:lnTo>
                    <a:cubicBezTo>
                      <a:pt x="62" y="804"/>
                      <a:pt x="62" y="835"/>
                      <a:pt x="62" y="835"/>
                    </a:cubicBezTo>
                    <a:lnTo>
                      <a:pt x="62" y="835"/>
                    </a:lnTo>
                    <a:cubicBezTo>
                      <a:pt x="92" y="835"/>
                      <a:pt x="92" y="835"/>
                      <a:pt x="92" y="835"/>
                    </a:cubicBezTo>
                    <a:lnTo>
                      <a:pt x="92" y="835"/>
                    </a:lnTo>
                    <a:lnTo>
                      <a:pt x="92" y="867"/>
                    </a:lnTo>
                    <a:cubicBezTo>
                      <a:pt x="124" y="867"/>
                      <a:pt x="124" y="867"/>
                      <a:pt x="124" y="867"/>
                    </a:cubicBezTo>
                    <a:lnTo>
                      <a:pt x="124" y="897"/>
                    </a:lnTo>
                    <a:lnTo>
                      <a:pt x="124" y="897"/>
                    </a:lnTo>
                    <a:cubicBezTo>
                      <a:pt x="124" y="897"/>
                      <a:pt x="124" y="897"/>
                      <a:pt x="155" y="897"/>
                    </a:cubicBezTo>
                    <a:lnTo>
                      <a:pt x="155" y="897"/>
                    </a:lnTo>
                    <a:cubicBezTo>
                      <a:pt x="155" y="897"/>
                      <a:pt x="155" y="897"/>
                      <a:pt x="155" y="928"/>
                    </a:cubicBezTo>
                    <a:lnTo>
                      <a:pt x="186" y="928"/>
                    </a:lnTo>
                    <a:lnTo>
                      <a:pt x="186" y="928"/>
                    </a:lnTo>
                    <a:lnTo>
                      <a:pt x="186" y="928"/>
                    </a:lnTo>
                    <a:lnTo>
                      <a:pt x="186" y="928"/>
                    </a:lnTo>
                    <a:lnTo>
                      <a:pt x="186" y="928"/>
                    </a:lnTo>
                    <a:cubicBezTo>
                      <a:pt x="217" y="959"/>
                      <a:pt x="217" y="959"/>
                      <a:pt x="217" y="959"/>
                    </a:cubicBezTo>
                    <a:cubicBezTo>
                      <a:pt x="217" y="991"/>
                      <a:pt x="248" y="991"/>
                      <a:pt x="248" y="1021"/>
                    </a:cubicBezTo>
                    <a:lnTo>
                      <a:pt x="248" y="1021"/>
                    </a:lnTo>
                    <a:lnTo>
                      <a:pt x="248" y="1021"/>
                    </a:lnTo>
                    <a:lnTo>
                      <a:pt x="248" y="1021"/>
                    </a:lnTo>
                    <a:lnTo>
                      <a:pt x="248" y="1021"/>
                    </a:lnTo>
                    <a:cubicBezTo>
                      <a:pt x="279" y="1021"/>
                      <a:pt x="279" y="1021"/>
                      <a:pt x="279" y="1021"/>
                    </a:cubicBezTo>
                    <a:cubicBezTo>
                      <a:pt x="279" y="1052"/>
                      <a:pt x="279" y="1052"/>
                      <a:pt x="279" y="1052"/>
                    </a:cubicBezTo>
                    <a:lnTo>
                      <a:pt x="279" y="1052"/>
                    </a:lnTo>
                    <a:cubicBezTo>
                      <a:pt x="279" y="1083"/>
                      <a:pt x="279" y="1083"/>
                      <a:pt x="279" y="1083"/>
                    </a:cubicBezTo>
                    <a:lnTo>
                      <a:pt x="279" y="1083"/>
                    </a:lnTo>
                    <a:lnTo>
                      <a:pt x="279" y="1083"/>
                    </a:lnTo>
                    <a:lnTo>
                      <a:pt x="279" y="1083"/>
                    </a:lnTo>
                    <a:lnTo>
                      <a:pt x="279" y="1083"/>
                    </a:lnTo>
                    <a:cubicBezTo>
                      <a:pt x="279" y="1083"/>
                      <a:pt x="279" y="1083"/>
                      <a:pt x="279" y="1114"/>
                    </a:cubicBezTo>
                    <a:cubicBezTo>
                      <a:pt x="310" y="1114"/>
                      <a:pt x="310" y="1114"/>
                      <a:pt x="310" y="1114"/>
                    </a:cubicBezTo>
                    <a:cubicBezTo>
                      <a:pt x="341" y="1114"/>
                      <a:pt x="341" y="1114"/>
                      <a:pt x="341" y="1114"/>
                    </a:cubicBezTo>
                    <a:cubicBezTo>
                      <a:pt x="372" y="1114"/>
                      <a:pt x="372" y="1114"/>
                      <a:pt x="372" y="1114"/>
                    </a:cubicBezTo>
                    <a:cubicBezTo>
                      <a:pt x="403" y="1083"/>
                      <a:pt x="403" y="1083"/>
                      <a:pt x="403" y="1083"/>
                    </a:cubicBezTo>
                    <a:cubicBezTo>
                      <a:pt x="403" y="1114"/>
                      <a:pt x="403" y="1114"/>
                      <a:pt x="403" y="1114"/>
                    </a:cubicBezTo>
                    <a:lnTo>
                      <a:pt x="434" y="1145"/>
                    </a:lnTo>
                    <a:cubicBezTo>
                      <a:pt x="434" y="1145"/>
                      <a:pt x="434" y="1145"/>
                      <a:pt x="465" y="1176"/>
                    </a:cubicBezTo>
                    <a:cubicBezTo>
                      <a:pt x="465" y="1176"/>
                      <a:pt x="465" y="1176"/>
                      <a:pt x="465" y="1145"/>
                    </a:cubicBezTo>
                    <a:lnTo>
                      <a:pt x="465" y="1145"/>
                    </a:lnTo>
                    <a:lnTo>
                      <a:pt x="465" y="1145"/>
                    </a:lnTo>
                    <a:lnTo>
                      <a:pt x="465" y="1145"/>
                    </a:lnTo>
                    <a:cubicBezTo>
                      <a:pt x="496" y="1145"/>
                      <a:pt x="496" y="1145"/>
                      <a:pt x="496" y="1145"/>
                    </a:cubicBezTo>
                    <a:lnTo>
                      <a:pt x="527" y="1145"/>
                    </a:lnTo>
                    <a:lnTo>
                      <a:pt x="558" y="1145"/>
                    </a:lnTo>
                    <a:lnTo>
                      <a:pt x="558" y="1145"/>
                    </a:lnTo>
                    <a:cubicBezTo>
                      <a:pt x="589" y="1145"/>
                      <a:pt x="589" y="1145"/>
                      <a:pt x="589" y="1145"/>
                    </a:cubicBezTo>
                    <a:lnTo>
                      <a:pt x="589" y="1145"/>
                    </a:lnTo>
                    <a:lnTo>
                      <a:pt x="589" y="1145"/>
                    </a:lnTo>
                    <a:lnTo>
                      <a:pt x="589" y="1145"/>
                    </a:lnTo>
                    <a:cubicBezTo>
                      <a:pt x="620" y="1145"/>
                      <a:pt x="620" y="1145"/>
                      <a:pt x="620" y="1145"/>
                    </a:cubicBezTo>
                    <a:lnTo>
                      <a:pt x="620" y="1145"/>
                    </a:lnTo>
                    <a:cubicBezTo>
                      <a:pt x="620" y="1114"/>
                      <a:pt x="620" y="1114"/>
                      <a:pt x="620" y="1114"/>
                    </a:cubicBezTo>
                    <a:lnTo>
                      <a:pt x="620" y="1114"/>
                    </a:lnTo>
                    <a:cubicBezTo>
                      <a:pt x="620" y="1114"/>
                      <a:pt x="620" y="1114"/>
                      <a:pt x="651" y="1083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35" name="Freeform 32"/>
              <p:cNvSpPr>
                <a:spLocks noChangeArrowheads="1"/>
              </p:cNvSpPr>
              <p:nvPr/>
            </p:nvSpPr>
            <p:spPr bwMode="auto">
              <a:xfrm>
                <a:off x="3824288" y="1801813"/>
                <a:ext cx="57150" cy="123825"/>
              </a:xfrm>
              <a:custGeom>
                <a:avLst/>
                <a:gdLst>
                  <a:gd name="T0" fmla="*/ 32 w 157"/>
                  <a:gd name="T1" fmla="*/ 248 h 343"/>
                  <a:gd name="T2" fmla="*/ 32 w 157"/>
                  <a:gd name="T3" fmla="*/ 248 h 343"/>
                  <a:gd name="T4" fmla="*/ 32 w 157"/>
                  <a:gd name="T5" fmla="*/ 248 h 343"/>
                  <a:gd name="T6" fmla="*/ 32 w 157"/>
                  <a:gd name="T7" fmla="*/ 248 h 343"/>
                  <a:gd name="T8" fmla="*/ 32 w 157"/>
                  <a:gd name="T9" fmla="*/ 279 h 343"/>
                  <a:gd name="T10" fmla="*/ 62 w 157"/>
                  <a:gd name="T11" fmla="*/ 279 h 343"/>
                  <a:gd name="T12" fmla="*/ 93 w 157"/>
                  <a:gd name="T13" fmla="*/ 342 h 343"/>
                  <a:gd name="T14" fmla="*/ 93 w 157"/>
                  <a:gd name="T15" fmla="*/ 311 h 343"/>
                  <a:gd name="T16" fmla="*/ 156 w 157"/>
                  <a:gd name="T17" fmla="*/ 279 h 343"/>
                  <a:gd name="T18" fmla="*/ 156 w 157"/>
                  <a:gd name="T19" fmla="*/ 279 h 343"/>
                  <a:gd name="T20" fmla="*/ 156 w 157"/>
                  <a:gd name="T21" fmla="*/ 248 h 343"/>
                  <a:gd name="T22" fmla="*/ 156 w 157"/>
                  <a:gd name="T23" fmla="*/ 218 h 343"/>
                  <a:gd name="T24" fmla="*/ 124 w 157"/>
                  <a:gd name="T25" fmla="*/ 218 h 343"/>
                  <a:gd name="T26" fmla="*/ 124 w 157"/>
                  <a:gd name="T27" fmla="*/ 218 h 343"/>
                  <a:gd name="T28" fmla="*/ 93 w 157"/>
                  <a:gd name="T29" fmla="*/ 187 h 343"/>
                  <a:gd name="T30" fmla="*/ 124 w 157"/>
                  <a:gd name="T31" fmla="*/ 94 h 343"/>
                  <a:gd name="T32" fmla="*/ 156 w 157"/>
                  <a:gd name="T33" fmla="*/ 94 h 343"/>
                  <a:gd name="T34" fmla="*/ 156 w 157"/>
                  <a:gd name="T35" fmla="*/ 94 h 343"/>
                  <a:gd name="T36" fmla="*/ 156 w 157"/>
                  <a:gd name="T37" fmla="*/ 94 h 343"/>
                  <a:gd name="T38" fmla="*/ 124 w 157"/>
                  <a:gd name="T39" fmla="*/ 63 h 343"/>
                  <a:gd name="T40" fmla="*/ 124 w 157"/>
                  <a:gd name="T41" fmla="*/ 63 h 343"/>
                  <a:gd name="T42" fmla="*/ 124 w 157"/>
                  <a:gd name="T43" fmla="*/ 63 h 343"/>
                  <a:gd name="T44" fmla="*/ 124 w 157"/>
                  <a:gd name="T45" fmla="*/ 31 h 343"/>
                  <a:gd name="T46" fmla="*/ 93 w 157"/>
                  <a:gd name="T47" fmla="*/ 0 h 343"/>
                  <a:gd name="T48" fmla="*/ 62 w 157"/>
                  <a:gd name="T49" fmla="*/ 0 h 343"/>
                  <a:gd name="T50" fmla="*/ 32 w 157"/>
                  <a:gd name="T51" fmla="*/ 0 h 343"/>
                  <a:gd name="T52" fmla="*/ 32 w 157"/>
                  <a:gd name="T53" fmla="*/ 31 h 343"/>
                  <a:gd name="T54" fmla="*/ 32 w 157"/>
                  <a:gd name="T55" fmla="*/ 31 h 343"/>
                  <a:gd name="T56" fmla="*/ 32 w 157"/>
                  <a:gd name="T57" fmla="*/ 31 h 343"/>
                  <a:gd name="T58" fmla="*/ 32 w 157"/>
                  <a:gd name="T59" fmla="*/ 63 h 343"/>
                  <a:gd name="T60" fmla="*/ 32 w 157"/>
                  <a:gd name="T61" fmla="*/ 94 h 343"/>
                  <a:gd name="T62" fmla="*/ 32 w 157"/>
                  <a:gd name="T63" fmla="*/ 94 h 343"/>
                  <a:gd name="T64" fmla="*/ 32 w 157"/>
                  <a:gd name="T65" fmla="*/ 94 h 343"/>
                  <a:gd name="T66" fmla="*/ 32 w 157"/>
                  <a:gd name="T67" fmla="*/ 94 h 343"/>
                  <a:gd name="T68" fmla="*/ 32 w 157"/>
                  <a:gd name="T69" fmla="*/ 94 h 343"/>
                  <a:gd name="T70" fmla="*/ 32 w 157"/>
                  <a:gd name="T71" fmla="*/ 94 h 343"/>
                  <a:gd name="T72" fmla="*/ 32 w 157"/>
                  <a:gd name="T73" fmla="*/ 94 h 343"/>
                  <a:gd name="T74" fmla="*/ 0 w 157"/>
                  <a:gd name="T75" fmla="*/ 187 h 343"/>
                  <a:gd name="T76" fmla="*/ 0 w 157"/>
                  <a:gd name="T77" fmla="*/ 187 h 343"/>
                  <a:gd name="T78" fmla="*/ 0 w 157"/>
                  <a:gd name="T79" fmla="*/ 187 h 343"/>
                  <a:gd name="T80" fmla="*/ 0 w 157"/>
                  <a:gd name="T81" fmla="*/ 218 h 343"/>
                  <a:gd name="T82" fmla="*/ 0 w 157"/>
                  <a:gd name="T83" fmla="*/ 218 h 343"/>
                  <a:gd name="T84" fmla="*/ 0 w 157"/>
                  <a:gd name="T85" fmla="*/ 218 h 343"/>
                  <a:gd name="T86" fmla="*/ 32 w 157"/>
                  <a:gd name="T87" fmla="*/ 248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57" h="343">
                    <a:moveTo>
                      <a:pt x="32" y="248"/>
                    </a:moveTo>
                    <a:lnTo>
                      <a:pt x="32" y="248"/>
                    </a:lnTo>
                    <a:lnTo>
                      <a:pt x="32" y="248"/>
                    </a:lnTo>
                    <a:lnTo>
                      <a:pt x="32" y="248"/>
                    </a:lnTo>
                    <a:cubicBezTo>
                      <a:pt x="32" y="279"/>
                      <a:pt x="32" y="279"/>
                      <a:pt x="32" y="279"/>
                    </a:cubicBezTo>
                    <a:cubicBezTo>
                      <a:pt x="62" y="279"/>
                      <a:pt x="62" y="279"/>
                      <a:pt x="62" y="279"/>
                    </a:cubicBezTo>
                    <a:cubicBezTo>
                      <a:pt x="93" y="311"/>
                      <a:pt x="93" y="311"/>
                      <a:pt x="93" y="342"/>
                    </a:cubicBezTo>
                    <a:cubicBezTo>
                      <a:pt x="93" y="311"/>
                      <a:pt x="93" y="311"/>
                      <a:pt x="93" y="311"/>
                    </a:cubicBezTo>
                    <a:cubicBezTo>
                      <a:pt x="124" y="311"/>
                      <a:pt x="156" y="279"/>
                      <a:pt x="156" y="279"/>
                    </a:cubicBezTo>
                    <a:lnTo>
                      <a:pt x="156" y="279"/>
                    </a:lnTo>
                    <a:cubicBezTo>
                      <a:pt x="156" y="248"/>
                      <a:pt x="156" y="248"/>
                      <a:pt x="156" y="248"/>
                    </a:cubicBezTo>
                    <a:lnTo>
                      <a:pt x="156" y="218"/>
                    </a:lnTo>
                    <a:lnTo>
                      <a:pt x="124" y="218"/>
                    </a:lnTo>
                    <a:lnTo>
                      <a:pt x="124" y="218"/>
                    </a:lnTo>
                    <a:cubicBezTo>
                      <a:pt x="124" y="218"/>
                      <a:pt x="93" y="218"/>
                      <a:pt x="93" y="187"/>
                    </a:cubicBezTo>
                    <a:cubicBezTo>
                      <a:pt x="93" y="155"/>
                      <a:pt x="93" y="124"/>
                      <a:pt x="124" y="94"/>
                    </a:cubicBezTo>
                    <a:cubicBezTo>
                      <a:pt x="124" y="94"/>
                      <a:pt x="124" y="94"/>
                      <a:pt x="156" y="94"/>
                    </a:cubicBezTo>
                    <a:lnTo>
                      <a:pt x="156" y="94"/>
                    </a:lnTo>
                    <a:lnTo>
                      <a:pt x="156" y="94"/>
                    </a:lnTo>
                    <a:cubicBezTo>
                      <a:pt x="124" y="94"/>
                      <a:pt x="124" y="63"/>
                      <a:pt x="124" y="63"/>
                    </a:cubicBezTo>
                    <a:lnTo>
                      <a:pt x="124" y="63"/>
                    </a:lnTo>
                    <a:lnTo>
                      <a:pt x="124" y="63"/>
                    </a:lnTo>
                    <a:cubicBezTo>
                      <a:pt x="124" y="31"/>
                      <a:pt x="124" y="31"/>
                      <a:pt x="124" y="31"/>
                    </a:cubicBezTo>
                    <a:cubicBezTo>
                      <a:pt x="124" y="0"/>
                      <a:pt x="93" y="0"/>
                      <a:pt x="93" y="0"/>
                    </a:cubicBezTo>
                    <a:lnTo>
                      <a:pt x="62" y="0"/>
                    </a:lnTo>
                    <a:lnTo>
                      <a:pt x="32" y="0"/>
                    </a:lnTo>
                    <a:lnTo>
                      <a:pt x="32" y="31"/>
                    </a:lnTo>
                    <a:lnTo>
                      <a:pt x="32" y="31"/>
                    </a:lnTo>
                    <a:lnTo>
                      <a:pt x="32" y="31"/>
                    </a:lnTo>
                    <a:lnTo>
                      <a:pt x="32" y="63"/>
                    </a:lnTo>
                    <a:cubicBezTo>
                      <a:pt x="32" y="63"/>
                      <a:pt x="32" y="63"/>
                      <a:pt x="32" y="94"/>
                    </a:cubicBezTo>
                    <a:lnTo>
                      <a:pt x="32" y="94"/>
                    </a:lnTo>
                    <a:lnTo>
                      <a:pt x="32" y="94"/>
                    </a:lnTo>
                    <a:lnTo>
                      <a:pt x="32" y="94"/>
                    </a:lnTo>
                    <a:lnTo>
                      <a:pt x="32" y="94"/>
                    </a:lnTo>
                    <a:lnTo>
                      <a:pt x="32" y="94"/>
                    </a:lnTo>
                    <a:lnTo>
                      <a:pt x="32" y="94"/>
                    </a:lnTo>
                    <a:cubicBezTo>
                      <a:pt x="32" y="124"/>
                      <a:pt x="0" y="155"/>
                      <a:pt x="0" y="187"/>
                    </a:cubicBezTo>
                    <a:lnTo>
                      <a:pt x="0" y="187"/>
                    </a:lnTo>
                    <a:lnTo>
                      <a:pt x="0" y="187"/>
                    </a:lnTo>
                    <a:cubicBezTo>
                      <a:pt x="0" y="187"/>
                      <a:pt x="0" y="187"/>
                      <a:pt x="0" y="218"/>
                    </a:cubicBezTo>
                    <a:lnTo>
                      <a:pt x="0" y="218"/>
                    </a:lnTo>
                    <a:lnTo>
                      <a:pt x="0" y="218"/>
                    </a:lnTo>
                    <a:cubicBezTo>
                      <a:pt x="0" y="218"/>
                      <a:pt x="32" y="218"/>
                      <a:pt x="32" y="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36" name="Freeform 33"/>
              <p:cNvSpPr>
                <a:spLocks noChangeArrowheads="1"/>
              </p:cNvSpPr>
              <p:nvPr/>
            </p:nvSpPr>
            <p:spPr bwMode="auto">
              <a:xfrm>
                <a:off x="4806950" y="3119438"/>
                <a:ext cx="1588" cy="1587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37" name="Freeform 34"/>
              <p:cNvSpPr>
                <a:spLocks noChangeArrowheads="1"/>
              </p:cNvSpPr>
              <p:nvPr/>
            </p:nvSpPr>
            <p:spPr bwMode="auto">
              <a:xfrm>
                <a:off x="4806950" y="3119438"/>
                <a:ext cx="1588" cy="1587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38" name="Freeform 35"/>
              <p:cNvSpPr>
                <a:spLocks noChangeArrowheads="1"/>
              </p:cNvSpPr>
              <p:nvPr/>
            </p:nvSpPr>
            <p:spPr bwMode="auto">
              <a:xfrm>
                <a:off x="4706938" y="2092325"/>
                <a:ext cx="134937" cy="155575"/>
              </a:xfrm>
              <a:custGeom>
                <a:avLst/>
                <a:gdLst>
                  <a:gd name="T0" fmla="*/ 217 w 373"/>
                  <a:gd name="T1" fmla="*/ 0 h 434"/>
                  <a:gd name="T2" fmla="*/ 217 w 373"/>
                  <a:gd name="T3" fmla="*/ 0 h 434"/>
                  <a:gd name="T4" fmla="*/ 217 w 373"/>
                  <a:gd name="T5" fmla="*/ 30 h 434"/>
                  <a:gd name="T6" fmla="*/ 217 w 373"/>
                  <a:gd name="T7" fmla="*/ 30 h 434"/>
                  <a:gd name="T8" fmla="*/ 217 w 373"/>
                  <a:gd name="T9" fmla="*/ 30 h 434"/>
                  <a:gd name="T10" fmla="*/ 186 w 373"/>
                  <a:gd name="T11" fmla="*/ 30 h 434"/>
                  <a:gd name="T12" fmla="*/ 186 w 373"/>
                  <a:gd name="T13" fmla="*/ 61 h 434"/>
                  <a:gd name="T14" fmla="*/ 186 w 373"/>
                  <a:gd name="T15" fmla="*/ 92 h 434"/>
                  <a:gd name="T16" fmla="*/ 186 w 373"/>
                  <a:gd name="T17" fmla="*/ 92 h 434"/>
                  <a:gd name="T18" fmla="*/ 186 w 373"/>
                  <a:gd name="T19" fmla="*/ 92 h 434"/>
                  <a:gd name="T20" fmla="*/ 217 w 373"/>
                  <a:gd name="T21" fmla="*/ 92 h 434"/>
                  <a:gd name="T22" fmla="*/ 154 w 373"/>
                  <a:gd name="T23" fmla="*/ 278 h 434"/>
                  <a:gd name="T24" fmla="*/ 154 w 373"/>
                  <a:gd name="T25" fmla="*/ 309 h 434"/>
                  <a:gd name="T26" fmla="*/ 124 w 373"/>
                  <a:gd name="T27" fmla="*/ 309 h 434"/>
                  <a:gd name="T28" fmla="*/ 62 w 373"/>
                  <a:gd name="T29" fmla="*/ 309 h 434"/>
                  <a:gd name="T30" fmla="*/ 30 w 373"/>
                  <a:gd name="T31" fmla="*/ 340 h 434"/>
                  <a:gd name="T32" fmla="*/ 0 w 373"/>
                  <a:gd name="T33" fmla="*/ 372 h 434"/>
                  <a:gd name="T34" fmla="*/ 0 w 373"/>
                  <a:gd name="T35" fmla="*/ 372 h 434"/>
                  <a:gd name="T36" fmla="*/ 0 w 373"/>
                  <a:gd name="T37" fmla="*/ 372 h 434"/>
                  <a:gd name="T38" fmla="*/ 0 w 373"/>
                  <a:gd name="T39" fmla="*/ 372 h 434"/>
                  <a:gd name="T40" fmla="*/ 30 w 373"/>
                  <a:gd name="T41" fmla="*/ 433 h 434"/>
                  <a:gd name="T42" fmla="*/ 30 w 373"/>
                  <a:gd name="T43" fmla="*/ 433 h 434"/>
                  <a:gd name="T44" fmla="*/ 30 w 373"/>
                  <a:gd name="T45" fmla="*/ 433 h 434"/>
                  <a:gd name="T46" fmla="*/ 30 w 373"/>
                  <a:gd name="T47" fmla="*/ 433 h 434"/>
                  <a:gd name="T48" fmla="*/ 30 w 373"/>
                  <a:gd name="T49" fmla="*/ 433 h 434"/>
                  <a:gd name="T50" fmla="*/ 124 w 373"/>
                  <a:gd name="T51" fmla="*/ 433 h 434"/>
                  <a:gd name="T52" fmla="*/ 124 w 373"/>
                  <a:gd name="T53" fmla="*/ 433 h 434"/>
                  <a:gd name="T54" fmla="*/ 124 w 373"/>
                  <a:gd name="T55" fmla="*/ 433 h 434"/>
                  <a:gd name="T56" fmla="*/ 124 w 373"/>
                  <a:gd name="T57" fmla="*/ 433 h 434"/>
                  <a:gd name="T58" fmla="*/ 124 w 373"/>
                  <a:gd name="T59" fmla="*/ 433 h 434"/>
                  <a:gd name="T60" fmla="*/ 186 w 373"/>
                  <a:gd name="T61" fmla="*/ 372 h 434"/>
                  <a:gd name="T62" fmla="*/ 217 w 373"/>
                  <a:gd name="T63" fmla="*/ 372 h 434"/>
                  <a:gd name="T64" fmla="*/ 217 w 373"/>
                  <a:gd name="T65" fmla="*/ 372 h 434"/>
                  <a:gd name="T66" fmla="*/ 217 w 373"/>
                  <a:gd name="T67" fmla="*/ 372 h 434"/>
                  <a:gd name="T68" fmla="*/ 248 w 373"/>
                  <a:gd name="T69" fmla="*/ 309 h 434"/>
                  <a:gd name="T70" fmla="*/ 248 w 373"/>
                  <a:gd name="T71" fmla="*/ 309 h 434"/>
                  <a:gd name="T72" fmla="*/ 278 w 373"/>
                  <a:gd name="T73" fmla="*/ 309 h 434"/>
                  <a:gd name="T74" fmla="*/ 278 w 373"/>
                  <a:gd name="T75" fmla="*/ 309 h 434"/>
                  <a:gd name="T76" fmla="*/ 278 w 373"/>
                  <a:gd name="T77" fmla="*/ 248 h 434"/>
                  <a:gd name="T78" fmla="*/ 310 w 373"/>
                  <a:gd name="T79" fmla="*/ 216 h 434"/>
                  <a:gd name="T80" fmla="*/ 341 w 373"/>
                  <a:gd name="T81" fmla="*/ 216 h 434"/>
                  <a:gd name="T82" fmla="*/ 341 w 373"/>
                  <a:gd name="T83" fmla="*/ 185 h 434"/>
                  <a:gd name="T84" fmla="*/ 372 w 373"/>
                  <a:gd name="T85" fmla="*/ 124 h 434"/>
                  <a:gd name="T86" fmla="*/ 372 w 373"/>
                  <a:gd name="T87" fmla="*/ 124 h 434"/>
                  <a:gd name="T88" fmla="*/ 372 w 373"/>
                  <a:gd name="T89" fmla="*/ 92 h 434"/>
                  <a:gd name="T90" fmla="*/ 341 w 373"/>
                  <a:gd name="T91" fmla="*/ 61 h 434"/>
                  <a:gd name="T92" fmla="*/ 310 w 373"/>
                  <a:gd name="T93" fmla="*/ 61 h 434"/>
                  <a:gd name="T94" fmla="*/ 310 w 373"/>
                  <a:gd name="T95" fmla="*/ 61 h 434"/>
                  <a:gd name="T96" fmla="*/ 248 w 373"/>
                  <a:gd name="T97" fmla="*/ 30 h 434"/>
                  <a:gd name="T98" fmla="*/ 217 w 373"/>
                  <a:gd name="T99" fmla="*/ 30 h 434"/>
                  <a:gd name="T100" fmla="*/ 217 w 373"/>
                  <a:gd name="T101" fmla="*/ 0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73" h="434">
                    <a:moveTo>
                      <a:pt x="217" y="0"/>
                    </a:moveTo>
                    <a:lnTo>
                      <a:pt x="217" y="0"/>
                    </a:lnTo>
                    <a:cubicBezTo>
                      <a:pt x="217" y="0"/>
                      <a:pt x="217" y="0"/>
                      <a:pt x="217" y="30"/>
                    </a:cubicBezTo>
                    <a:lnTo>
                      <a:pt x="217" y="30"/>
                    </a:lnTo>
                    <a:lnTo>
                      <a:pt x="217" y="30"/>
                    </a:lnTo>
                    <a:cubicBezTo>
                      <a:pt x="186" y="30"/>
                      <a:pt x="186" y="30"/>
                      <a:pt x="186" y="30"/>
                    </a:cubicBezTo>
                    <a:lnTo>
                      <a:pt x="186" y="61"/>
                    </a:lnTo>
                    <a:cubicBezTo>
                      <a:pt x="186" y="61"/>
                      <a:pt x="186" y="61"/>
                      <a:pt x="186" y="92"/>
                    </a:cubicBezTo>
                    <a:lnTo>
                      <a:pt x="186" y="92"/>
                    </a:lnTo>
                    <a:lnTo>
                      <a:pt x="186" y="92"/>
                    </a:lnTo>
                    <a:cubicBezTo>
                      <a:pt x="217" y="92"/>
                      <a:pt x="217" y="92"/>
                      <a:pt x="217" y="92"/>
                    </a:cubicBezTo>
                    <a:cubicBezTo>
                      <a:pt x="154" y="278"/>
                      <a:pt x="154" y="278"/>
                      <a:pt x="154" y="278"/>
                    </a:cubicBezTo>
                    <a:cubicBezTo>
                      <a:pt x="154" y="309"/>
                      <a:pt x="154" y="309"/>
                      <a:pt x="154" y="309"/>
                    </a:cubicBezTo>
                    <a:lnTo>
                      <a:pt x="124" y="309"/>
                    </a:lnTo>
                    <a:cubicBezTo>
                      <a:pt x="93" y="309"/>
                      <a:pt x="93" y="309"/>
                      <a:pt x="62" y="309"/>
                    </a:cubicBezTo>
                    <a:cubicBezTo>
                      <a:pt x="62" y="309"/>
                      <a:pt x="62" y="340"/>
                      <a:pt x="30" y="340"/>
                    </a:cubicBezTo>
                    <a:cubicBezTo>
                      <a:pt x="0" y="340"/>
                      <a:pt x="0" y="340"/>
                      <a:pt x="0" y="372"/>
                    </a:cubicBezTo>
                    <a:lnTo>
                      <a:pt x="0" y="372"/>
                    </a:lnTo>
                    <a:lnTo>
                      <a:pt x="0" y="372"/>
                    </a:lnTo>
                    <a:lnTo>
                      <a:pt x="0" y="372"/>
                    </a:lnTo>
                    <a:cubicBezTo>
                      <a:pt x="30" y="402"/>
                      <a:pt x="30" y="402"/>
                      <a:pt x="30" y="433"/>
                    </a:cubicBezTo>
                    <a:lnTo>
                      <a:pt x="30" y="433"/>
                    </a:lnTo>
                    <a:lnTo>
                      <a:pt x="30" y="433"/>
                    </a:lnTo>
                    <a:lnTo>
                      <a:pt x="30" y="433"/>
                    </a:lnTo>
                    <a:lnTo>
                      <a:pt x="30" y="433"/>
                    </a:lnTo>
                    <a:cubicBezTo>
                      <a:pt x="62" y="433"/>
                      <a:pt x="93" y="433"/>
                      <a:pt x="124" y="433"/>
                    </a:cubicBezTo>
                    <a:lnTo>
                      <a:pt x="124" y="433"/>
                    </a:lnTo>
                    <a:lnTo>
                      <a:pt x="124" y="433"/>
                    </a:lnTo>
                    <a:lnTo>
                      <a:pt x="124" y="433"/>
                    </a:lnTo>
                    <a:lnTo>
                      <a:pt x="124" y="433"/>
                    </a:lnTo>
                    <a:cubicBezTo>
                      <a:pt x="154" y="372"/>
                      <a:pt x="186" y="372"/>
                      <a:pt x="186" y="372"/>
                    </a:cubicBezTo>
                    <a:lnTo>
                      <a:pt x="217" y="372"/>
                    </a:lnTo>
                    <a:lnTo>
                      <a:pt x="217" y="372"/>
                    </a:lnTo>
                    <a:lnTo>
                      <a:pt x="217" y="372"/>
                    </a:lnTo>
                    <a:cubicBezTo>
                      <a:pt x="217" y="340"/>
                      <a:pt x="217" y="340"/>
                      <a:pt x="248" y="309"/>
                    </a:cubicBezTo>
                    <a:lnTo>
                      <a:pt x="248" y="309"/>
                    </a:lnTo>
                    <a:cubicBezTo>
                      <a:pt x="278" y="309"/>
                      <a:pt x="278" y="309"/>
                      <a:pt x="278" y="309"/>
                    </a:cubicBezTo>
                    <a:lnTo>
                      <a:pt x="278" y="309"/>
                    </a:lnTo>
                    <a:cubicBezTo>
                      <a:pt x="278" y="309"/>
                      <a:pt x="278" y="278"/>
                      <a:pt x="278" y="248"/>
                    </a:cubicBezTo>
                    <a:cubicBezTo>
                      <a:pt x="310" y="248"/>
                      <a:pt x="310" y="216"/>
                      <a:pt x="310" y="216"/>
                    </a:cubicBezTo>
                    <a:cubicBezTo>
                      <a:pt x="310" y="216"/>
                      <a:pt x="310" y="216"/>
                      <a:pt x="341" y="216"/>
                    </a:cubicBezTo>
                    <a:cubicBezTo>
                      <a:pt x="341" y="185"/>
                      <a:pt x="341" y="185"/>
                      <a:pt x="341" y="185"/>
                    </a:cubicBezTo>
                    <a:cubicBezTo>
                      <a:pt x="372" y="154"/>
                      <a:pt x="372" y="124"/>
                      <a:pt x="372" y="124"/>
                    </a:cubicBezTo>
                    <a:lnTo>
                      <a:pt x="372" y="124"/>
                    </a:lnTo>
                    <a:cubicBezTo>
                      <a:pt x="372" y="92"/>
                      <a:pt x="372" y="92"/>
                      <a:pt x="372" y="92"/>
                    </a:cubicBezTo>
                    <a:cubicBezTo>
                      <a:pt x="341" y="61"/>
                      <a:pt x="341" y="61"/>
                      <a:pt x="341" y="61"/>
                    </a:cubicBezTo>
                    <a:cubicBezTo>
                      <a:pt x="310" y="61"/>
                      <a:pt x="310" y="61"/>
                      <a:pt x="310" y="61"/>
                    </a:cubicBezTo>
                    <a:lnTo>
                      <a:pt x="310" y="61"/>
                    </a:lnTo>
                    <a:cubicBezTo>
                      <a:pt x="278" y="61"/>
                      <a:pt x="248" y="30"/>
                      <a:pt x="248" y="30"/>
                    </a:cubicBezTo>
                    <a:lnTo>
                      <a:pt x="217" y="30"/>
                    </a:lnTo>
                    <a:cubicBezTo>
                      <a:pt x="217" y="30"/>
                      <a:pt x="217" y="30"/>
                      <a:pt x="217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39" name="Freeform 36"/>
              <p:cNvSpPr>
                <a:spLocks noChangeArrowheads="1"/>
              </p:cNvSpPr>
              <p:nvPr/>
            </p:nvSpPr>
            <p:spPr bwMode="auto">
              <a:xfrm>
                <a:off x="4483100" y="2382838"/>
                <a:ext cx="201613" cy="290512"/>
              </a:xfrm>
              <a:custGeom>
                <a:avLst/>
                <a:gdLst>
                  <a:gd name="T0" fmla="*/ 124 w 559"/>
                  <a:gd name="T1" fmla="*/ 93 h 807"/>
                  <a:gd name="T2" fmla="*/ 154 w 559"/>
                  <a:gd name="T3" fmla="*/ 155 h 807"/>
                  <a:gd name="T4" fmla="*/ 217 w 559"/>
                  <a:gd name="T5" fmla="*/ 155 h 807"/>
                  <a:gd name="T6" fmla="*/ 310 w 559"/>
                  <a:gd name="T7" fmla="*/ 217 h 807"/>
                  <a:gd name="T8" fmla="*/ 341 w 559"/>
                  <a:gd name="T9" fmla="*/ 217 h 807"/>
                  <a:gd name="T10" fmla="*/ 372 w 559"/>
                  <a:gd name="T11" fmla="*/ 217 h 807"/>
                  <a:gd name="T12" fmla="*/ 402 w 559"/>
                  <a:gd name="T13" fmla="*/ 217 h 807"/>
                  <a:gd name="T14" fmla="*/ 402 w 559"/>
                  <a:gd name="T15" fmla="*/ 248 h 807"/>
                  <a:gd name="T16" fmla="*/ 372 w 559"/>
                  <a:gd name="T17" fmla="*/ 279 h 807"/>
                  <a:gd name="T18" fmla="*/ 341 w 559"/>
                  <a:gd name="T19" fmla="*/ 279 h 807"/>
                  <a:gd name="T20" fmla="*/ 217 w 559"/>
                  <a:gd name="T21" fmla="*/ 465 h 807"/>
                  <a:gd name="T22" fmla="*/ 154 w 559"/>
                  <a:gd name="T23" fmla="*/ 465 h 807"/>
                  <a:gd name="T24" fmla="*/ 124 w 559"/>
                  <a:gd name="T25" fmla="*/ 465 h 807"/>
                  <a:gd name="T26" fmla="*/ 62 w 559"/>
                  <a:gd name="T27" fmla="*/ 496 h 807"/>
                  <a:gd name="T28" fmla="*/ 30 w 559"/>
                  <a:gd name="T29" fmla="*/ 558 h 807"/>
                  <a:gd name="T30" fmla="*/ 30 w 559"/>
                  <a:gd name="T31" fmla="*/ 589 h 807"/>
                  <a:gd name="T32" fmla="*/ 0 w 559"/>
                  <a:gd name="T33" fmla="*/ 620 h 807"/>
                  <a:gd name="T34" fmla="*/ 0 w 559"/>
                  <a:gd name="T35" fmla="*/ 775 h 807"/>
                  <a:gd name="T36" fmla="*/ 30 w 559"/>
                  <a:gd name="T37" fmla="*/ 775 h 807"/>
                  <a:gd name="T38" fmla="*/ 62 w 559"/>
                  <a:gd name="T39" fmla="*/ 744 h 807"/>
                  <a:gd name="T40" fmla="*/ 278 w 559"/>
                  <a:gd name="T41" fmla="*/ 558 h 807"/>
                  <a:gd name="T42" fmla="*/ 372 w 559"/>
                  <a:gd name="T43" fmla="*/ 434 h 807"/>
                  <a:gd name="T44" fmla="*/ 465 w 559"/>
                  <a:gd name="T45" fmla="*/ 248 h 807"/>
                  <a:gd name="T46" fmla="*/ 526 w 559"/>
                  <a:gd name="T47" fmla="*/ 124 h 807"/>
                  <a:gd name="T48" fmla="*/ 526 w 559"/>
                  <a:gd name="T49" fmla="*/ 0 h 807"/>
                  <a:gd name="T50" fmla="*/ 496 w 559"/>
                  <a:gd name="T51" fmla="*/ 31 h 807"/>
                  <a:gd name="T52" fmla="*/ 434 w 559"/>
                  <a:gd name="T53" fmla="*/ 31 h 807"/>
                  <a:gd name="T54" fmla="*/ 434 w 559"/>
                  <a:gd name="T55" fmla="*/ 31 h 807"/>
                  <a:gd name="T56" fmla="*/ 402 w 559"/>
                  <a:gd name="T57" fmla="*/ 63 h 807"/>
                  <a:gd name="T58" fmla="*/ 341 w 559"/>
                  <a:gd name="T59" fmla="*/ 63 h 807"/>
                  <a:gd name="T60" fmla="*/ 310 w 559"/>
                  <a:gd name="T61" fmla="*/ 93 h 807"/>
                  <a:gd name="T62" fmla="*/ 248 w 559"/>
                  <a:gd name="T63" fmla="*/ 93 h 807"/>
                  <a:gd name="T64" fmla="*/ 248 w 559"/>
                  <a:gd name="T65" fmla="*/ 93 h 807"/>
                  <a:gd name="T66" fmla="*/ 124 w 559"/>
                  <a:gd name="T67" fmla="*/ 63 h 807"/>
                  <a:gd name="T68" fmla="*/ 124 w 559"/>
                  <a:gd name="T69" fmla="*/ 63 h 8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59" h="807">
                    <a:moveTo>
                      <a:pt x="124" y="93"/>
                    </a:moveTo>
                    <a:lnTo>
                      <a:pt x="124" y="93"/>
                    </a:lnTo>
                    <a:cubicBezTo>
                      <a:pt x="124" y="124"/>
                      <a:pt x="154" y="124"/>
                      <a:pt x="154" y="155"/>
                    </a:cubicBezTo>
                    <a:lnTo>
                      <a:pt x="154" y="155"/>
                    </a:lnTo>
                    <a:lnTo>
                      <a:pt x="186" y="155"/>
                    </a:lnTo>
                    <a:lnTo>
                      <a:pt x="217" y="155"/>
                    </a:lnTo>
                    <a:cubicBezTo>
                      <a:pt x="248" y="155"/>
                      <a:pt x="278" y="187"/>
                      <a:pt x="278" y="187"/>
                    </a:cubicBezTo>
                    <a:cubicBezTo>
                      <a:pt x="310" y="187"/>
                      <a:pt x="310" y="217"/>
                      <a:pt x="310" y="217"/>
                    </a:cubicBezTo>
                    <a:lnTo>
                      <a:pt x="310" y="217"/>
                    </a:lnTo>
                    <a:cubicBezTo>
                      <a:pt x="341" y="217"/>
                      <a:pt x="341" y="217"/>
                      <a:pt x="341" y="217"/>
                    </a:cubicBezTo>
                    <a:cubicBezTo>
                      <a:pt x="341" y="217"/>
                      <a:pt x="341" y="217"/>
                      <a:pt x="372" y="217"/>
                    </a:cubicBezTo>
                    <a:lnTo>
                      <a:pt x="372" y="217"/>
                    </a:lnTo>
                    <a:lnTo>
                      <a:pt x="402" y="217"/>
                    </a:lnTo>
                    <a:lnTo>
                      <a:pt x="402" y="217"/>
                    </a:lnTo>
                    <a:lnTo>
                      <a:pt x="402" y="248"/>
                    </a:lnTo>
                    <a:lnTo>
                      <a:pt x="402" y="248"/>
                    </a:lnTo>
                    <a:cubicBezTo>
                      <a:pt x="402" y="248"/>
                      <a:pt x="402" y="248"/>
                      <a:pt x="372" y="279"/>
                    </a:cubicBezTo>
                    <a:lnTo>
                      <a:pt x="372" y="279"/>
                    </a:lnTo>
                    <a:lnTo>
                      <a:pt x="372" y="279"/>
                    </a:lnTo>
                    <a:cubicBezTo>
                      <a:pt x="372" y="279"/>
                      <a:pt x="372" y="279"/>
                      <a:pt x="341" y="279"/>
                    </a:cubicBezTo>
                    <a:cubicBezTo>
                      <a:pt x="217" y="465"/>
                      <a:pt x="217" y="465"/>
                      <a:pt x="217" y="465"/>
                    </a:cubicBezTo>
                    <a:lnTo>
                      <a:pt x="217" y="465"/>
                    </a:lnTo>
                    <a:lnTo>
                      <a:pt x="154" y="465"/>
                    </a:lnTo>
                    <a:lnTo>
                      <a:pt x="154" y="465"/>
                    </a:lnTo>
                    <a:lnTo>
                      <a:pt x="124" y="465"/>
                    </a:lnTo>
                    <a:lnTo>
                      <a:pt x="124" y="465"/>
                    </a:lnTo>
                    <a:cubicBezTo>
                      <a:pt x="124" y="496"/>
                      <a:pt x="124" y="496"/>
                      <a:pt x="93" y="496"/>
                    </a:cubicBezTo>
                    <a:cubicBezTo>
                      <a:pt x="93" y="496"/>
                      <a:pt x="93" y="496"/>
                      <a:pt x="62" y="496"/>
                    </a:cubicBezTo>
                    <a:lnTo>
                      <a:pt x="62" y="496"/>
                    </a:lnTo>
                    <a:cubicBezTo>
                      <a:pt x="30" y="558"/>
                      <a:pt x="30" y="558"/>
                      <a:pt x="30" y="558"/>
                    </a:cubicBezTo>
                    <a:lnTo>
                      <a:pt x="30" y="558"/>
                    </a:lnTo>
                    <a:cubicBezTo>
                      <a:pt x="30" y="558"/>
                      <a:pt x="30" y="558"/>
                      <a:pt x="30" y="589"/>
                    </a:cubicBezTo>
                    <a:cubicBezTo>
                      <a:pt x="0" y="589"/>
                      <a:pt x="0" y="589"/>
                      <a:pt x="0" y="589"/>
                    </a:cubicBezTo>
                    <a:cubicBezTo>
                      <a:pt x="0" y="589"/>
                      <a:pt x="0" y="589"/>
                      <a:pt x="0" y="620"/>
                    </a:cubicBezTo>
                    <a:cubicBezTo>
                      <a:pt x="0" y="651"/>
                      <a:pt x="0" y="682"/>
                      <a:pt x="0" y="744"/>
                    </a:cubicBezTo>
                    <a:lnTo>
                      <a:pt x="0" y="775"/>
                    </a:lnTo>
                    <a:cubicBezTo>
                      <a:pt x="30" y="806"/>
                      <a:pt x="30" y="806"/>
                      <a:pt x="30" y="806"/>
                    </a:cubicBezTo>
                    <a:lnTo>
                      <a:pt x="30" y="775"/>
                    </a:lnTo>
                    <a:cubicBezTo>
                      <a:pt x="62" y="775"/>
                      <a:pt x="62" y="775"/>
                      <a:pt x="62" y="744"/>
                    </a:cubicBezTo>
                    <a:lnTo>
                      <a:pt x="62" y="744"/>
                    </a:lnTo>
                    <a:cubicBezTo>
                      <a:pt x="93" y="713"/>
                      <a:pt x="154" y="651"/>
                      <a:pt x="154" y="620"/>
                    </a:cubicBezTo>
                    <a:cubicBezTo>
                      <a:pt x="186" y="620"/>
                      <a:pt x="248" y="558"/>
                      <a:pt x="278" y="558"/>
                    </a:cubicBezTo>
                    <a:cubicBezTo>
                      <a:pt x="278" y="558"/>
                      <a:pt x="310" y="527"/>
                      <a:pt x="310" y="496"/>
                    </a:cubicBezTo>
                    <a:cubicBezTo>
                      <a:pt x="341" y="465"/>
                      <a:pt x="341" y="434"/>
                      <a:pt x="372" y="434"/>
                    </a:cubicBezTo>
                    <a:cubicBezTo>
                      <a:pt x="372" y="434"/>
                      <a:pt x="372" y="403"/>
                      <a:pt x="402" y="403"/>
                    </a:cubicBezTo>
                    <a:cubicBezTo>
                      <a:pt x="402" y="372"/>
                      <a:pt x="434" y="311"/>
                      <a:pt x="465" y="248"/>
                    </a:cubicBezTo>
                    <a:cubicBezTo>
                      <a:pt x="526" y="155"/>
                      <a:pt x="526" y="124"/>
                      <a:pt x="526" y="124"/>
                    </a:cubicBezTo>
                    <a:lnTo>
                      <a:pt x="526" y="124"/>
                    </a:lnTo>
                    <a:cubicBezTo>
                      <a:pt x="526" y="63"/>
                      <a:pt x="526" y="63"/>
                      <a:pt x="558" y="63"/>
                    </a:cubicBezTo>
                    <a:cubicBezTo>
                      <a:pt x="558" y="31"/>
                      <a:pt x="526" y="0"/>
                      <a:pt x="526" y="0"/>
                    </a:cubicBezTo>
                    <a:lnTo>
                      <a:pt x="526" y="0"/>
                    </a:lnTo>
                    <a:cubicBezTo>
                      <a:pt x="526" y="0"/>
                      <a:pt x="526" y="0"/>
                      <a:pt x="496" y="31"/>
                    </a:cubicBezTo>
                    <a:lnTo>
                      <a:pt x="496" y="31"/>
                    </a:lnTo>
                    <a:cubicBezTo>
                      <a:pt x="465" y="31"/>
                      <a:pt x="434" y="31"/>
                      <a:pt x="434" y="31"/>
                    </a:cubicBezTo>
                    <a:lnTo>
                      <a:pt x="434" y="31"/>
                    </a:lnTo>
                    <a:lnTo>
                      <a:pt x="434" y="31"/>
                    </a:lnTo>
                    <a:cubicBezTo>
                      <a:pt x="402" y="63"/>
                      <a:pt x="402" y="63"/>
                      <a:pt x="402" y="63"/>
                    </a:cubicBezTo>
                    <a:lnTo>
                      <a:pt x="402" y="63"/>
                    </a:lnTo>
                    <a:cubicBezTo>
                      <a:pt x="372" y="63"/>
                      <a:pt x="372" y="63"/>
                      <a:pt x="341" y="63"/>
                    </a:cubicBezTo>
                    <a:lnTo>
                      <a:pt x="341" y="63"/>
                    </a:lnTo>
                    <a:lnTo>
                      <a:pt x="310" y="63"/>
                    </a:lnTo>
                    <a:cubicBezTo>
                      <a:pt x="310" y="93"/>
                      <a:pt x="310" y="93"/>
                      <a:pt x="310" y="93"/>
                    </a:cubicBezTo>
                    <a:cubicBezTo>
                      <a:pt x="278" y="93"/>
                      <a:pt x="278" y="93"/>
                      <a:pt x="278" y="93"/>
                    </a:cubicBezTo>
                    <a:lnTo>
                      <a:pt x="248" y="93"/>
                    </a:lnTo>
                    <a:lnTo>
                      <a:pt x="248" y="93"/>
                    </a:lnTo>
                    <a:lnTo>
                      <a:pt x="248" y="93"/>
                    </a:lnTo>
                    <a:cubicBezTo>
                      <a:pt x="217" y="93"/>
                      <a:pt x="217" y="93"/>
                      <a:pt x="186" y="93"/>
                    </a:cubicBezTo>
                    <a:cubicBezTo>
                      <a:pt x="154" y="93"/>
                      <a:pt x="154" y="93"/>
                      <a:pt x="124" y="63"/>
                    </a:cubicBezTo>
                    <a:lnTo>
                      <a:pt x="124" y="63"/>
                    </a:lnTo>
                    <a:lnTo>
                      <a:pt x="124" y="63"/>
                    </a:lnTo>
                    <a:lnTo>
                      <a:pt x="124" y="93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40" name="Freeform 37"/>
              <p:cNvSpPr>
                <a:spLocks noChangeArrowheads="1"/>
              </p:cNvSpPr>
              <p:nvPr/>
            </p:nvSpPr>
            <p:spPr bwMode="auto">
              <a:xfrm>
                <a:off x="4527550" y="2227263"/>
                <a:ext cx="179388" cy="122237"/>
              </a:xfrm>
              <a:custGeom>
                <a:avLst/>
                <a:gdLst>
                  <a:gd name="T0" fmla="*/ 496 w 497"/>
                  <a:gd name="T1" fmla="*/ 61 h 340"/>
                  <a:gd name="T2" fmla="*/ 496 w 497"/>
                  <a:gd name="T3" fmla="*/ 61 h 340"/>
                  <a:gd name="T4" fmla="*/ 465 w 497"/>
                  <a:gd name="T5" fmla="*/ 30 h 340"/>
                  <a:gd name="T6" fmla="*/ 465 w 497"/>
                  <a:gd name="T7" fmla="*/ 0 h 340"/>
                  <a:gd name="T8" fmla="*/ 402 w 497"/>
                  <a:gd name="T9" fmla="*/ 0 h 340"/>
                  <a:gd name="T10" fmla="*/ 341 w 497"/>
                  <a:gd name="T11" fmla="*/ 30 h 340"/>
                  <a:gd name="T12" fmla="*/ 341 w 497"/>
                  <a:gd name="T13" fmla="*/ 30 h 340"/>
                  <a:gd name="T14" fmla="*/ 310 w 497"/>
                  <a:gd name="T15" fmla="*/ 30 h 340"/>
                  <a:gd name="T16" fmla="*/ 248 w 497"/>
                  <a:gd name="T17" fmla="*/ 92 h 340"/>
                  <a:gd name="T18" fmla="*/ 217 w 497"/>
                  <a:gd name="T19" fmla="*/ 124 h 340"/>
                  <a:gd name="T20" fmla="*/ 186 w 497"/>
                  <a:gd name="T21" fmla="*/ 154 h 340"/>
                  <a:gd name="T22" fmla="*/ 186 w 497"/>
                  <a:gd name="T23" fmla="*/ 154 h 340"/>
                  <a:gd name="T24" fmla="*/ 124 w 497"/>
                  <a:gd name="T25" fmla="*/ 124 h 340"/>
                  <a:gd name="T26" fmla="*/ 62 w 497"/>
                  <a:gd name="T27" fmla="*/ 92 h 340"/>
                  <a:gd name="T28" fmla="*/ 0 w 497"/>
                  <a:gd name="T29" fmla="*/ 92 h 340"/>
                  <a:gd name="T30" fmla="*/ 0 w 497"/>
                  <a:gd name="T31" fmla="*/ 92 h 340"/>
                  <a:gd name="T32" fmla="*/ 0 w 497"/>
                  <a:gd name="T33" fmla="*/ 124 h 340"/>
                  <a:gd name="T34" fmla="*/ 0 w 497"/>
                  <a:gd name="T35" fmla="*/ 154 h 340"/>
                  <a:gd name="T36" fmla="*/ 0 w 497"/>
                  <a:gd name="T37" fmla="*/ 185 h 340"/>
                  <a:gd name="T38" fmla="*/ 0 w 497"/>
                  <a:gd name="T39" fmla="*/ 308 h 340"/>
                  <a:gd name="T40" fmla="*/ 30 w 497"/>
                  <a:gd name="T41" fmla="*/ 339 h 340"/>
                  <a:gd name="T42" fmla="*/ 93 w 497"/>
                  <a:gd name="T43" fmla="*/ 339 h 340"/>
                  <a:gd name="T44" fmla="*/ 93 w 497"/>
                  <a:gd name="T45" fmla="*/ 308 h 340"/>
                  <a:gd name="T46" fmla="*/ 124 w 497"/>
                  <a:gd name="T47" fmla="*/ 308 h 340"/>
                  <a:gd name="T48" fmla="*/ 154 w 497"/>
                  <a:gd name="T49" fmla="*/ 277 h 340"/>
                  <a:gd name="T50" fmla="*/ 248 w 497"/>
                  <a:gd name="T51" fmla="*/ 247 h 340"/>
                  <a:gd name="T52" fmla="*/ 278 w 497"/>
                  <a:gd name="T53" fmla="*/ 247 h 340"/>
                  <a:gd name="T54" fmla="*/ 372 w 497"/>
                  <a:gd name="T55" fmla="*/ 185 h 340"/>
                  <a:gd name="T56" fmla="*/ 402 w 497"/>
                  <a:gd name="T57" fmla="*/ 185 h 340"/>
                  <a:gd name="T58" fmla="*/ 465 w 497"/>
                  <a:gd name="T59" fmla="*/ 154 h 340"/>
                  <a:gd name="T60" fmla="*/ 465 w 497"/>
                  <a:gd name="T61" fmla="*/ 154 h 340"/>
                  <a:gd name="T62" fmla="*/ 496 w 497"/>
                  <a:gd name="T63" fmla="*/ 92 h 340"/>
                  <a:gd name="T64" fmla="*/ 496 w 497"/>
                  <a:gd name="T65" fmla="*/ 61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97" h="340">
                    <a:moveTo>
                      <a:pt x="496" y="61"/>
                    </a:moveTo>
                    <a:lnTo>
                      <a:pt x="496" y="61"/>
                    </a:lnTo>
                    <a:lnTo>
                      <a:pt x="496" y="61"/>
                    </a:lnTo>
                    <a:lnTo>
                      <a:pt x="496" y="61"/>
                    </a:lnTo>
                    <a:cubicBezTo>
                      <a:pt x="496" y="61"/>
                      <a:pt x="496" y="61"/>
                      <a:pt x="465" y="61"/>
                    </a:cubicBezTo>
                    <a:cubicBezTo>
                      <a:pt x="465" y="30"/>
                      <a:pt x="465" y="30"/>
                      <a:pt x="465" y="30"/>
                    </a:cubicBezTo>
                    <a:cubicBezTo>
                      <a:pt x="465" y="30"/>
                      <a:pt x="465" y="30"/>
                      <a:pt x="465" y="0"/>
                    </a:cubicBezTo>
                    <a:lnTo>
                      <a:pt x="465" y="0"/>
                    </a:lnTo>
                    <a:cubicBezTo>
                      <a:pt x="434" y="0"/>
                      <a:pt x="434" y="0"/>
                      <a:pt x="434" y="0"/>
                    </a:cubicBezTo>
                    <a:cubicBezTo>
                      <a:pt x="434" y="0"/>
                      <a:pt x="434" y="0"/>
                      <a:pt x="402" y="0"/>
                    </a:cubicBezTo>
                    <a:lnTo>
                      <a:pt x="402" y="0"/>
                    </a:lnTo>
                    <a:cubicBezTo>
                      <a:pt x="372" y="30"/>
                      <a:pt x="372" y="30"/>
                      <a:pt x="341" y="30"/>
                    </a:cubicBezTo>
                    <a:lnTo>
                      <a:pt x="341" y="30"/>
                    </a:lnTo>
                    <a:lnTo>
                      <a:pt x="341" y="30"/>
                    </a:lnTo>
                    <a:cubicBezTo>
                      <a:pt x="310" y="30"/>
                      <a:pt x="310" y="30"/>
                      <a:pt x="310" y="30"/>
                    </a:cubicBezTo>
                    <a:lnTo>
                      <a:pt x="310" y="30"/>
                    </a:lnTo>
                    <a:cubicBezTo>
                      <a:pt x="310" y="61"/>
                      <a:pt x="278" y="61"/>
                      <a:pt x="248" y="61"/>
                    </a:cubicBezTo>
                    <a:cubicBezTo>
                      <a:pt x="248" y="92"/>
                      <a:pt x="248" y="92"/>
                      <a:pt x="248" y="92"/>
                    </a:cubicBezTo>
                    <a:cubicBezTo>
                      <a:pt x="248" y="92"/>
                      <a:pt x="248" y="92"/>
                      <a:pt x="248" y="124"/>
                    </a:cubicBezTo>
                    <a:cubicBezTo>
                      <a:pt x="217" y="124"/>
                      <a:pt x="217" y="124"/>
                      <a:pt x="217" y="124"/>
                    </a:cubicBezTo>
                    <a:lnTo>
                      <a:pt x="217" y="124"/>
                    </a:lnTo>
                    <a:cubicBezTo>
                      <a:pt x="217" y="154"/>
                      <a:pt x="217" y="154"/>
                      <a:pt x="186" y="154"/>
                    </a:cubicBezTo>
                    <a:lnTo>
                      <a:pt x="186" y="154"/>
                    </a:lnTo>
                    <a:lnTo>
                      <a:pt x="186" y="154"/>
                    </a:lnTo>
                    <a:cubicBezTo>
                      <a:pt x="154" y="154"/>
                      <a:pt x="154" y="154"/>
                      <a:pt x="154" y="154"/>
                    </a:cubicBezTo>
                    <a:cubicBezTo>
                      <a:pt x="154" y="124"/>
                      <a:pt x="124" y="124"/>
                      <a:pt x="124" y="124"/>
                    </a:cubicBezTo>
                    <a:cubicBezTo>
                      <a:pt x="93" y="124"/>
                      <a:pt x="93" y="92"/>
                      <a:pt x="93" y="92"/>
                    </a:cubicBezTo>
                    <a:lnTo>
                      <a:pt x="62" y="92"/>
                    </a:lnTo>
                    <a:cubicBezTo>
                      <a:pt x="62" y="92"/>
                      <a:pt x="62" y="92"/>
                      <a:pt x="30" y="92"/>
                    </a:cubicBezTo>
                    <a:cubicBezTo>
                      <a:pt x="30" y="92"/>
                      <a:pt x="30" y="92"/>
                      <a:pt x="0" y="92"/>
                    </a:cubicBezTo>
                    <a:lnTo>
                      <a:pt x="0" y="92"/>
                    </a:lnTo>
                    <a:lnTo>
                      <a:pt x="0" y="92"/>
                    </a:lnTo>
                    <a:lnTo>
                      <a:pt x="0" y="92"/>
                    </a:lnTo>
                    <a:cubicBezTo>
                      <a:pt x="0" y="124"/>
                      <a:pt x="0" y="124"/>
                      <a:pt x="0" y="124"/>
                    </a:cubicBezTo>
                    <a:lnTo>
                      <a:pt x="0" y="124"/>
                    </a:lnTo>
                    <a:cubicBezTo>
                      <a:pt x="0" y="124"/>
                      <a:pt x="0" y="124"/>
                      <a:pt x="0" y="154"/>
                    </a:cubicBezTo>
                    <a:lnTo>
                      <a:pt x="0" y="185"/>
                    </a:lnTo>
                    <a:lnTo>
                      <a:pt x="0" y="185"/>
                    </a:lnTo>
                    <a:cubicBezTo>
                      <a:pt x="0" y="215"/>
                      <a:pt x="0" y="215"/>
                      <a:pt x="0" y="215"/>
                    </a:cubicBezTo>
                    <a:cubicBezTo>
                      <a:pt x="0" y="247"/>
                      <a:pt x="0" y="277"/>
                      <a:pt x="0" y="308"/>
                    </a:cubicBezTo>
                    <a:cubicBezTo>
                      <a:pt x="0" y="308"/>
                      <a:pt x="0" y="308"/>
                      <a:pt x="0" y="339"/>
                    </a:cubicBezTo>
                    <a:lnTo>
                      <a:pt x="30" y="339"/>
                    </a:lnTo>
                    <a:lnTo>
                      <a:pt x="30" y="339"/>
                    </a:lnTo>
                    <a:cubicBezTo>
                      <a:pt x="62" y="339"/>
                      <a:pt x="62" y="339"/>
                      <a:pt x="93" y="339"/>
                    </a:cubicBezTo>
                    <a:lnTo>
                      <a:pt x="93" y="339"/>
                    </a:lnTo>
                    <a:lnTo>
                      <a:pt x="93" y="308"/>
                    </a:lnTo>
                    <a:cubicBezTo>
                      <a:pt x="124" y="277"/>
                      <a:pt x="124" y="277"/>
                      <a:pt x="124" y="277"/>
                    </a:cubicBezTo>
                    <a:cubicBezTo>
                      <a:pt x="124" y="308"/>
                      <a:pt x="124" y="308"/>
                      <a:pt x="124" y="308"/>
                    </a:cubicBezTo>
                    <a:lnTo>
                      <a:pt x="124" y="308"/>
                    </a:lnTo>
                    <a:cubicBezTo>
                      <a:pt x="124" y="308"/>
                      <a:pt x="154" y="308"/>
                      <a:pt x="154" y="277"/>
                    </a:cubicBezTo>
                    <a:cubicBezTo>
                      <a:pt x="186" y="277"/>
                      <a:pt x="186" y="277"/>
                      <a:pt x="217" y="277"/>
                    </a:cubicBezTo>
                    <a:cubicBezTo>
                      <a:pt x="217" y="247"/>
                      <a:pt x="248" y="247"/>
                      <a:pt x="248" y="247"/>
                    </a:cubicBezTo>
                    <a:cubicBezTo>
                      <a:pt x="278" y="247"/>
                      <a:pt x="278" y="247"/>
                      <a:pt x="278" y="247"/>
                    </a:cubicBezTo>
                    <a:lnTo>
                      <a:pt x="278" y="247"/>
                    </a:lnTo>
                    <a:cubicBezTo>
                      <a:pt x="278" y="247"/>
                      <a:pt x="310" y="215"/>
                      <a:pt x="341" y="215"/>
                    </a:cubicBezTo>
                    <a:lnTo>
                      <a:pt x="372" y="185"/>
                    </a:lnTo>
                    <a:cubicBezTo>
                      <a:pt x="372" y="185"/>
                      <a:pt x="372" y="185"/>
                      <a:pt x="402" y="185"/>
                    </a:cubicBezTo>
                    <a:lnTo>
                      <a:pt x="402" y="185"/>
                    </a:lnTo>
                    <a:lnTo>
                      <a:pt x="402" y="185"/>
                    </a:lnTo>
                    <a:cubicBezTo>
                      <a:pt x="402" y="185"/>
                      <a:pt x="434" y="185"/>
                      <a:pt x="465" y="154"/>
                    </a:cubicBezTo>
                    <a:lnTo>
                      <a:pt x="465" y="154"/>
                    </a:lnTo>
                    <a:lnTo>
                      <a:pt x="465" y="154"/>
                    </a:lnTo>
                    <a:lnTo>
                      <a:pt x="465" y="124"/>
                    </a:lnTo>
                    <a:cubicBezTo>
                      <a:pt x="496" y="124"/>
                      <a:pt x="496" y="124"/>
                      <a:pt x="496" y="92"/>
                    </a:cubicBezTo>
                    <a:lnTo>
                      <a:pt x="496" y="92"/>
                    </a:lnTo>
                    <a:lnTo>
                      <a:pt x="496" y="61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41" name="Freeform 38"/>
              <p:cNvSpPr>
                <a:spLocks noChangeArrowheads="1"/>
              </p:cNvSpPr>
              <p:nvPr/>
            </p:nvSpPr>
            <p:spPr bwMode="auto">
              <a:xfrm>
                <a:off x="3322638" y="2271713"/>
                <a:ext cx="112712" cy="88900"/>
              </a:xfrm>
              <a:custGeom>
                <a:avLst/>
                <a:gdLst>
                  <a:gd name="T0" fmla="*/ 63 w 312"/>
                  <a:gd name="T1" fmla="*/ 153 h 248"/>
                  <a:gd name="T2" fmla="*/ 63 w 312"/>
                  <a:gd name="T3" fmla="*/ 153 h 248"/>
                  <a:gd name="T4" fmla="*/ 63 w 312"/>
                  <a:gd name="T5" fmla="*/ 153 h 248"/>
                  <a:gd name="T6" fmla="*/ 63 w 312"/>
                  <a:gd name="T7" fmla="*/ 153 h 248"/>
                  <a:gd name="T8" fmla="*/ 63 w 312"/>
                  <a:gd name="T9" fmla="*/ 153 h 248"/>
                  <a:gd name="T10" fmla="*/ 93 w 312"/>
                  <a:gd name="T11" fmla="*/ 123 h 248"/>
                  <a:gd name="T12" fmla="*/ 93 w 312"/>
                  <a:gd name="T13" fmla="*/ 123 h 248"/>
                  <a:gd name="T14" fmla="*/ 124 w 312"/>
                  <a:gd name="T15" fmla="*/ 123 h 248"/>
                  <a:gd name="T16" fmla="*/ 124 w 312"/>
                  <a:gd name="T17" fmla="*/ 123 h 248"/>
                  <a:gd name="T18" fmla="*/ 124 w 312"/>
                  <a:gd name="T19" fmla="*/ 123 h 248"/>
                  <a:gd name="T20" fmla="*/ 155 w 312"/>
                  <a:gd name="T21" fmla="*/ 153 h 248"/>
                  <a:gd name="T22" fmla="*/ 187 w 312"/>
                  <a:gd name="T23" fmla="*/ 153 h 248"/>
                  <a:gd name="T24" fmla="*/ 187 w 312"/>
                  <a:gd name="T25" fmla="*/ 153 h 248"/>
                  <a:gd name="T26" fmla="*/ 217 w 312"/>
                  <a:gd name="T27" fmla="*/ 184 h 248"/>
                  <a:gd name="T28" fmla="*/ 217 w 312"/>
                  <a:gd name="T29" fmla="*/ 184 h 248"/>
                  <a:gd name="T30" fmla="*/ 217 w 312"/>
                  <a:gd name="T31" fmla="*/ 184 h 248"/>
                  <a:gd name="T32" fmla="*/ 217 w 312"/>
                  <a:gd name="T33" fmla="*/ 184 h 248"/>
                  <a:gd name="T34" fmla="*/ 217 w 312"/>
                  <a:gd name="T35" fmla="*/ 184 h 248"/>
                  <a:gd name="T36" fmla="*/ 217 w 312"/>
                  <a:gd name="T37" fmla="*/ 184 h 248"/>
                  <a:gd name="T38" fmla="*/ 187 w 312"/>
                  <a:gd name="T39" fmla="*/ 215 h 248"/>
                  <a:gd name="T40" fmla="*/ 187 w 312"/>
                  <a:gd name="T41" fmla="*/ 215 h 248"/>
                  <a:gd name="T42" fmla="*/ 187 w 312"/>
                  <a:gd name="T43" fmla="*/ 215 h 248"/>
                  <a:gd name="T44" fmla="*/ 187 w 312"/>
                  <a:gd name="T45" fmla="*/ 215 h 248"/>
                  <a:gd name="T46" fmla="*/ 248 w 312"/>
                  <a:gd name="T47" fmla="*/ 215 h 248"/>
                  <a:gd name="T48" fmla="*/ 248 w 312"/>
                  <a:gd name="T49" fmla="*/ 247 h 248"/>
                  <a:gd name="T50" fmla="*/ 279 w 312"/>
                  <a:gd name="T51" fmla="*/ 247 h 248"/>
                  <a:gd name="T52" fmla="*/ 311 w 312"/>
                  <a:gd name="T53" fmla="*/ 247 h 248"/>
                  <a:gd name="T54" fmla="*/ 279 w 312"/>
                  <a:gd name="T55" fmla="*/ 215 h 248"/>
                  <a:gd name="T56" fmla="*/ 279 w 312"/>
                  <a:gd name="T57" fmla="*/ 215 h 248"/>
                  <a:gd name="T58" fmla="*/ 248 w 312"/>
                  <a:gd name="T59" fmla="*/ 184 h 248"/>
                  <a:gd name="T60" fmla="*/ 248 w 312"/>
                  <a:gd name="T61" fmla="*/ 184 h 248"/>
                  <a:gd name="T62" fmla="*/ 248 w 312"/>
                  <a:gd name="T63" fmla="*/ 153 h 248"/>
                  <a:gd name="T64" fmla="*/ 248 w 312"/>
                  <a:gd name="T65" fmla="*/ 153 h 248"/>
                  <a:gd name="T66" fmla="*/ 248 w 312"/>
                  <a:gd name="T67" fmla="*/ 153 h 248"/>
                  <a:gd name="T68" fmla="*/ 248 w 312"/>
                  <a:gd name="T69" fmla="*/ 123 h 248"/>
                  <a:gd name="T70" fmla="*/ 248 w 312"/>
                  <a:gd name="T71" fmla="*/ 123 h 248"/>
                  <a:gd name="T72" fmla="*/ 217 w 312"/>
                  <a:gd name="T73" fmla="*/ 91 h 248"/>
                  <a:gd name="T74" fmla="*/ 187 w 312"/>
                  <a:gd name="T75" fmla="*/ 61 h 248"/>
                  <a:gd name="T76" fmla="*/ 155 w 312"/>
                  <a:gd name="T77" fmla="*/ 30 h 248"/>
                  <a:gd name="T78" fmla="*/ 155 w 312"/>
                  <a:gd name="T79" fmla="*/ 30 h 248"/>
                  <a:gd name="T80" fmla="*/ 155 w 312"/>
                  <a:gd name="T81" fmla="*/ 30 h 248"/>
                  <a:gd name="T82" fmla="*/ 124 w 312"/>
                  <a:gd name="T83" fmla="*/ 0 h 248"/>
                  <a:gd name="T84" fmla="*/ 124 w 312"/>
                  <a:gd name="T85" fmla="*/ 30 h 248"/>
                  <a:gd name="T86" fmla="*/ 63 w 312"/>
                  <a:gd name="T87" fmla="*/ 30 h 248"/>
                  <a:gd name="T88" fmla="*/ 63 w 312"/>
                  <a:gd name="T89" fmla="*/ 30 h 248"/>
                  <a:gd name="T90" fmla="*/ 31 w 312"/>
                  <a:gd name="T91" fmla="*/ 61 h 248"/>
                  <a:gd name="T92" fmla="*/ 31 w 312"/>
                  <a:gd name="T93" fmla="*/ 61 h 248"/>
                  <a:gd name="T94" fmla="*/ 0 w 312"/>
                  <a:gd name="T95" fmla="*/ 123 h 248"/>
                  <a:gd name="T96" fmla="*/ 31 w 312"/>
                  <a:gd name="T97" fmla="*/ 123 h 248"/>
                  <a:gd name="T98" fmla="*/ 31 w 312"/>
                  <a:gd name="T99" fmla="*/ 123 h 248"/>
                  <a:gd name="T100" fmla="*/ 63 w 312"/>
                  <a:gd name="T101" fmla="*/ 153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12" h="248">
                    <a:moveTo>
                      <a:pt x="63" y="153"/>
                    </a:moveTo>
                    <a:lnTo>
                      <a:pt x="63" y="153"/>
                    </a:lnTo>
                    <a:lnTo>
                      <a:pt x="63" y="153"/>
                    </a:lnTo>
                    <a:lnTo>
                      <a:pt x="63" y="153"/>
                    </a:lnTo>
                    <a:lnTo>
                      <a:pt x="63" y="153"/>
                    </a:lnTo>
                    <a:cubicBezTo>
                      <a:pt x="93" y="153"/>
                      <a:pt x="93" y="123"/>
                      <a:pt x="93" y="123"/>
                    </a:cubicBezTo>
                    <a:lnTo>
                      <a:pt x="93" y="123"/>
                    </a:lnTo>
                    <a:lnTo>
                      <a:pt x="124" y="123"/>
                    </a:lnTo>
                    <a:lnTo>
                      <a:pt x="124" y="123"/>
                    </a:lnTo>
                    <a:lnTo>
                      <a:pt x="124" y="123"/>
                    </a:lnTo>
                    <a:cubicBezTo>
                      <a:pt x="155" y="123"/>
                      <a:pt x="155" y="153"/>
                      <a:pt x="155" y="153"/>
                    </a:cubicBezTo>
                    <a:cubicBezTo>
                      <a:pt x="187" y="153"/>
                      <a:pt x="187" y="153"/>
                      <a:pt x="187" y="153"/>
                    </a:cubicBezTo>
                    <a:lnTo>
                      <a:pt x="187" y="153"/>
                    </a:lnTo>
                    <a:cubicBezTo>
                      <a:pt x="187" y="153"/>
                      <a:pt x="187" y="184"/>
                      <a:pt x="217" y="184"/>
                    </a:cubicBezTo>
                    <a:lnTo>
                      <a:pt x="217" y="184"/>
                    </a:lnTo>
                    <a:lnTo>
                      <a:pt x="217" y="184"/>
                    </a:lnTo>
                    <a:lnTo>
                      <a:pt x="217" y="184"/>
                    </a:lnTo>
                    <a:lnTo>
                      <a:pt x="217" y="184"/>
                    </a:lnTo>
                    <a:lnTo>
                      <a:pt x="217" y="184"/>
                    </a:lnTo>
                    <a:cubicBezTo>
                      <a:pt x="217" y="184"/>
                      <a:pt x="217" y="215"/>
                      <a:pt x="187" y="215"/>
                    </a:cubicBezTo>
                    <a:lnTo>
                      <a:pt x="187" y="215"/>
                    </a:lnTo>
                    <a:lnTo>
                      <a:pt x="187" y="215"/>
                    </a:lnTo>
                    <a:lnTo>
                      <a:pt x="187" y="215"/>
                    </a:lnTo>
                    <a:cubicBezTo>
                      <a:pt x="217" y="215"/>
                      <a:pt x="217" y="215"/>
                      <a:pt x="248" y="215"/>
                    </a:cubicBezTo>
                    <a:cubicBezTo>
                      <a:pt x="248" y="247"/>
                      <a:pt x="248" y="247"/>
                      <a:pt x="248" y="247"/>
                    </a:cubicBezTo>
                    <a:lnTo>
                      <a:pt x="279" y="247"/>
                    </a:lnTo>
                    <a:cubicBezTo>
                      <a:pt x="279" y="247"/>
                      <a:pt x="279" y="247"/>
                      <a:pt x="311" y="247"/>
                    </a:cubicBezTo>
                    <a:cubicBezTo>
                      <a:pt x="279" y="247"/>
                      <a:pt x="279" y="247"/>
                      <a:pt x="279" y="215"/>
                    </a:cubicBezTo>
                    <a:lnTo>
                      <a:pt x="279" y="215"/>
                    </a:lnTo>
                    <a:cubicBezTo>
                      <a:pt x="279" y="215"/>
                      <a:pt x="248" y="215"/>
                      <a:pt x="248" y="184"/>
                    </a:cubicBezTo>
                    <a:lnTo>
                      <a:pt x="248" y="184"/>
                    </a:lnTo>
                    <a:lnTo>
                      <a:pt x="248" y="153"/>
                    </a:lnTo>
                    <a:lnTo>
                      <a:pt x="248" y="153"/>
                    </a:lnTo>
                    <a:lnTo>
                      <a:pt x="248" y="153"/>
                    </a:lnTo>
                    <a:lnTo>
                      <a:pt x="248" y="123"/>
                    </a:lnTo>
                    <a:lnTo>
                      <a:pt x="248" y="123"/>
                    </a:lnTo>
                    <a:cubicBezTo>
                      <a:pt x="248" y="123"/>
                      <a:pt x="217" y="123"/>
                      <a:pt x="217" y="91"/>
                    </a:cubicBezTo>
                    <a:lnTo>
                      <a:pt x="187" y="61"/>
                    </a:lnTo>
                    <a:cubicBezTo>
                      <a:pt x="187" y="61"/>
                      <a:pt x="187" y="61"/>
                      <a:pt x="155" y="30"/>
                    </a:cubicBezTo>
                    <a:lnTo>
                      <a:pt x="155" y="30"/>
                    </a:lnTo>
                    <a:lnTo>
                      <a:pt x="155" y="30"/>
                    </a:lnTo>
                    <a:lnTo>
                      <a:pt x="124" y="0"/>
                    </a:lnTo>
                    <a:cubicBezTo>
                      <a:pt x="124" y="0"/>
                      <a:pt x="124" y="0"/>
                      <a:pt x="124" y="30"/>
                    </a:cubicBezTo>
                    <a:cubicBezTo>
                      <a:pt x="93" y="30"/>
                      <a:pt x="93" y="30"/>
                      <a:pt x="63" y="30"/>
                    </a:cubicBezTo>
                    <a:lnTo>
                      <a:pt x="63" y="30"/>
                    </a:lnTo>
                    <a:lnTo>
                      <a:pt x="31" y="61"/>
                    </a:lnTo>
                    <a:lnTo>
                      <a:pt x="31" y="61"/>
                    </a:lnTo>
                    <a:cubicBezTo>
                      <a:pt x="31" y="91"/>
                      <a:pt x="31" y="91"/>
                      <a:pt x="0" y="123"/>
                    </a:cubicBezTo>
                    <a:cubicBezTo>
                      <a:pt x="31" y="123"/>
                      <a:pt x="31" y="123"/>
                      <a:pt x="31" y="123"/>
                    </a:cubicBezTo>
                    <a:lnTo>
                      <a:pt x="31" y="123"/>
                    </a:lnTo>
                    <a:cubicBezTo>
                      <a:pt x="31" y="123"/>
                      <a:pt x="31" y="153"/>
                      <a:pt x="63" y="153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42" name="Freeform 39"/>
              <p:cNvSpPr>
                <a:spLocks noChangeArrowheads="1"/>
              </p:cNvSpPr>
              <p:nvPr/>
            </p:nvSpPr>
            <p:spPr bwMode="auto">
              <a:xfrm>
                <a:off x="3411538" y="2427288"/>
                <a:ext cx="33337" cy="55562"/>
              </a:xfrm>
              <a:custGeom>
                <a:avLst/>
                <a:gdLst>
                  <a:gd name="T0" fmla="*/ 93 w 94"/>
                  <a:gd name="T1" fmla="*/ 93 h 156"/>
                  <a:gd name="T2" fmla="*/ 93 w 94"/>
                  <a:gd name="T3" fmla="*/ 93 h 156"/>
                  <a:gd name="T4" fmla="*/ 93 w 94"/>
                  <a:gd name="T5" fmla="*/ 93 h 156"/>
                  <a:gd name="T6" fmla="*/ 93 w 94"/>
                  <a:gd name="T7" fmla="*/ 63 h 156"/>
                  <a:gd name="T8" fmla="*/ 93 w 94"/>
                  <a:gd name="T9" fmla="*/ 63 h 156"/>
                  <a:gd name="T10" fmla="*/ 63 w 94"/>
                  <a:gd name="T11" fmla="*/ 0 h 156"/>
                  <a:gd name="T12" fmla="*/ 63 w 94"/>
                  <a:gd name="T13" fmla="*/ 0 h 156"/>
                  <a:gd name="T14" fmla="*/ 63 w 94"/>
                  <a:gd name="T15" fmla="*/ 0 h 156"/>
                  <a:gd name="T16" fmla="*/ 63 w 94"/>
                  <a:gd name="T17" fmla="*/ 0 h 156"/>
                  <a:gd name="T18" fmla="*/ 31 w 94"/>
                  <a:gd name="T19" fmla="*/ 31 h 156"/>
                  <a:gd name="T20" fmla="*/ 0 w 94"/>
                  <a:gd name="T21" fmla="*/ 63 h 156"/>
                  <a:gd name="T22" fmla="*/ 0 w 94"/>
                  <a:gd name="T23" fmla="*/ 63 h 156"/>
                  <a:gd name="T24" fmla="*/ 0 w 94"/>
                  <a:gd name="T25" fmla="*/ 93 h 156"/>
                  <a:gd name="T26" fmla="*/ 0 w 94"/>
                  <a:gd name="T27" fmla="*/ 93 h 156"/>
                  <a:gd name="T28" fmla="*/ 0 w 94"/>
                  <a:gd name="T29" fmla="*/ 93 h 156"/>
                  <a:gd name="T30" fmla="*/ 31 w 94"/>
                  <a:gd name="T31" fmla="*/ 124 h 156"/>
                  <a:gd name="T32" fmla="*/ 31 w 94"/>
                  <a:gd name="T33" fmla="*/ 124 h 156"/>
                  <a:gd name="T34" fmla="*/ 31 w 94"/>
                  <a:gd name="T35" fmla="*/ 155 h 156"/>
                  <a:gd name="T36" fmla="*/ 93 w 94"/>
                  <a:gd name="T37" fmla="*/ 124 h 156"/>
                  <a:gd name="T38" fmla="*/ 93 w 94"/>
                  <a:gd name="T39" fmla="*/ 93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4" h="156">
                    <a:moveTo>
                      <a:pt x="93" y="93"/>
                    </a:moveTo>
                    <a:lnTo>
                      <a:pt x="93" y="93"/>
                    </a:lnTo>
                    <a:lnTo>
                      <a:pt x="93" y="93"/>
                    </a:lnTo>
                    <a:cubicBezTo>
                      <a:pt x="93" y="63"/>
                      <a:pt x="93" y="63"/>
                      <a:pt x="93" y="63"/>
                    </a:cubicBezTo>
                    <a:lnTo>
                      <a:pt x="93" y="63"/>
                    </a:lnTo>
                    <a:cubicBezTo>
                      <a:pt x="93" y="63"/>
                      <a:pt x="63" y="31"/>
                      <a:pt x="63" y="0"/>
                    </a:cubicBezTo>
                    <a:lnTo>
                      <a:pt x="63" y="0"/>
                    </a:lnTo>
                    <a:lnTo>
                      <a:pt x="63" y="0"/>
                    </a:lnTo>
                    <a:lnTo>
                      <a:pt x="63" y="0"/>
                    </a:lnTo>
                    <a:cubicBezTo>
                      <a:pt x="31" y="0"/>
                      <a:pt x="31" y="31"/>
                      <a:pt x="31" y="31"/>
                    </a:cubicBezTo>
                    <a:cubicBezTo>
                      <a:pt x="31" y="31"/>
                      <a:pt x="0" y="31"/>
                      <a:pt x="0" y="63"/>
                    </a:cubicBezTo>
                    <a:lnTo>
                      <a:pt x="0" y="63"/>
                    </a:lnTo>
                    <a:cubicBezTo>
                      <a:pt x="0" y="63"/>
                      <a:pt x="0" y="63"/>
                      <a:pt x="0" y="93"/>
                    </a:cubicBezTo>
                    <a:lnTo>
                      <a:pt x="0" y="93"/>
                    </a:lnTo>
                    <a:lnTo>
                      <a:pt x="0" y="93"/>
                    </a:lnTo>
                    <a:lnTo>
                      <a:pt x="31" y="124"/>
                    </a:lnTo>
                    <a:lnTo>
                      <a:pt x="31" y="124"/>
                    </a:lnTo>
                    <a:cubicBezTo>
                      <a:pt x="31" y="124"/>
                      <a:pt x="31" y="124"/>
                      <a:pt x="31" y="155"/>
                    </a:cubicBezTo>
                    <a:cubicBezTo>
                      <a:pt x="63" y="124"/>
                      <a:pt x="63" y="124"/>
                      <a:pt x="93" y="124"/>
                    </a:cubicBezTo>
                    <a:lnTo>
                      <a:pt x="93" y="93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43" name="Freeform 40"/>
              <p:cNvSpPr>
                <a:spLocks noChangeArrowheads="1"/>
              </p:cNvSpPr>
              <p:nvPr/>
            </p:nvSpPr>
            <p:spPr bwMode="auto">
              <a:xfrm>
                <a:off x="3378200" y="2371725"/>
                <a:ext cx="123825" cy="100013"/>
              </a:xfrm>
              <a:custGeom>
                <a:avLst/>
                <a:gdLst>
                  <a:gd name="T0" fmla="*/ 93 w 342"/>
                  <a:gd name="T1" fmla="*/ 124 h 280"/>
                  <a:gd name="T2" fmla="*/ 124 w 342"/>
                  <a:gd name="T3" fmla="*/ 94 h 280"/>
                  <a:gd name="T4" fmla="*/ 156 w 342"/>
                  <a:gd name="T5" fmla="*/ 94 h 280"/>
                  <a:gd name="T6" fmla="*/ 217 w 342"/>
                  <a:gd name="T7" fmla="*/ 155 h 280"/>
                  <a:gd name="T8" fmla="*/ 248 w 342"/>
                  <a:gd name="T9" fmla="*/ 186 h 280"/>
                  <a:gd name="T10" fmla="*/ 280 w 342"/>
                  <a:gd name="T11" fmla="*/ 218 h 280"/>
                  <a:gd name="T12" fmla="*/ 280 w 342"/>
                  <a:gd name="T13" fmla="*/ 248 h 280"/>
                  <a:gd name="T14" fmla="*/ 310 w 342"/>
                  <a:gd name="T15" fmla="*/ 248 h 280"/>
                  <a:gd name="T16" fmla="*/ 310 w 342"/>
                  <a:gd name="T17" fmla="*/ 248 h 280"/>
                  <a:gd name="T18" fmla="*/ 310 w 342"/>
                  <a:gd name="T19" fmla="*/ 248 h 280"/>
                  <a:gd name="T20" fmla="*/ 310 w 342"/>
                  <a:gd name="T21" fmla="*/ 218 h 280"/>
                  <a:gd name="T22" fmla="*/ 341 w 342"/>
                  <a:gd name="T23" fmla="*/ 186 h 280"/>
                  <a:gd name="T24" fmla="*/ 310 w 342"/>
                  <a:gd name="T25" fmla="*/ 155 h 280"/>
                  <a:gd name="T26" fmla="*/ 310 w 342"/>
                  <a:gd name="T27" fmla="*/ 124 h 280"/>
                  <a:gd name="T28" fmla="*/ 310 w 342"/>
                  <a:gd name="T29" fmla="*/ 94 h 280"/>
                  <a:gd name="T30" fmla="*/ 310 w 342"/>
                  <a:gd name="T31" fmla="*/ 62 h 280"/>
                  <a:gd name="T32" fmla="*/ 310 w 342"/>
                  <a:gd name="T33" fmla="*/ 62 h 280"/>
                  <a:gd name="T34" fmla="*/ 280 w 342"/>
                  <a:gd name="T35" fmla="*/ 31 h 280"/>
                  <a:gd name="T36" fmla="*/ 280 w 342"/>
                  <a:gd name="T37" fmla="*/ 31 h 280"/>
                  <a:gd name="T38" fmla="*/ 217 w 342"/>
                  <a:gd name="T39" fmla="*/ 31 h 280"/>
                  <a:gd name="T40" fmla="*/ 217 w 342"/>
                  <a:gd name="T41" fmla="*/ 31 h 280"/>
                  <a:gd name="T42" fmla="*/ 186 w 342"/>
                  <a:gd name="T43" fmla="*/ 31 h 280"/>
                  <a:gd name="T44" fmla="*/ 186 w 342"/>
                  <a:gd name="T45" fmla="*/ 31 h 280"/>
                  <a:gd name="T46" fmla="*/ 156 w 342"/>
                  <a:gd name="T47" fmla="*/ 31 h 280"/>
                  <a:gd name="T48" fmla="*/ 124 w 342"/>
                  <a:gd name="T49" fmla="*/ 31 h 280"/>
                  <a:gd name="T50" fmla="*/ 62 w 342"/>
                  <a:gd name="T51" fmla="*/ 0 h 280"/>
                  <a:gd name="T52" fmla="*/ 62 w 342"/>
                  <a:gd name="T53" fmla="*/ 0 h 280"/>
                  <a:gd name="T54" fmla="*/ 62 w 342"/>
                  <a:gd name="T55" fmla="*/ 31 h 280"/>
                  <a:gd name="T56" fmla="*/ 62 w 342"/>
                  <a:gd name="T57" fmla="*/ 31 h 280"/>
                  <a:gd name="T58" fmla="*/ 32 w 342"/>
                  <a:gd name="T59" fmla="*/ 62 h 280"/>
                  <a:gd name="T60" fmla="*/ 0 w 342"/>
                  <a:gd name="T61" fmla="*/ 62 h 280"/>
                  <a:gd name="T62" fmla="*/ 0 w 342"/>
                  <a:gd name="T63" fmla="*/ 62 h 280"/>
                  <a:gd name="T64" fmla="*/ 62 w 342"/>
                  <a:gd name="T65" fmla="*/ 124 h 280"/>
                  <a:gd name="T66" fmla="*/ 62 w 342"/>
                  <a:gd name="T67" fmla="*/ 124 h 280"/>
                  <a:gd name="T68" fmla="*/ 62 w 342"/>
                  <a:gd name="T69" fmla="*/ 155 h 280"/>
                  <a:gd name="T70" fmla="*/ 62 w 342"/>
                  <a:gd name="T71" fmla="*/ 155 h 280"/>
                  <a:gd name="T72" fmla="*/ 93 w 342"/>
                  <a:gd name="T73" fmla="*/ 124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42" h="280">
                    <a:moveTo>
                      <a:pt x="93" y="124"/>
                    </a:moveTo>
                    <a:lnTo>
                      <a:pt x="93" y="124"/>
                    </a:lnTo>
                    <a:cubicBezTo>
                      <a:pt x="93" y="124"/>
                      <a:pt x="93" y="124"/>
                      <a:pt x="124" y="124"/>
                    </a:cubicBezTo>
                    <a:lnTo>
                      <a:pt x="124" y="94"/>
                    </a:lnTo>
                    <a:cubicBezTo>
                      <a:pt x="124" y="94"/>
                      <a:pt x="124" y="94"/>
                      <a:pt x="156" y="94"/>
                    </a:cubicBezTo>
                    <a:lnTo>
                      <a:pt x="156" y="94"/>
                    </a:lnTo>
                    <a:cubicBezTo>
                      <a:pt x="186" y="94"/>
                      <a:pt x="186" y="124"/>
                      <a:pt x="217" y="124"/>
                    </a:cubicBezTo>
                    <a:cubicBezTo>
                      <a:pt x="217" y="155"/>
                      <a:pt x="217" y="155"/>
                      <a:pt x="217" y="155"/>
                    </a:cubicBezTo>
                    <a:cubicBezTo>
                      <a:pt x="217" y="155"/>
                      <a:pt x="217" y="186"/>
                      <a:pt x="217" y="218"/>
                    </a:cubicBezTo>
                    <a:cubicBezTo>
                      <a:pt x="248" y="186"/>
                      <a:pt x="248" y="186"/>
                      <a:pt x="248" y="186"/>
                    </a:cubicBezTo>
                    <a:lnTo>
                      <a:pt x="280" y="218"/>
                    </a:lnTo>
                    <a:lnTo>
                      <a:pt x="280" y="218"/>
                    </a:lnTo>
                    <a:lnTo>
                      <a:pt x="280" y="248"/>
                    </a:lnTo>
                    <a:lnTo>
                      <a:pt x="280" y="248"/>
                    </a:lnTo>
                    <a:lnTo>
                      <a:pt x="280" y="279"/>
                    </a:lnTo>
                    <a:cubicBezTo>
                      <a:pt x="310" y="248"/>
                      <a:pt x="310" y="248"/>
                      <a:pt x="310" y="248"/>
                    </a:cubicBezTo>
                    <a:lnTo>
                      <a:pt x="310" y="248"/>
                    </a:lnTo>
                    <a:lnTo>
                      <a:pt x="310" y="248"/>
                    </a:lnTo>
                    <a:lnTo>
                      <a:pt x="310" y="248"/>
                    </a:lnTo>
                    <a:lnTo>
                      <a:pt x="310" y="248"/>
                    </a:lnTo>
                    <a:cubicBezTo>
                      <a:pt x="310" y="248"/>
                      <a:pt x="310" y="248"/>
                      <a:pt x="310" y="218"/>
                    </a:cubicBezTo>
                    <a:lnTo>
                      <a:pt x="310" y="218"/>
                    </a:lnTo>
                    <a:cubicBezTo>
                      <a:pt x="310" y="218"/>
                      <a:pt x="310" y="218"/>
                      <a:pt x="341" y="218"/>
                    </a:cubicBezTo>
                    <a:cubicBezTo>
                      <a:pt x="341" y="218"/>
                      <a:pt x="341" y="218"/>
                      <a:pt x="341" y="186"/>
                    </a:cubicBezTo>
                    <a:lnTo>
                      <a:pt x="341" y="186"/>
                    </a:lnTo>
                    <a:cubicBezTo>
                      <a:pt x="310" y="186"/>
                      <a:pt x="310" y="155"/>
                      <a:pt x="310" y="155"/>
                    </a:cubicBezTo>
                    <a:lnTo>
                      <a:pt x="310" y="124"/>
                    </a:lnTo>
                    <a:lnTo>
                      <a:pt x="310" y="124"/>
                    </a:lnTo>
                    <a:cubicBezTo>
                      <a:pt x="310" y="94"/>
                      <a:pt x="310" y="94"/>
                      <a:pt x="310" y="94"/>
                    </a:cubicBezTo>
                    <a:lnTo>
                      <a:pt x="310" y="94"/>
                    </a:lnTo>
                    <a:lnTo>
                      <a:pt x="310" y="62"/>
                    </a:lnTo>
                    <a:lnTo>
                      <a:pt x="310" y="62"/>
                    </a:lnTo>
                    <a:lnTo>
                      <a:pt x="310" y="62"/>
                    </a:lnTo>
                    <a:lnTo>
                      <a:pt x="310" y="62"/>
                    </a:lnTo>
                    <a:cubicBezTo>
                      <a:pt x="280" y="31"/>
                      <a:pt x="280" y="31"/>
                      <a:pt x="280" y="0"/>
                    </a:cubicBezTo>
                    <a:cubicBezTo>
                      <a:pt x="280" y="31"/>
                      <a:pt x="280" y="31"/>
                      <a:pt x="280" y="31"/>
                    </a:cubicBezTo>
                    <a:lnTo>
                      <a:pt x="280" y="31"/>
                    </a:lnTo>
                    <a:lnTo>
                      <a:pt x="280" y="31"/>
                    </a:lnTo>
                    <a:cubicBezTo>
                      <a:pt x="248" y="31"/>
                      <a:pt x="248" y="31"/>
                      <a:pt x="248" y="31"/>
                    </a:cubicBezTo>
                    <a:cubicBezTo>
                      <a:pt x="217" y="31"/>
                      <a:pt x="217" y="31"/>
                      <a:pt x="217" y="31"/>
                    </a:cubicBezTo>
                    <a:lnTo>
                      <a:pt x="217" y="31"/>
                    </a:lnTo>
                    <a:lnTo>
                      <a:pt x="217" y="31"/>
                    </a:lnTo>
                    <a:cubicBezTo>
                      <a:pt x="217" y="31"/>
                      <a:pt x="217" y="31"/>
                      <a:pt x="186" y="31"/>
                    </a:cubicBezTo>
                    <a:lnTo>
                      <a:pt x="186" y="31"/>
                    </a:lnTo>
                    <a:lnTo>
                      <a:pt x="186" y="31"/>
                    </a:lnTo>
                    <a:lnTo>
                      <a:pt x="186" y="31"/>
                    </a:lnTo>
                    <a:cubicBezTo>
                      <a:pt x="186" y="31"/>
                      <a:pt x="186" y="31"/>
                      <a:pt x="156" y="31"/>
                    </a:cubicBezTo>
                    <a:lnTo>
                      <a:pt x="156" y="31"/>
                    </a:lnTo>
                    <a:cubicBezTo>
                      <a:pt x="156" y="31"/>
                      <a:pt x="156" y="31"/>
                      <a:pt x="124" y="31"/>
                    </a:cubicBezTo>
                    <a:lnTo>
                      <a:pt x="124" y="31"/>
                    </a:lnTo>
                    <a:cubicBezTo>
                      <a:pt x="124" y="31"/>
                      <a:pt x="93" y="31"/>
                      <a:pt x="93" y="0"/>
                    </a:cubicBezTo>
                    <a:cubicBezTo>
                      <a:pt x="93" y="0"/>
                      <a:pt x="93" y="0"/>
                      <a:pt x="62" y="0"/>
                    </a:cubicBezTo>
                    <a:lnTo>
                      <a:pt x="62" y="0"/>
                    </a:lnTo>
                    <a:lnTo>
                      <a:pt x="62" y="0"/>
                    </a:lnTo>
                    <a:lnTo>
                      <a:pt x="62" y="0"/>
                    </a:lnTo>
                    <a:cubicBezTo>
                      <a:pt x="62" y="0"/>
                      <a:pt x="62" y="0"/>
                      <a:pt x="62" y="31"/>
                    </a:cubicBezTo>
                    <a:lnTo>
                      <a:pt x="62" y="31"/>
                    </a:lnTo>
                    <a:lnTo>
                      <a:pt x="62" y="31"/>
                    </a:lnTo>
                    <a:cubicBezTo>
                      <a:pt x="62" y="62"/>
                      <a:pt x="32" y="62"/>
                      <a:pt x="32" y="62"/>
                    </a:cubicBezTo>
                    <a:lnTo>
                      <a:pt x="32" y="62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0" y="62"/>
                    </a:lnTo>
                    <a:cubicBezTo>
                      <a:pt x="32" y="94"/>
                      <a:pt x="32" y="94"/>
                      <a:pt x="62" y="124"/>
                    </a:cubicBezTo>
                    <a:lnTo>
                      <a:pt x="62" y="124"/>
                    </a:lnTo>
                    <a:lnTo>
                      <a:pt x="62" y="124"/>
                    </a:lnTo>
                    <a:cubicBezTo>
                      <a:pt x="62" y="155"/>
                      <a:pt x="62" y="155"/>
                      <a:pt x="62" y="155"/>
                    </a:cubicBezTo>
                    <a:lnTo>
                      <a:pt x="62" y="155"/>
                    </a:lnTo>
                    <a:lnTo>
                      <a:pt x="62" y="155"/>
                    </a:lnTo>
                    <a:lnTo>
                      <a:pt x="62" y="155"/>
                    </a:lnTo>
                    <a:lnTo>
                      <a:pt x="62" y="124"/>
                    </a:lnTo>
                    <a:lnTo>
                      <a:pt x="93" y="124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44" name="Freeform 41"/>
              <p:cNvSpPr>
                <a:spLocks noChangeArrowheads="1"/>
              </p:cNvSpPr>
              <p:nvPr/>
            </p:nvSpPr>
            <p:spPr bwMode="auto">
              <a:xfrm>
                <a:off x="3344863" y="2371725"/>
                <a:ext cx="33337" cy="11113"/>
              </a:xfrm>
              <a:custGeom>
                <a:avLst/>
                <a:gdLst>
                  <a:gd name="T0" fmla="*/ 92 w 93"/>
                  <a:gd name="T1" fmla="*/ 0 h 32"/>
                  <a:gd name="T2" fmla="*/ 92 w 93"/>
                  <a:gd name="T3" fmla="*/ 0 h 32"/>
                  <a:gd name="T4" fmla="*/ 92 w 93"/>
                  <a:gd name="T5" fmla="*/ 0 h 32"/>
                  <a:gd name="T6" fmla="*/ 92 w 93"/>
                  <a:gd name="T7" fmla="*/ 0 h 32"/>
                  <a:gd name="T8" fmla="*/ 30 w 93"/>
                  <a:gd name="T9" fmla="*/ 0 h 32"/>
                  <a:gd name="T10" fmla="*/ 0 w 93"/>
                  <a:gd name="T11" fmla="*/ 0 h 32"/>
                  <a:gd name="T12" fmla="*/ 30 w 93"/>
                  <a:gd name="T13" fmla="*/ 0 h 32"/>
                  <a:gd name="T14" fmla="*/ 30 w 93"/>
                  <a:gd name="T15" fmla="*/ 31 h 32"/>
                  <a:gd name="T16" fmla="*/ 30 w 93"/>
                  <a:gd name="T17" fmla="*/ 31 h 32"/>
                  <a:gd name="T18" fmla="*/ 61 w 93"/>
                  <a:gd name="T19" fmla="*/ 31 h 32"/>
                  <a:gd name="T20" fmla="*/ 61 w 93"/>
                  <a:gd name="T21" fmla="*/ 31 h 32"/>
                  <a:gd name="T22" fmla="*/ 92 w 93"/>
                  <a:gd name="T2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3" h="32">
                    <a:moveTo>
                      <a:pt x="92" y="0"/>
                    </a:moveTo>
                    <a:lnTo>
                      <a:pt x="92" y="0"/>
                    </a:lnTo>
                    <a:lnTo>
                      <a:pt x="92" y="0"/>
                    </a:lnTo>
                    <a:lnTo>
                      <a:pt x="92" y="0"/>
                    </a:lnTo>
                    <a:cubicBezTo>
                      <a:pt x="61" y="0"/>
                      <a:pt x="30" y="0"/>
                      <a:pt x="30" y="0"/>
                    </a:cubicBezTo>
                    <a:lnTo>
                      <a:pt x="0" y="0"/>
                    </a:lnTo>
                    <a:lnTo>
                      <a:pt x="30" y="0"/>
                    </a:lnTo>
                    <a:lnTo>
                      <a:pt x="30" y="31"/>
                    </a:lnTo>
                    <a:lnTo>
                      <a:pt x="30" y="31"/>
                    </a:lnTo>
                    <a:cubicBezTo>
                      <a:pt x="61" y="31"/>
                      <a:pt x="61" y="31"/>
                      <a:pt x="61" y="31"/>
                    </a:cubicBezTo>
                    <a:lnTo>
                      <a:pt x="61" y="31"/>
                    </a:lnTo>
                    <a:cubicBezTo>
                      <a:pt x="61" y="0"/>
                      <a:pt x="92" y="0"/>
                      <a:pt x="92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45" name="Freeform 42"/>
              <p:cNvSpPr>
                <a:spLocks noChangeArrowheads="1"/>
              </p:cNvSpPr>
              <p:nvPr/>
            </p:nvSpPr>
            <p:spPr bwMode="auto">
              <a:xfrm>
                <a:off x="3602038" y="2405063"/>
                <a:ext cx="66675" cy="133350"/>
              </a:xfrm>
              <a:custGeom>
                <a:avLst/>
                <a:gdLst>
                  <a:gd name="T0" fmla="*/ 186 w 187"/>
                  <a:gd name="T1" fmla="*/ 248 h 372"/>
                  <a:gd name="T2" fmla="*/ 186 w 187"/>
                  <a:gd name="T3" fmla="*/ 248 h 372"/>
                  <a:gd name="T4" fmla="*/ 186 w 187"/>
                  <a:gd name="T5" fmla="*/ 248 h 372"/>
                  <a:gd name="T6" fmla="*/ 186 w 187"/>
                  <a:gd name="T7" fmla="*/ 216 h 372"/>
                  <a:gd name="T8" fmla="*/ 186 w 187"/>
                  <a:gd name="T9" fmla="*/ 216 h 372"/>
                  <a:gd name="T10" fmla="*/ 186 w 187"/>
                  <a:gd name="T11" fmla="*/ 185 h 372"/>
                  <a:gd name="T12" fmla="*/ 186 w 187"/>
                  <a:gd name="T13" fmla="*/ 185 h 372"/>
                  <a:gd name="T14" fmla="*/ 186 w 187"/>
                  <a:gd name="T15" fmla="*/ 154 h 372"/>
                  <a:gd name="T16" fmla="*/ 186 w 187"/>
                  <a:gd name="T17" fmla="*/ 154 h 372"/>
                  <a:gd name="T18" fmla="*/ 186 w 187"/>
                  <a:gd name="T19" fmla="*/ 92 h 372"/>
                  <a:gd name="T20" fmla="*/ 156 w 187"/>
                  <a:gd name="T21" fmla="*/ 92 h 372"/>
                  <a:gd name="T22" fmla="*/ 156 w 187"/>
                  <a:gd name="T23" fmla="*/ 92 h 372"/>
                  <a:gd name="T24" fmla="*/ 156 w 187"/>
                  <a:gd name="T25" fmla="*/ 61 h 372"/>
                  <a:gd name="T26" fmla="*/ 156 w 187"/>
                  <a:gd name="T27" fmla="*/ 30 h 372"/>
                  <a:gd name="T28" fmla="*/ 156 w 187"/>
                  <a:gd name="T29" fmla="*/ 0 h 372"/>
                  <a:gd name="T30" fmla="*/ 62 w 187"/>
                  <a:gd name="T31" fmla="*/ 0 h 372"/>
                  <a:gd name="T32" fmla="*/ 32 w 187"/>
                  <a:gd name="T33" fmla="*/ 0 h 372"/>
                  <a:gd name="T34" fmla="*/ 62 w 187"/>
                  <a:gd name="T35" fmla="*/ 30 h 372"/>
                  <a:gd name="T36" fmla="*/ 62 w 187"/>
                  <a:gd name="T37" fmla="*/ 30 h 372"/>
                  <a:gd name="T38" fmla="*/ 62 w 187"/>
                  <a:gd name="T39" fmla="*/ 61 h 372"/>
                  <a:gd name="T40" fmla="*/ 32 w 187"/>
                  <a:gd name="T41" fmla="*/ 61 h 372"/>
                  <a:gd name="T42" fmla="*/ 32 w 187"/>
                  <a:gd name="T43" fmla="*/ 92 h 372"/>
                  <a:gd name="T44" fmla="*/ 32 w 187"/>
                  <a:gd name="T45" fmla="*/ 92 h 372"/>
                  <a:gd name="T46" fmla="*/ 62 w 187"/>
                  <a:gd name="T47" fmla="*/ 124 h 372"/>
                  <a:gd name="T48" fmla="*/ 62 w 187"/>
                  <a:gd name="T49" fmla="*/ 124 h 372"/>
                  <a:gd name="T50" fmla="*/ 62 w 187"/>
                  <a:gd name="T51" fmla="*/ 124 h 372"/>
                  <a:gd name="T52" fmla="*/ 62 w 187"/>
                  <a:gd name="T53" fmla="*/ 154 h 372"/>
                  <a:gd name="T54" fmla="*/ 62 w 187"/>
                  <a:gd name="T55" fmla="*/ 154 h 372"/>
                  <a:gd name="T56" fmla="*/ 32 w 187"/>
                  <a:gd name="T57" fmla="*/ 216 h 372"/>
                  <a:gd name="T58" fmla="*/ 32 w 187"/>
                  <a:gd name="T59" fmla="*/ 216 h 372"/>
                  <a:gd name="T60" fmla="*/ 32 w 187"/>
                  <a:gd name="T61" fmla="*/ 216 h 372"/>
                  <a:gd name="T62" fmla="*/ 32 w 187"/>
                  <a:gd name="T63" fmla="*/ 216 h 372"/>
                  <a:gd name="T64" fmla="*/ 32 w 187"/>
                  <a:gd name="T65" fmla="*/ 216 h 372"/>
                  <a:gd name="T66" fmla="*/ 32 w 187"/>
                  <a:gd name="T67" fmla="*/ 216 h 372"/>
                  <a:gd name="T68" fmla="*/ 0 w 187"/>
                  <a:gd name="T69" fmla="*/ 278 h 372"/>
                  <a:gd name="T70" fmla="*/ 0 w 187"/>
                  <a:gd name="T71" fmla="*/ 278 h 372"/>
                  <a:gd name="T72" fmla="*/ 32 w 187"/>
                  <a:gd name="T73" fmla="*/ 278 h 372"/>
                  <a:gd name="T74" fmla="*/ 32 w 187"/>
                  <a:gd name="T75" fmla="*/ 309 h 372"/>
                  <a:gd name="T76" fmla="*/ 32 w 187"/>
                  <a:gd name="T77" fmla="*/ 309 h 372"/>
                  <a:gd name="T78" fmla="*/ 32 w 187"/>
                  <a:gd name="T79" fmla="*/ 340 h 372"/>
                  <a:gd name="T80" fmla="*/ 32 w 187"/>
                  <a:gd name="T81" fmla="*/ 340 h 372"/>
                  <a:gd name="T82" fmla="*/ 62 w 187"/>
                  <a:gd name="T83" fmla="*/ 371 h 372"/>
                  <a:gd name="T84" fmla="*/ 62 w 187"/>
                  <a:gd name="T85" fmla="*/ 371 h 372"/>
                  <a:gd name="T86" fmla="*/ 62 w 187"/>
                  <a:gd name="T87" fmla="*/ 340 h 372"/>
                  <a:gd name="T88" fmla="*/ 156 w 187"/>
                  <a:gd name="T89" fmla="*/ 309 h 372"/>
                  <a:gd name="T90" fmla="*/ 156 w 187"/>
                  <a:gd name="T91" fmla="*/ 309 h 372"/>
                  <a:gd name="T92" fmla="*/ 186 w 187"/>
                  <a:gd name="T93" fmla="*/ 278 h 372"/>
                  <a:gd name="T94" fmla="*/ 186 w 187"/>
                  <a:gd name="T95" fmla="*/ 248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87" h="372">
                    <a:moveTo>
                      <a:pt x="186" y="248"/>
                    </a:moveTo>
                    <a:lnTo>
                      <a:pt x="186" y="248"/>
                    </a:lnTo>
                    <a:lnTo>
                      <a:pt x="186" y="248"/>
                    </a:lnTo>
                    <a:lnTo>
                      <a:pt x="186" y="216"/>
                    </a:lnTo>
                    <a:lnTo>
                      <a:pt x="186" y="216"/>
                    </a:lnTo>
                    <a:cubicBezTo>
                      <a:pt x="186" y="216"/>
                      <a:pt x="186" y="216"/>
                      <a:pt x="186" y="185"/>
                    </a:cubicBezTo>
                    <a:lnTo>
                      <a:pt x="186" y="185"/>
                    </a:lnTo>
                    <a:lnTo>
                      <a:pt x="186" y="154"/>
                    </a:lnTo>
                    <a:lnTo>
                      <a:pt x="186" y="154"/>
                    </a:lnTo>
                    <a:cubicBezTo>
                      <a:pt x="186" y="124"/>
                      <a:pt x="186" y="124"/>
                      <a:pt x="186" y="92"/>
                    </a:cubicBezTo>
                    <a:cubicBezTo>
                      <a:pt x="186" y="92"/>
                      <a:pt x="186" y="92"/>
                      <a:pt x="156" y="92"/>
                    </a:cubicBezTo>
                    <a:lnTo>
                      <a:pt x="156" y="92"/>
                    </a:lnTo>
                    <a:cubicBezTo>
                      <a:pt x="156" y="61"/>
                      <a:pt x="156" y="61"/>
                      <a:pt x="156" y="61"/>
                    </a:cubicBezTo>
                    <a:cubicBezTo>
                      <a:pt x="156" y="30"/>
                      <a:pt x="156" y="30"/>
                      <a:pt x="156" y="3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56" y="0"/>
                      <a:pt x="124" y="0"/>
                      <a:pt x="62" y="0"/>
                    </a:cubicBezTo>
                    <a:lnTo>
                      <a:pt x="32" y="0"/>
                    </a:lnTo>
                    <a:cubicBezTo>
                      <a:pt x="32" y="30"/>
                      <a:pt x="62" y="30"/>
                      <a:pt x="62" y="30"/>
                    </a:cubicBezTo>
                    <a:lnTo>
                      <a:pt x="62" y="30"/>
                    </a:lnTo>
                    <a:cubicBezTo>
                      <a:pt x="62" y="30"/>
                      <a:pt x="62" y="30"/>
                      <a:pt x="62" y="61"/>
                    </a:cubicBezTo>
                    <a:cubicBezTo>
                      <a:pt x="62" y="61"/>
                      <a:pt x="62" y="61"/>
                      <a:pt x="32" y="61"/>
                    </a:cubicBezTo>
                    <a:cubicBezTo>
                      <a:pt x="32" y="92"/>
                      <a:pt x="32" y="92"/>
                      <a:pt x="32" y="92"/>
                    </a:cubicBezTo>
                    <a:lnTo>
                      <a:pt x="32" y="92"/>
                    </a:lnTo>
                    <a:cubicBezTo>
                      <a:pt x="62" y="92"/>
                      <a:pt x="62" y="124"/>
                      <a:pt x="62" y="124"/>
                    </a:cubicBezTo>
                    <a:lnTo>
                      <a:pt x="62" y="124"/>
                    </a:lnTo>
                    <a:lnTo>
                      <a:pt x="62" y="124"/>
                    </a:lnTo>
                    <a:cubicBezTo>
                      <a:pt x="62" y="124"/>
                      <a:pt x="62" y="124"/>
                      <a:pt x="62" y="154"/>
                    </a:cubicBezTo>
                    <a:lnTo>
                      <a:pt x="62" y="154"/>
                    </a:lnTo>
                    <a:cubicBezTo>
                      <a:pt x="62" y="185"/>
                      <a:pt x="62" y="185"/>
                      <a:pt x="32" y="216"/>
                    </a:cubicBezTo>
                    <a:lnTo>
                      <a:pt x="32" y="216"/>
                    </a:lnTo>
                    <a:lnTo>
                      <a:pt x="32" y="216"/>
                    </a:lnTo>
                    <a:lnTo>
                      <a:pt x="32" y="216"/>
                    </a:lnTo>
                    <a:lnTo>
                      <a:pt x="32" y="216"/>
                    </a:lnTo>
                    <a:lnTo>
                      <a:pt x="32" y="216"/>
                    </a:lnTo>
                    <a:cubicBezTo>
                      <a:pt x="32" y="248"/>
                      <a:pt x="32" y="248"/>
                      <a:pt x="0" y="278"/>
                    </a:cubicBezTo>
                    <a:lnTo>
                      <a:pt x="0" y="278"/>
                    </a:lnTo>
                    <a:lnTo>
                      <a:pt x="32" y="278"/>
                    </a:lnTo>
                    <a:cubicBezTo>
                      <a:pt x="32" y="309"/>
                      <a:pt x="32" y="309"/>
                      <a:pt x="32" y="309"/>
                    </a:cubicBezTo>
                    <a:lnTo>
                      <a:pt x="32" y="309"/>
                    </a:lnTo>
                    <a:lnTo>
                      <a:pt x="32" y="340"/>
                    </a:lnTo>
                    <a:lnTo>
                      <a:pt x="32" y="340"/>
                    </a:lnTo>
                    <a:cubicBezTo>
                      <a:pt x="32" y="340"/>
                      <a:pt x="62" y="340"/>
                      <a:pt x="62" y="371"/>
                    </a:cubicBezTo>
                    <a:lnTo>
                      <a:pt x="62" y="371"/>
                    </a:lnTo>
                    <a:lnTo>
                      <a:pt x="62" y="340"/>
                    </a:lnTo>
                    <a:cubicBezTo>
                      <a:pt x="93" y="340"/>
                      <a:pt x="124" y="309"/>
                      <a:pt x="156" y="309"/>
                    </a:cubicBezTo>
                    <a:lnTo>
                      <a:pt x="156" y="309"/>
                    </a:lnTo>
                    <a:lnTo>
                      <a:pt x="186" y="278"/>
                    </a:lnTo>
                    <a:cubicBezTo>
                      <a:pt x="186" y="278"/>
                      <a:pt x="186" y="278"/>
                      <a:pt x="186" y="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46" name="Freeform 43"/>
              <p:cNvSpPr>
                <a:spLocks noChangeArrowheads="1"/>
              </p:cNvSpPr>
              <p:nvPr/>
            </p:nvSpPr>
            <p:spPr bwMode="auto">
              <a:xfrm>
                <a:off x="4270375" y="2906713"/>
                <a:ext cx="190500" cy="334962"/>
              </a:xfrm>
              <a:custGeom>
                <a:avLst/>
                <a:gdLst>
                  <a:gd name="T0" fmla="*/ 526 w 527"/>
                  <a:gd name="T1" fmla="*/ 186 h 930"/>
                  <a:gd name="T2" fmla="*/ 496 w 527"/>
                  <a:gd name="T3" fmla="*/ 31 h 930"/>
                  <a:gd name="T4" fmla="*/ 434 w 527"/>
                  <a:gd name="T5" fmla="*/ 62 h 930"/>
                  <a:gd name="T6" fmla="*/ 434 w 527"/>
                  <a:gd name="T7" fmla="*/ 31 h 930"/>
                  <a:gd name="T8" fmla="*/ 372 w 527"/>
                  <a:gd name="T9" fmla="*/ 62 h 930"/>
                  <a:gd name="T10" fmla="*/ 310 w 527"/>
                  <a:gd name="T11" fmla="*/ 62 h 930"/>
                  <a:gd name="T12" fmla="*/ 279 w 527"/>
                  <a:gd name="T13" fmla="*/ 62 h 930"/>
                  <a:gd name="T14" fmla="*/ 279 w 527"/>
                  <a:gd name="T15" fmla="*/ 62 h 930"/>
                  <a:gd name="T16" fmla="*/ 248 w 527"/>
                  <a:gd name="T17" fmla="*/ 62 h 930"/>
                  <a:gd name="T18" fmla="*/ 248 w 527"/>
                  <a:gd name="T19" fmla="*/ 124 h 930"/>
                  <a:gd name="T20" fmla="*/ 248 w 527"/>
                  <a:gd name="T21" fmla="*/ 124 h 930"/>
                  <a:gd name="T22" fmla="*/ 310 w 527"/>
                  <a:gd name="T23" fmla="*/ 217 h 930"/>
                  <a:gd name="T24" fmla="*/ 310 w 527"/>
                  <a:gd name="T25" fmla="*/ 217 h 930"/>
                  <a:gd name="T26" fmla="*/ 310 w 527"/>
                  <a:gd name="T27" fmla="*/ 279 h 930"/>
                  <a:gd name="T28" fmla="*/ 279 w 527"/>
                  <a:gd name="T29" fmla="*/ 341 h 930"/>
                  <a:gd name="T30" fmla="*/ 248 w 527"/>
                  <a:gd name="T31" fmla="*/ 403 h 930"/>
                  <a:gd name="T32" fmla="*/ 217 w 527"/>
                  <a:gd name="T33" fmla="*/ 372 h 930"/>
                  <a:gd name="T34" fmla="*/ 186 w 527"/>
                  <a:gd name="T35" fmla="*/ 279 h 930"/>
                  <a:gd name="T36" fmla="*/ 186 w 527"/>
                  <a:gd name="T37" fmla="*/ 248 h 930"/>
                  <a:gd name="T38" fmla="*/ 155 w 527"/>
                  <a:gd name="T39" fmla="*/ 248 h 930"/>
                  <a:gd name="T40" fmla="*/ 93 w 527"/>
                  <a:gd name="T41" fmla="*/ 248 h 930"/>
                  <a:gd name="T42" fmla="*/ 31 w 527"/>
                  <a:gd name="T43" fmla="*/ 279 h 930"/>
                  <a:gd name="T44" fmla="*/ 31 w 527"/>
                  <a:gd name="T45" fmla="*/ 279 h 930"/>
                  <a:gd name="T46" fmla="*/ 62 w 527"/>
                  <a:gd name="T47" fmla="*/ 309 h 930"/>
                  <a:gd name="T48" fmla="*/ 155 w 527"/>
                  <a:gd name="T49" fmla="*/ 341 h 930"/>
                  <a:gd name="T50" fmla="*/ 155 w 527"/>
                  <a:gd name="T51" fmla="*/ 403 h 930"/>
                  <a:gd name="T52" fmla="*/ 155 w 527"/>
                  <a:gd name="T53" fmla="*/ 465 h 930"/>
                  <a:gd name="T54" fmla="*/ 155 w 527"/>
                  <a:gd name="T55" fmla="*/ 496 h 930"/>
                  <a:gd name="T56" fmla="*/ 155 w 527"/>
                  <a:gd name="T57" fmla="*/ 557 h 930"/>
                  <a:gd name="T58" fmla="*/ 124 w 527"/>
                  <a:gd name="T59" fmla="*/ 620 h 930"/>
                  <a:gd name="T60" fmla="*/ 124 w 527"/>
                  <a:gd name="T61" fmla="*/ 651 h 930"/>
                  <a:gd name="T62" fmla="*/ 62 w 527"/>
                  <a:gd name="T63" fmla="*/ 713 h 930"/>
                  <a:gd name="T64" fmla="*/ 62 w 527"/>
                  <a:gd name="T65" fmla="*/ 744 h 930"/>
                  <a:gd name="T66" fmla="*/ 93 w 527"/>
                  <a:gd name="T67" fmla="*/ 868 h 930"/>
                  <a:gd name="T68" fmla="*/ 124 w 527"/>
                  <a:gd name="T69" fmla="*/ 929 h 930"/>
                  <a:gd name="T70" fmla="*/ 217 w 527"/>
                  <a:gd name="T71" fmla="*/ 868 h 930"/>
                  <a:gd name="T72" fmla="*/ 248 w 527"/>
                  <a:gd name="T73" fmla="*/ 805 h 930"/>
                  <a:gd name="T74" fmla="*/ 217 w 527"/>
                  <a:gd name="T75" fmla="*/ 651 h 930"/>
                  <a:gd name="T76" fmla="*/ 217 w 527"/>
                  <a:gd name="T77" fmla="*/ 557 h 930"/>
                  <a:gd name="T78" fmla="*/ 310 w 527"/>
                  <a:gd name="T79" fmla="*/ 465 h 930"/>
                  <a:gd name="T80" fmla="*/ 341 w 527"/>
                  <a:gd name="T81" fmla="*/ 433 h 930"/>
                  <a:gd name="T82" fmla="*/ 465 w 527"/>
                  <a:gd name="T83" fmla="*/ 341 h 930"/>
                  <a:gd name="T84" fmla="*/ 526 w 527"/>
                  <a:gd name="T85" fmla="*/ 279 h 9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27" h="930">
                    <a:moveTo>
                      <a:pt x="526" y="217"/>
                    </a:moveTo>
                    <a:lnTo>
                      <a:pt x="526" y="217"/>
                    </a:lnTo>
                    <a:lnTo>
                      <a:pt x="526" y="186"/>
                    </a:lnTo>
                    <a:lnTo>
                      <a:pt x="526" y="186"/>
                    </a:lnTo>
                    <a:cubicBezTo>
                      <a:pt x="526" y="92"/>
                      <a:pt x="526" y="31"/>
                      <a:pt x="526" y="0"/>
                    </a:cubicBezTo>
                    <a:cubicBezTo>
                      <a:pt x="526" y="31"/>
                      <a:pt x="496" y="31"/>
                      <a:pt x="496" y="31"/>
                    </a:cubicBezTo>
                    <a:cubicBezTo>
                      <a:pt x="496" y="31"/>
                      <a:pt x="496" y="31"/>
                      <a:pt x="465" y="31"/>
                    </a:cubicBezTo>
                    <a:lnTo>
                      <a:pt x="465" y="31"/>
                    </a:lnTo>
                    <a:cubicBezTo>
                      <a:pt x="465" y="31"/>
                      <a:pt x="465" y="62"/>
                      <a:pt x="434" y="62"/>
                    </a:cubicBezTo>
                    <a:lnTo>
                      <a:pt x="434" y="62"/>
                    </a:lnTo>
                    <a:cubicBezTo>
                      <a:pt x="434" y="62"/>
                      <a:pt x="434" y="62"/>
                      <a:pt x="434" y="31"/>
                    </a:cubicBezTo>
                    <a:lnTo>
                      <a:pt x="434" y="31"/>
                    </a:lnTo>
                    <a:cubicBezTo>
                      <a:pt x="403" y="31"/>
                      <a:pt x="403" y="62"/>
                      <a:pt x="403" y="62"/>
                    </a:cubicBezTo>
                    <a:lnTo>
                      <a:pt x="403" y="62"/>
                    </a:lnTo>
                    <a:lnTo>
                      <a:pt x="372" y="62"/>
                    </a:lnTo>
                    <a:lnTo>
                      <a:pt x="372" y="62"/>
                    </a:lnTo>
                    <a:cubicBezTo>
                      <a:pt x="341" y="62"/>
                      <a:pt x="341" y="62"/>
                      <a:pt x="341" y="62"/>
                    </a:cubicBezTo>
                    <a:cubicBezTo>
                      <a:pt x="310" y="62"/>
                      <a:pt x="310" y="62"/>
                      <a:pt x="310" y="62"/>
                    </a:cubicBezTo>
                    <a:lnTo>
                      <a:pt x="310" y="62"/>
                    </a:lnTo>
                    <a:cubicBezTo>
                      <a:pt x="310" y="62"/>
                      <a:pt x="310" y="62"/>
                      <a:pt x="279" y="62"/>
                    </a:cubicBezTo>
                    <a:lnTo>
                      <a:pt x="279" y="62"/>
                    </a:lnTo>
                    <a:lnTo>
                      <a:pt x="279" y="62"/>
                    </a:lnTo>
                    <a:lnTo>
                      <a:pt x="279" y="62"/>
                    </a:lnTo>
                    <a:lnTo>
                      <a:pt x="279" y="62"/>
                    </a:lnTo>
                    <a:lnTo>
                      <a:pt x="279" y="62"/>
                    </a:lnTo>
                    <a:cubicBezTo>
                      <a:pt x="248" y="62"/>
                      <a:pt x="248" y="62"/>
                      <a:pt x="248" y="62"/>
                    </a:cubicBezTo>
                    <a:lnTo>
                      <a:pt x="248" y="62"/>
                    </a:lnTo>
                    <a:lnTo>
                      <a:pt x="248" y="92"/>
                    </a:lnTo>
                    <a:lnTo>
                      <a:pt x="248" y="92"/>
                    </a:lnTo>
                    <a:cubicBezTo>
                      <a:pt x="248" y="92"/>
                      <a:pt x="248" y="92"/>
                      <a:pt x="248" y="124"/>
                    </a:cubicBezTo>
                    <a:lnTo>
                      <a:pt x="248" y="124"/>
                    </a:lnTo>
                    <a:lnTo>
                      <a:pt x="248" y="124"/>
                    </a:lnTo>
                    <a:lnTo>
                      <a:pt x="248" y="124"/>
                    </a:lnTo>
                    <a:cubicBezTo>
                      <a:pt x="248" y="124"/>
                      <a:pt x="248" y="124"/>
                      <a:pt x="279" y="124"/>
                    </a:cubicBezTo>
                    <a:cubicBezTo>
                      <a:pt x="279" y="155"/>
                      <a:pt x="279" y="186"/>
                      <a:pt x="310" y="186"/>
                    </a:cubicBezTo>
                    <a:cubicBezTo>
                      <a:pt x="310" y="217"/>
                      <a:pt x="310" y="217"/>
                      <a:pt x="310" y="217"/>
                    </a:cubicBezTo>
                    <a:lnTo>
                      <a:pt x="310" y="217"/>
                    </a:lnTo>
                    <a:lnTo>
                      <a:pt x="310" y="217"/>
                    </a:lnTo>
                    <a:lnTo>
                      <a:pt x="310" y="217"/>
                    </a:lnTo>
                    <a:lnTo>
                      <a:pt x="310" y="217"/>
                    </a:lnTo>
                    <a:cubicBezTo>
                      <a:pt x="310" y="248"/>
                      <a:pt x="310" y="248"/>
                      <a:pt x="310" y="248"/>
                    </a:cubicBezTo>
                    <a:lnTo>
                      <a:pt x="310" y="279"/>
                    </a:lnTo>
                    <a:lnTo>
                      <a:pt x="310" y="279"/>
                    </a:lnTo>
                    <a:lnTo>
                      <a:pt x="310" y="279"/>
                    </a:lnTo>
                    <a:cubicBezTo>
                      <a:pt x="310" y="309"/>
                      <a:pt x="310" y="341"/>
                      <a:pt x="279" y="341"/>
                    </a:cubicBezTo>
                    <a:lnTo>
                      <a:pt x="279" y="372"/>
                    </a:lnTo>
                    <a:cubicBezTo>
                      <a:pt x="279" y="403"/>
                      <a:pt x="279" y="403"/>
                      <a:pt x="248" y="403"/>
                    </a:cubicBezTo>
                    <a:lnTo>
                      <a:pt x="248" y="403"/>
                    </a:lnTo>
                    <a:lnTo>
                      <a:pt x="248" y="403"/>
                    </a:lnTo>
                    <a:lnTo>
                      <a:pt x="248" y="403"/>
                    </a:lnTo>
                    <a:lnTo>
                      <a:pt x="217" y="372"/>
                    </a:lnTo>
                    <a:cubicBezTo>
                      <a:pt x="217" y="372"/>
                      <a:pt x="217" y="372"/>
                      <a:pt x="217" y="341"/>
                    </a:cubicBezTo>
                    <a:cubicBezTo>
                      <a:pt x="186" y="341"/>
                      <a:pt x="186" y="341"/>
                      <a:pt x="186" y="309"/>
                    </a:cubicBezTo>
                    <a:lnTo>
                      <a:pt x="186" y="279"/>
                    </a:lnTo>
                    <a:cubicBezTo>
                      <a:pt x="186" y="279"/>
                      <a:pt x="186" y="279"/>
                      <a:pt x="186" y="248"/>
                    </a:cubicBezTo>
                    <a:lnTo>
                      <a:pt x="186" y="248"/>
                    </a:lnTo>
                    <a:lnTo>
                      <a:pt x="186" y="248"/>
                    </a:lnTo>
                    <a:lnTo>
                      <a:pt x="186" y="248"/>
                    </a:lnTo>
                    <a:lnTo>
                      <a:pt x="186" y="248"/>
                    </a:lnTo>
                    <a:cubicBezTo>
                      <a:pt x="186" y="248"/>
                      <a:pt x="186" y="248"/>
                      <a:pt x="155" y="248"/>
                    </a:cubicBezTo>
                    <a:cubicBezTo>
                      <a:pt x="155" y="248"/>
                      <a:pt x="155" y="248"/>
                      <a:pt x="155" y="217"/>
                    </a:cubicBezTo>
                    <a:cubicBezTo>
                      <a:pt x="155" y="217"/>
                      <a:pt x="155" y="217"/>
                      <a:pt x="124" y="217"/>
                    </a:cubicBezTo>
                    <a:cubicBezTo>
                      <a:pt x="124" y="217"/>
                      <a:pt x="124" y="248"/>
                      <a:pt x="93" y="248"/>
                    </a:cubicBezTo>
                    <a:cubicBezTo>
                      <a:pt x="93" y="248"/>
                      <a:pt x="31" y="248"/>
                      <a:pt x="0" y="248"/>
                    </a:cubicBezTo>
                    <a:cubicBezTo>
                      <a:pt x="0" y="279"/>
                      <a:pt x="0" y="279"/>
                      <a:pt x="0" y="279"/>
                    </a:cubicBezTo>
                    <a:cubicBezTo>
                      <a:pt x="0" y="279"/>
                      <a:pt x="0" y="279"/>
                      <a:pt x="31" y="279"/>
                    </a:cubicBezTo>
                    <a:lnTo>
                      <a:pt x="31" y="279"/>
                    </a:lnTo>
                    <a:lnTo>
                      <a:pt x="31" y="279"/>
                    </a:lnTo>
                    <a:lnTo>
                      <a:pt x="31" y="279"/>
                    </a:lnTo>
                    <a:lnTo>
                      <a:pt x="31" y="279"/>
                    </a:lnTo>
                    <a:cubicBezTo>
                      <a:pt x="31" y="279"/>
                      <a:pt x="31" y="279"/>
                      <a:pt x="62" y="279"/>
                    </a:cubicBezTo>
                    <a:cubicBezTo>
                      <a:pt x="62" y="279"/>
                      <a:pt x="62" y="279"/>
                      <a:pt x="62" y="309"/>
                    </a:cubicBezTo>
                    <a:cubicBezTo>
                      <a:pt x="93" y="309"/>
                      <a:pt x="93" y="309"/>
                      <a:pt x="124" y="309"/>
                    </a:cubicBezTo>
                    <a:cubicBezTo>
                      <a:pt x="124" y="341"/>
                      <a:pt x="155" y="341"/>
                      <a:pt x="155" y="341"/>
                    </a:cubicBezTo>
                    <a:lnTo>
                      <a:pt x="155" y="341"/>
                    </a:lnTo>
                    <a:cubicBezTo>
                      <a:pt x="155" y="372"/>
                      <a:pt x="155" y="372"/>
                      <a:pt x="155" y="403"/>
                    </a:cubicBezTo>
                    <a:lnTo>
                      <a:pt x="155" y="403"/>
                    </a:lnTo>
                    <a:lnTo>
                      <a:pt x="155" y="403"/>
                    </a:lnTo>
                    <a:lnTo>
                      <a:pt x="155" y="433"/>
                    </a:lnTo>
                    <a:lnTo>
                      <a:pt x="155" y="433"/>
                    </a:lnTo>
                    <a:lnTo>
                      <a:pt x="155" y="465"/>
                    </a:lnTo>
                    <a:lnTo>
                      <a:pt x="155" y="496"/>
                    </a:lnTo>
                    <a:lnTo>
                      <a:pt x="155" y="496"/>
                    </a:lnTo>
                    <a:lnTo>
                      <a:pt x="155" y="496"/>
                    </a:lnTo>
                    <a:cubicBezTo>
                      <a:pt x="155" y="527"/>
                      <a:pt x="155" y="527"/>
                      <a:pt x="155" y="557"/>
                    </a:cubicBezTo>
                    <a:lnTo>
                      <a:pt x="155" y="557"/>
                    </a:lnTo>
                    <a:lnTo>
                      <a:pt x="155" y="557"/>
                    </a:lnTo>
                    <a:cubicBezTo>
                      <a:pt x="155" y="589"/>
                      <a:pt x="155" y="620"/>
                      <a:pt x="124" y="620"/>
                    </a:cubicBezTo>
                    <a:lnTo>
                      <a:pt x="124" y="620"/>
                    </a:lnTo>
                    <a:lnTo>
                      <a:pt x="124" y="620"/>
                    </a:lnTo>
                    <a:lnTo>
                      <a:pt x="124" y="620"/>
                    </a:lnTo>
                    <a:lnTo>
                      <a:pt x="124" y="620"/>
                    </a:lnTo>
                    <a:cubicBezTo>
                      <a:pt x="124" y="651"/>
                      <a:pt x="124" y="651"/>
                      <a:pt x="124" y="651"/>
                    </a:cubicBezTo>
                    <a:cubicBezTo>
                      <a:pt x="124" y="681"/>
                      <a:pt x="124" y="681"/>
                      <a:pt x="93" y="681"/>
                    </a:cubicBezTo>
                    <a:cubicBezTo>
                      <a:pt x="93" y="681"/>
                      <a:pt x="93" y="681"/>
                      <a:pt x="93" y="713"/>
                    </a:cubicBezTo>
                    <a:cubicBezTo>
                      <a:pt x="93" y="713"/>
                      <a:pt x="93" y="713"/>
                      <a:pt x="62" y="713"/>
                    </a:cubicBezTo>
                    <a:lnTo>
                      <a:pt x="62" y="744"/>
                    </a:lnTo>
                    <a:cubicBezTo>
                      <a:pt x="93" y="744"/>
                      <a:pt x="93" y="744"/>
                      <a:pt x="93" y="744"/>
                    </a:cubicBezTo>
                    <a:cubicBezTo>
                      <a:pt x="62" y="744"/>
                      <a:pt x="62" y="744"/>
                      <a:pt x="62" y="744"/>
                    </a:cubicBezTo>
                    <a:lnTo>
                      <a:pt x="62" y="744"/>
                    </a:lnTo>
                    <a:cubicBezTo>
                      <a:pt x="62" y="775"/>
                      <a:pt x="62" y="775"/>
                      <a:pt x="62" y="775"/>
                    </a:cubicBezTo>
                    <a:cubicBezTo>
                      <a:pt x="93" y="805"/>
                      <a:pt x="93" y="837"/>
                      <a:pt x="93" y="868"/>
                    </a:cubicBezTo>
                    <a:cubicBezTo>
                      <a:pt x="93" y="899"/>
                      <a:pt x="93" y="899"/>
                      <a:pt x="93" y="929"/>
                    </a:cubicBezTo>
                    <a:lnTo>
                      <a:pt x="93" y="929"/>
                    </a:lnTo>
                    <a:cubicBezTo>
                      <a:pt x="124" y="929"/>
                      <a:pt x="124" y="929"/>
                      <a:pt x="124" y="929"/>
                    </a:cubicBezTo>
                    <a:lnTo>
                      <a:pt x="124" y="929"/>
                    </a:lnTo>
                    <a:cubicBezTo>
                      <a:pt x="124" y="899"/>
                      <a:pt x="124" y="899"/>
                      <a:pt x="155" y="868"/>
                    </a:cubicBezTo>
                    <a:cubicBezTo>
                      <a:pt x="186" y="868"/>
                      <a:pt x="217" y="868"/>
                      <a:pt x="217" y="868"/>
                    </a:cubicBezTo>
                    <a:lnTo>
                      <a:pt x="217" y="868"/>
                    </a:lnTo>
                    <a:lnTo>
                      <a:pt x="217" y="868"/>
                    </a:lnTo>
                    <a:cubicBezTo>
                      <a:pt x="248" y="837"/>
                      <a:pt x="248" y="837"/>
                      <a:pt x="248" y="805"/>
                    </a:cubicBezTo>
                    <a:cubicBezTo>
                      <a:pt x="248" y="805"/>
                      <a:pt x="248" y="775"/>
                      <a:pt x="248" y="744"/>
                    </a:cubicBezTo>
                    <a:cubicBezTo>
                      <a:pt x="248" y="713"/>
                      <a:pt x="248" y="713"/>
                      <a:pt x="248" y="713"/>
                    </a:cubicBezTo>
                    <a:cubicBezTo>
                      <a:pt x="248" y="713"/>
                      <a:pt x="248" y="681"/>
                      <a:pt x="217" y="651"/>
                    </a:cubicBezTo>
                    <a:cubicBezTo>
                      <a:pt x="217" y="651"/>
                      <a:pt x="217" y="620"/>
                      <a:pt x="217" y="589"/>
                    </a:cubicBezTo>
                    <a:cubicBezTo>
                      <a:pt x="217" y="589"/>
                      <a:pt x="217" y="589"/>
                      <a:pt x="217" y="557"/>
                    </a:cubicBezTo>
                    <a:lnTo>
                      <a:pt x="217" y="557"/>
                    </a:lnTo>
                    <a:cubicBezTo>
                      <a:pt x="217" y="527"/>
                      <a:pt x="217" y="527"/>
                      <a:pt x="217" y="527"/>
                    </a:cubicBezTo>
                    <a:lnTo>
                      <a:pt x="217" y="527"/>
                    </a:lnTo>
                    <a:cubicBezTo>
                      <a:pt x="248" y="496"/>
                      <a:pt x="310" y="465"/>
                      <a:pt x="310" y="465"/>
                    </a:cubicBezTo>
                    <a:lnTo>
                      <a:pt x="310" y="465"/>
                    </a:lnTo>
                    <a:cubicBezTo>
                      <a:pt x="310" y="465"/>
                      <a:pt x="310" y="433"/>
                      <a:pt x="341" y="433"/>
                    </a:cubicBezTo>
                    <a:lnTo>
                      <a:pt x="341" y="433"/>
                    </a:lnTo>
                    <a:cubicBezTo>
                      <a:pt x="341" y="403"/>
                      <a:pt x="372" y="403"/>
                      <a:pt x="372" y="403"/>
                    </a:cubicBezTo>
                    <a:cubicBezTo>
                      <a:pt x="372" y="372"/>
                      <a:pt x="403" y="372"/>
                      <a:pt x="434" y="372"/>
                    </a:cubicBezTo>
                    <a:lnTo>
                      <a:pt x="465" y="341"/>
                    </a:lnTo>
                    <a:lnTo>
                      <a:pt x="465" y="341"/>
                    </a:lnTo>
                    <a:cubicBezTo>
                      <a:pt x="465" y="341"/>
                      <a:pt x="496" y="309"/>
                      <a:pt x="526" y="309"/>
                    </a:cubicBezTo>
                    <a:lnTo>
                      <a:pt x="526" y="279"/>
                    </a:lnTo>
                    <a:cubicBezTo>
                      <a:pt x="526" y="248"/>
                      <a:pt x="526" y="248"/>
                      <a:pt x="526" y="248"/>
                    </a:cubicBezTo>
                    <a:lnTo>
                      <a:pt x="526" y="217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47" name="Freeform 44"/>
              <p:cNvSpPr>
                <a:spLocks noChangeArrowheads="1"/>
              </p:cNvSpPr>
              <p:nvPr/>
            </p:nvSpPr>
            <p:spPr bwMode="auto">
              <a:xfrm>
                <a:off x="4292600" y="3006725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48" name="Freeform 45"/>
              <p:cNvSpPr>
                <a:spLocks noChangeArrowheads="1"/>
              </p:cNvSpPr>
              <p:nvPr/>
            </p:nvSpPr>
            <p:spPr bwMode="auto">
              <a:xfrm>
                <a:off x="4003675" y="3308350"/>
                <a:ext cx="1588" cy="11113"/>
              </a:xfrm>
              <a:custGeom>
                <a:avLst/>
                <a:gdLst>
                  <a:gd name="T0" fmla="*/ 0 w 1"/>
                  <a:gd name="T1" fmla="*/ 31 h 32"/>
                  <a:gd name="T2" fmla="*/ 0 w 1"/>
                  <a:gd name="T3" fmla="*/ 31 h 32"/>
                  <a:gd name="T4" fmla="*/ 0 w 1"/>
                  <a:gd name="T5" fmla="*/ 0 h 32"/>
                  <a:gd name="T6" fmla="*/ 0 w 1"/>
                  <a:gd name="T7" fmla="*/ 3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2">
                    <a:moveTo>
                      <a:pt x="0" y="31"/>
                    </a:moveTo>
                    <a:lnTo>
                      <a:pt x="0" y="31"/>
                    </a:lnTo>
                    <a:cubicBezTo>
                      <a:pt x="0" y="31"/>
                      <a:pt x="0" y="31"/>
                      <a:pt x="0" y="0"/>
                    </a:cubicBezTo>
                    <a:lnTo>
                      <a:pt x="0" y="31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49" name="Freeform 46"/>
              <p:cNvSpPr>
                <a:spLocks noChangeArrowheads="1"/>
              </p:cNvSpPr>
              <p:nvPr/>
            </p:nvSpPr>
            <p:spPr bwMode="auto">
              <a:xfrm>
                <a:off x="4003675" y="3175000"/>
                <a:ext cx="301625" cy="268288"/>
              </a:xfrm>
              <a:custGeom>
                <a:avLst/>
                <a:gdLst>
                  <a:gd name="T0" fmla="*/ 806 w 838"/>
                  <a:gd name="T1" fmla="*/ 341 h 745"/>
                  <a:gd name="T2" fmla="*/ 775 w 838"/>
                  <a:gd name="T3" fmla="*/ 309 h 745"/>
                  <a:gd name="T4" fmla="*/ 744 w 838"/>
                  <a:gd name="T5" fmla="*/ 279 h 745"/>
                  <a:gd name="T6" fmla="*/ 744 w 838"/>
                  <a:gd name="T7" fmla="*/ 248 h 745"/>
                  <a:gd name="T8" fmla="*/ 775 w 838"/>
                  <a:gd name="T9" fmla="*/ 185 h 745"/>
                  <a:gd name="T10" fmla="*/ 806 w 838"/>
                  <a:gd name="T11" fmla="*/ 155 h 745"/>
                  <a:gd name="T12" fmla="*/ 775 w 838"/>
                  <a:gd name="T13" fmla="*/ 61 h 745"/>
                  <a:gd name="T14" fmla="*/ 713 w 838"/>
                  <a:gd name="T15" fmla="*/ 0 h 745"/>
                  <a:gd name="T16" fmla="*/ 682 w 838"/>
                  <a:gd name="T17" fmla="*/ 0 h 745"/>
                  <a:gd name="T18" fmla="*/ 651 w 838"/>
                  <a:gd name="T19" fmla="*/ 31 h 745"/>
                  <a:gd name="T20" fmla="*/ 651 w 838"/>
                  <a:gd name="T21" fmla="*/ 31 h 745"/>
                  <a:gd name="T22" fmla="*/ 620 w 838"/>
                  <a:gd name="T23" fmla="*/ 61 h 745"/>
                  <a:gd name="T24" fmla="*/ 558 w 838"/>
                  <a:gd name="T25" fmla="*/ 93 h 745"/>
                  <a:gd name="T26" fmla="*/ 527 w 838"/>
                  <a:gd name="T27" fmla="*/ 155 h 745"/>
                  <a:gd name="T28" fmla="*/ 496 w 838"/>
                  <a:gd name="T29" fmla="*/ 185 h 745"/>
                  <a:gd name="T30" fmla="*/ 402 w 838"/>
                  <a:gd name="T31" fmla="*/ 217 h 745"/>
                  <a:gd name="T32" fmla="*/ 341 w 838"/>
                  <a:gd name="T33" fmla="*/ 217 h 745"/>
                  <a:gd name="T34" fmla="*/ 310 w 838"/>
                  <a:gd name="T35" fmla="*/ 248 h 745"/>
                  <a:gd name="T36" fmla="*/ 279 w 838"/>
                  <a:gd name="T37" fmla="*/ 279 h 745"/>
                  <a:gd name="T38" fmla="*/ 186 w 838"/>
                  <a:gd name="T39" fmla="*/ 403 h 745"/>
                  <a:gd name="T40" fmla="*/ 155 w 838"/>
                  <a:gd name="T41" fmla="*/ 403 h 745"/>
                  <a:gd name="T42" fmla="*/ 93 w 838"/>
                  <a:gd name="T43" fmla="*/ 433 h 745"/>
                  <a:gd name="T44" fmla="*/ 31 w 838"/>
                  <a:gd name="T45" fmla="*/ 433 h 745"/>
                  <a:gd name="T46" fmla="*/ 31 w 838"/>
                  <a:gd name="T47" fmla="*/ 433 h 745"/>
                  <a:gd name="T48" fmla="*/ 31 w 838"/>
                  <a:gd name="T49" fmla="*/ 465 h 745"/>
                  <a:gd name="T50" fmla="*/ 93 w 838"/>
                  <a:gd name="T51" fmla="*/ 589 h 745"/>
                  <a:gd name="T52" fmla="*/ 62 w 838"/>
                  <a:gd name="T53" fmla="*/ 651 h 745"/>
                  <a:gd name="T54" fmla="*/ 93 w 838"/>
                  <a:gd name="T55" fmla="*/ 744 h 745"/>
                  <a:gd name="T56" fmla="*/ 155 w 838"/>
                  <a:gd name="T57" fmla="*/ 744 h 745"/>
                  <a:gd name="T58" fmla="*/ 248 w 838"/>
                  <a:gd name="T59" fmla="*/ 713 h 745"/>
                  <a:gd name="T60" fmla="*/ 310 w 838"/>
                  <a:gd name="T61" fmla="*/ 713 h 745"/>
                  <a:gd name="T62" fmla="*/ 434 w 838"/>
                  <a:gd name="T63" fmla="*/ 713 h 745"/>
                  <a:gd name="T64" fmla="*/ 496 w 838"/>
                  <a:gd name="T65" fmla="*/ 681 h 745"/>
                  <a:gd name="T66" fmla="*/ 589 w 838"/>
                  <a:gd name="T67" fmla="*/ 620 h 745"/>
                  <a:gd name="T68" fmla="*/ 744 w 838"/>
                  <a:gd name="T69" fmla="*/ 433 h 745"/>
                  <a:gd name="T70" fmla="*/ 806 w 838"/>
                  <a:gd name="T71" fmla="*/ 341 h 745"/>
                  <a:gd name="T72" fmla="*/ 682 w 838"/>
                  <a:gd name="T73" fmla="*/ 465 h 745"/>
                  <a:gd name="T74" fmla="*/ 620 w 838"/>
                  <a:gd name="T75" fmla="*/ 527 h 745"/>
                  <a:gd name="T76" fmla="*/ 589 w 838"/>
                  <a:gd name="T77" fmla="*/ 527 h 745"/>
                  <a:gd name="T78" fmla="*/ 558 w 838"/>
                  <a:gd name="T79" fmla="*/ 527 h 745"/>
                  <a:gd name="T80" fmla="*/ 527 w 838"/>
                  <a:gd name="T81" fmla="*/ 465 h 745"/>
                  <a:gd name="T82" fmla="*/ 527 w 838"/>
                  <a:gd name="T83" fmla="*/ 465 h 745"/>
                  <a:gd name="T84" fmla="*/ 527 w 838"/>
                  <a:gd name="T85" fmla="*/ 433 h 745"/>
                  <a:gd name="T86" fmla="*/ 558 w 838"/>
                  <a:gd name="T87" fmla="*/ 403 h 745"/>
                  <a:gd name="T88" fmla="*/ 620 w 838"/>
                  <a:gd name="T89" fmla="*/ 341 h 745"/>
                  <a:gd name="T90" fmla="*/ 682 w 838"/>
                  <a:gd name="T91" fmla="*/ 372 h 7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838" h="745">
                    <a:moveTo>
                      <a:pt x="806" y="341"/>
                    </a:moveTo>
                    <a:lnTo>
                      <a:pt x="806" y="341"/>
                    </a:lnTo>
                    <a:lnTo>
                      <a:pt x="806" y="341"/>
                    </a:lnTo>
                    <a:lnTo>
                      <a:pt x="806" y="341"/>
                    </a:lnTo>
                    <a:cubicBezTo>
                      <a:pt x="806" y="309"/>
                      <a:pt x="806" y="309"/>
                      <a:pt x="806" y="309"/>
                    </a:cubicBezTo>
                    <a:cubicBezTo>
                      <a:pt x="775" y="309"/>
                      <a:pt x="775" y="309"/>
                      <a:pt x="775" y="309"/>
                    </a:cubicBezTo>
                    <a:lnTo>
                      <a:pt x="775" y="309"/>
                    </a:lnTo>
                    <a:lnTo>
                      <a:pt x="775" y="309"/>
                    </a:lnTo>
                    <a:cubicBezTo>
                      <a:pt x="744" y="309"/>
                      <a:pt x="744" y="279"/>
                      <a:pt x="744" y="279"/>
                    </a:cubicBezTo>
                    <a:lnTo>
                      <a:pt x="744" y="279"/>
                    </a:lnTo>
                    <a:lnTo>
                      <a:pt x="744" y="248"/>
                    </a:lnTo>
                    <a:lnTo>
                      <a:pt x="744" y="248"/>
                    </a:lnTo>
                    <a:lnTo>
                      <a:pt x="744" y="248"/>
                    </a:lnTo>
                    <a:cubicBezTo>
                      <a:pt x="744" y="217"/>
                      <a:pt x="744" y="217"/>
                      <a:pt x="744" y="217"/>
                    </a:cubicBezTo>
                    <a:cubicBezTo>
                      <a:pt x="744" y="185"/>
                      <a:pt x="775" y="185"/>
                      <a:pt x="775" y="185"/>
                    </a:cubicBezTo>
                    <a:cubicBezTo>
                      <a:pt x="775" y="185"/>
                      <a:pt x="775" y="155"/>
                      <a:pt x="806" y="155"/>
                    </a:cubicBezTo>
                    <a:lnTo>
                      <a:pt x="806" y="155"/>
                    </a:lnTo>
                    <a:lnTo>
                      <a:pt x="806" y="155"/>
                    </a:lnTo>
                    <a:lnTo>
                      <a:pt x="806" y="124"/>
                    </a:lnTo>
                    <a:cubicBezTo>
                      <a:pt x="806" y="124"/>
                      <a:pt x="775" y="93"/>
                      <a:pt x="775" y="61"/>
                    </a:cubicBezTo>
                    <a:lnTo>
                      <a:pt x="775" y="61"/>
                    </a:lnTo>
                    <a:cubicBezTo>
                      <a:pt x="775" y="61"/>
                      <a:pt x="775" y="31"/>
                      <a:pt x="775" y="0"/>
                    </a:cubicBezTo>
                    <a:lnTo>
                      <a:pt x="775" y="0"/>
                    </a:lnTo>
                    <a:cubicBezTo>
                      <a:pt x="744" y="0"/>
                      <a:pt x="744" y="0"/>
                      <a:pt x="713" y="0"/>
                    </a:cubicBezTo>
                    <a:lnTo>
                      <a:pt x="713" y="0"/>
                    </a:lnTo>
                    <a:lnTo>
                      <a:pt x="682" y="0"/>
                    </a:lnTo>
                    <a:lnTo>
                      <a:pt x="682" y="0"/>
                    </a:lnTo>
                    <a:lnTo>
                      <a:pt x="682" y="0"/>
                    </a:lnTo>
                    <a:cubicBezTo>
                      <a:pt x="682" y="0"/>
                      <a:pt x="682" y="31"/>
                      <a:pt x="651" y="31"/>
                    </a:cubicBezTo>
                    <a:lnTo>
                      <a:pt x="651" y="31"/>
                    </a:lnTo>
                    <a:lnTo>
                      <a:pt x="651" y="31"/>
                    </a:lnTo>
                    <a:lnTo>
                      <a:pt x="651" y="31"/>
                    </a:lnTo>
                    <a:lnTo>
                      <a:pt x="651" y="31"/>
                    </a:lnTo>
                    <a:lnTo>
                      <a:pt x="651" y="31"/>
                    </a:lnTo>
                    <a:cubicBezTo>
                      <a:pt x="651" y="31"/>
                      <a:pt x="651" y="31"/>
                      <a:pt x="620" y="31"/>
                    </a:cubicBezTo>
                    <a:lnTo>
                      <a:pt x="620" y="61"/>
                    </a:lnTo>
                    <a:cubicBezTo>
                      <a:pt x="589" y="61"/>
                      <a:pt x="589" y="93"/>
                      <a:pt x="589" y="93"/>
                    </a:cubicBezTo>
                    <a:lnTo>
                      <a:pt x="589" y="93"/>
                    </a:lnTo>
                    <a:lnTo>
                      <a:pt x="558" y="93"/>
                    </a:lnTo>
                    <a:cubicBezTo>
                      <a:pt x="558" y="124"/>
                      <a:pt x="558" y="124"/>
                      <a:pt x="527" y="155"/>
                    </a:cubicBezTo>
                    <a:lnTo>
                      <a:pt x="527" y="155"/>
                    </a:lnTo>
                    <a:lnTo>
                      <a:pt x="527" y="155"/>
                    </a:lnTo>
                    <a:lnTo>
                      <a:pt x="527" y="155"/>
                    </a:lnTo>
                    <a:lnTo>
                      <a:pt x="527" y="155"/>
                    </a:lnTo>
                    <a:cubicBezTo>
                      <a:pt x="496" y="155"/>
                      <a:pt x="496" y="185"/>
                      <a:pt x="496" y="185"/>
                    </a:cubicBezTo>
                    <a:cubicBezTo>
                      <a:pt x="496" y="217"/>
                      <a:pt x="496" y="217"/>
                      <a:pt x="465" y="217"/>
                    </a:cubicBezTo>
                    <a:cubicBezTo>
                      <a:pt x="434" y="217"/>
                      <a:pt x="402" y="217"/>
                      <a:pt x="402" y="217"/>
                    </a:cubicBezTo>
                    <a:lnTo>
                      <a:pt x="402" y="217"/>
                    </a:lnTo>
                    <a:cubicBezTo>
                      <a:pt x="372" y="217"/>
                      <a:pt x="372" y="217"/>
                      <a:pt x="372" y="217"/>
                    </a:cubicBezTo>
                    <a:lnTo>
                      <a:pt x="372" y="217"/>
                    </a:lnTo>
                    <a:lnTo>
                      <a:pt x="341" y="217"/>
                    </a:lnTo>
                    <a:lnTo>
                      <a:pt x="341" y="217"/>
                    </a:lnTo>
                    <a:lnTo>
                      <a:pt x="341" y="248"/>
                    </a:lnTo>
                    <a:cubicBezTo>
                      <a:pt x="310" y="248"/>
                      <a:pt x="310" y="248"/>
                      <a:pt x="310" y="248"/>
                    </a:cubicBezTo>
                    <a:lnTo>
                      <a:pt x="310" y="248"/>
                    </a:lnTo>
                    <a:lnTo>
                      <a:pt x="279" y="279"/>
                    </a:lnTo>
                    <a:lnTo>
                      <a:pt x="279" y="279"/>
                    </a:lnTo>
                    <a:cubicBezTo>
                      <a:pt x="248" y="279"/>
                      <a:pt x="248" y="279"/>
                      <a:pt x="248" y="279"/>
                    </a:cubicBezTo>
                    <a:cubicBezTo>
                      <a:pt x="186" y="309"/>
                      <a:pt x="186" y="309"/>
                      <a:pt x="186" y="309"/>
                    </a:cubicBezTo>
                    <a:cubicBezTo>
                      <a:pt x="186" y="403"/>
                      <a:pt x="186" y="403"/>
                      <a:pt x="186" y="403"/>
                    </a:cubicBezTo>
                    <a:cubicBezTo>
                      <a:pt x="155" y="403"/>
                      <a:pt x="155" y="403"/>
                      <a:pt x="155" y="403"/>
                    </a:cubicBezTo>
                    <a:lnTo>
                      <a:pt x="155" y="403"/>
                    </a:lnTo>
                    <a:lnTo>
                      <a:pt x="155" y="403"/>
                    </a:lnTo>
                    <a:cubicBezTo>
                      <a:pt x="124" y="433"/>
                      <a:pt x="124" y="433"/>
                      <a:pt x="93" y="433"/>
                    </a:cubicBezTo>
                    <a:lnTo>
                      <a:pt x="93" y="433"/>
                    </a:lnTo>
                    <a:lnTo>
                      <a:pt x="93" y="433"/>
                    </a:lnTo>
                    <a:lnTo>
                      <a:pt x="62" y="433"/>
                    </a:lnTo>
                    <a:cubicBezTo>
                      <a:pt x="62" y="433"/>
                      <a:pt x="62" y="433"/>
                      <a:pt x="31" y="433"/>
                    </a:cubicBezTo>
                    <a:lnTo>
                      <a:pt x="31" y="433"/>
                    </a:lnTo>
                    <a:lnTo>
                      <a:pt x="31" y="433"/>
                    </a:lnTo>
                    <a:lnTo>
                      <a:pt x="31" y="433"/>
                    </a:lnTo>
                    <a:lnTo>
                      <a:pt x="31" y="433"/>
                    </a:lnTo>
                    <a:lnTo>
                      <a:pt x="0" y="403"/>
                    </a:lnTo>
                    <a:lnTo>
                      <a:pt x="0" y="403"/>
                    </a:lnTo>
                    <a:cubicBezTo>
                      <a:pt x="0" y="433"/>
                      <a:pt x="0" y="433"/>
                      <a:pt x="31" y="465"/>
                    </a:cubicBezTo>
                    <a:lnTo>
                      <a:pt x="31" y="465"/>
                    </a:lnTo>
                    <a:cubicBezTo>
                      <a:pt x="31" y="496"/>
                      <a:pt x="62" y="557"/>
                      <a:pt x="93" y="557"/>
                    </a:cubicBezTo>
                    <a:cubicBezTo>
                      <a:pt x="93" y="589"/>
                      <a:pt x="93" y="589"/>
                      <a:pt x="93" y="589"/>
                    </a:cubicBezTo>
                    <a:lnTo>
                      <a:pt x="93" y="589"/>
                    </a:lnTo>
                    <a:lnTo>
                      <a:pt x="93" y="620"/>
                    </a:lnTo>
                    <a:cubicBezTo>
                      <a:pt x="93" y="651"/>
                      <a:pt x="93" y="651"/>
                      <a:pt x="62" y="651"/>
                    </a:cubicBezTo>
                    <a:cubicBezTo>
                      <a:pt x="62" y="651"/>
                      <a:pt x="62" y="651"/>
                      <a:pt x="93" y="681"/>
                    </a:cubicBezTo>
                    <a:lnTo>
                      <a:pt x="93" y="713"/>
                    </a:lnTo>
                    <a:cubicBezTo>
                      <a:pt x="93" y="713"/>
                      <a:pt x="93" y="713"/>
                      <a:pt x="93" y="744"/>
                    </a:cubicBezTo>
                    <a:cubicBezTo>
                      <a:pt x="93" y="744"/>
                      <a:pt x="124" y="744"/>
                      <a:pt x="155" y="744"/>
                    </a:cubicBezTo>
                    <a:lnTo>
                      <a:pt x="155" y="744"/>
                    </a:lnTo>
                    <a:lnTo>
                      <a:pt x="155" y="744"/>
                    </a:lnTo>
                    <a:lnTo>
                      <a:pt x="186" y="744"/>
                    </a:lnTo>
                    <a:lnTo>
                      <a:pt x="217" y="713"/>
                    </a:lnTo>
                    <a:lnTo>
                      <a:pt x="248" y="713"/>
                    </a:lnTo>
                    <a:lnTo>
                      <a:pt x="248" y="713"/>
                    </a:lnTo>
                    <a:lnTo>
                      <a:pt x="279" y="713"/>
                    </a:lnTo>
                    <a:cubicBezTo>
                      <a:pt x="279" y="713"/>
                      <a:pt x="279" y="713"/>
                      <a:pt x="310" y="713"/>
                    </a:cubicBezTo>
                    <a:lnTo>
                      <a:pt x="310" y="713"/>
                    </a:lnTo>
                    <a:cubicBezTo>
                      <a:pt x="341" y="713"/>
                      <a:pt x="402" y="713"/>
                      <a:pt x="402" y="713"/>
                    </a:cubicBezTo>
                    <a:cubicBezTo>
                      <a:pt x="434" y="713"/>
                      <a:pt x="434" y="713"/>
                      <a:pt x="434" y="713"/>
                    </a:cubicBezTo>
                    <a:cubicBezTo>
                      <a:pt x="434" y="681"/>
                      <a:pt x="434" y="681"/>
                      <a:pt x="434" y="681"/>
                    </a:cubicBezTo>
                    <a:cubicBezTo>
                      <a:pt x="465" y="681"/>
                      <a:pt x="465" y="681"/>
                      <a:pt x="465" y="681"/>
                    </a:cubicBezTo>
                    <a:lnTo>
                      <a:pt x="496" y="681"/>
                    </a:lnTo>
                    <a:lnTo>
                      <a:pt x="496" y="681"/>
                    </a:lnTo>
                    <a:lnTo>
                      <a:pt x="496" y="681"/>
                    </a:lnTo>
                    <a:cubicBezTo>
                      <a:pt x="527" y="681"/>
                      <a:pt x="558" y="651"/>
                      <a:pt x="589" y="620"/>
                    </a:cubicBezTo>
                    <a:lnTo>
                      <a:pt x="620" y="620"/>
                    </a:lnTo>
                    <a:cubicBezTo>
                      <a:pt x="651" y="589"/>
                      <a:pt x="713" y="527"/>
                      <a:pt x="744" y="465"/>
                    </a:cubicBezTo>
                    <a:cubicBezTo>
                      <a:pt x="744" y="465"/>
                      <a:pt x="744" y="465"/>
                      <a:pt x="744" y="433"/>
                    </a:cubicBezTo>
                    <a:cubicBezTo>
                      <a:pt x="775" y="433"/>
                      <a:pt x="806" y="372"/>
                      <a:pt x="837" y="341"/>
                    </a:cubicBezTo>
                    <a:cubicBezTo>
                      <a:pt x="837" y="341"/>
                      <a:pt x="837" y="341"/>
                      <a:pt x="837" y="309"/>
                    </a:cubicBezTo>
                    <a:cubicBezTo>
                      <a:pt x="837" y="309"/>
                      <a:pt x="837" y="341"/>
                      <a:pt x="806" y="341"/>
                    </a:cubicBezTo>
                    <a:close/>
                    <a:moveTo>
                      <a:pt x="713" y="403"/>
                    </a:moveTo>
                    <a:lnTo>
                      <a:pt x="713" y="403"/>
                    </a:lnTo>
                    <a:cubicBezTo>
                      <a:pt x="682" y="433"/>
                      <a:pt x="682" y="465"/>
                      <a:pt x="682" y="465"/>
                    </a:cubicBezTo>
                    <a:cubicBezTo>
                      <a:pt x="682" y="496"/>
                      <a:pt x="651" y="496"/>
                      <a:pt x="651" y="496"/>
                    </a:cubicBezTo>
                    <a:lnTo>
                      <a:pt x="651" y="496"/>
                    </a:lnTo>
                    <a:lnTo>
                      <a:pt x="620" y="527"/>
                    </a:lnTo>
                    <a:cubicBezTo>
                      <a:pt x="620" y="527"/>
                      <a:pt x="620" y="527"/>
                      <a:pt x="589" y="527"/>
                    </a:cubicBezTo>
                    <a:lnTo>
                      <a:pt x="589" y="527"/>
                    </a:lnTo>
                    <a:lnTo>
                      <a:pt x="589" y="527"/>
                    </a:lnTo>
                    <a:lnTo>
                      <a:pt x="589" y="527"/>
                    </a:lnTo>
                    <a:lnTo>
                      <a:pt x="589" y="527"/>
                    </a:lnTo>
                    <a:cubicBezTo>
                      <a:pt x="558" y="527"/>
                      <a:pt x="558" y="527"/>
                      <a:pt x="558" y="527"/>
                    </a:cubicBezTo>
                    <a:cubicBezTo>
                      <a:pt x="558" y="496"/>
                      <a:pt x="558" y="496"/>
                      <a:pt x="527" y="496"/>
                    </a:cubicBezTo>
                    <a:cubicBezTo>
                      <a:pt x="527" y="465"/>
                      <a:pt x="527" y="465"/>
                      <a:pt x="527" y="465"/>
                    </a:cubicBezTo>
                    <a:lnTo>
                      <a:pt x="527" y="465"/>
                    </a:lnTo>
                    <a:lnTo>
                      <a:pt x="527" y="465"/>
                    </a:lnTo>
                    <a:lnTo>
                      <a:pt x="527" y="465"/>
                    </a:lnTo>
                    <a:lnTo>
                      <a:pt x="527" y="465"/>
                    </a:lnTo>
                    <a:lnTo>
                      <a:pt x="527" y="433"/>
                    </a:lnTo>
                    <a:lnTo>
                      <a:pt x="527" y="433"/>
                    </a:lnTo>
                    <a:lnTo>
                      <a:pt x="527" y="433"/>
                    </a:lnTo>
                    <a:lnTo>
                      <a:pt x="527" y="433"/>
                    </a:lnTo>
                    <a:lnTo>
                      <a:pt x="527" y="433"/>
                    </a:lnTo>
                    <a:cubicBezTo>
                      <a:pt x="558" y="403"/>
                      <a:pt x="558" y="403"/>
                      <a:pt x="558" y="403"/>
                    </a:cubicBezTo>
                    <a:lnTo>
                      <a:pt x="589" y="372"/>
                    </a:lnTo>
                    <a:lnTo>
                      <a:pt x="620" y="372"/>
                    </a:lnTo>
                    <a:cubicBezTo>
                      <a:pt x="620" y="372"/>
                      <a:pt x="620" y="372"/>
                      <a:pt x="620" y="341"/>
                    </a:cubicBezTo>
                    <a:cubicBezTo>
                      <a:pt x="651" y="341"/>
                      <a:pt x="651" y="341"/>
                      <a:pt x="651" y="341"/>
                    </a:cubicBezTo>
                    <a:lnTo>
                      <a:pt x="651" y="341"/>
                    </a:lnTo>
                    <a:lnTo>
                      <a:pt x="682" y="372"/>
                    </a:lnTo>
                    <a:lnTo>
                      <a:pt x="682" y="372"/>
                    </a:lnTo>
                    <a:cubicBezTo>
                      <a:pt x="713" y="403"/>
                      <a:pt x="713" y="403"/>
                      <a:pt x="713" y="40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50" name="Freeform 47"/>
              <p:cNvSpPr>
                <a:spLocks noChangeArrowheads="1"/>
              </p:cNvSpPr>
              <p:nvPr/>
            </p:nvSpPr>
            <p:spPr bwMode="auto">
              <a:xfrm>
                <a:off x="4281488" y="3252788"/>
                <a:ext cx="11112" cy="22225"/>
              </a:xfrm>
              <a:custGeom>
                <a:avLst/>
                <a:gdLst>
                  <a:gd name="T0" fmla="*/ 31 w 32"/>
                  <a:gd name="T1" fmla="*/ 0 h 63"/>
                  <a:gd name="T2" fmla="*/ 31 w 32"/>
                  <a:gd name="T3" fmla="*/ 0 h 63"/>
                  <a:gd name="T4" fmla="*/ 31 w 32"/>
                  <a:gd name="T5" fmla="*/ 0 h 63"/>
                  <a:gd name="T6" fmla="*/ 31 w 32"/>
                  <a:gd name="T7" fmla="*/ 0 h 63"/>
                  <a:gd name="T8" fmla="*/ 31 w 32"/>
                  <a:gd name="T9" fmla="*/ 0 h 63"/>
                  <a:gd name="T10" fmla="*/ 0 w 32"/>
                  <a:gd name="T11" fmla="*/ 31 h 63"/>
                  <a:gd name="T12" fmla="*/ 0 w 32"/>
                  <a:gd name="T13" fmla="*/ 31 h 63"/>
                  <a:gd name="T14" fmla="*/ 0 w 32"/>
                  <a:gd name="T15" fmla="*/ 31 h 63"/>
                  <a:gd name="T16" fmla="*/ 0 w 32"/>
                  <a:gd name="T17" fmla="*/ 31 h 63"/>
                  <a:gd name="T18" fmla="*/ 0 w 32"/>
                  <a:gd name="T19" fmla="*/ 31 h 63"/>
                  <a:gd name="T20" fmla="*/ 31 w 32"/>
                  <a:gd name="T21" fmla="*/ 62 h 63"/>
                  <a:gd name="T22" fmla="*/ 31 w 32"/>
                  <a:gd name="T23" fmla="*/ 62 h 63"/>
                  <a:gd name="T24" fmla="*/ 31 w 32"/>
                  <a:gd name="T25" fmla="*/ 31 h 63"/>
                  <a:gd name="T26" fmla="*/ 31 w 32"/>
                  <a:gd name="T27" fmla="*/ 31 h 63"/>
                  <a:gd name="T28" fmla="*/ 31 w 32"/>
                  <a:gd name="T29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2" h="63">
                    <a:moveTo>
                      <a:pt x="31" y="0"/>
                    </a:moveTo>
                    <a:lnTo>
                      <a:pt x="31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1" y="0"/>
                    </a:lnTo>
                    <a:cubicBezTo>
                      <a:pt x="31" y="31"/>
                      <a:pt x="31" y="31"/>
                      <a:pt x="0" y="31"/>
                    </a:cubicBezTo>
                    <a:lnTo>
                      <a:pt x="0" y="31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0" y="31"/>
                    </a:lnTo>
                    <a:cubicBezTo>
                      <a:pt x="31" y="31"/>
                      <a:pt x="31" y="62"/>
                      <a:pt x="31" y="62"/>
                    </a:cubicBezTo>
                    <a:lnTo>
                      <a:pt x="31" y="62"/>
                    </a:lnTo>
                    <a:cubicBezTo>
                      <a:pt x="31" y="31"/>
                      <a:pt x="31" y="31"/>
                      <a:pt x="31" y="31"/>
                    </a:cubicBezTo>
                    <a:lnTo>
                      <a:pt x="31" y="31"/>
                    </a:lnTo>
                    <a:lnTo>
                      <a:pt x="31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51" name="Freeform 48"/>
              <p:cNvSpPr>
                <a:spLocks noChangeArrowheads="1"/>
              </p:cNvSpPr>
              <p:nvPr/>
            </p:nvSpPr>
            <p:spPr bwMode="auto">
              <a:xfrm>
                <a:off x="4527550" y="2951163"/>
                <a:ext cx="134938" cy="279400"/>
              </a:xfrm>
              <a:custGeom>
                <a:avLst/>
                <a:gdLst>
                  <a:gd name="T0" fmla="*/ 341 w 373"/>
                  <a:gd name="T1" fmla="*/ 93 h 776"/>
                  <a:gd name="T2" fmla="*/ 341 w 373"/>
                  <a:gd name="T3" fmla="*/ 93 h 776"/>
                  <a:gd name="T4" fmla="*/ 341 w 373"/>
                  <a:gd name="T5" fmla="*/ 31 h 776"/>
                  <a:gd name="T6" fmla="*/ 341 w 373"/>
                  <a:gd name="T7" fmla="*/ 0 h 776"/>
                  <a:gd name="T8" fmla="*/ 310 w 373"/>
                  <a:gd name="T9" fmla="*/ 62 h 776"/>
                  <a:gd name="T10" fmla="*/ 278 w 373"/>
                  <a:gd name="T11" fmla="*/ 62 h 776"/>
                  <a:gd name="T12" fmla="*/ 278 w 373"/>
                  <a:gd name="T13" fmla="*/ 62 h 776"/>
                  <a:gd name="T14" fmla="*/ 278 w 373"/>
                  <a:gd name="T15" fmla="*/ 93 h 776"/>
                  <a:gd name="T16" fmla="*/ 278 w 373"/>
                  <a:gd name="T17" fmla="*/ 93 h 776"/>
                  <a:gd name="T18" fmla="*/ 278 w 373"/>
                  <a:gd name="T19" fmla="*/ 124 h 776"/>
                  <a:gd name="T20" fmla="*/ 217 w 373"/>
                  <a:gd name="T21" fmla="*/ 155 h 776"/>
                  <a:gd name="T22" fmla="*/ 186 w 373"/>
                  <a:gd name="T23" fmla="*/ 155 h 776"/>
                  <a:gd name="T24" fmla="*/ 186 w 373"/>
                  <a:gd name="T25" fmla="*/ 155 h 776"/>
                  <a:gd name="T26" fmla="*/ 186 w 373"/>
                  <a:gd name="T27" fmla="*/ 217 h 776"/>
                  <a:gd name="T28" fmla="*/ 154 w 373"/>
                  <a:gd name="T29" fmla="*/ 217 h 776"/>
                  <a:gd name="T30" fmla="*/ 154 w 373"/>
                  <a:gd name="T31" fmla="*/ 217 h 776"/>
                  <a:gd name="T32" fmla="*/ 154 w 373"/>
                  <a:gd name="T33" fmla="*/ 217 h 776"/>
                  <a:gd name="T34" fmla="*/ 154 w 373"/>
                  <a:gd name="T35" fmla="*/ 217 h 776"/>
                  <a:gd name="T36" fmla="*/ 124 w 373"/>
                  <a:gd name="T37" fmla="*/ 217 h 776"/>
                  <a:gd name="T38" fmla="*/ 93 w 373"/>
                  <a:gd name="T39" fmla="*/ 217 h 776"/>
                  <a:gd name="T40" fmla="*/ 93 w 373"/>
                  <a:gd name="T41" fmla="*/ 217 h 776"/>
                  <a:gd name="T42" fmla="*/ 62 w 373"/>
                  <a:gd name="T43" fmla="*/ 217 h 776"/>
                  <a:gd name="T44" fmla="*/ 62 w 373"/>
                  <a:gd name="T45" fmla="*/ 217 h 776"/>
                  <a:gd name="T46" fmla="*/ 62 w 373"/>
                  <a:gd name="T47" fmla="*/ 217 h 776"/>
                  <a:gd name="T48" fmla="*/ 62 w 373"/>
                  <a:gd name="T49" fmla="*/ 248 h 776"/>
                  <a:gd name="T50" fmla="*/ 62 w 373"/>
                  <a:gd name="T51" fmla="*/ 309 h 776"/>
                  <a:gd name="T52" fmla="*/ 62 w 373"/>
                  <a:gd name="T53" fmla="*/ 309 h 776"/>
                  <a:gd name="T54" fmla="*/ 93 w 373"/>
                  <a:gd name="T55" fmla="*/ 465 h 776"/>
                  <a:gd name="T56" fmla="*/ 62 w 373"/>
                  <a:gd name="T57" fmla="*/ 465 h 776"/>
                  <a:gd name="T58" fmla="*/ 30 w 373"/>
                  <a:gd name="T59" fmla="*/ 589 h 776"/>
                  <a:gd name="T60" fmla="*/ 30 w 373"/>
                  <a:gd name="T61" fmla="*/ 589 h 776"/>
                  <a:gd name="T62" fmla="*/ 30 w 373"/>
                  <a:gd name="T63" fmla="*/ 620 h 776"/>
                  <a:gd name="T64" fmla="*/ 30 w 373"/>
                  <a:gd name="T65" fmla="*/ 651 h 776"/>
                  <a:gd name="T66" fmla="*/ 30 w 373"/>
                  <a:gd name="T67" fmla="*/ 713 h 776"/>
                  <a:gd name="T68" fmla="*/ 30 w 373"/>
                  <a:gd name="T69" fmla="*/ 744 h 776"/>
                  <a:gd name="T70" fmla="*/ 93 w 373"/>
                  <a:gd name="T71" fmla="*/ 775 h 776"/>
                  <a:gd name="T72" fmla="*/ 154 w 373"/>
                  <a:gd name="T73" fmla="*/ 775 h 776"/>
                  <a:gd name="T74" fmla="*/ 186 w 373"/>
                  <a:gd name="T75" fmla="*/ 744 h 776"/>
                  <a:gd name="T76" fmla="*/ 186 w 373"/>
                  <a:gd name="T77" fmla="*/ 744 h 776"/>
                  <a:gd name="T78" fmla="*/ 186 w 373"/>
                  <a:gd name="T79" fmla="*/ 744 h 776"/>
                  <a:gd name="T80" fmla="*/ 186 w 373"/>
                  <a:gd name="T81" fmla="*/ 744 h 776"/>
                  <a:gd name="T82" fmla="*/ 278 w 373"/>
                  <a:gd name="T83" fmla="*/ 372 h 776"/>
                  <a:gd name="T84" fmla="*/ 310 w 373"/>
                  <a:gd name="T85" fmla="*/ 309 h 776"/>
                  <a:gd name="T86" fmla="*/ 341 w 373"/>
                  <a:gd name="T87" fmla="*/ 248 h 776"/>
                  <a:gd name="T88" fmla="*/ 341 w 373"/>
                  <a:gd name="T89" fmla="*/ 248 h 776"/>
                  <a:gd name="T90" fmla="*/ 310 w 373"/>
                  <a:gd name="T91" fmla="*/ 217 h 776"/>
                  <a:gd name="T92" fmla="*/ 310 w 373"/>
                  <a:gd name="T93" fmla="*/ 155 h 776"/>
                  <a:gd name="T94" fmla="*/ 310 w 373"/>
                  <a:gd name="T95" fmla="*/ 155 h 776"/>
                  <a:gd name="T96" fmla="*/ 341 w 373"/>
                  <a:gd name="T97" fmla="*/ 155 h 776"/>
                  <a:gd name="T98" fmla="*/ 372 w 373"/>
                  <a:gd name="T99" fmla="*/ 124 h 776"/>
                  <a:gd name="T100" fmla="*/ 341 w 373"/>
                  <a:gd name="T101" fmla="*/ 124 h 776"/>
                  <a:gd name="T102" fmla="*/ 341 w 373"/>
                  <a:gd name="T103" fmla="*/ 93 h 7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73" h="776">
                    <a:moveTo>
                      <a:pt x="341" y="93"/>
                    </a:moveTo>
                    <a:lnTo>
                      <a:pt x="341" y="93"/>
                    </a:lnTo>
                    <a:cubicBezTo>
                      <a:pt x="341" y="62"/>
                      <a:pt x="341" y="31"/>
                      <a:pt x="341" y="31"/>
                    </a:cubicBezTo>
                    <a:lnTo>
                      <a:pt x="341" y="0"/>
                    </a:lnTo>
                    <a:cubicBezTo>
                      <a:pt x="341" y="31"/>
                      <a:pt x="310" y="62"/>
                      <a:pt x="310" y="62"/>
                    </a:cubicBezTo>
                    <a:lnTo>
                      <a:pt x="278" y="62"/>
                    </a:lnTo>
                    <a:lnTo>
                      <a:pt x="278" y="62"/>
                    </a:lnTo>
                    <a:cubicBezTo>
                      <a:pt x="278" y="93"/>
                      <a:pt x="278" y="93"/>
                      <a:pt x="278" y="93"/>
                    </a:cubicBezTo>
                    <a:lnTo>
                      <a:pt x="278" y="93"/>
                    </a:lnTo>
                    <a:lnTo>
                      <a:pt x="278" y="124"/>
                    </a:lnTo>
                    <a:cubicBezTo>
                      <a:pt x="248" y="155"/>
                      <a:pt x="248" y="155"/>
                      <a:pt x="217" y="155"/>
                    </a:cubicBezTo>
                    <a:lnTo>
                      <a:pt x="186" y="155"/>
                    </a:lnTo>
                    <a:lnTo>
                      <a:pt x="186" y="155"/>
                    </a:lnTo>
                    <a:cubicBezTo>
                      <a:pt x="186" y="185"/>
                      <a:pt x="186" y="185"/>
                      <a:pt x="186" y="217"/>
                    </a:cubicBezTo>
                    <a:cubicBezTo>
                      <a:pt x="186" y="217"/>
                      <a:pt x="186" y="217"/>
                      <a:pt x="154" y="217"/>
                    </a:cubicBezTo>
                    <a:lnTo>
                      <a:pt x="154" y="217"/>
                    </a:lnTo>
                    <a:lnTo>
                      <a:pt x="154" y="217"/>
                    </a:lnTo>
                    <a:lnTo>
                      <a:pt x="154" y="217"/>
                    </a:lnTo>
                    <a:lnTo>
                      <a:pt x="124" y="217"/>
                    </a:lnTo>
                    <a:cubicBezTo>
                      <a:pt x="124" y="217"/>
                      <a:pt x="124" y="217"/>
                      <a:pt x="93" y="217"/>
                    </a:cubicBezTo>
                    <a:lnTo>
                      <a:pt x="93" y="217"/>
                    </a:lnTo>
                    <a:lnTo>
                      <a:pt x="62" y="217"/>
                    </a:lnTo>
                    <a:lnTo>
                      <a:pt x="62" y="217"/>
                    </a:lnTo>
                    <a:lnTo>
                      <a:pt x="62" y="217"/>
                    </a:lnTo>
                    <a:cubicBezTo>
                      <a:pt x="62" y="248"/>
                      <a:pt x="62" y="248"/>
                      <a:pt x="62" y="248"/>
                    </a:cubicBezTo>
                    <a:cubicBezTo>
                      <a:pt x="62" y="279"/>
                      <a:pt x="62" y="279"/>
                      <a:pt x="62" y="309"/>
                    </a:cubicBezTo>
                    <a:lnTo>
                      <a:pt x="62" y="309"/>
                    </a:lnTo>
                    <a:cubicBezTo>
                      <a:pt x="93" y="372"/>
                      <a:pt x="93" y="433"/>
                      <a:pt x="93" y="465"/>
                    </a:cubicBezTo>
                    <a:cubicBezTo>
                      <a:pt x="62" y="465"/>
                      <a:pt x="62" y="465"/>
                      <a:pt x="62" y="465"/>
                    </a:cubicBezTo>
                    <a:cubicBezTo>
                      <a:pt x="62" y="496"/>
                      <a:pt x="30" y="557"/>
                      <a:pt x="30" y="589"/>
                    </a:cubicBezTo>
                    <a:cubicBezTo>
                      <a:pt x="0" y="589"/>
                      <a:pt x="0" y="589"/>
                      <a:pt x="30" y="589"/>
                    </a:cubicBezTo>
                    <a:cubicBezTo>
                      <a:pt x="30" y="620"/>
                      <a:pt x="30" y="620"/>
                      <a:pt x="30" y="620"/>
                    </a:cubicBezTo>
                    <a:cubicBezTo>
                      <a:pt x="30" y="651"/>
                      <a:pt x="30" y="651"/>
                      <a:pt x="30" y="651"/>
                    </a:cubicBezTo>
                    <a:cubicBezTo>
                      <a:pt x="30" y="681"/>
                      <a:pt x="30" y="681"/>
                      <a:pt x="30" y="713"/>
                    </a:cubicBezTo>
                    <a:cubicBezTo>
                      <a:pt x="30" y="713"/>
                      <a:pt x="30" y="713"/>
                      <a:pt x="30" y="744"/>
                    </a:cubicBezTo>
                    <a:cubicBezTo>
                      <a:pt x="62" y="744"/>
                      <a:pt x="93" y="775"/>
                      <a:pt x="93" y="775"/>
                    </a:cubicBezTo>
                    <a:cubicBezTo>
                      <a:pt x="93" y="775"/>
                      <a:pt x="124" y="775"/>
                      <a:pt x="154" y="775"/>
                    </a:cubicBezTo>
                    <a:cubicBezTo>
                      <a:pt x="154" y="744"/>
                      <a:pt x="186" y="744"/>
                      <a:pt x="186" y="744"/>
                    </a:cubicBezTo>
                    <a:lnTo>
                      <a:pt x="186" y="744"/>
                    </a:lnTo>
                    <a:lnTo>
                      <a:pt x="186" y="744"/>
                    </a:lnTo>
                    <a:lnTo>
                      <a:pt x="186" y="744"/>
                    </a:lnTo>
                    <a:cubicBezTo>
                      <a:pt x="186" y="713"/>
                      <a:pt x="278" y="433"/>
                      <a:pt x="278" y="372"/>
                    </a:cubicBezTo>
                    <a:cubicBezTo>
                      <a:pt x="310" y="341"/>
                      <a:pt x="310" y="341"/>
                      <a:pt x="310" y="309"/>
                    </a:cubicBezTo>
                    <a:cubicBezTo>
                      <a:pt x="310" y="279"/>
                      <a:pt x="310" y="279"/>
                      <a:pt x="341" y="248"/>
                    </a:cubicBezTo>
                    <a:lnTo>
                      <a:pt x="341" y="248"/>
                    </a:lnTo>
                    <a:lnTo>
                      <a:pt x="310" y="217"/>
                    </a:lnTo>
                    <a:cubicBezTo>
                      <a:pt x="310" y="185"/>
                      <a:pt x="310" y="155"/>
                      <a:pt x="310" y="155"/>
                    </a:cubicBezTo>
                    <a:lnTo>
                      <a:pt x="310" y="155"/>
                    </a:lnTo>
                    <a:cubicBezTo>
                      <a:pt x="341" y="155"/>
                      <a:pt x="341" y="155"/>
                      <a:pt x="341" y="155"/>
                    </a:cubicBezTo>
                    <a:cubicBezTo>
                      <a:pt x="341" y="155"/>
                      <a:pt x="341" y="124"/>
                      <a:pt x="372" y="124"/>
                    </a:cubicBezTo>
                    <a:cubicBezTo>
                      <a:pt x="372" y="124"/>
                      <a:pt x="372" y="124"/>
                      <a:pt x="341" y="124"/>
                    </a:cubicBezTo>
                    <a:lnTo>
                      <a:pt x="341" y="93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52" name="Freeform 49"/>
              <p:cNvSpPr>
                <a:spLocks noChangeArrowheads="1"/>
              </p:cNvSpPr>
              <p:nvPr/>
            </p:nvSpPr>
            <p:spPr bwMode="auto">
              <a:xfrm>
                <a:off x="3902075" y="3052763"/>
                <a:ext cx="168275" cy="257175"/>
              </a:xfrm>
              <a:custGeom>
                <a:avLst/>
                <a:gdLst>
                  <a:gd name="T0" fmla="*/ 279 w 466"/>
                  <a:gd name="T1" fmla="*/ 650 h 714"/>
                  <a:gd name="T2" fmla="*/ 279 w 466"/>
                  <a:gd name="T3" fmla="*/ 650 h 714"/>
                  <a:gd name="T4" fmla="*/ 310 w 466"/>
                  <a:gd name="T5" fmla="*/ 682 h 714"/>
                  <a:gd name="T6" fmla="*/ 310 w 466"/>
                  <a:gd name="T7" fmla="*/ 713 h 714"/>
                  <a:gd name="T8" fmla="*/ 310 w 466"/>
                  <a:gd name="T9" fmla="*/ 713 h 714"/>
                  <a:gd name="T10" fmla="*/ 310 w 466"/>
                  <a:gd name="T11" fmla="*/ 713 h 714"/>
                  <a:gd name="T12" fmla="*/ 341 w 466"/>
                  <a:gd name="T13" fmla="*/ 713 h 714"/>
                  <a:gd name="T14" fmla="*/ 341 w 466"/>
                  <a:gd name="T15" fmla="*/ 713 h 714"/>
                  <a:gd name="T16" fmla="*/ 372 w 466"/>
                  <a:gd name="T17" fmla="*/ 713 h 714"/>
                  <a:gd name="T18" fmla="*/ 372 w 466"/>
                  <a:gd name="T19" fmla="*/ 713 h 714"/>
                  <a:gd name="T20" fmla="*/ 372 w 466"/>
                  <a:gd name="T21" fmla="*/ 713 h 714"/>
                  <a:gd name="T22" fmla="*/ 372 w 466"/>
                  <a:gd name="T23" fmla="*/ 713 h 714"/>
                  <a:gd name="T24" fmla="*/ 403 w 466"/>
                  <a:gd name="T25" fmla="*/ 682 h 714"/>
                  <a:gd name="T26" fmla="*/ 403 w 466"/>
                  <a:gd name="T27" fmla="*/ 248 h 714"/>
                  <a:gd name="T28" fmla="*/ 465 w 466"/>
                  <a:gd name="T29" fmla="*/ 248 h 714"/>
                  <a:gd name="T30" fmla="*/ 465 w 466"/>
                  <a:gd name="T31" fmla="*/ 62 h 714"/>
                  <a:gd name="T32" fmla="*/ 372 w 466"/>
                  <a:gd name="T33" fmla="*/ 62 h 714"/>
                  <a:gd name="T34" fmla="*/ 341 w 466"/>
                  <a:gd name="T35" fmla="*/ 30 h 714"/>
                  <a:gd name="T36" fmla="*/ 279 w 466"/>
                  <a:gd name="T37" fmla="*/ 30 h 714"/>
                  <a:gd name="T38" fmla="*/ 279 w 466"/>
                  <a:gd name="T39" fmla="*/ 30 h 714"/>
                  <a:gd name="T40" fmla="*/ 155 w 466"/>
                  <a:gd name="T41" fmla="*/ 30 h 714"/>
                  <a:gd name="T42" fmla="*/ 124 w 466"/>
                  <a:gd name="T43" fmla="*/ 30 h 714"/>
                  <a:gd name="T44" fmla="*/ 124 w 466"/>
                  <a:gd name="T45" fmla="*/ 30 h 714"/>
                  <a:gd name="T46" fmla="*/ 93 w 466"/>
                  <a:gd name="T47" fmla="*/ 30 h 714"/>
                  <a:gd name="T48" fmla="*/ 93 w 466"/>
                  <a:gd name="T49" fmla="*/ 30 h 714"/>
                  <a:gd name="T50" fmla="*/ 62 w 466"/>
                  <a:gd name="T51" fmla="*/ 0 h 714"/>
                  <a:gd name="T52" fmla="*/ 62 w 466"/>
                  <a:gd name="T53" fmla="*/ 0 h 714"/>
                  <a:gd name="T54" fmla="*/ 62 w 466"/>
                  <a:gd name="T55" fmla="*/ 0 h 714"/>
                  <a:gd name="T56" fmla="*/ 62 w 466"/>
                  <a:gd name="T57" fmla="*/ 0 h 714"/>
                  <a:gd name="T58" fmla="*/ 62 w 466"/>
                  <a:gd name="T59" fmla="*/ 0 h 714"/>
                  <a:gd name="T60" fmla="*/ 62 w 466"/>
                  <a:gd name="T61" fmla="*/ 0 h 714"/>
                  <a:gd name="T62" fmla="*/ 62 w 466"/>
                  <a:gd name="T63" fmla="*/ 0 h 714"/>
                  <a:gd name="T64" fmla="*/ 31 w 466"/>
                  <a:gd name="T65" fmla="*/ 30 h 714"/>
                  <a:gd name="T66" fmla="*/ 0 w 466"/>
                  <a:gd name="T67" fmla="*/ 30 h 714"/>
                  <a:gd name="T68" fmla="*/ 0 w 466"/>
                  <a:gd name="T69" fmla="*/ 30 h 714"/>
                  <a:gd name="T70" fmla="*/ 0 w 466"/>
                  <a:gd name="T71" fmla="*/ 30 h 714"/>
                  <a:gd name="T72" fmla="*/ 62 w 466"/>
                  <a:gd name="T73" fmla="*/ 124 h 714"/>
                  <a:gd name="T74" fmla="*/ 93 w 466"/>
                  <a:gd name="T75" fmla="*/ 217 h 714"/>
                  <a:gd name="T76" fmla="*/ 124 w 466"/>
                  <a:gd name="T77" fmla="*/ 278 h 714"/>
                  <a:gd name="T78" fmla="*/ 155 w 466"/>
                  <a:gd name="T79" fmla="*/ 310 h 714"/>
                  <a:gd name="T80" fmla="*/ 155 w 466"/>
                  <a:gd name="T81" fmla="*/ 402 h 714"/>
                  <a:gd name="T82" fmla="*/ 155 w 466"/>
                  <a:gd name="T83" fmla="*/ 402 h 714"/>
                  <a:gd name="T84" fmla="*/ 155 w 466"/>
                  <a:gd name="T85" fmla="*/ 434 h 714"/>
                  <a:gd name="T86" fmla="*/ 186 w 466"/>
                  <a:gd name="T87" fmla="*/ 465 h 714"/>
                  <a:gd name="T88" fmla="*/ 186 w 466"/>
                  <a:gd name="T89" fmla="*/ 526 h 714"/>
                  <a:gd name="T90" fmla="*/ 186 w 466"/>
                  <a:gd name="T91" fmla="*/ 526 h 714"/>
                  <a:gd name="T92" fmla="*/ 186 w 466"/>
                  <a:gd name="T93" fmla="*/ 620 h 714"/>
                  <a:gd name="T94" fmla="*/ 186 w 466"/>
                  <a:gd name="T95" fmla="*/ 620 h 714"/>
                  <a:gd name="T96" fmla="*/ 248 w 466"/>
                  <a:gd name="T97" fmla="*/ 682 h 714"/>
                  <a:gd name="T98" fmla="*/ 248 w 466"/>
                  <a:gd name="T99" fmla="*/ 650 h 714"/>
                  <a:gd name="T100" fmla="*/ 279 w 466"/>
                  <a:gd name="T101" fmla="*/ 650 h 7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66" h="714">
                    <a:moveTo>
                      <a:pt x="279" y="650"/>
                    </a:moveTo>
                    <a:lnTo>
                      <a:pt x="279" y="650"/>
                    </a:lnTo>
                    <a:cubicBezTo>
                      <a:pt x="279" y="650"/>
                      <a:pt x="310" y="650"/>
                      <a:pt x="310" y="682"/>
                    </a:cubicBezTo>
                    <a:cubicBezTo>
                      <a:pt x="310" y="682"/>
                      <a:pt x="310" y="682"/>
                      <a:pt x="310" y="713"/>
                    </a:cubicBezTo>
                    <a:lnTo>
                      <a:pt x="310" y="713"/>
                    </a:lnTo>
                    <a:lnTo>
                      <a:pt x="310" y="713"/>
                    </a:lnTo>
                    <a:lnTo>
                      <a:pt x="341" y="713"/>
                    </a:lnTo>
                    <a:lnTo>
                      <a:pt x="341" y="713"/>
                    </a:lnTo>
                    <a:lnTo>
                      <a:pt x="372" y="713"/>
                    </a:lnTo>
                    <a:lnTo>
                      <a:pt x="372" y="713"/>
                    </a:lnTo>
                    <a:lnTo>
                      <a:pt x="372" y="713"/>
                    </a:lnTo>
                    <a:lnTo>
                      <a:pt x="372" y="713"/>
                    </a:lnTo>
                    <a:cubicBezTo>
                      <a:pt x="403" y="713"/>
                      <a:pt x="403" y="713"/>
                      <a:pt x="403" y="682"/>
                    </a:cubicBezTo>
                    <a:cubicBezTo>
                      <a:pt x="403" y="248"/>
                      <a:pt x="403" y="248"/>
                      <a:pt x="403" y="248"/>
                    </a:cubicBezTo>
                    <a:cubicBezTo>
                      <a:pt x="465" y="248"/>
                      <a:pt x="465" y="248"/>
                      <a:pt x="465" y="248"/>
                    </a:cubicBezTo>
                    <a:cubicBezTo>
                      <a:pt x="465" y="62"/>
                      <a:pt x="465" y="62"/>
                      <a:pt x="465" y="62"/>
                    </a:cubicBezTo>
                    <a:cubicBezTo>
                      <a:pt x="372" y="62"/>
                      <a:pt x="372" y="62"/>
                      <a:pt x="372" y="62"/>
                    </a:cubicBezTo>
                    <a:cubicBezTo>
                      <a:pt x="341" y="30"/>
                      <a:pt x="341" y="30"/>
                      <a:pt x="341" y="30"/>
                    </a:cubicBezTo>
                    <a:cubicBezTo>
                      <a:pt x="341" y="30"/>
                      <a:pt x="310" y="30"/>
                      <a:pt x="279" y="30"/>
                    </a:cubicBezTo>
                    <a:lnTo>
                      <a:pt x="279" y="30"/>
                    </a:lnTo>
                    <a:cubicBezTo>
                      <a:pt x="248" y="30"/>
                      <a:pt x="155" y="30"/>
                      <a:pt x="155" y="30"/>
                    </a:cubicBezTo>
                    <a:lnTo>
                      <a:pt x="124" y="30"/>
                    </a:lnTo>
                    <a:lnTo>
                      <a:pt x="124" y="30"/>
                    </a:lnTo>
                    <a:cubicBezTo>
                      <a:pt x="93" y="30"/>
                      <a:pt x="93" y="30"/>
                      <a:pt x="93" y="30"/>
                    </a:cubicBezTo>
                    <a:lnTo>
                      <a:pt x="93" y="30"/>
                    </a:lnTo>
                    <a:cubicBezTo>
                      <a:pt x="93" y="30"/>
                      <a:pt x="62" y="30"/>
                      <a:pt x="62" y="0"/>
                    </a:cubicBezTo>
                    <a:lnTo>
                      <a:pt x="62" y="0"/>
                    </a:lnTo>
                    <a:lnTo>
                      <a:pt x="62" y="0"/>
                    </a:lnTo>
                    <a:lnTo>
                      <a:pt x="62" y="0"/>
                    </a:lnTo>
                    <a:lnTo>
                      <a:pt x="62" y="0"/>
                    </a:lnTo>
                    <a:lnTo>
                      <a:pt x="62" y="0"/>
                    </a:lnTo>
                    <a:lnTo>
                      <a:pt x="62" y="0"/>
                    </a:lnTo>
                    <a:lnTo>
                      <a:pt x="31" y="30"/>
                    </a:lnTo>
                    <a:cubicBezTo>
                      <a:pt x="31" y="30"/>
                      <a:pt x="31" y="30"/>
                      <a:pt x="0" y="30"/>
                    </a:cubicBezTo>
                    <a:lnTo>
                      <a:pt x="0" y="30"/>
                    </a:lnTo>
                    <a:lnTo>
                      <a:pt x="0" y="30"/>
                    </a:lnTo>
                    <a:cubicBezTo>
                      <a:pt x="0" y="30"/>
                      <a:pt x="31" y="93"/>
                      <a:pt x="62" y="124"/>
                    </a:cubicBezTo>
                    <a:cubicBezTo>
                      <a:pt x="93" y="154"/>
                      <a:pt x="93" y="186"/>
                      <a:pt x="93" y="217"/>
                    </a:cubicBezTo>
                    <a:cubicBezTo>
                      <a:pt x="93" y="217"/>
                      <a:pt x="124" y="248"/>
                      <a:pt x="124" y="278"/>
                    </a:cubicBezTo>
                    <a:cubicBezTo>
                      <a:pt x="155" y="310"/>
                      <a:pt x="155" y="310"/>
                      <a:pt x="155" y="310"/>
                    </a:cubicBezTo>
                    <a:cubicBezTo>
                      <a:pt x="155" y="310"/>
                      <a:pt x="155" y="341"/>
                      <a:pt x="155" y="402"/>
                    </a:cubicBezTo>
                    <a:lnTo>
                      <a:pt x="155" y="402"/>
                    </a:lnTo>
                    <a:cubicBezTo>
                      <a:pt x="155" y="434"/>
                      <a:pt x="155" y="434"/>
                      <a:pt x="155" y="434"/>
                    </a:cubicBezTo>
                    <a:lnTo>
                      <a:pt x="186" y="465"/>
                    </a:lnTo>
                    <a:cubicBezTo>
                      <a:pt x="186" y="496"/>
                      <a:pt x="186" y="496"/>
                      <a:pt x="186" y="526"/>
                    </a:cubicBezTo>
                    <a:lnTo>
                      <a:pt x="186" y="526"/>
                    </a:lnTo>
                    <a:cubicBezTo>
                      <a:pt x="186" y="558"/>
                      <a:pt x="186" y="589"/>
                      <a:pt x="186" y="620"/>
                    </a:cubicBezTo>
                    <a:lnTo>
                      <a:pt x="186" y="620"/>
                    </a:lnTo>
                    <a:cubicBezTo>
                      <a:pt x="217" y="650"/>
                      <a:pt x="217" y="650"/>
                      <a:pt x="248" y="682"/>
                    </a:cubicBezTo>
                    <a:lnTo>
                      <a:pt x="248" y="650"/>
                    </a:lnTo>
                    <a:cubicBezTo>
                      <a:pt x="279" y="650"/>
                      <a:pt x="279" y="650"/>
                      <a:pt x="279" y="65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53" name="Freeform 50"/>
              <p:cNvSpPr>
                <a:spLocks noChangeArrowheads="1"/>
              </p:cNvSpPr>
              <p:nvPr/>
            </p:nvSpPr>
            <p:spPr bwMode="auto">
              <a:xfrm>
                <a:off x="3502025" y="2416175"/>
                <a:ext cx="100013" cy="123825"/>
              </a:xfrm>
              <a:custGeom>
                <a:avLst/>
                <a:gdLst>
                  <a:gd name="T0" fmla="*/ 279 w 280"/>
                  <a:gd name="T1" fmla="*/ 124 h 342"/>
                  <a:gd name="T2" fmla="*/ 279 w 280"/>
                  <a:gd name="T3" fmla="*/ 94 h 342"/>
                  <a:gd name="T4" fmla="*/ 279 w 280"/>
                  <a:gd name="T5" fmla="*/ 62 h 342"/>
                  <a:gd name="T6" fmla="*/ 279 w 280"/>
                  <a:gd name="T7" fmla="*/ 62 h 342"/>
                  <a:gd name="T8" fmla="*/ 248 w 280"/>
                  <a:gd name="T9" fmla="*/ 62 h 342"/>
                  <a:gd name="T10" fmla="*/ 186 w 280"/>
                  <a:gd name="T11" fmla="*/ 62 h 342"/>
                  <a:gd name="T12" fmla="*/ 155 w 280"/>
                  <a:gd name="T13" fmla="*/ 31 h 342"/>
                  <a:gd name="T14" fmla="*/ 155 w 280"/>
                  <a:gd name="T15" fmla="*/ 31 h 342"/>
                  <a:gd name="T16" fmla="*/ 124 w 280"/>
                  <a:gd name="T17" fmla="*/ 31 h 342"/>
                  <a:gd name="T18" fmla="*/ 93 w 280"/>
                  <a:gd name="T19" fmla="*/ 0 h 342"/>
                  <a:gd name="T20" fmla="*/ 63 w 280"/>
                  <a:gd name="T21" fmla="*/ 31 h 342"/>
                  <a:gd name="T22" fmla="*/ 31 w 280"/>
                  <a:gd name="T23" fmla="*/ 31 h 342"/>
                  <a:gd name="T24" fmla="*/ 31 w 280"/>
                  <a:gd name="T25" fmla="*/ 0 h 342"/>
                  <a:gd name="T26" fmla="*/ 31 w 280"/>
                  <a:gd name="T27" fmla="*/ 31 h 342"/>
                  <a:gd name="T28" fmla="*/ 31 w 280"/>
                  <a:gd name="T29" fmla="*/ 31 h 342"/>
                  <a:gd name="T30" fmla="*/ 31 w 280"/>
                  <a:gd name="T31" fmla="*/ 31 h 342"/>
                  <a:gd name="T32" fmla="*/ 63 w 280"/>
                  <a:gd name="T33" fmla="*/ 62 h 342"/>
                  <a:gd name="T34" fmla="*/ 63 w 280"/>
                  <a:gd name="T35" fmla="*/ 94 h 342"/>
                  <a:gd name="T36" fmla="*/ 31 w 280"/>
                  <a:gd name="T37" fmla="*/ 124 h 342"/>
                  <a:gd name="T38" fmla="*/ 31 w 280"/>
                  <a:gd name="T39" fmla="*/ 155 h 342"/>
                  <a:gd name="T40" fmla="*/ 31 w 280"/>
                  <a:gd name="T41" fmla="*/ 155 h 342"/>
                  <a:gd name="T42" fmla="*/ 31 w 280"/>
                  <a:gd name="T43" fmla="*/ 186 h 342"/>
                  <a:gd name="T44" fmla="*/ 31 w 280"/>
                  <a:gd name="T45" fmla="*/ 186 h 342"/>
                  <a:gd name="T46" fmla="*/ 0 w 280"/>
                  <a:gd name="T47" fmla="*/ 186 h 342"/>
                  <a:gd name="T48" fmla="*/ 0 w 280"/>
                  <a:gd name="T49" fmla="*/ 218 h 342"/>
                  <a:gd name="T50" fmla="*/ 31 w 280"/>
                  <a:gd name="T51" fmla="*/ 218 h 342"/>
                  <a:gd name="T52" fmla="*/ 31 w 280"/>
                  <a:gd name="T53" fmla="*/ 248 h 342"/>
                  <a:gd name="T54" fmla="*/ 63 w 280"/>
                  <a:gd name="T55" fmla="*/ 279 h 342"/>
                  <a:gd name="T56" fmla="*/ 63 w 280"/>
                  <a:gd name="T57" fmla="*/ 310 h 342"/>
                  <a:gd name="T58" fmla="*/ 155 w 280"/>
                  <a:gd name="T59" fmla="*/ 310 h 342"/>
                  <a:gd name="T60" fmla="*/ 217 w 280"/>
                  <a:gd name="T61" fmla="*/ 279 h 342"/>
                  <a:gd name="T62" fmla="*/ 248 w 280"/>
                  <a:gd name="T63" fmla="*/ 279 h 342"/>
                  <a:gd name="T64" fmla="*/ 248 w 280"/>
                  <a:gd name="T65" fmla="*/ 279 h 342"/>
                  <a:gd name="T66" fmla="*/ 248 w 280"/>
                  <a:gd name="T67" fmla="*/ 186 h 342"/>
                  <a:gd name="T68" fmla="*/ 248 w 280"/>
                  <a:gd name="T69" fmla="*/ 186 h 342"/>
                  <a:gd name="T70" fmla="*/ 248 w 280"/>
                  <a:gd name="T71" fmla="*/ 186 h 342"/>
                  <a:gd name="T72" fmla="*/ 248 w 280"/>
                  <a:gd name="T73" fmla="*/ 155 h 342"/>
                  <a:gd name="T74" fmla="*/ 279 w 280"/>
                  <a:gd name="T75" fmla="*/ 124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80" h="342">
                    <a:moveTo>
                      <a:pt x="279" y="124"/>
                    </a:moveTo>
                    <a:lnTo>
                      <a:pt x="279" y="124"/>
                    </a:lnTo>
                    <a:lnTo>
                      <a:pt x="279" y="124"/>
                    </a:lnTo>
                    <a:cubicBezTo>
                      <a:pt x="279" y="124"/>
                      <a:pt x="279" y="124"/>
                      <a:pt x="279" y="94"/>
                    </a:cubicBezTo>
                    <a:cubicBezTo>
                      <a:pt x="279" y="94"/>
                      <a:pt x="279" y="94"/>
                      <a:pt x="279" y="62"/>
                    </a:cubicBezTo>
                    <a:lnTo>
                      <a:pt x="279" y="62"/>
                    </a:lnTo>
                    <a:lnTo>
                      <a:pt x="279" y="62"/>
                    </a:lnTo>
                    <a:lnTo>
                      <a:pt x="279" y="62"/>
                    </a:lnTo>
                    <a:lnTo>
                      <a:pt x="248" y="62"/>
                    </a:lnTo>
                    <a:lnTo>
                      <a:pt x="248" y="62"/>
                    </a:lnTo>
                    <a:cubicBezTo>
                      <a:pt x="248" y="62"/>
                      <a:pt x="248" y="62"/>
                      <a:pt x="217" y="62"/>
                    </a:cubicBezTo>
                    <a:cubicBezTo>
                      <a:pt x="217" y="62"/>
                      <a:pt x="217" y="62"/>
                      <a:pt x="186" y="62"/>
                    </a:cubicBezTo>
                    <a:cubicBezTo>
                      <a:pt x="186" y="62"/>
                      <a:pt x="155" y="62"/>
                      <a:pt x="155" y="31"/>
                    </a:cubicBezTo>
                    <a:lnTo>
                      <a:pt x="155" y="31"/>
                    </a:lnTo>
                    <a:lnTo>
                      <a:pt x="155" y="31"/>
                    </a:lnTo>
                    <a:lnTo>
                      <a:pt x="155" y="31"/>
                    </a:lnTo>
                    <a:cubicBezTo>
                      <a:pt x="124" y="31"/>
                      <a:pt x="124" y="31"/>
                      <a:pt x="124" y="31"/>
                    </a:cubicBezTo>
                    <a:lnTo>
                      <a:pt x="124" y="31"/>
                    </a:lnTo>
                    <a:lnTo>
                      <a:pt x="124" y="31"/>
                    </a:lnTo>
                    <a:cubicBezTo>
                      <a:pt x="124" y="31"/>
                      <a:pt x="93" y="31"/>
                      <a:pt x="93" y="0"/>
                    </a:cubicBezTo>
                    <a:lnTo>
                      <a:pt x="93" y="0"/>
                    </a:lnTo>
                    <a:cubicBezTo>
                      <a:pt x="93" y="31"/>
                      <a:pt x="63" y="31"/>
                      <a:pt x="63" y="31"/>
                    </a:cubicBezTo>
                    <a:lnTo>
                      <a:pt x="63" y="31"/>
                    </a:lnTo>
                    <a:lnTo>
                      <a:pt x="31" y="31"/>
                    </a:lnTo>
                    <a:lnTo>
                      <a:pt x="31" y="31"/>
                    </a:lnTo>
                    <a:lnTo>
                      <a:pt x="31" y="0"/>
                    </a:lnTo>
                    <a:lnTo>
                      <a:pt x="31" y="0"/>
                    </a:lnTo>
                    <a:cubicBezTo>
                      <a:pt x="31" y="31"/>
                      <a:pt x="31" y="31"/>
                      <a:pt x="31" y="31"/>
                    </a:cubicBezTo>
                    <a:lnTo>
                      <a:pt x="31" y="31"/>
                    </a:lnTo>
                    <a:lnTo>
                      <a:pt x="31" y="31"/>
                    </a:lnTo>
                    <a:lnTo>
                      <a:pt x="31" y="31"/>
                    </a:lnTo>
                    <a:lnTo>
                      <a:pt x="31" y="31"/>
                    </a:lnTo>
                    <a:cubicBezTo>
                      <a:pt x="31" y="62"/>
                      <a:pt x="63" y="62"/>
                      <a:pt x="63" y="62"/>
                    </a:cubicBezTo>
                    <a:lnTo>
                      <a:pt x="63" y="62"/>
                    </a:lnTo>
                    <a:cubicBezTo>
                      <a:pt x="63" y="94"/>
                      <a:pt x="63" y="94"/>
                      <a:pt x="31" y="94"/>
                    </a:cubicBezTo>
                    <a:cubicBezTo>
                      <a:pt x="63" y="94"/>
                      <a:pt x="63" y="94"/>
                      <a:pt x="63" y="94"/>
                    </a:cubicBezTo>
                    <a:cubicBezTo>
                      <a:pt x="93" y="124"/>
                      <a:pt x="93" y="124"/>
                      <a:pt x="93" y="124"/>
                    </a:cubicBezTo>
                    <a:cubicBezTo>
                      <a:pt x="31" y="124"/>
                      <a:pt x="31" y="124"/>
                      <a:pt x="31" y="124"/>
                    </a:cubicBezTo>
                    <a:lnTo>
                      <a:pt x="31" y="124"/>
                    </a:lnTo>
                    <a:lnTo>
                      <a:pt x="31" y="155"/>
                    </a:lnTo>
                    <a:lnTo>
                      <a:pt x="31" y="155"/>
                    </a:lnTo>
                    <a:lnTo>
                      <a:pt x="31" y="155"/>
                    </a:lnTo>
                    <a:lnTo>
                      <a:pt x="31" y="155"/>
                    </a:lnTo>
                    <a:cubicBezTo>
                      <a:pt x="31" y="155"/>
                      <a:pt x="31" y="155"/>
                      <a:pt x="31" y="186"/>
                    </a:cubicBezTo>
                    <a:lnTo>
                      <a:pt x="31" y="186"/>
                    </a:lnTo>
                    <a:lnTo>
                      <a:pt x="31" y="186"/>
                    </a:lnTo>
                    <a:lnTo>
                      <a:pt x="31" y="186"/>
                    </a:lnTo>
                    <a:cubicBezTo>
                      <a:pt x="0" y="186"/>
                      <a:pt x="0" y="186"/>
                      <a:pt x="0" y="186"/>
                    </a:cubicBezTo>
                    <a:cubicBezTo>
                      <a:pt x="0" y="186"/>
                      <a:pt x="0" y="186"/>
                      <a:pt x="0" y="218"/>
                    </a:cubicBezTo>
                    <a:lnTo>
                      <a:pt x="0" y="218"/>
                    </a:lnTo>
                    <a:lnTo>
                      <a:pt x="0" y="218"/>
                    </a:lnTo>
                    <a:cubicBezTo>
                      <a:pt x="31" y="218"/>
                      <a:pt x="31" y="218"/>
                      <a:pt x="31" y="218"/>
                    </a:cubicBezTo>
                    <a:lnTo>
                      <a:pt x="31" y="218"/>
                    </a:lnTo>
                    <a:cubicBezTo>
                      <a:pt x="31" y="248"/>
                      <a:pt x="31" y="248"/>
                      <a:pt x="31" y="248"/>
                    </a:cubicBezTo>
                    <a:cubicBezTo>
                      <a:pt x="63" y="248"/>
                      <a:pt x="63" y="248"/>
                      <a:pt x="63" y="248"/>
                    </a:cubicBezTo>
                    <a:cubicBezTo>
                      <a:pt x="63" y="279"/>
                      <a:pt x="63" y="279"/>
                      <a:pt x="63" y="279"/>
                    </a:cubicBezTo>
                    <a:cubicBezTo>
                      <a:pt x="63" y="279"/>
                      <a:pt x="63" y="279"/>
                      <a:pt x="63" y="310"/>
                    </a:cubicBezTo>
                    <a:lnTo>
                      <a:pt x="63" y="310"/>
                    </a:lnTo>
                    <a:lnTo>
                      <a:pt x="63" y="341"/>
                    </a:lnTo>
                    <a:cubicBezTo>
                      <a:pt x="93" y="341"/>
                      <a:pt x="124" y="310"/>
                      <a:pt x="155" y="310"/>
                    </a:cubicBezTo>
                    <a:cubicBezTo>
                      <a:pt x="155" y="279"/>
                      <a:pt x="155" y="279"/>
                      <a:pt x="186" y="279"/>
                    </a:cubicBezTo>
                    <a:lnTo>
                      <a:pt x="217" y="279"/>
                    </a:lnTo>
                    <a:lnTo>
                      <a:pt x="248" y="279"/>
                    </a:lnTo>
                    <a:lnTo>
                      <a:pt x="248" y="279"/>
                    </a:lnTo>
                    <a:lnTo>
                      <a:pt x="248" y="279"/>
                    </a:lnTo>
                    <a:lnTo>
                      <a:pt x="248" y="279"/>
                    </a:lnTo>
                    <a:cubicBezTo>
                      <a:pt x="248" y="248"/>
                      <a:pt x="248" y="248"/>
                      <a:pt x="248" y="248"/>
                    </a:cubicBezTo>
                    <a:cubicBezTo>
                      <a:pt x="248" y="218"/>
                      <a:pt x="248" y="218"/>
                      <a:pt x="248" y="186"/>
                    </a:cubicBezTo>
                    <a:lnTo>
                      <a:pt x="248" y="186"/>
                    </a:lnTo>
                    <a:lnTo>
                      <a:pt x="248" y="186"/>
                    </a:lnTo>
                    <a:lnTo>
                      <a:pt x="248" y="186"/>
                    </a:lnTo>
                    <a:lnTo>
                      <a:pt x="248" y="186"/>
                    </a:lnTo>
                    <a:cubicBezTo>
                      <a:pt x="248" y="186"/>
                      <a:pt x="248" y="186"/>
                      <a:pt x="248" y="155"/>
                    </a:cubicBezTo>
                    <a:lnTo>
                      <a:pt x="248" y="155"/>
                    </a:lnTo>
                    <a:cubicBezTo>
                      <a:pt x="279" y="155"/>
                      <a:pt x="279" y="155"/>
                      <a:pt x="279" y="155"/>
                    </a:cubicBezTo>
                    <a:lnTo>
                      <a:pt x="279" y="124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54" name="Freeform 51"/>
              <p:cNvSpPr>
                <a:spLocks noChangeArrowheads="1"/>
              </p:cNvSpPr>
              <p:nvPr/>
            </p:nvSpPr>
            <p:spPr bwMode="auto">
              <a:xfrm>
                <a:off x="3444875" y="2460625"/>
                <a:ext cx="66675" cy="77788"/>
              </a:xfrm>
              <a:custGeom>
                <a:avLst/>
                <a:gdLst>
                  <a:gd name="T0" fmla="*/ 155 w 187"/>
                  <a:gd name="T1" fmla="*/ 155 h 218"/>
                  <a:gd name="T2" fmla="*/ 155 w 187"/>
                  <a:gd name="T3" fmla="*/ 155 h 218"/>
                  <a:gd name="T4" fmla="*/ 155 w 187"/>
                  <a:gd name="T5" fmla="*/ 155 h 218"/>
                  <a:gd name="T6" fmla="*/ 155 w 187"/>
                  <a:gd name="T7" fmla="*/ 155 h 218"/>
                  <a:gd name="T8" fmla="*/ 155 w 187"/>
                  <a:gd name="T9" fmla="*/ 155 h 218"/>
                  <a:gd name="T10" fmla="*/ 124 w 187"/>
                  <a:gd name="T11" fmla="*/ 155 h 218"/>
                  <a:gd name="T12" fmla="*/ 124 w 187"/>
                  <a:gd name="T13" fmla="*/ 124 h 218"/>
                  <a:gd name="T14" fmla="*/ 124 w 187"/>
                  <a:gd name="T15" fmla="*/ 124 h 218"/>
                  <a:gd name="T16" fmla="*/ 124 w 187"/>
                  <a:gd name="T17" fmla="*/ 124 h 218"/>
                  <a:gd name="T18" fmla="*/ 124 w 187"/>
                  <a:gd name="T19" fmla="*/ 94 h 218"/>
                  <a:gd name="T20" fmla="*/ 94 w 187"/>
                  <a:gd name="T21" fmla="*/ 94 h 218"/>
                  <a:gd name="T22" fmla="*/ 62 w 187"/>
                  <a:gd name="T23" fmla="*/ 62 h 218"/>
                  <a:gd name="T24" fmla="*/ 62 w 187"/>
                  <a:gd name="T25" fmla="*/ 31 h 218"/>
                  <a:gd name="T26" fmla="*/ 62 w 187"/>
                  <a:gd name="T27" fmla="*/ 31 h 218"/>
                  <a:gd name="T28" fmla="*/ 62 w 187"/>
                  <a:gd name="T29" fmla="*/ 0 h 218"/>
                  <a:gd name="T30" fmla="*/ 62 w 187"/>
                  <a:gd name="T31" fmla="*/ 0 h 218"/>
                  <a:gd name="T32" fmla="*/ 62 w 187"/>
                  <a:gd name="T33" fmla="*/ 31 h 218"/>
                  <a:gd name="T34" fmla="*/ 31 w 187"/>
                  <a:gd name="T35" fmla="*/ 31 h 218"/>
                  <a:gd name="T36" fmla="*/ 0 w 187"/>
                  <a:gd name="T37" fmla="*/ 62 h 218"/>
                  <a:gd name="T38" fmla="*/ 0 w 187"/>
                  <a:gd name="T39" fmla="*/ 94 h 218"/>
                  <a:gd name="T40" fmla="*/ 0 w 187"/>
                  <a:gd name="T41" fmla="*/ 94 h 218"/>
                  <a:gd name="T42" fmla="*/ 62 w 187"/>
                  <a:gd name="T43" fmla="*/ 124 h 218"/>
                  <a:gd name="T44" fmla="*/ 124 w 187"/>
                  <a:gd name="T45" fmla="*/ 186 h 218"/>
                  <a:gd name="T46" fmla="*/ 155 w 187"/>
                  <a:gd name="T47" fmla="*/ 217 h 218"/>
                  <a:gd name="T48" fmla="*/ 155 w 187"/>
                  <a:gd name="T49" fmla="*/ 186 h 218"/>
                  <a:gd name="T50" fmla="*/ 186 w 187"/>
                  <a:gd name="T51" fmla="*/ 186 h 218"/>
                  <a:gd name="T52" fmla="*/ 155 w 187"/>
                  <a:gd name="T53" fmla="*/ 155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87" h="218">
                    <a:moveTo>
                      <a:pt x="155" y="155"/>
                    </a:moveTo>
                    <a:lnTo>
                      <a:pt x="155" y="155"/>
                    </a:lnTo>
                    <a:lnTo>
                      <a:pt x="155" y="155"/>
                    </a:lnTo>
                    <a:lnTo>
                      <a:pt x="155" y="155"/>
                    </a:lnTo>
                    <a:lnTo>
                      <a:pt x="155" y="155"/>
                    </a:lnTo>
                    <a:lnTo>
                      <a:pt x="124" y="155"/>
                    </a:lnTo>
                    <a:cubicBezTo>
                      <a:pt x="124" y="124"/>
                      <a:pt x="124" y="124"/>
                      <a:pt x="124" y="124"/>
                    </a:cubicBezTo>
                    <a:lnTo>
                      <a:pt x="124" y="124"/>
                    </a:lnTo>
                    <a:lnTo>
                      <a:pt x="124" y="124"/>
                    </a:lnTo>
                    <a:cubicBezTo>
                      <a:pt x="124" y="94"/>
                      <a:pt x="124" y="94"/>
                      <a:pt x="124" y="94"/>
                    </a:cubicBezTo>
                    <a:cubicBezTo>
                      <a:pt x="124" y="94"/>
                      <a:pt x="124" y="94"/>
                      <a:pt x="94" y="94"/>
                    </a:cubicBezTo>
                    <a:lnTo>
                      <a:pt x="62" y="62"/>
                    </a:lnTo>
                    <a:cubicBezTo>
                      <a:pt x="62" y="31"/>
                      <a:pt x="62" y="31"/>
                      <a:pt x="62" y="31"/>
                    </a:cubicBezTo>
                    <a:lnTo>
                      <a:pt x="62" y="31"/>
                    </a:lnTo>
                    <a:cubicBezTo>
                      <a:pt x="62" y="0"/>
                      <a:pt x="62" y="0"/>
                      <a:pt x="62" y="0"/>
                    </a:cubicBezTo>
                    <a:lnTo>
                      <a:pt x="62" y="0"/>
                    </a:lnTo>
                    <a:cubicBezTo>
                      <a:pt x="62" y="0"/>
                      <a:pt x="62" y="0"/>
                      <a:pt x="62" y="31"/>
                    </a:cubicBezTo>
                    <a:cubicBezTo>
                      <a:pt x="31" y="31"/>
                      <a:pt x="31" y="31"/>
                      <a:pt x="31" y="31"/>
                    </a:cubicBezTo>
                    <a:cubicBezTo>
                      <a:pt x="31" y="62"/>
                      <a:pt x="31" y="62"/>
                      <a:pt x="0" y="62"/>
                    </a:cubicBezTo>
                    <a:cubicBezTo>
                      <a:pt x="0" y="62"/>
                      <a:pt x="0" y="62"/>
                      <a:pt x="0" y="94"/>
                    </a:cubicBezTo>
                    <a:lnTo>
                      <a:pt x="0" y="94"/>
                    </a:lnTo>
                    <a:cubicBezTo>
                      <a:pt x="0" y="94"/>
                      <a:pt x="31" y="124"/>
                      <a:pt x="62" y="124"/>
                    </a:cubicBezTo>
                    <a:cubicBezTo>
                      <a:pt x="94" y="155"/>
                      <a:pt x="94" y="186"/>
                      <a:pt x="124" y="186"/>
                    </a:cubicBezTo>
                    <a:lnTo>
                      <a:pt x="155" y="217"/>
                    </a:lnTo>
                    <a:lnTo>
                      <a:pt x="155" y="186"/>
                    </a:lnTo>
                    <a:cubicBezTo>
                      <a:pt x="155" y="186"/>
                      <a:pt x="155" y="186"/>
                      <a:pt x="186" y="186"/>
                    </a:cubicBezTo>
                    <a:cubicBezTo>
                      <a:pt x="155" y="155"/>
                      <a:pt x="155" y="155"/>
                      <a:pt x="155" y="15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55" name="Freeform 52"/>
              <p:cNvSpPr>
                <a:spLocks noChangeArrowheads="1"/>
              </p:cNvSpPr>
              <p:nvPr/>
            </p:nvSpPr>
            <p:spPr bwMode="auto">
              <a:xfrm>
                <a:off x="3679825" y="2427288"/>
                <a:ext cx="11113" cy="68262"/>
              </a:xfrm>
              <a:custGeom>
                <a:avLst/>
                <a:gdLst>
                  <a:gd name="T0" fmla="*/ 31 w 32"/>
                  <a:gd name="T1" fmla="*/ 63 h 188"/>
                  <a:gd name="T2" fmla="*/ 31 w 32"/>
                  <a:gd name="T3" fmla="*/ 63 h 188"/>
                  <a:gd name="T4" fmla="*/ 0 w 32"/>
                  <a:gd name="T5" fmla="*/ 31 h 188"/>
                  <a:gd name="T6" fmla="*/ 0 w 32"/>
                  <a:gd name="T7" fmla="*/ 31 h 188"/>
                  <a:gd name="T8" fmla="*/ 0 w 32"/>
                  <a:gd name="T9" fmla="*/ 0 h 188"/>
                  <a:gd name="T10" fmla="*/ 0 w 32"/>
                  <a:gd name="T11" fmla="*/ 0 h 188"/>
                  <a:gd name="T12" fmla="*/ 0 w 32"/>
                  <a:gd name="T13" fmla="*/ 0 h 188"/>
                  <a:gd name="T14" fmla="*/ 0 w 32"/>
                  <a:gd name="T15" fmla="*/ 0 h 188"/>
                  <a:gd name="T16" fmla="*/ 0 w 32"/>
                  <a:gd name="T17" fmla="*/ 31 h 188"/>
                  <a:gd name="T18" fmla="*/ 0 w 32"/>
                  <a:gd name="T19" fmla="*/ 63 h 188"/>
                  <a:gd name="T20" fmla="*/ 31 w 32"/>
                  <a:gd name="T21" fmla="*/ 93 h 188"/>
                  <a:gd name="T22" fmla="*/ 31 w 32"/>
                  <a:gd name="T23" fmla="*/ 93 h 188"/>
                  <a:gd name="T24" fmla="*/ 0 w 32"/>
                  <a:gd name="T25" fmla="*/ 93 h 188"/>
                  <a:gd name="T26" fmla="*/ 0 w 32"/>
                  <a:gd name="T27" fmla="*/ 124 h 188"/>
                  <a:gd name="T28" fmla="*/ 0 w 32"/>
                  <a:gd name="T29" fmla="*/ 124 h 188"/>
                  <a:gd name="T30" fmla="*/ 0 w 32"/>
                  <a:gd name="T31" fmla="*/ 124 h 188"/>
                  <a:gd name="T32" fmla="*/ 0 w 32"/>
                  <a:gd name="T33" fmla="*/ 155 h 188"/>
                  <a:gd name="T34" fmla="*/ 0 w 32"/>
                  <a:gd name="T35" fmla="*/ 155 h 188"/>
                  <a:gd name="T36" fmla="*/ 0 w 32"/>
                  <a:gd name="T37" fmla="*/ 187 h 188"/>
                  <a:gd name="T38" fmla="*/ 0 w 32"/>
                  <a:gd name="T39" fmla="*/ 187 h 188"/>
                  <a:gd name="T40" fmla="*/ 0 w 32"/>
                  <a:gd name="T41" fmla="*/ 187 h 188"/>
                  <a:gd name="T42" fmla="*/ 0 w 32"/>
                  <a:gd name="T43" fmla="*/ 187 h 188"/>
                  <a:gd name="T44" fmla="*/ 31 w 32"/>
                  <a:gd name="T45" fmla="*/ 155 h 188"/>
                  <a:gd name="T46" fmla="*/ 31 w 32"/>
                  <a:gd name="T47" fmla="*/ 124 h 188"/>
                  <a:gd name="T48" fmla="*/ 31 w 32"/>
                  <a:gd name="T49" fmla="*/ 63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2" h="188">
                    <a:moveTo>
                      <a:pt x="31" y="63"/>
                    </a:moveTo>
                    <a:lnTo>
                      <a:pt x="31" y="63"/>
                    </a:lnTo>
                    <a:cubicBezTo>
                      <a:pt x="31" y="31"/>
                      <a:pt x="0" y="31"/>
                      <a:pt x="0" y="31"/>
                    </a:cubicBezTo>
                    <a:lnTo>
                      <a:pt x="0" y="3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ubicBezTo>
                      <a:pt x="0" y="31"/>
                      <a:pt x="0" y="31"/>
                      <a:pt x="0" y="31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0" y="63"/>
                      <a:pt x="31" y="63"/>
                      <a:pt x="31" y="93"/>
                    </a:cubicBezTo>
                    <a:lnTo>
                      <a:pt x="31" y="93"/>
                    </a:lnTo>
                    <a:cubicBezTo>
                      <a:pt x="31" y="93"/>
                      <a:pt x="31" y="93"/>
                      <a:pt x="0" y="93"/>
                    </a:cubicBezTo>
                    <a:cubicBezTo>
                      <a:pt x="0" y="124"/>
                      <a:pt x="0" y="124"/>
                      <a:pt x="0" y="124"/>
                    </a:cubicBezTo>
                    <a:lnTo>
                      <a:pt x="0" y="124"/>
                    </a:lnTo>
                    <a:lnTo>
                      <a:pt x="0" y="124"/>
                    </a:lnTo>
                    <a:cubicBezTo>
                      <a:pt x="0" y="124"/>
                      <a:pt x="0" y="124"/>
                      <a:pt x="0" y="155"/>
                    </a:cubicBezTo>
                    <a:lnTo>
                      <a:pt x="0" y="155"/>
                    </a:lnTo>
                    <a:lnTo>
                      <a:pt x="0" y="187"/>
                    </a:lnTo>
                    <a:lnTo>
                      <a:pt x="0" y="187"/>
                    </a:lnTo>
                    <a:lnTo>
                      <a:pt x="0" y="187"/>
                    </a:lnTo>
                    <a:lnTo>
                      <a:pt x="0" y="187"/>
                    </a:lnTo>
                    <a:lnTo>
                      <a:pt x="31" y="155"/>
                    </a:lnTo>
                    <a:cubicBezTo>
                      <a:pt x="31" y="155"/>
                      <a:pt x="31" y="155"/>
                      <a:pt x="31" y="124"/>
                    </a:cubicBezTo>
                    <a:cubicBezTo>
                      <a:pt x="31" y="93"/>
                      <a:pt x="31" y="63"/>
                      <a:pt x="31" y="63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56" name="Freeform 53"/>
              <p:cNvSpPr>
                <a:spLocks noChangeArrowheads="1"/>
              </p:cNvSpPr>
              <p:nvPr/>
            </p:nvSpPr>
            <p:spPr bwMode="auto">
              <a:xfrm>
                <a:off x="3724275" y="2338388"/>
                <a:ext cx="223838" cy="201612"/>
              </a:xfrm>
              <a:custGeom>
                <a:avLst/>
                <a:gdLst>
                  <a:gd name="T0" fmla="*/ 372 w 620"/>
                  <a:gd name="T1" fmla="*/ 403 h 559"/>
                  <a:gd name="T2" fmla="*/ 435 w 620"/>
                  <a:gd name="T3" fmla="*/ 403 h 559"/>
                  <a:gd name="T4" fmla="*/ 464 w 620"/>
                  <a:gd name="T5" fmla="*/ 403 h 559"/>
                  <a:gd name="T6" fmla="*/ 464 w 620"/>
                  <a:gd name="T7" fmla="*/ 403 h 559"/>
                  <a:gd name="T8" fmla="*/ 464 w 620"/>
                  <a:gd name="T9" fmla="*/ 372 h 559"/>
                  <a:gd name="T10" fmla="*/ 526 w 620"/>
                  <a:gd name="T11" fmla="*/ 279 h 559"/>
                  <a:gd name="T12" fmla="*/ 526 w 620"/>
                  <a:gd name="T13" fmla="*/ 279 h 559"/>
                  <a:gd name="T14" fmla="*/ 526 w 620"/>
                  <a:gd name="T15" fmla="*/ 217 h 559"/>
                  <a:gd name="T16" fmla="*/ 557 w 620"/>
                  <a:gd name="T17" fmla="*/ 187 h 559"/>
                  <a:gd name="T18" fmla="*/ 557 w 620"/>
                  <a:gd name="T19" fmla="*/ 124 h 559"/>
                  <a:gd name="T20" fmla="*/ 619 w 620"/>
                  <a:gd name="T21" fmla="*/ 124 h 559"/>
                  <a:gd name="T22" fmla="*/ 619 w 620"/>
                  <a:gd name="T23" fmla="*/ 124 h 559"/>
                  <a:gd name="T24" fmla="*/ 619 w 620"/>
                  <a:gd name="T25" fmla="*/ 124 h 559"/>
                  <a:gd name="T26" fmla="*/ 588 w 620"/>
                  <a:gd name="T27" fmla="*/ 63 h 559"/>
                  <a:gd name="T28" fmla="*/ 588 w 620"/>
                  <a:gd name="T29" fmla="*/ 63 h 559"/>
                  <a:gd name="T30" fmla="*/ 557 w 620"/>
                  <a:gd name="T31" fmla="*/ 31 h 559"/>
                  <a:gd name="T32" fmla="*/ 495 w 620"/>
                  <a:gd name="T33" fmla="*/ 63 h 559"/>
                  <a:gd name="T34" fmla="*/ 464 w 620"/>
                  <a:gd name="T35" fmla="*/ 31 h 559"/>
                  <a:gd name="T36" fmla="*/ 403 w 620"/>
                  <a:gd name="T37" fmla="*/ 31 h 559"/>
                  <a:gd name="T38" fmla="*/ 403 w 620"/>
                  <a:gd name="T39" fmla="*/ 63 h 559"/>
                  <a:gd name="T40" fmla="*/ 341 w 620"/>
                  <a:gd name="T41" fmla="*/ 93 h 559"/>
                  <a:gd name="T42" fmla="*/ 279 w 620"/>
                  <a:gd name="T43" fmla="*/ 63 h 559"/>
                  <a:gd name="T44" fmla="*/ 279 w 620"/>
                  <a:gd name="T45" fmla="*/ 31 h 559"/>
                  <a:gd name="T46" fmla="*/ 217 w 620"/>
                  <a:gd name="T47" fmla="*/ 63 h 559"/>
                  <a:gd name="T48" fmla="*/ 187 w 620"/>
                  <a:gd name="T49" fmla="*/ 63 h 559"/>
                  <a:gd name="T50" fmla="*/ 155 w 620"/>
                  <a:gd name="T51" fmla="*/ 31 h 559"/>
                  <a:gd name="T52" fmla="*/ 124 w 620"/>
                  <a:gd name="T53" fmla="*/ 0 h 559"/>
                  <a:gd name="T54" fmla="*/ 124 w 620"/>
                  <a:gd name="T55" fmla="*/ 31 h 559"/>
                  <a:gd name="T56" fmla="*/ 93 w 620"/>
                  <a:gd name="T57" fmla="*/ 31 h 559"/>
                  <a:gd name="T58" fmla="*/ 63 w 620"/>
                  <a:gd name="T59" fmla="*/ 93 h 559"/>
                  <a:gd name="T60" fmla="*/ 63 w 620"/>
                  <a:gd name="T61" fmla="*/ 93 h 559"/>
                  <a:gd name="T62" fmla="*/ 63 w 620"/>
                  <a:gd name="T63" fmla="*/ 124 h 559"/>
                  <a:gd name="T64" fmla="*/ 63 w 620"/>
                  <a:gd name="T65" fmla="*/ 155 h 559"/>
                  <a:gd name="T66" fmla="*/ 63 w 620"/>
                  <a:gd name="T67" fmla="*/ 217 h 559"/>
                  <a:gd name="T68" fmla="*/ 63 w 620"/>
                  <a:gd name="T69" fmla="*/ 248 h 559"/>
                  <a:gd name="T70" fmla="*/ 31 w 620"/>
                  <a:gd name="T71" fmla="*/ 279 h 559"/>
                  <a:gd name="T72" fmla="*/ 31 w 620"/>
                  <a:gd name="T73" fmla="*/ 279 h 559"/>
                  <a:gd name="T74" fmla="*/ 0 w 620"/>
                  <a:gd name="T75" fmla="*/ 341 h 559"/>
                  <a:gd name="T76" fmla="*/ 0 w 620"/>
                  <a:gd name="T77" fmla="*/ 435 h 559"/>
                  <a:gd name="T78" fmla="*/ 31 w 620"/>
                  <a:gd name="T79" fmla="*/ 435 h 559"/>
                  <a:gd name="T80" fmla="*/ 124 w 620"/>
                  <a:gd name="T81" fmla="*/ 465 h 559"/>
                  <a:gd name="T82" fmla="*/ 155 w 620"/>
                  <a:gd name="T83" fmla="*/ 558 h 559"/>
                  <a:gd name="T84" fmla="*/ 187 w 620"/>
                  <a:gd name="T85" fmla="*/ 558 h 559"/>
                  <a:gd name="T86" fmla="*/ 279 w 620"/>
                  <a:gd name="T87" fmla="*/ 558 h 559"/>
                  <a:gd name="T88" fmla="*/ 279 w 620"/>
                  <a:gd name="T89" fmla="*/ 527 h 559"/>
                  <a:gd name="T90" fmla="*/ 311 w 620"/>
                  <a:gd name="T91" fmla="*/ 465 h 5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620" h="559">
                    <a:moveTo>
                      <a:pt x="372" y="403"/>
                    </a:moveTo>
                    <a:lnTo>
                      <a:pt x="372" y="403"/>
                    </a:lnTo>
                    <a:cubicBezTo>
                      <a:pt x="372" y="403"/>
                      <a:pt x="403" y="403"/>
                      <a:pt x="435" y="403"/>
                    </a:cubicBezTo>
                    <a:lnTo>
                      <a:pt x="435" y="403"/>
                    </a:lnTo>
                    <a:cubicBezTo>
                      <a:pt x="435" y="403"/>
                      <a:pt x="434" y="403"/>
                      <a:pt x="464" y="403"/>
                    </a:cubicBezTo>
                    <a:lnTo>
                      <a:pt x="464" y="403"/>
                    </a:lnTo>
                    <a:lnTo>
                      <a:pt x="464" y="403"/>
                    </a:lnTo>
                    <a:lnTo>
                      <a:pt x="464" y="403"/>
                    </a:lnTo>
                    <a:cubicBezTo>
                      <a:pt x="464" y="403"/>
                      <a:pt x="464" y="403"/>
                      <a:pt x="464" y="372"/>
                    </a:cubicBezTo>
                    <a:lnTo>
                      <a:pt x="464" y="372"/>
                    </a:lnTo>
                    <a:cubicBezTo>
                      <a:pt x="464" y="372"/>
                      <a:pt x="495" y="341"/>
                      <a:pt x="495" y="311"/>
                    </a:cubicBezTo>
                    <a:cubicBezTo>
                      <a:pt x="495" y="279"/>
                      <a:pt x="495" y="279"/>
                      <a:pt x="526" y="279"/>
                    </a:cubicBezTo>
                    <a:lnTo>
                      <a:pt x="526" y="279"/>
                    </a:lnTo>
                    <a:lnTo>
                      <a:pt x="526" y="279"/>
                    </a:lnTo>
                    <a:cubicBezTo>
                      <a:pt x="526" y="248"/>
                      <a:pt x="526" y="248"/>
                      <a:pt x="526" y="217"/>
                    </a:cubicBezTo>
                    <a:lnTo>
                      <a:pt x="526" y="217"/>
                    </a:lnTo>
                    <a:lnTo>
                      <a:pt x="557" y="217"/>
                    </a:lnTo>
                    <a:cubicBezTo>
                      <a:pt x="557" y="187"/>
                      <a:pt x="557" y="187"/>
                      <a:pt x="557" y="187"/>
                    </a:cubicBezTo>
                    <a:lnTo>
                      <a:pt x="557" y="187"/>
                    </a:lnTo>
                    <a:cubicBezTo>
                      <a:pt x="557" y="155"/>
                      <a:pt x="557" y="155"/>
                      <a:pt x="557" y="124"/>
                    </a:cubicBezTo>
                    <a:lnTo>
                      <a:pt x="557" y="124"/>
                    </a:lnTo>
                    <a:cubicBezTo>
                      <a:pt x="588" y="124"/>
                      <a:pt x="588" y="124"/>
                      <a:pt x="619" y="124"/>
                    </a:cubicBezTo>
                    <a:lnTo>
                      <a:pt x="619" y="124"/>
                    </a:lnTo>
                    <a:lnTo>
                      <a:pt x="619" y="124"/>
                    </a:lnTo>
                    <a:lnTo>
                      <a:pt x="619" y="124"/>
                    </a:lnTo>
                    <a:lnTo>
                      <a:pt x="619" y="124"/>
                    </a:lnTo>
                    <a:cubicBezTo>
                      <a:pt x="619" y="93"/>
                      <a:pt x="619" y="93"/>
                      <a:pt x="619" y="93"/>
                    </a:cubicBezTo>
                    <a:cubicBezTo>
                      <a:pt x="588" y="93"/>
                      <a:pt x="588" y="63"/>
                      <a:pt x="588" y="63"/>
                    </a:cubicBezTo>
                    <a:lnTo>
                      <a:pt x="588" y="63"/>
                    </a:lnTo>
                    <a:lnTo>
                      <a:pt x="588" y="63"/>
                    </a:lnTo>
                    <a:cubicBezTo>
                      <a:pt x="588" y="31"/>
                      <a:pt x="588" y="31"/>
                      <a:pt x="557" y="31"/>
                    </a:cubicBezTo>
                    <a:lnTo>
                      <a:pt x="557" y="31"/>
                    </a:lnTo>
                    <a:cubicBezTo>
                      <a:pt x="557" y="63"/>
                      <a:pt x="526" y="63"/>
                      <a:pt x="495" y="63"/>
                    </a:cubicBezTo>
                    <a:lnTo>
                      <a:pt x="495" y="63"/>
                    </a:lnTo>
                    <a:lnTo>
                      <a:pt x="495" y="63"/>
                    </a:lnTo>
                    <a:cubicBezTo>
                      <a:pt x="495" y="63"/>
                      <a:pt x="464" y="63"/>
                      <a:pt x="464" y="31"/>
                    </a:cubicBezTo>
                    <a:cubicBezTo>
                      <a:pt x="434" y="31"/>
                      <a:pt x="435" y="31"/>
                      <a:pt x="435" y="31"/>
                    </a:cubicBezTo>
                    <a:lnTo>
                      <a:pt x="403" y="31"/>
                    </a:lnTo>
                    <a:lnTo>
                      <a:pt x="403" y="63"/>
                    </a:lnTo>
                    <a:lnTo>
                      <a:pt x="403" y="63"/>
                    </a:lnTo>
                    <a:cubicBezTo>
                      <a:pt x="372" y="63"/>
                      <a:pt x="372" y="63"/>
                      <a:pt x="372" y="93"/>
                    </a:cubicBezTo>
                    <a:lnTo>
                      <a:pt x="341" y="93"/>
                    </a:lnTo>
                    <a:cubicBezTo>
                      <a:pt x="311" y="93"/>
                      <a:pt x="279" y="63"/>
                      <a:pt x="279" y="63"/>
                    </a:cubicBezTo>
                    <a:lnTo>
                      <a:pt x="279" y="63"/>
                    </a:lnTo>
                    <a:lnTo>
                      <a:pt x="279" y="63"/>
                    </a:lnTo>
                    <a:lnTo>
                      <a:pt x="279" y="31"/>
                    </a:lnTo>
                    <a:lnTo>
                      <a:pt x="248" y="63"/>
                    </a:lnTo>
                    <a:cubicBezTo>
                      <a:pt x="248" y="63"/>
                      <a:pt x="248" y="63"/>
                      <a:pt x="217" y="63"/>
                    </a:cubicBezTo>
                    <a:lnTo>
                      <a:pt x="187" y="63"/>
                    </a:lnTo>
                    <a:lnTo>
                      <a:pt x="187" y="63"/>
                    </a:lnTo>
                    <a:cubicBezTo>
                      <a:pt x="187" y="63"/>
                      <a:pt x="187" y="31"/>
                      <a:pt x="155" y="31"/>
                    </a:cubicBezTo>
                    <a:lnTo>
                      <a:pt x="155" y="31"/>
                    </a:lnTo>
                    <a:lnTo>
                      <a:pt x="155" y="31"/>
                    </a:lnTo>
                    <a:cubicBezTo>
                      <a:pt x="155" y="31"/>
                      <a:pt x="155" y="31"/>
                      <a:pt x="124" y="0"/>
                    </a:cubicBezTo>
                    <a:lnTo>
                      <a:pt x="124" y="0"/>
                    </a:lnTo>
                    <a:cubicBezTo>
                      <a:pt x="124" y="0"/>
                      <a:pt x="124" y="0"/>
                      <a:pt x="124" y="31"/>
                    </a:cubicBezTo>
                    <a:lnTo>
                      <a:pt x="93" y="31"/>
                    </a:lnTo>
                    <a:lnTo>
                      <a:pt x="93" y="31"/>
                    </a:lnTo>
                    <a:cubicBezTo>
                      <a:pt x="93" y="63"/>
                      <a:pt x="63" y="63"/>
                      <a:pt x="63" y="93"/>
                    </a:cubicBezTo>
                    <a:lnTo>
                      <a:pt x="63" y="93"/>
                    </a:lnTo>
                    <a:lnTo>
                      <a:pt x="63" y="93"/>
                    </a:lnTo>
                    <a:lnTo>
                      <a:pt x="63" y="93"/>
                    </a:lnTo>
                    <a:cubicBezTo>
                      <a:pt x="63" y="124"/>
                      <a:pt x="63" y="124"/>
                      <a:pt x="63" y="124"/>
                    </a:cubicBezTo>
                    <a:lnTo>
                      <a:pt x="63" y="124"/>
                    </a:lnTo>
                    <a:lnTo>
                      <a:pt x="63" y="155"/>
                    </a:lnTo>
                    <a:lnTo>
                      <a:pt x="63" y="155"/>
                    </a:lnTo>
                    <a:lnTo>
                      <a:pt x="63" y="187"/>
                    </a:lnTo>
                    <a:cubicBezTo>
                      <a:pt x="63" y="217"/>
                      <a:pt x="63" y="217"/>
                      <a:pt x="63" y="217"/>
                    </a:cubicBezTo>
                    <a:lnTo>
                      <a:pt x="63" y="217"/>
                    </a:lnTo>
                    <a:cubicBezTo>
                      <a:pt x="63" y="248"/>
                      <a:pt x="63" y="248"/>
                      <a:pt x="63" y="248"/>
                    </a:cubicBezTo>
                    <a:lnTo>
                      <a:pt x="31" y="279"/>
                    </a:lnTo>
                    <a:lnTo>
                      <a:pt x="31" y="279"/>
                    </a:lnTo>
                    <a:lnTo>
                      <a:pt x="31" y="279"/>
                    </a:lnTo>
                    <a:lnTo>
                      <a:pt x="31" y="279"/>
                    </a:lnTo>
                    <a:cubicBezTo>
                      <a:pt x="31" y="311"/>
                      <a:pt x="0" y="311"/>
                      <a:pt x="0" y="311"/>
                    </a:cubicBezTo>
                    <a:lnTo>
                      <a:pt x="0" y="341"/>
                    </a:lnTo>
                    <a:cubicBezTo>
                      <a:pt x="0" y="372"/>
                      <a:pt x="0" y="372"/>
                      <a:pt x="0" y="403"/>
                    </a:cubicBezTo>
                    <a:cubicBezTo>
                      <a:pt x="0" y="403"/>
                      <a:pt x="0" y="403"/>
                      <a:pt x="0" y="435"/>
                    </a:cubicBezTo>
                    <a:lnTo>
                      <a:pt x="0" y="435"/>
                    </a:lnTo>
                    <a:cubicBezTo>
                      <a:pt x="31" y="435"/>
                      <a:pt x="31" y="435"/>
                      <a:pt x="31" y="435"/>
                    </a:cubicBezTo>
                    <a:cubicBezTo>
                      <a:pt x="31" y="435"/>
                      <a:pt x="31" y="435"/>
                      <a:pt x="63" y="435"/>
                    </a:cubicBezTo>
                    <a:cubicBezTo>
                      <a:pt x="93" y="435"/>
                      <a:pt x="93" y="465"/>
                      <a:pt x="124" y="465"/>
                    </a:cubicBezTo>
                    <a:lnTo>
                      <a:pt x="124" y="465"/>
                    </a:lnTo>
                    <a:cubicBezTo>
                      <a:pt x="155" y="496"/>
                      <a:pt x="155" y="527"/>
                      <a:pt x="155" y="558"/>
                    </a:cubicBezTo>
                    <a:lnTo>
                      <a:pt x="155" y="558"/>
                    </a:lnTo>
                    <a:cubicBezTo>
                      <a:pt x="155" y="558"/>
                      <a:pt x="155" y="558"/>
                      <a:pt x="187" y="558"/>
                    </a:cubicBezTo>
                    <a:lnTo>
                      <a:pt x="187" y="558"/>
                    </a:lnTo>
                    <a:cubicBezTo>
                      <a:pt x="187" y="558"/>
                      <a:pt x="248" y="558"/>
                      <a:pt x="279" y="558"/>
                    </a:cubicBezTo>
                    <a:cubicBezTo>
                      <a:pt x="279" y="527"/>
                      <a:pt x="279" y="527"/>
                      <a:pt x="279" y="527"/>
                    </a:cubicBezTo>
                    <a:lnTo>
                      <a:pt x="279" y="527"/>
                    </a:lnTo>
                    <a:cubicBezTo>
                      <a:pt x="279" y="527"/>
                      <a:pt x="279" y="496"/>
                      <a:pt x="311" y="465"/>
                    </a:cubicBezTo>
                    <a:lnTo>
                      <a:pt x="311" y="465"/>
                    </a:lnTo>
                    <a:lnTo>
                      <a:pt x="372" y="403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57" name="Freeform 54"/>
              <p:cNvSpPr>
                <a:spLocks noChangeArrowheads="1"/>
              </p:cNvSpPr>
              <p:nvPr/>
            </p:nvSpPr>
            <p:spPr bwMode="auto">
              <a:xfrm>
                <a:off x="3848100" y="2605088"/>
                <a:ext cx="100013" cy="123825"/>
              </a:xfrm>
              <a:custGeom>
                <a:avLst/>
                <a:gdLst>
                  <a:gd name="T0" fmla="*/ 94 w 279"/>
                  <a:gd name="T1" fmla="*/ 248 h 342"/>
                  <a:gd name="T2" fmla="*/ 94 w 279"/>
                  <a:gd name="T3" fmla="*/ 248 h 342"/>
                  <a:gd name="T4" fmla="*/ 154 w 279"/>
                  <a:gd name="T5" fmla="*/ 248 h 342"/>
                  <a:gd name="T6" fmla="*/ 154 w 279"/>
                  <a:gd name="T7" fmla="*/ 217 h 342"/>
                  <a:gd name="T8" fmla="*/ 216 w 279"/>
                  <a:gd name="T9" fmla="*/ 217 h 342"/>
                  <a:gd name="T10" fmla="*/ 216 w 279"/>
                  <a:gd name="T11" fmla="*/ 248 h 342"/>
                  <a:gd name="T12" fmla="*/ 216 w 279"/>
                  <a:gd name="T13" fmla="*/ 248 h 342"/>
                  <a:gd name="T14" fmla="*/ 216 w 279"/>
                  <a:gd name="T15" fmla="*/ 248 h 342"/>
                  <a:gd name="T16" fmla="*/ 247 w 279"/>
                  <a:gd name="T17" fmla="*/ 217 h 342"/>
                  <a:gd name="T18" fmla="*/ 247 w 279"/>
                  <a:gd name="T19" fmla="*/ 248 h 342"/>
                  <a:gd name="T20" fmla="*/ 278 w 279"/>
                  <a:gd name="T21" fmla="*/ 248 h 342"/>
                  <a:gd name="T22" fmla="*/ 278 w 279"/>
                  <a:gd name="T23" fmla="*/ 217 h 342"/>
                  <a:gd name="T24" fmla="*/ 247 w 279"/>
                  <a:gd name="T25" fmla="*/ 186 h 342"/>
                  <a:gd name="T26" fmla="*/ 247 w 279"/>
                  <a:gd name="T27" fmla="*/ 155 h 342"/>
                  <a:gd name="T28" fmla="*/ 247 w 279"/>
                  <a:gd name="T29" fmla="*/ 155 h 342"/>
                  <a:gd name="T30" fmla="*/ 247 w 279"/>
                  <a:gd name="T31" fmla="*/ 155 h 342"/>
                  <a:gd name="T32" fmla="*/ 247 w 279"/>
                  <a:gd name="T33" fmla="*/ 155 h 342"/>
                  <a:gd name="T34" fmla="*/ 216 w 279"/>
                  <a:gd name="T35" fmla="*/ 124 h 342"/>
                  <a:gd name="T36" fmla="*/ 247 w 279"/>
                  <a:gd name="T37" fmla="*/ 93 h 342"/>
                  <a:gd name="T38" fmla="*/ 247 w 279"/>
                  <a:gd name="T39" fmla="*/ 93 h 342"/>
                  <a:gd name="T40" fmla="*/ 247 w 279"/>
                  <a:gd name="T41" fmla="*/ 62 h 342"/>
                  <a:gd name="T42" fmla="*/ 247 w 279"/>
                  <a:gd name="T43" fmla="*/ 62 h 342"/>
                  <a:gd name="T44" fmla="*/ 247 w 279"/>
                  <a:gd name="T45" fmla="*/ 62 h 342"/>
                  <a:gd name="T46" fmla="*/ 216 w 279"/>
                  <a:gd name="T47" fmla="*/ 62 h 342"/>
                  <a:gd name="T48" fmla="*/ 216 w 279"/>
                  <a:gd name="T49" fmla="*/ 62 h 342"/>
                  <a:gd name="T50" fmla="*/ 216 w 279"/>
                  <a:gd name="T51" fmla="*/ 93 h 342"/>
                  <a:gd name="T52" fmla="*/ 185 w 279"/>
                  <a:gd name="T53" fmla="*/ 62 h 342"/>
                  <a:gd name="T54" fmla="*/ 185 w 279"/>
                  <a:gd name="T55" fmla="*/ 62 h 342"/>
                  <a:gd name="T56" fmla="*/ 185 w 279"/>
                  <a:gd name="T57" fmla="*/ 31 h 342"/>
                  <a:gd name="T58" fmla="*/ 185 w 279"/>
                  <a:gd name="T59" fmla="*/ 31 h 342"/>
                  <a:gd name="T60" fmla="*/ 185 w 279"/>
                  <a:gd name="T61" fmla="*/ 0 h 342"/>
                  <a:gd name="T62" fmla="*/ 154 w 279"/>
                  <a:gd name="T63" fmla="*/ 0 h 342"/>
                  <a:gd name="T64" fmla="*/ 154 w 279"/>
                  <a:gd name="T65" fmla="*/ 0 h 342"/>
                  <a:gd name="T66" fmla="*/ 154 w 279"/>
                  <a:gd name="T67" fmla="*/ 0 h 342"/>
                  <a:gd name="T68" fmla="*/ 154 w 279"/>
                  <a:gd name="T69" fmla="*/ 93 h 342"/>
                  <a:gd name="T70" fmla="*/ 31 w 279"/>
                  <a:gd name="T71" fmla="*/ 93 h 342"/>
                  <a:gd name="T72" fmla="*/ 0 w 279"/>
                  <a:gd name="T73" fmla="*/ 155 h 342"/>
                  <a:gd name="T74" fmla="*/ 0 w 279"/>
                  <a:gd name="T75" fmla="*/ 155 h 342"/>
                  <a:gd name="T76" fmla="*/ 0 w 279"/>
                  <a:gd name="T77" fmla="*/ 186 h 342"/>
                  <a:gd name="T78" fmla="*/ 0 w 279"/>
                  <a:gd name="T79" fmla="*/ 186 h 342"/>
                  <a:gd name="T80" fmla="*/ 0 w 279"/>
                  <a:gd name="T81" fmla="*/ 217 h 342"/>
                  <a:gd name="T82" fmla="*/ 31 w 279"/>
                  <a:gd name="T83" fmla="*/ 217 h 342"/>
                  <a:gd name="T84" fmla="*/ 31 w 279"/>
                  <a:gd name="T85" fmla="*/ 248 h 342"/>
                  <a:gd name="T86" fmla="*/ 94 w 279"/>
                  <a:gd name="T87" fmla="*/ 341 h 342"/>
                  <a:gd name="T88" fmla="*/ 123 w 279"/>
                  <a:gd name="T89" fmla="*/ 341 h 342"/>
                  <a:gd name="T90" fmla="*/ 94 w 279"/>
                  <a:gd name="T91" fmla="*/ 310 h 342"/>
                  <a:gd name="T92" fmla="*/ 94 w 279"/>
                  <a:gd name="T93" fmla="*/ 248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79" h="342">
                    <a:moveTo>
                      <a:pt x="94" y="248"/>
                    </a:moveTo>
                    <a:lnTo>
                      <a:pt x="94" y="248"/>
                    </a:lnTo>
                    <a:cubicBezTo>
                      <a:pt x="154" y="248"/>
                      <a:pt x="154" y="248"/>
                      <a:pt x="154" y="248"/>
                    </a:cubicBezTo>
                    <a:cubicBezTo>
                      <a:pt x="154" y="217"/>
                      <a:pt x="154" y="217"/>
                      <a:pt x="154" y="217"/>
                    </a:cubicBezTo>
                    <a:cubicBezTo>
                      <a:pt x="216" y="217"/>
                      <a:pt x="216" y="217"/>
                      <a:pt x="216" y="217"/>
                    </a:cubicBezTo>
                    <a:cubicBezTo>
                      <a:pt x="216" y="248"/>
                      <a:pt x="216" y="248"/>
                      <a:pt x="216" y="248"/>
                    </a:cubicBezTo>
                    <a:lnTo>
                      <a:pt x="216" y="248"/>
                    </a:lnTo>
                    <a:lnTo>
                      <a:pt x="216" y="248"/>
                    </a:lnTo>
                    <a:cubicBezTo>
                      <a:pt x="247" y="217"/>
                      <a:pt x="247" y="217"/>
                      <a:pt x="247" y="217"/>
                    </a:cubicBezTo>
                    <a:cubicBezTo>
                      <a:pt x="247" y="248"/>
                      <a:pt x="247" y="248"/>
                      <a:pt x="247" y="248"/>
                    </a:cubicBezTo>
                    <a:lnTo>
                      <a:pt x="278" y="248"/>
                    </a:lnTo>
                    <a:lnTo>
                      <a:pt x="278" y="217"/>
                    </a:lnTo>
                    <a:cubicBezTo>
                      <a:pt x="278" y="217"/>
                      <a:pt x="278" y="186"/>
                      <a:pt x="247" y="186"/>
                    </a:cubicBezTo>
                    <a:cubicBezTo>
                      <a:pt x="247" y="186"/>
                      <a:pt x="247" y="186"/>
                      <a:pt x="247" y="155"/>
                    </a:cubicBezTo>
                    <a:lnTo>
                      <a:pt x="247" y="155"/>
                    </a:lnTo>
                    <a:lnTo>
                      <a:pt x="247" y="155"/>
                    </a:lnTo>
                    <a:lnTo>
                      <a:pt x="247" y="155"/>
                    </a:lnTo>
                    <a:lnTo>
                      <a:pt x="216" y="124"/>
                    </a:lnTo>
                    <a:lnTo>
                      <a:pt x="247" y="93"/>
                    </a:lnTo>
                    <a:lnTo>
                      <a:pt x="247" y="93"/>
                    </a:lnTo>
                    <a:cubicBezTo>
                      <a:pt x="247" y="62"/>
                      <a:pt x="247" y="62"/>
                      <a:pt x="247" y="62"/>
                    </a:cubicBezTo>
                    <a:lnTo>
                      <a:pt x="247" y="62"/>
                    </a:lnTo>
                    <a:lnTo>
                      <a:pt x="247" y="62"/>
                    </a:lnTo>
                    <a:cubicBezTo>
                      <a:pt x="247" y="62"/>
                      <a:pt x="247" y="62"/>
                      <a:pt x="216" y="62"/>
                    </a:cubicBezTo>
                    <a:lnTo>
                      <a:pt x="216" y="62"/>
                    </a:lnTo>
                    <a:cubicBezTo>
                      <a:pt x="216" y="93"/>
                      <a:pt x="216" y="93"/>
                      <a:pt x="216" y="93"/>
                    </a:cubicBezTo>
                    <a:lnTo>
                      <a:pt x="185" y="62"/>
                    </a:lnTo>
                    <a:lnTo>
                      <a:pt x="185" y="62"/>
                    </a:lnTo>
                    <a:cubicBezTo>
                      <a:pt x="185" y="31"/>
                      <a:pt x="185" y="31"/>
                      <a:pt x="185" y="31"/>
                    </a:cubicBezTo>
                    <a:lnTo>
                      <a:pt x="185" y="31"/>
                    </a:lnTo>
                    <a:cubicBezTo>
                      <a:pt x="185" y="31"/>
                      <a:pt x="185" y="31"/>
                      <a:pt x="185" y="0"/>
                    </a:cubicBezTo>
                    <a:lnTo>
                      <a:pt x="154" y="0"/>
                    </a:lnTo>
                    <a:lnTo>
                      <a:pt x="154" y="0"/>
                    </a:lnTo>
                    <a:lnTo>
                      <a:pt x="154" y="0"/>
                    </a:lnTo>
                    <a:cubicBezTo>
                      <a:pt x="154" y="93"/>
                      <a:pt x="154" y="93"/>
                      <a:pt x="154" y="93"/>
                    </a:cubicBezTo>
                    <a:cubicBezTo>
                      <a:pt x="31" y="93"/>
                      <a:pt x="31" y="93"/>
                      <a:pt x="31" y="93"/>
                    </a:cubicBezTo>
                    <a:cubicBezTo>
                      <a:pt x="31" y="124"/>
                      <a:pt x="0" y="155"/>
                      <a:pt x="0" y="155"/>
                    </a:cubicBezTo>
                    <a:lnTo>
                      <a:pt x="0" y="155"/>
                    </a:lnTo>
                    <a:lnTo>
                      <a:pt x="0" y="186"/>
                    </a:lnTo>
                    <a:lnTo>
                      <a:pt x="0" y="186"/>
                    </a:lnTo>
                    <a:cubicBezTo>
                      <a:pt x="0" y="186"/>
                      <a:pt x="0" y="186"/>
                      <a:pt x="0" y="217"/>
                    </a:cubicBezTo>
                    <a:cubicBezTo>
                      <a:pt x="31" y="217"/>
                      <a:pt x="31" y="217"/>
                      <a:pt x="31" y="217"/>
                    </a:cubicBezTo>
                    <a:cubicBezTo>
                      <a:pt x="31" y="248"/>
                      <a:pt x="31" y="248"/>
                      <a:pt x="31" y="248"/>
                    </a:cubicBezTo>
                    <a:cubicBezTo>
                      <a:pt x="31" y="248"/>
                      <a:pt x="62" y="279"/>
                      <a:pt x="94" y="341"/>
                    </a:cubicBezTo>
                    <a:cubicBezTo>
                      <a:pt x="123" y="341"/>
                      <a:pt x="123" y="341"/>
                      <a:pt x="123" y="341"/>
                    </a:cubicBezTo>
                    <a:cubicBezTo>
                      <a:pt x="93" y="310"/>
                      <a:pt x="94" y="310"/>
                      <a:pt x="94" y="310"/>
                    </a:cubicBezTo>
                    <a:lnTo>
                      <a:pt x="94" y="248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58" name="Freeform 55"/>
              <p:cNvSpPr>
                <a:spLocks noChangeArrowheads="1"/>
              </p:cNvSpPr>
              <p:nvPr/>
            </p:nvSpPr>
            <p:spPr bwMode="auto">
              <a:xfrm>
                <a:off x="3444875" y="1836738"/>
                <a:ext cx="179388" cy="168275"/>
              </a:xfrm>
              <a:custGeom>
                <a:avLst/>
                <a:gdLst>
                  <a:gd name="T0" fmla="*/ 155 w 497"/>
                  <a:gd name="T1" fmla="*/ 372 h 466"/>
                  <a:gd name="T2" fmla="*/ 218 w 497"/>
                  <a:gd name="T3" fmla="*/ 341 h 466"/>
                  <a:gd name="T4" fmla="*/ 218 w 497"/>
                  <a:gd name="T5" fmla="*/ 341 h 466"/>
                  <a:gd name="T6" fmla="*/ 218 w 497"/>
                  <a:gd name="T7" fmla="*/ 341 h 466"/>
                  <a:gd name="T8" fmla="*/ 279 w 497"/>
                  <a:gd name="T9" fmla="*/ 309 h 466"/>
                  <a:gd name="T10" fmla="*/ 310 w 497"/>
                  <a:gd name="T11" fmla="*/ 309 h 466"/>
                  <a:gd name="T12" fmla="*/ 310 w 497"/>
                  <a:gd name="T13" fmla="*/ 309 h 466"/>
                  <a:gd name="T14" fmla="*/ 310 w 497"/>
                  <a:gd name="T15" fmla="*/ 309 h 466"/>
                  <a:gd name="T16" fmla="*/ 341 w 497"/>
                  <a:gd name="T17" fmla="*/ 278 h 466"/>
                  <a:gd name="T18" fmla="*/ 372 w 497"/>
                  <a:gd name="T19" fmla="*/ 278 h 466"/>
                  <a:gd name="T20" fmla="*/ 372 w 497"/>
                  <a:gd name="T21" fmla="*/ 248 h 466"/>
                  <a:gd name="T22" fmla="*/ 372 w 497"/>
                  <a:gd name="T23" fmla="*/ 248 h 466"/>
                  <a:gd name="T24" fmla="*/ 372 w 497"/>
                  <a:gd name="T25" fmla="*/ 217 h 466"/>
                  <a:gd name="T26" fmla="*/ 403 w 497"/>
                  <a:gd name="T27" fmla="*/ 185 h 466"/>
                  <a:gd name="T28" fmla="*/ 434 w 497"/>
                  <a:gd name="T29" fmla="*/ 217 h 466"/>
                  <a:gd name="T30" fmla="*/ 434 w 497"/>
                  <a:gd name="T31" fmla="*/ 217 h 466"/>
                  <a:gd name="T32" fmla="*/ 434 w 497"/>
                  <a:gd name="T33" fmla="*/ 185 h 466"/>
                  <a:gd name="T34" fmla="*/ 466 w 497"/>
                  <a:gd name="T35" fmla="*/ 185 h 466"/>
                  <a:gd name="T36" fmla="*/ 496 w 497"/>
                  <a:gd name="T37" fmla="*/ 185 h 466"/>
                  <a:gd name="T38" fmla="*/ 496 w 497"/>
                  <a:gd name="T39" fmla="*/ 93 h 466"/>
                  <a:gd name="T40" fmla="*/ 466 w 497"/>
                  <a:gd name="T41" fmla="*/ 30 h 466"/>
                  <a:gd name="T42" fmla="*/ 466 w 497"/>
                  <a:gd name="T43" fmla="*/ 30 h 466"/>
                  <a:gd name="T44" fmla="*/ 434 w 497"/>
                  <a:gd name="T45" fmla="*/ 30 h 466"/>
                  <a:gd name="T46" fmla="*/ 403 w 497"/>
                  <a:gd name="T47" fmla="*/ 30 h 466"/>
                  <a:gd name="T48" fmla="*/ 310 w 497"/>
                  <a:gd name="T49" fmla="*/ 0 h 466"/>
                  <a:gd name="T50" fmla="*/ 279 w 497"/>
                  <a:gd name="T51" fmla="*/ 0 h 466"/>
                  <a:gd name="T52" fmla="*/ 279 w 497"/>
                  <a:gd name="T53" fmla="*/ 30 h 466"/>
                  <a:gd name="T54" fmla="*/ 155 w 497"/>
                  <a:gd name="T55" fmla="*/ 154 h 466"/>
                  <a:gd name="T56" fmla="*/ 94 w 497"/>
                  <a:gd name="T57" fmla="*/ 248 h 466"/>
                  <a:gd name="T58" fmla="*/ 94 w 497"/>
                  <a:gd name="T59" fmla="*/ 278 h 466"/>
                  <a:gd name="T60" fmla="*/ 94 w 497"/>
                  <a:gd name="T61" fmla="*/ 341 h 466"/>
                  <a:gd name="T62" fmla="*/ 0 w 497"/>
                  <a:gd name="T63" fmla="*/ 465 h 466"/>
                  <a:gd name="T64" fmla="*/ 94 w 497"/>
                  <a:gd name="T65" fmla="*/ 402 h 466"/>
                  <a:gd name="T66" fmla="*/ 155 w 497"/>
                  <a:gd name="T67" fmla="*/ 372 h 4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97" h="466">
                    <a:moveTo>
                      <a:pt x="155" y="372"/>
                    </a:moveTo>
                    <a:lnTo>
                      <a:pt x="155" y="372"/>
                    </a:lnTo>
                    <a:lnTo>
                      <a:pt x="186" y="341"/>
                    </a:lnTo>
                    <a:lnTo>
                      <a:pt x="218" y="341"/>
                    </a:lnTo>
                    <a:lnTo>
                      <a:pt x="218" y="341"/>
                    </a:lnTo>
                    <a:lnTo>
                      <a:pt x="218" y="341"/>
                    </a:lnTo>
                    <a:lnTo>
                      <a:pt x="218" y="341"/>
                    </a:lnTo>
                    <a:lnTo>
                      <a:pt x="218" y="341"/>
                    </a:lnTo>
                    <a:cubicBezTo>
                      <a:pt x="218" y="341"/>
                      <a:pt x="218" y="341"/>
                      <a:pt x="248" y="341"/>
                    </a:cubicBezTo>
                    <a:cubicBezTo>
                      <a:pt x="248" y="309"/>
                      <a:pt x="248" y="309"/>
                      <a:pt x="279" y="309"/>
                    </a:cubicBezTo>
                    <a:lnTo>
                      <a:pt x="279" y="309"/>
                    </a:lnTo>
                    <a:cubicBezTo>
                      <a:pt x="279" y="309"/>
                      <a:pt x="279" y="309"/>
                      <a:pt x="310" y="309"/>
                    </a:cubicBezTo>
                    <a:lnTo>
                      <a:pt x="310" y="309"/>
                    </a:lnTo>
                    <a:lnTo>
                      <a:pt x="310" y="309"/>
                    </a:lnTo>
                    <a:lnTo>
                      <a:pt x="310" y="309"/>
                    </a:lnTo>
                    <a:lnTo>
                      <a:pt x="310" y="309"/>
                    </a:lnTo>
                    <a:lnTo>
                      <a:pt x="310" y="309"/>
                    </a:lnTo>
                    <a:cubicBezTo>
                      <a:pt x="310" y="278"/>
                      <a:pt x="341" y="278"/>
                      <a:pt x="341" y="278"/>
                    </a:cubicBezTo>
                    <a:lnTo>
                      <a:pt x="341" y="278"/>
                    </a:lnTo>
                    <a:lnTo>
                      <a:pt x="372" y="278"/>
                    </a:lnTo>
                    <a:lnTo>
                      <a:pt x="372" y="278"/>
                    </a:lnTo>
                    <a:cubicBezTo>
                      <a:pt x="372" y="278"/>
                      <a:pt x="372" y="278"/>
                      <a:pt x="372" y="248"/>
                    </a:cubicBezTo>
                    <a:lnTo>
                      <a:pt x="372" y="248"/>
                    </a:lnTo>
                    <a:lnTo>
                      <a:pt x="372" y="248"/>
                    </a:lnTo>
                    <a:cubicBezTo>
                      <a:pt x="372" y="248"/>
                      <a:pt x="372" y="248"/>
                      <a:pt x="372" y="217"/>
                    </a:cubicBezTo>
                    <a:lnTo>
                      <a:pt x="372" y="217"/>
                    </a:lnTo>
                    <a:cubicBezTo>
                      <a:pt x="372" y="185"/>
                      <a:pt x="403" y="185"/>
                      <a:pt x="403" y="185"/>
                    </a:cubicBezTo>
                    <a:lnTo>
                      <a:pt x="403" y="185"/>
                    </a:lnTo>
                    <a:cubicBezTo>
                      <a:pt x="403" y="185"/>
                      <a:pt x="403" y="217"/>
                      <a:pt x="434" y="217"/>
                    </a:cubicBezTo>
                    <a:lnTo>
                      <a:pt x="434" y="217"/>
                    </a:lnTo>
                    <a:lnTo>
                      <a:pt x="434" y="217"/>
                    </a:lnTo>
                    <a:lnTo>
                      <a:pt x="434" y="217"/>
                    </a:lnTo>
                    <a:cubicBezTo>
                      <a:pt x="434" y="185"/>
                      <a:pt x="434" y="185"/>
                      <a:pt x="434" y="185"/>
                    </a:cubicBezTo>
                    <a:lnTo>
                      <a:pt x="434" y="185"/>
                    </a:lnTo>
                    <a:cubicBezTo>
                      <a:pt x="466" y="185"/>
                      <a:pt x="466" y="185"/>
                      <a:pt x="466" y="185"/>
                    </a:cubicBezTo>
                    <a:lnTo>
                      <a:pt x="466" y="185"/>
                    </a:lnTo>
                    <a:lnTo>
                      <a:pt x="496" y="185"/>
                    </a:lnTo>
                    <a:lnTo>
                      <a:pt x="496" y="185"/>
                    </a:lnTo>
                    <a:lnTo>
                      <a:pt x="496" y="185"/>
                    </a:lnTo>
                    <a:cubicBezTo>
                      <a:pt x="496" y="154"/>
                      <a:pt x="496" y="124"/>
                      <a:pt x="496" y="93"/>
                    </a:cubicBezTo>
                    <a:lnTo>
                      <a:pt x="496" y="93"/>
                    </a:lnTo>
                    <a:cubicBezTo>
                      <a:pt x="496" y="61"/>
                      <a:pt x="496" y="61"/>
                      <a:pt x="466" y="30"/>
                    </a:cubicBezTo>
                    <a:lnTo>
                      <a:pt x="466" y="30"/>
                    </a:lnTo>
                    <a:lnTo>
                      <a:pt x="466" y="30"/>
                    </a:lnTo>
                    <a:lnTo>
                      <a:pt x="434" y="30"/>
                    </a:lnTo>
                    <a:lnTo>
                      <a:pt x="434" y="30"/>
                    </a:lnTo>
                    <a:lnTo>
                      <a:pt x="434" y="30"/>
                    </a:lnTo>
                    <a:cubicBezTo>
                      <a:pt x="403" y="30"/>
                      <a:pt x="403" y="30"/>
                      <a:pt x="403" y="30"/>
                    </a:cubicBezTo>
                    <a:cubicBezTo>
                      <a:pt x="403" y="30"/>
                      <a:pt x="372" y="30"/>
                      <a:pt x="341" y="30"/>
                    </a:cubicBezTo>
                    <a:lnTo>
                      <a:pt x="310" y="0"/>
                    </a:lnTo>
                    <a:lnTo>
                      <a:pt x="310" y="0"/>
                    </a:lnTo>
                    <a:cubicBezTo>
                      <a:pt x="279" y="0"/>
                      <a:pt x="279" y="0"/>
                      <a:pt x="279" y="0"/>
                    </a:cubicBezTo>
                    <a:cubicBezTo>
                      <a:pt x="279" y="0"/>
                      <a:pt x="279" y="0"/>
                      <a:pt x="279" y="30"/>
                    </a:cubicBezTo>
                    <a:lnTo>
                      <a:pt x="279" y="30"/>
                    </a:lnTo>
                    <a:cubicBezTo>
                      <a:pt x="279" y="61"/>
                      <a:pt x="248" y="93"/>
                      <a:pt x="248" y="93"/>
                    </a:cubicBezTo>
                    <a:cubicBezTo>
                      <a:pt x="218" y="124"/>
                      <a:pt x="155" y="154"/>
                      <a:pt x="155" y="154"/>
                    </a:cubicBezTo>
                    <a:cubicBezTo>
                      <a:pt x="155" y="154"/>
                      <a:pt x="124" y="185"/>
                      <a:pt x="94" y="185"/>
                    </a:cubicBezTo>
                    <a:cubicBezTo>
                      <a:pt x="94" y="217"/>
                      <a:pt x="124" y="217"/>
                      <a:pt x="94" y="248"/>
                    </a:cubicBezTo>
                    <a:lnTo>
                      <a:pt x="94" y="248"/>
                    </a:lnTo>
                    <a:lnTo>
                      <a:pt x="94" y="278"/>
                    </a:lnTo>
                    <a:cubicBezTo>
                      <a:pt x="94" y="309"/>
                      <a:pt x="94" y="341"/>
                      <a:pt x="94" y="341"/>
                    </a:cubicBezTo>
                    <a:lnTo>
                      <a:pt x="94" y="341"/>
                    </a:lnTo>
                    <a:cubicBezTo>
                      <a:pt x="94" y="372"/>
                      <a:pt x="94" y="372"/>
                      <a:pt x="62" y="402"/>
                    </a:cubicBezTo>
                    <a:cubicBezTo>
                      <a:pt x="31" y="433"/>
                      <a:pt x="0" y="433"/>
                      <a:pt x="0" y="465"/>
                    </a:cubicBezTo>
                    <a:cubicBezTo>
                      <a:pt x="94" y="465"/>
                      <a:pt x="94" y="465"/>
                      <a:pt x="94" y="465"/>
                    </a:cubicBezTo>
                    <a:cubicBezTo>
                      <a:pt x="94" y="402"/>
                      <a:pt x="94" y="402"/>
                      <a:pt x="94" y="402"/>
                    </a:cubicBezTo>
                    <a:lnTo>
                      <a:pt x="94" y="402"/>
                    </a:lnTo>
                    <a:cubicBezTo>
                      <a:pt x="124" y="402"/>
                      <a:pt x="124" y="372"/>
                      <a:pt x="155" y="37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59" name="Freeform 56"/>
              <p:cNvSpPr>
                <a:spLocks noChangeArrowheads="1"/>
              </p:cNvSpPr>
              <p:nvPr/>
            </p:nvSpPr>
            <p:spPr bwMode="auto">
              <a:xfrm>
                <a:off x="3824288" y="1333500"/>
                <a:ext cx="33337" cy="44450"/>
              </a:xfrm>
              <a:custGeom>
                <a:avLst/>
                <a:gdLst>
                  <a:gd name="T0" fmla="*/ 32 w 94"/>
                  <a:gd name="T1" fmla="*/ 92 h 124"/>
                  <a:gd name="T2" fmla="*/ 32 w 94"/>
                  <a:gd name="T3" fmla="*/ 92 h 124"/>
                  <a:gd name="T4" fmla="*/ 32 w 94"/>
                  <a:gd name="T5" fmla="*/ 92 h 124"/>
                  <a:gd name="T6" fmla="*/ 62 w 94"/>
                  <a:gd name="T7" fmla="*/ 123 h 124"/>
                  <a:gd name="T8" fmla="*/ 62 w 94"/>
                  <a:gd name="T9" fmla="*/ 92 h 124"/>
                  <a:gd name="T10" fmla="*/ 62 w 94"/>
                  <a:gd name="T11" fmla="*/ 92 h 124"/>
                  <a:gd name="T12" fmla="*/ 93 w 94"/>
                  <a:gd name="T13" fmla="*/ 31 h 124"/>
                  <a:gd name="T14" fmla="*/ 93 w 94"/>
                  <a:gd name="T15" fmla="*/ 31 h 124"/>
                  <a:gd name="T16" fmla="*/ 93 w 94"/>
                  <a:gd name="T17" fmla="*/ 0 h 124"/>
                  <a:gd name="T18" fmla="*/ 93 w 94"/>
                  <a:gd name="T19" fmla="*/ 0 h 124"/>
                  <a:gd name="T20" fmla="*/ 62 w 94"/>
                  <a:gd name="T21" fmla="*/ 31 h 124"/>
                  <a:gd name="T22" fmla="*/ 62 w 94"/>
                  <a:gd name="T23" fmla="*/ 0 h 124"/>
                  <a:gd name="T24" fmla="*/ 32 w 94"/>
                  <a:gd name="T25" fmla="*/ 0 h 124"/>
                  <a:gd name="T26" fmla="*/ 32 w 94"/>
                  <a:gd name="T27" fmla="*/ 0 h 124"/>
                  <a:gd name="T28" fmla="*/ 32 w 94"/>
                  <a:gd name="T29" fmla="*/ 31 h 124"/>
                  <a:gd name="T30" fmla="*/ 32 w 94"/>
                  <a:gd name="T31" fmla="*/ 62 h 124"/>
                  <a:gd name="T32" fmla="*/ 0 w 94"/>
                  <a:gd name="T33" fmla="*/ 62 h 124"/>
                  <a:gd name="T34" fmla="*/ 0 w 94"/>
                  <a:gd name="T35" fmla="*/ 62 h 124"/>
                  <a:gd name="T36" fmla="*/ 32 w 94"/>
                  <a:gd name="T37" fmla="*/ 62 h 124"/>
                  <a:gd name="T38" fmla="*/ 32 w 94"/>
                  <a:gd name="T39" fmla="*/ 9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4" h="124">
                    <a:moveTo>
                      <a:pt x="32" y="92"/>
                    </a:moveTo>
                    <a:lnTo>
                      <a:pt x="32" y="92"/>
                    </a:lnTo>
                    <a:lnTo>
                      <a:pt x="32" y="92"/>
                    </a:lnTo>
                    <a:cubicBezTo>
                      <a:pt x="62" y="123"/>
                      <a:pt x="62" y="123"/>
                      <a:pt x="62" y="123"/>
                    </a:cubicBezTo>
                    <a:lnTo>
                      <a:pt x="62" y="92"/>
                    </a:lnTo>
                    <a:lnTo>
                      <a:pt x="62" y="92"/>
                    </a:lnTo>
                    <a:cubicBezTo>
                      <a:pt x="62" y="62"/>
                      <a:pt x="93" y="31"/>
                      <a:pt x="93" y="31"/>
                    </a:cubicBezTo>
                    <a:lnTo>
                      <a:pt x="93" y="31"/>
                    </a:lnTo>
                    <a:lnTo>
                      <a:pt x="93" y="0"/>
                    </a:lnTo>
                    <a:lnTo>
                      <a:pt x="93" y="0"/>
                    </a:lnTo>
                    <a:cubicBezTo>
                      <a:pt x="93" y="0"/>
                      <a:pt x="93" y="31"/>
                      <a:pt x="62" y="31"/>
                    </a:cubicBezTo>
                    <a:lnTo>
                      <a:pt x="62" y="0"/>
                    </a:lnTo>
                    <a:lnTo>
                      <a:pt x="32" y="0"/>
                    </a:lnTo>
                    <a:lnTo>
                      <a:pt x="32" y="0"/>
                    </a:lnTo>
                    <a:cubicBezTo>
                      <a:pt x="32" y="31"/>
                      <a:pt x="32" y="31"/>
                      <a:pt x="32" y="31"/>
                    </a:cubicBezTo>
                    <a:cubicBezTo>
                      <a:pt x="32" y="62"/>
                      <a:pt x="32" y="62"/>
                      <a:pt x="32" y="62"/>
                    </a:cubicBezTo>
                    <a:cubicBezTo>
                      <a:pt x="0" y="62"/>
                      <a:pt x="0" y="62"/>
                      <a:pt x="0" y="62"/>
                    </a:cubicBezTo>
                    <a:lnTo>
                      <a:pt x="0" y="62"/>
                    </a:lnTo>
                    <a:lnTo>
                      <a:pt x="32" y="62"/>
                    </a:lnTo>
                    <a:cubicBezTo>
                      <a:pt x="32" y="62"/>
                      <a:pt x="32" y="62"/>
                      <a:pt x="32" y="9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60" name="Freeform 57"/>
              <p:cNvSpPr>
                <a:spLocks noChangeArrowheads="1"/>
              </p:cNvSpPr>
              <p:nvPr/>
            </p:nvSpPr>
            <p:spPr bwMode="auto">
              <a:xfrm>
                <a:off x="3902075" y="1066800"/>
                <a:ext cx="223838" cy="301625"/>
              </a:xfrm>
              <a:custGeom>
                <a:avLst/>
                <a:gdLst>
                  <a:gd name="T0" fmla="*/ 62 w 621"/>
                  <a:gd name="T1" fmla="*/ 806 h 837"/>
                  <a:gd name="T2" fmla="*/ 93 w 621"/>
                  <a:gd name="T3" fmla="*/ 836 h 837"/>
                  <a:gd name="T4" fmla="*/ 124 w 621"/>
                  <a:gd name="T5" fmla="*/ 836 h 837"/>
                  <a:gd name="T6" fmla="*/ 155 w 621"/>
                  <a:gd name="T7" fmla="*/ 775 h 837"/>
                  <a:gd name="T8" fmla="*/ 217 w 621"/>
                  <a:gd name="T9" fmla="*/ 744 h 837"/>
                  <a:gd name="T10" fmla="*/ 248 w 621"/>
                  <a:gd name="T11" fmla="*/ 682 h 837"/>
                  <a:gd name="T12" fmla="*/ 279 w 621"/>
                  <a:gd name="T13" fmla="*/ 620 h 837"/>
                  <a:gd name="T14" fmla="*/ 310 w 621"/>
                  <a:gd name="T15" fmla="*/ 588 h 837"/>
                  <a:gd name="T16" fmla="*/ 341 w 621"/>
                  <a:gd name="T17" fmla="*/ 558 h 837"/>
                  <a:gd name="T18" fmla="*/ 279 w 621"/>
                  <a:gd name="T19" fmla="*/ 527 h 837"/>
                  <a:gd name="T20" fmla="*/ 248 w 621"/>
                  <a:gd name="T21" fmla="*/ 434 h 837"/>
                  <a:gd name="T22" fmla="*/ 279 w 621"/>
                  <a:gd name="T23" fmla="*/ 403 h 837"/>
                  <a:gd name="T24" fmla="*/ 434 w 621"/>
                  <a:gd name="T25" fmla="*/ 310 h 837"/>
                  <a:gd name="T26" fmla="*/ 496 w 621"/>
                  <a:gd name="T27" fmla="*/ 217 h 837"/>
                  <a:gd name="T28" fmla="*/ 527 w 621"/>
                  <a:gd name="T29" fmla="*/ 186 h 837"/>
                  <a:gd name="T30" fmla="*/ 589 w 621"/>
                  <a:gd name="T31" fmla="*/ 155 h 837"/>
                  <a:gd name="T32" fmla="*/ 620 w 621"/>
                  <a:gd name="T33" fmla="*/ 155 h 837"/>
                  <a:gd name="T34" fmla="*/ 620 w 621"/>
                  <a:gd name="T35" fmla="*/ 93 h 837"/>
                  <a:gd name="T36" fmla="*/ 620 w 621"/>
                  <a:gd name="T37" fmla="*/ 62 h 837"/>
                  <a:gd name="T38" fmla="*/ 589 w 621"/>
                  <a:gd name="T39" fmla="*/ 31 h 837"/>
                  <a:gd name="T40" fmla="*/ 558 w 621"/>
                  <a:gd name="T41" fmla="*/ 31 h 837"/>
                  <a:gd name="T42" fmla="*/ 496 w 621"/>
                  <a:gd name="T43" fmla="*/ 0 h 837"/>
                  <a:gd name="T44" fmla="*/ 496 w 621"/>
                  <a:gd name="T45" fmla="*/ 0 h 837"/>
                  <a:gd name="T46" fmla="*/ 434 w 621"/>
                  <a:gd name="T47" fmla="*/ 62 h 837"/>
                  <a:gd name="T48" fmla="*/ 403 w 621"/>
                  <a:gd name="T49" fmla="*/ 31 h 837"/>
                  <a:gd name="T50" fmla="*/ 310 w 621"/>
                  <a:gd name="T51" fmla="*/ 62 h 837"/>
                  <a:gd name="T52" fmla="*/ 279 w 621"/>
                  <a:gd name="T53" fmla="*/ 62 h 837"/>
                  <a:gd name="T54" fmla="*/ 279 w 621"/>
                  <a:gd name="T55" fmla="*/ 93 h 837"/>
                  <a:gd name="T56" fmla="*/ 217 w 621"/>
                  <a:gd name="T57" fmla="*/ 124 h 837"/>
                  <a:gd name="T58" fmla="*/ 186 w 621"/>
                  <a:gd name="T59" fmla="*/ 186 h 837"/>
                  <a:gd name="T60" fmla="*/ 155 w 621"/>
                  <a:gd name="T61" fmla="*/ 217 h 837"/>
                  <a:gd name="T62" fmla="*/ 124 w 621"/>
                  <a:gd name="T63" fmla="*/ 248 h 837"/>
                  <a:gd name="T64" fmla="*/ 93 w 621"/>
                  <a:gd name="T65" fmla="*/ 340 h 837"/>
                  <a:gd name="T66" fmla="*/ 31 w 621"/>
                  <a:gd name="T67" fmla="*/ 340 h 837"/>
                  <a:gd name="T68" fmla="*/ 31 w 621"/>
                  <a:gd name="T69" fmla="*/ 372 h 837"/>
                  <a:gd name="T70" fmla="*/ 31 w 621"/>
                  <a:gd name="T71" fmla="*/ 403 h 837"/>
                  <a:gd name="T72" fmla="*/ 62 w 621"/>
                  <a:gd name="T73" fmla="*/ 434 h 837"/>
                  <a:gd name="T74" fmla="*/ 62 w 621"/>
                  <a:gd name="T75" fmla="*/ 464 h 837"/>
                  <a:gd name="T76" fmla="*/ 62 w 621"/>
                  <a:gd name="T77" fmla="*/ 464 h 837"/>
                  <a:gd name="T78" fmla="*/ 62 w 621"/>
                  <a:gd name="T79" fmla="*/ 496 h 837"/>
                  <a:gd name="T80" fmla="*/ 62 w 621"/>
                  <a:gd name="T81" fmla="*/ 527 h 837"/>
                  <a:gd name="T82" fmla="*/ 62 w 621"/>
                  <a:gd name="T83" fmla="*/ 558 h 837"/>
                  <a:gd name="T84" fmla="*/ 0 w 621"/>
                  <a:gd name="T85" fmla="*/ 620 h 837"/>
                  <a:gd name="T86" fmla="*/ 0 w 621"/>
                  <a:gd name="T87" fmla="*/ 620 h 837"/>
                  <a:gd name="T88" fmla="*/ 0 w 621"/>
                  <a:gd name="T89" fmla="*/ 682 h 837"/>
                  <a:gd name="T90" fmla="*/ 62 w 621"/>
                  <a:gd name="T91" fmla="*/ 806 h 8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621" h="837">
                    <a:moveTo>
                      <a:pt x="62" y="806"/>
                    </a:moveTo>
                    <a:lnTo>
                      <a:pt x="62" y="806"/>
                    </a:lnTo>
                    <a:lnTo>
                      <a:pt x="62" y="806"/>
                    </a:lnTo>
                    <a:cubicBezTo>
                      <a:pt x="62" y="806"/>
                      <a:pt x="62" y="806"/>
                      <a:pt x="62" y="836"/>
                    </a:cubicBezTo>
                    <a:lnTo>
                      <a:pt x="62" y="836"/>
                    </a:lnTo>
                    <a:lnTo>
                      <a:pt x="93" y="836"/>
                    </a:lnTo>
                    <a:lnTo>
                      <a:pt x="93" y="836"/>
                    </a:lnTo>
                    <a:lnTo>
                      <a:pt x="93" y="836"/>
                    </a:lnTo>
                    <a:cubicBezTo>
                      <a:pt x="93" y="836"/>
                      <a:pt x="93" y="836"/>
                      <a:pt x="124" y="836"/>
                    </a:cubicBezTo>
                    <a:cubicBezTo>
                      <a:pt x="124" y="806"/>
                      <a:pt x="124" y="775"/>
                      <a:pt x="155" y="775"/>
                    </a:cubicBezTo>
                    <a:lnTo>
                      <a:pt x="155" y="775"/>
                    </a:lnTo>
                    <a:lnTo>
                      <a:pt x="155" y="775"/>
                    </a:lnTo>
                    <a:cubicBezTo>
                      <a:pt x="155" y="775"/>
                      <a:pt x="155" y="775"/>
                      <a:pt x="186" y="775"/>
                    </a:cubicBezTo>
                    <a:lnTo>
                      <a:pt x="186" y="775"/>
                    </a:lnTo>
                    <a:cubicBezTo>
                      <a:pt x="217" y="775"/>
                      <a:pt x="217" y="775"/>
                      <a:pt x="217" y="744"/>
                    </a:cubicBezTo>
                    <a:cubicBezTo>
                      <a:pt x="217" y="712"/>
                      <a:pt x="217" y="712"/>
                      <a:pt x="217" y="712"/>
                    </a:cubicBezTo>
                    <a:cubicBezTo>
                      <a:pt x="217" y="682"/>
                      <a:pt x="248" y="682"/>
                      <a:pt x="248" y="682"/>
                    </a:cubicBezTo>
                    <a:lnTo>
                      <a:pt x="248" y="682"/>
                    </a:lnTo>
                    <a:cubicBezTo>
                      <a:pt x="217" y="620"/>
                      <a:pt x="217" y="620"/>
                      <a:pt x="217" y="620"/>
                    </a:cubicBezTo>
                    <a:cubicBezTo>
                      <a:pt x="279" y="620"/>
                      <a:pt x="279" y="620"/>
                      <a:pt x="279" y="620"/>
                    </a:cubicBezTo>
                    <a:lnTo>
                      <a:pt x="279" y="620"/>
                    </a:lnTo>
                    <a:lnTo>
                      <a:pt x="279" y="588"/>
                    </a:lnTo>
                    <a:cubicBezTo>
                      <a:pt x="310" y="588"/>
                      <a:pt x="310" y="588"/>
                      <a:pt x="310" y="588"/>
                    </a:cubicBezTo>
                    <a:lnTo>
                      <a:pt x="310" y="588"/>
                    </a:lnTo>
                    <a:cubicBezTo>
                      <a:pt x="310" y="558"/>
                      <a:pt x="310" y="558"/>
                      <a:pt x="310" y="558"/>
                    </a:cubicBezTo>
                    <a:cubicBezTo>
                      <a:pt x="341" y="558"/>
                      <a:pt x="341" y="558"/>
                      <a:pt x="341" y="558"/>
                    </a:cubicBezTo>
                    <a:lnTo>
                      <a:pt x="341" y="558"/>
                    </a:lnTo>
                    <a:cubicBezTo>
                      <a:pt x="341" y="558"/>
                      <a:pt x="341" y="558"/>
                      <a:pt x="310" y="527"/>
                    </a:cubicBezTo>
                    <a:lnTo>
                      <a:pt x="310" y="527"/>
                    </a:lnTo>
                    <a:cubicBezTo>
                      <a:pt x="279" y="527"/>
                      <a:pt x="279" y="527"/>
                      <a:pt x="279" y="527"/>
                    </a:cubicBezTo>
                    <a:cubicBezTo>
                      <a:pt x="279" y="527"/>
                      <a:pt x="248" y="496"/>
                      <a:pt x="248" y="464"/>
                    </a:cubicBezTo>
                    <a:lnTo>
                      <a:pt x="248" y="464"/>
                    </a:lnTo>
                    <a:cubicBezTo>
                      <a:pt x="248" y="434"/>
                      <a:pt x="248" y="434"/>
                      <a:pt x="248" y="434"/>
                    </a:cubicBezTo>
                    <a:lnTo>
                      <a:pt x="279" y="434"/>
                    </a:lnTo>
                    <a:lnTo>
                      <a:pt x="279" y="434"/>
                    </a:lnTo>
                    <a:lnTo>
                      <a:pt x="279" y="403"/>
                    </a:lnTo>
                    <a:cubicBezTo>
                      <a:pt x="279" y="372"/>
                      <a:pt x="310" y="372"/>
                      <a:pt x="310" y="372"/>
                    </a:cubicBezTo>
                    <a:cubicBezTo>
                      <a:pt x="310" y="372"/>
                      <a:pt x="310" y="372"/>
                      <a:pt x="341" y="340"/>
                    </a:cubicBezTo>
                    <a:cubicBezTo>
                      <a:pt x="341" y="340"/>
                      <a:pt x="372" y="310"/>
                      <a:pt x="434" y="310"/>
                    </a:cubicBezTo>
                    <a:cubicBezTo>
                      <a:pt x="434" y="310"/>
                      <a:pt x="465" y="279"/>
                      <a:pt x="496" y="248"/>
                    </a:cubicBezTo>
                    <a:lnTo>
                      <a:pt x="496" y="248"/>
                    </a:lnTo>
                    <a:cubicBezTo>
                      <a:pt x="496" y="217"/>
                      <a:pt x="496" y="217"/>
                      <a:pt x="496" y="217"/>
                    </a:cubicBezTo>
                    <a:lnTo>
                      <a:pt x="496" y="217"/>
                    </a:lnTo>
                    <a:cubicBezTo>
                      <a:pt x="465" y="124"/>
                      <a:pt x="465" y="124"/>
                      <a:pt x="465" y="124"/>
                    </a:cubicBezTo>
                    <a:cubicBezTo>
                      <a:pt x="527" y="186"/>
                      <a:pt x="527" y="186"/>
                      <a:pt x="527" y="186"/>
                    </a:cubicBezTo>
                    <a:cubicBezTo>
                      <a:pt x="558" y="155"/>
                      <a:pt x="589" y="155"/>
                      <a:pt x="589" y="155"/>
                    </a:cubicBezTo>
                    <a:lnTo>
                      <a:pt x="589" y="155"/>
                    </a:lnTo>
                    <a:lnTo>
                      <a:pt x="589" y="155"/>
                    </a:lnTo>
                    <a:lnTo>
                      <a:pt x="620" y="155"/>
                    </a:lnTo>
                    <a:lnTo>
                      <a:pt x="620" y="155"/>
                    </a:lnTo>
                    <a:lnTo>
                      <a:pt x="620" y="155"/>
                    </a:lnTo>
                    <a:cubicBezTo>
                      <a:pt x="620" y="155"/>
                      <a:pt x="620" y="155"/>
                      <a:pt x="620" y="124"/>
                    </a:cubicBezTo>
                    <a:lnTo>
                      <a:pt x="620" y="124"/>
                    </a:lnTo>
                    <a:lnTo>
                      <a:pt x="620" y="93"/>
                    </a:lnTo>
                    <a:lnTo>
                      <a:pt x="620" y="93"/>
                    </a:lnTo>
                    <a:lnTo>
                      <a:pt x="620" y="93"/>
                    </a:lnTo>
                    <a:cubicBezTo>
                      <a:pt x="620" y="93"/>
                      <a:pt x="620" y="93"/>
                      <a:pt x="620" y="62"/>
                    </a:cubicBezTo>
                    <a:lnTo>
                      <a:pt x="620" y="62"/>
                    </a:lnTo>
                    <a:lnTo>
                      <a:pt x="620" y="62"/>
                    </a:lnTo>
                    <a:lnTo>
                      <a:pt x="589" y="31"/>
                    </a:lnTo>
                    <a:lnTo>
                      <a:pt x="589" y="31"/>
                    </a:lnTo>
                    <a:lnTo>
                      <a:pt x="589" y="31"/>
                    </a:lnTo>
                    <a:cubicBezTo>
                      <a:pt x="558" y="31"/>
                      <a:pt x="558" y="31"/>
                      <a:pt x="558" y="31"/>
                    </a:cubicBezTo>
                    <a:cubicBezTo>
                      <a:pt x="558" y="31"/>
                      <a:pt x="527" y="31"/>
                      <a:pt x="527" y="0"/>
                    </a:cubicBezTo>
                    <a:lnTo>
                      <a:pt x="527" y="0"/>
                    </a:lnTo>
                    <a:lnTo>
                      <a:pt x="496" y="0"/>
                    </a:lnTo>
                    <a:lnTo>
                      <a:pt x="496" y="0"/>
                    </a:lnTo>
                    <a:lnTo>
                      <a:pt x="496" y="0"/>
                    </a:lnTo>
                    <a:lnTo>
                      <a:pt x="496" y="0"/>
                    </a:lnTo>
                    <a:lnTo>
                      <a:pt x="496" y="31"/>
                    </a:lnTo>
                    <a:cubicBezTo>
                      <a:pt x="496" y="31"/>
                      <a:pt x="496" y="31"/>
                      <a:pt x="465" y="31"/>
                    </a:cubicBezTo>
                    <a:cubicBezTo>
                      <a:pt x="465" y="62"/>
                      <a:pt x="465" y="62"/>
                      <a:pt x="434" y="62"/>
                    </a:cubicBezTo>
                    <a:lnTo>
                      <a:pt x="434" y="62"/>
                    </a:lnTo>
                    <a:cubicBezTo>
                      <a:pt x="434" y="62"/>
                      <a:pt x="434" y="62"/>
                      <a:pt x="403" y="62"/>
                    </a:cubicBezTo>
                    <a:cubicBezTo>
                      <a:pt x="403" y="31"/>
                      <a:pt x="403" y="31"/>
                      <a:pt x="403" y="31"/>
                    </a:cubicBezTo>
                    <a:cubicBezTo>
                      <a:pt x="372" y="31"/>
                      <a:pt x="372" y="31"/>
                      <a:pt x="372" y="31"/>
                    </a:cubicBezTo>
                    <a:cubicBezTo>
                      <a:pt x="372" y="62"/>
                      <a:pt x="372" y="62"/>
                      <a:pt x="341" y="62"/>
                    </a:cubicBezTo>
                    <a:cubicBezTo>
                      <a:pt x="341" y="62"/>
                      <a:pt x="341" y="62"/>
                      <a:pt x="310" y="62"/>
                    </a:cubicBezTo>
                    <a:lnTo>
                      <a:pt x="310" y="62"/>
                    </a:lnTo>
                    <a:cubicBezTo>
                      <a:pt x="310" y="62"/>
                      <a:pt x="310" y="62"/>
                      <a:pt x="279" y="62"/>
                    </a:cubicBezTo>
                    <a:lnTo>
                      <a:pt x="279" y="62"/>
                    </a:lnTo>
                    <a:lnTo>
                      <a:pt x="279" y="62"/>
                    </a:lnTo>
                    <a:cubicBezTo>
                      <a:pt x="279" y="93"/>
                      <a:pt x="279" y="93"/>
                      <a:pt x="279" y="93"/>
                    </a:cubicBezTo>
                    <a:lnTo>
                      <a:pt x="279" y="93"/>
                    </a:lnTo>
                    <a:lnTo>
                      <a:pt x="279" y="93"/>
                    </a:lnTo>
                    <a:cubicBezTo>
                      <a:pt x="279" y="124"/>
                      <a:pt x="248" y="124"/>
                      <a:pt x="248" y="124"/>
                    </a:cubicBezTo>
                    <a:cubicBezTo>
                      <a:pt x="248" y="124"/>
                      <a:pt x="248" y="124"/>
                      <a:pt x="217" y="124"/>
                    </a:cubicBezTo>
                    <a:cubicBezTo>
                      <a:pt x="217" y="155"/>
                      <a:pt x="217" y="155"/>
                      <a:pt x="217" y="155"/>
                    </a:cubicBezTo>
                    <a:lnTo>
                      <a:pt x="217" y="155"/>
                    </a:lnTo>
                    <a:lnTo>
                      <a:pt x="186" y="186"/>
                    </a:lnTo>
                    <a:cubicBezTo>
                      <a:pt x="155" y="186"/>
                      <a:pt x="155" y="186"/>
                      <a:pt x="155" y="186"/>
                    </a:cubicBezTo>
                    <a:lnTo>
                      <a:pt x="155" y="186"/>
                    </a:lnTo>
                    <a:lnTo>
                      <a:pt x="155" y="217"/>
                    </a:lnTo>
                    <a:lnTo>
                      <a:pt x="155" y="217"/>
                    </a:lnTo>
                    <a:lnTo>
                      <a:pt x="155" y="217"/>
                    </a:lnTo>
                    <a:cubicBezTo>
                      <a:pt x="155" y="248"/>
                      <a:pt x="155" y="248"/>
                      <a:pt x="124" y="248"/>
                    </a:cubicBezTo>
                    <a:cubicBezTo>
                      <a:pt x="124" y="279"/>
                      <a:pt x="155" y="279"/>
                      <a:pt x="155" y="279"/>
                    </a:cubicBezTo>
                    <a:cubicBezTo>
                      <a:pt x="155" y="310"/>
                      <a:pt x="124" y="310"/>
                      <a:pt x="124" y="340"/>
                    </a:cubicBezTo>
                    <a:lnTo>
                      <a:pt x="93" y="340"/>
                    </a:lnTo>
                    <a:cubicBezTo>
                      <a:pt x="62" y="340"/>
                      <a:pt x="62" y="340"/>
                      <a:pt x="62" y="340"/>
                    </a:cubicBezTo>
                    <a:lnTo>
                      <a:pt x="62" y="340"/>
                    </a:lnTo>
                    <a:lnTo>
                      <a:pt x="31" y="340"/>
                    </a:lnTo>
                    <a:lnTo>
                      <a:pt x="31" y="340"/>
                    </a:lnTo>
                    <a:lnTo>
                      <a:pt x="31" y="340"/>
                    </a:lnTo>
                    <a:cubicBezTo>
                      <a:pt x="31" y="340"/>
                      <a:pt x="31" y="340"/>
                      <a:pt x="31" y="372"/>
                    </a:cubicBezTo>
                    <a:lnTo>
                      <a:pt x="31" y="372"/>
                    </a:lnTo>
                    <a:lnTo>
                      <a:pt x="31" y="372"/>
                    </a:lnTo>
                    <a:cubicBezTo>
                      <a:pt x="31" y="403"/>
                      <a:pt x="31" y="403"/>
                      <a:pt x="31" y="403"/>
                    </a:cubicBezTo>
                    <a:lnTo>
                      <a:pt x="31" y="403"/>
                    </a:lnTo>
                    <a:lnTo>
                      <a:pt x="31" y="434"/>
                    </a:lnTo>
                    <a:cubicBezTo>
                      <a:pt x="62" y="434"/>
                      <a:pt x="62" y="434"/>
                      <a:pt x="62" y="434"/>
                    </a:cubicBezTo>
                    <a:lnTo>
                      <a:pt x="62" y="434"/>
                    </a:lnTo>
                    <a:lnTo>
                      <a:pt x="62" y="464"/>
                    </a:lnTo>
                    <a:lnTo>
                      <a:pt x="62" y="464"/>
                    </a:lnTo>
                    <a:lnTo>
                      <a:pt x="62" y="464"/>
                    </a:lnTo>
                    <a:lnTo>
                      <a:pt x="62" y="464"/>
                    </a:lnTo>
                    <a:lnTo>
                      <a:pt x="62" y="464"/>
                    </a:lnTo>
                    <a:lnTo>
                      <a:pt x="62" y="496"/>
                    </a:lnTo>
                    <a:lnTo>
                      <a:pt x="62" y="496"/>
                    </a:lnTo>
                    <a:lnTo>
                      <a:pt x="62" y="496"/>
                    </a:lnTo>
                    <a:lnTo>
                      <a:pt x="62" y="496"/>
                    </a:lnTo>
                    <a:cubicBezTo>
                      <a:pt x="62" y="496"/>
                      <a:pt x="62" y="496"/>
                      <a:pt x="62" y="527"/>
                    </a:cubicBezTo>
                    <a:lnTo>
                      <a:pt x="62" y="527"/>
                    </a:lnTo>
                    <a:cubicBezTo>
                      <a:pt x="62" y="527"/>
                      <a:pt x="62" y="527"/>
                      <a:pt x="62" y="558"/>
                    </a:cubicBezTo>
                    <a:lnTo>
                      <a:pt x="62" y="558"/>
                    </a:lnTo>
                    <a:lnTo>
                      <a:pt x="62" y="558"/>
                    </a:lnTo>
                    <a:cubicBezTo>
                      <a:pt x="31" y="558"/>
                      <a:pt x="31" y="588"/>
                      <a:pt x="31" y="588"/>
                    </a:cubicBezTo>
                    <a:lnTo>
                      <a:pt x="0" y="588"/>
                    </a:lnTo>
                    <a:lnTo>
                      <a:pt x="0" y="620"/>
                    </a:lnTo>
                    <a:lnTo>
                      <a:pt x="0" y="620"/>
                    </a:lnTo>
                    <a:lnTo>
                      <a:pt x="0" y="620"/>
                    </a:lnTo>
                    <a:lnTo>
                      <a:pt x="0" y="620"/>
                    </a:lnTo>
                    <a:lnTo>
                      <a:pt x="0" y="620"/>
                    </a:lnTo>
                    <a:cubicBezTo>
                      <a:pt x="0" y="651"/>
                      <a:pt x="0" y="651"/>
                      <a:pt x="0" y="651"/>
                    </a:cubicBezTo>
                    <a:lnTo>
                      <a:pt x="0" y="682"/>
                    </a:lnTo>
                    <a:cubicBezTo>
                      <a:pt x="0" y="712"/>
                      <a:pt x="0" y="712"/>
                      <a:pt x="31" y="744"/>
                    </a:cubicBezTo>
                    <a:lnTo>
                      <a:pt x="31" y="744"/>
                    </a:lnTo>
                    <a:cubicBezTo>
                      <a:pt x="62" y="744"/>
                      <a:pt x="62" y="775"/>
                      <a:pt x="62" y="80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61" name="Freeform 58"/>
              <p:cNvSpPr>
                <a:spLocks noChangeArrowheads="1"/>
              </p:cNvSpPr>
              <p:nvPr/>
            </p:nvSpPr>
            <p:spPr bwMode="auto">
              <a:xfrm>
                <a:off x="3792538" y="1390650"/>
                <a:ext cx="155575" cy="155575"/>
              </a:xfrm>
              <a:custGeom>
                <a:avLst/>
                <a:gdLst>
                  <a:gd name="T0" fmla="*/ 61 w 433"/>
                  <a:gd name="T1" fmla="*/ 155 h 434"/>
                  <a:gd name="T2" fmla="*/ 30 w 433"/>
                  <a:gd name="T3" fmla="*/ 185 h 434"/>
                  <a:gd name="T4" fmla="*/ 0 w 433"/>
                  <a:gd name="T5" fmla="*/ 217 h 434"/>
                  <a:gd name="T6" fmla="*/ 0 w 433"/>
                  <a:gd name="T7" fmla="*/ 248 h 434"/>
                  <a:gd name="T8" fmla="*/ 30 w 433"/>
                  <a:gd name="T9" fmla="*/ 248 h 434"/>
                  <a:gd name="T10" fmla="*/ 30 w 433"/>
                  <a:gd name="T11" fmla="*/ 279 h 434"/>
                  <a:gd name="T12" fmla="*/ 30 w 433"/>
                  <a:gd name="T13" fmla="*/ 309 h 434"/>
                  <a:gd name="T14" fmla="*/ 30 w 433"/>
                  <a:gd name="T15" fmla="*/ 341 h 434"/>
                  <a:gd name="T16" fmla="*/ 92 w 433"/>
                  <a:gd name="T17" fmla="*/ 309 h 434"/>
                  <a:gd name="T18" fmla="*/ 124 w 433"/>
                  <a:gd name="T19" fmla="*/ 372 h 434"/>
                  <a:gd name="T20" fmla="*/ 92 w 433"/>
                  <a:gd name="T21" fmla="*/ 403 h 434"/>
                  <a:gd name="T22" fmla="*/ 92 w 433"/>
                  <a:gd name="T23" fmla="*/ 433 h 434"/>
                  <a:gd name="T24" fmla="*/ 92 w 433"/>
                  <a:gd name="T25" fmla="*/ 433 h 434"/>
                  <a:gd name="T26" fmla="*/ 124 w 433"/>
                  <a:gd name="T27" fmla="*/ 403 h 434"/>
                  <a:gd name="T28" fmla="*/ 124 w 433"/>
                  <a:gd name="T29" fmla="*/ 403 h 434"/>
                  <a:gd name="T30" fmla="*/ 154 w 433"/>
                  <a:gd name="T31" fmla="*/ 433 h 434"/>
                  <a:gd name="T32" fmla="*/ 154 w 433"/>
                  <a:gd name="T33" fmla="*/ 433 h 434"/>
                  <a:gd name="T34" fmla="*/ 154 w 433"/>
                  <a:gd name="T35" fmla="*/ 433 h 434"/>
                  <a:gd name="T36" fmla="*/ 185 w 433"/>
                  <a:gd name="T37" fmla="*/ 433 h 434"/>
                  <a:gd name="T38" fmla="*/ 185 w 433"/>
                  <a:gd name="T39" fmla="*/ 433 h 434"/>
                  <a:gd name="T40" fmla="*/ 185 w 433"/>
                  <a:gd name="T41" fmla="*/ 433 h 434"/>
                  <a:gd name="T42" fmla="*/ 185 w 433"/>
                  <a:gd name="T43" fmla="*/ 433 h 434"/>
                  <a:gd name="T44" fmla="*/ 248 w 433"/>
                  <a:gd name="T45" fmla="*/ 433 h 434"/>
                  <a:gd name="T46" fmla="*/ 277 w 433"/>
                  <a:gd name="T47" fmla="*/ 433 h 434"/>
                  <a:gd name="T48" fmla="*/ 308 w 433"/>
                  <a:gd name="T49" fmla="*/ 433 h 434"/>
                  <a:gd name="T50" fmla="*/ 339 w 433"/>
                  <a:gd name="T51" fmla="*/ 403 h 434"/>
                  <a:gd name="T52" fmla="*/ 370 w 433"/>
                  <a:gd name="T53" fmla="*/ 372 h 434"/>
                  <a:gd name="T54" fmla="*/ 339 w 433"/>
                  <a:gd name="T55" fmla="*/ 372 h 434"/>
                  <a:gd name="T56" fmla="*/ 308 w 433"/>
                  <a:gd name="T57" fmla="*/ 341 h 434"/>
                  <a:gd name="T58" fmla="*/ 308 w 433"/>
                  <a:gd name="T59" fmla="*/ 309 h 434"/>
                  <a:gd name="T60" fmla="*/ 308 w 433"/>
                  <a:gd name="T61" fmla="*/ 279 h 434"/>
                  <a:gd name="T62" fmla="*/ 308 w 433"/>
                  <a:gd name="T63" fmla="*/ 248 h 434"/>
                  <a:gd name="T64" fmla="*/ 339 w 433"/>
                  <a:gd name="T65" fmla="*/ 248 h 434"/>
                  <a:gd name="T66" fmla="*/ 339 w 433"/>
                  <a:gd name="T67" fmla="*/ 248 h 434"/>
                  <a:gd name="T68" fmla="*/ 401 w 433"/>
                  <a:gd name="T69" fmla="*/ 217 h 434"/>
                  <a:gd name="T70" fmla="*/ 432 w 433"/>
                  <a:gd name="T71" fmla="*/ 217 h 434"/>
                  <a:gd name="T72" fmla="*/ 432 w 433"/>
                  <a:gd name="T73" fmla="*/ 185 h 434"/>
                  <a:gd name="T74" fmla="*/ 432 w 433"/>
                  <a:gd name="T75" fmla="*/ 155 h 434"/>
                  <a:gd name="T76" fmla="*/ 401 w 433"/>
                  <a:gd name="T77" fmla="*/ 124 h 434"/>
                  <a:gd name="T78" fmla="*/ 401 w 433"/>
                  <a:gd name="T79" fmla="*/ 93 h 434"/>
                  <a:gd name="T80" fmla="*/ 401 w 433"/>
                  <a:gd name="T81" fmla="*/ 61 h 434"/>
                  <a:gd name="T82" fmla="*/ 370 w 433"/>
                  <a:gd name="T83" fmla="*/ 31 h 434"/>
                  <a:gd name="T84" fmla="*/ 339 w 433"/>
                  <a:gd name="T85" fmla="*/ 31 h 434"/>
                  <a:gd name="T86" fmla="*/ 308 w 433"/>
                  <a:gd name="T87" fmla="*/ 61 h 434"/>
                  <a:gd name="T88" fmla="*/ 248 w 433"/>
                  <a:gd name="T89" fmla="*/ 31 h 434"/>
                  <a:gd name="T90" fmla="*/ 185 w 433"/>
                  <a:gd name="T91" fmla="*/ 0 h 434"/>
                  <a:gd name="T92" fmla="*/ 154 w 433"/>
                  <a:gd name="T93" fmla="*/ 0 h 434"/>
                  <a:gd name="T94" fmla="*/ 154 w 433"/>
                  <a:gd name="T95" fmla="*/ 61 h 434"/>
                  <a:gd name="T96" fmla="*/ 124 w 433"/>
                  <a:gd name="T97" fmla="*/ 61 h 434"/>
                  <a:gd name="T98" fmla="*/ 61 w 433"/>
                  <a:gd name="T99" fmla="*/ 61 h 434"/>
                  <a:gd name="T100" fmla="*/ 61 w 433"/>
                  <a:gd name="T101" fmla="*/ 93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33" h="434">
                    <a:moveTo>
                      <a:pt x="61" y="155"/>
                    </a:moveTo>
                    <a:lnTo>
                      <a:pt x="61" y="155"/>
                    </a:lnTo>
                    <a:lnTo>
                      <a:pt x="30" y="185"/>
                    </a:lnTo>
                    <a:lnTo>
                      <a:pt x="30" y="185"/>
                    </a:lnTo>
                    <a:cubicBezTo>
                      <a:pt x="30" y="185"/>
                      <a:pt x="30" y="185"/>
                      <a:pt x="0" y="185"/>
                    </a:cubicBezTo>
                    <a:cubicBezTo>
                      <a:pt x="0" y="217"/>
                      <a:pt x="0" y="217"/>
                      <a:pt x="0" y="217"/>
                    </a:cubicBezTo>
                    <a:lnTo>
                      <a:pt x="0" y="217"/>
                    </a:lnTo>
                    <a:cubicBezTo>
                      <a:pt x="0" y="217"/>
                      <a:pt x="0" y="217"/>
                      <a:pt x="0" y="248"/>
                    </a:cubicBezTo>
                    <a:lnTo>
                      <a:pt x="30" y="248"/>
                    </a:lnTo>
                    <a:lnTo>
                      <a:pt x="30" y="248"/>
                    </a:lnTo>
                    <a:lnTo>
                      <a:pt x="30" y="279"/>
                    </a:lnTo>
                    <a:lnTo>
                      <a:pt x="30" y="279"/>
                    </a:lnTo>
                    <a:cubicBezTo>
                      <a:pt x="30" y="279"/>
                      <a:pt x="30" y="279"/>
                      <a:pt x="30" y="309"/>
                    </a:cubicBezTo>
                    <a:lnTo>
                      <a:pt x="30" y="309"/>
                    </a:lnTo>
                    <a:lnTo>
                      <a:pt x="30" y="309"/>
                    </a:lnTo>
                    <a:cubicBezTo>
                      <a:pt x="30" y="309"/>
                      <a:pt x="30" y="309"/>
                      <a:pt x="30" y="341"/>
                    </a:cubicBezTo>
                    <a:lnTo>
                      <a:pt x="61" y="309"/>
                    </a:lnTo>
                    <a:cubicBezTo>
                      <a:pt x="61" y="309"/>
                      <a:pt x="61" y="309"/>
                      <a:pt x="92" y="309"/>
                    </a:cubicBezTo>
                    <a:lnTo>
                      <a:pt x="92" y="309"/>
                    </a:lnTo>
                    <a:cubicBezTo>
                      <a:pt x="124" y="341"/>
                      <a:pt x="124" y="341"/>
                      <a:pt x="124" y="372"/>
                    </a:cubicBezTo>
                    <a:cubicBezTo>
                      <a:pt x="124" y="372"/>
                      <a:pt x="124" y="372"/>
                      <a:pt x="92" y="403"/>
                    </a:cubicBezTo>
                    <a:lnTo>
                      <a:pt x="92" y="403"/>
                    </a:lnTo>
                    <a:cubicBezTo>
                      <a:pt x="92" y="403"/>
                      <a:pt x="92" y="403"/>
                      <a:pt x="92" y="433"/>
                    </a:cubicBezTo>
                    <a:lnTo>
                      <a:pt x="92" y="433"/>
                    </a:lnTo>
                    <a:lnTo>
                      <a:pt x="92" y="433"/>
                    </a:lnTo>
                    <a:lnTo>
                      <a:pt x="92" y="433"/>
                    </a:lnTo>
                    <a:lnTo>
                      <a:pt x="92" y="433"/>
                    </a:lnTo>
                    <a:cubicBezTo>
                      <a:pt x="92" y="403"/>
                      <a:pt x="124" y="403"/>
                      <a:pt x="124" y="403"/>
                    </a:cubicBezTo>
                    <a:lnTo>
                      <a:pt x="124" y="403"/>
                    </a:lnTo>
                    <a:lnTo>
                      <a:pt x="124" y="403"/>
                    </a:lnTo>
                    <a:cubicBezTo>
                      <a:pt x="154" y="403"/>
                      <a:pt x="154" y="403"/>
                      <a:pt x="154" y="433"/>
                    </a:cubicBezTo>
                    <a:lnTo>
                      <a:pt x="154" y="433"/>
                    </a:lnTo>
                    <a:lnTo>
                      <a:pt x="154" y="433"/>
                    </a:lnTo>
                    <a:lnTo>
                      <a:pt x="154" y="433"/>
                    </a:lnTo>
                    <a:lnTo>
                      <a:pt x="154" y="433"/>
                    </a:lnTo>
                    <a:lnTo>
                      <a:pt x="154" y="433"/>
                    </a:lnTo>
                    <a:lnTo>
                      <a:pt x="154" y="433"/>
                    </a:lnTo>
                    <a:cubicBezTo>
                      <a:pt x="185" y="433"/>
                      <a:pt x="185" y="433"/>
                      <a:pt x="185" y="433"/>
                    </a:cubicBezTo>
                    <a:lnTo>
                      <a:pt x="185" y="433"/>
                    </a:lnTo>
                    <a:lnTo>
                      <a:pt x="185" y="433"/>
                    </a:lnTo>
                    <a:lnTo>
                      <a:pt x="185" y="433"/>
                    </a:lnTo>
                    <a:lnTo>
                      <a:pt x="185" y="433"/>
                    </a:lnTo>
                    <a:lnTo>
                      <a:pt x="185" y="433"/>
                    </a:lnTo>
                    <a:lnTo>
                      <a:pt x="185" y="433"/>
                    </a:lnTo>
                    <a:cubicBezTo>
                      <a:pt x="185" y="433"/>
                      <a:pt x="185" y="433"/>
                      <a:pt x="216" y="433"/>
                    </a:cubicBezTo>
                    <a:lnTo>
                      <a:pt x="248" y="433"/>
                    </a:lnTo>
                    <a:cubicBezTo>
                      <a:pt x="248" y="433"/>
                      <a:pt x="247" y="433"/>
                      <a:pt x="277" y="433"/>
                    </a:cubicBezTo>
                    <a:lnTo>
                      <a:pt x="277" y="433"/>
                    </a:lnTo>
                    <a:cubicBezTo>
                      <a:pt x="308" y="433"/>
                      <a:pt x="308" y="433"/>
                      <a:pt x="308" y="433"/>
                    </a:cubicBezTo>
                    <a:lnTo>
                      <a:pt x="308" y="433"/>
                    </a:lnTo>
                    <a:lnTo>
                      <a:pt x="339" y="403"/>
                    </a:lnTo>
                    <a:lnTo>
                      <a:pt x="339" y="403"/>
                    </a:lnTo>
                    <a:lnTo>
                      <a:pt x="339" y="403"/>
                    </a:lnTo>
                    <a:cubicBezTo>
                      <a:pt x="339" y="403"/>
                      <a:pt x="339" y="372"/>
                      <a:pt x="370" y="372"/>
                    </a:cubicBezTo>
                    <a:lnTo>
                      <a:pt x="370" y="372"/>
                    </a:lnTo>
                    <a:cubicBezTo>
                      <a:pt x="339" y="372"/>
                      <a:pt x="339" y="372"/>
                      <a:pt x="339" y="372"/>
                    </a:cubicBezTo>
                    <a:lnTo>
                      <a:pt x="339" y="372"/>
                    </a:lnTo>
                    <a:cubicBezTo>
                      <a:pt x="308" y="341"/>
                      <a:pt x="308" y="341"/>
                      <a:pt x="308" y="341"/>
                    </a:cubicBezTo>
                    <a:lnTo>
                      <a:pt x="308" y="309"/>
                    </a:lnTo>
                    <a:lnTo>
                      <a:pt x="308" y="309"/>
                    </a:lnTo>
                    <a:lnTo>
                      <a:pt x="308" y="309"/>
                    </a:lnTo>
                    <a:lnTo>
                      <a:pt x="308" y="279"/>
                    </a:lnTo>
                    <a:lnTo>
                      <a:pt x="308" y="279"/>
                    </a:lnTo>
                    <a:lnTo>
                      <a:pt x="308" y="248"/>
                    </a:lnTo>
                    <a:lnTo>
                      <a:pt x="308" y="248"/>
                    </a:lnTo>
                    <a:lnTo>
                      <a:pt x="339" y="248"/>
                    </a:lnTo>
                    <a:lnTo>
                      <a:pt x="339" y="248"/>
                    </a:lnTo>
                    <a:lnTo>
                      <a:pt x="339" y="248"/>
                    </a:lnTo>
                    <a:cubicBezTo>
                      <a:pt x="370" y="217"/>
                      <a:pt x="370" y="217"/>
                      <a:pt x="401" y="217"/>
                    </a:cubicBezTo>
                    <a:lnTo>
                      <a:pt x="401" y="217"/>
                    </a:lnTo>
                    <a:cubicBezTo>
                      <a:pt x="401" y="217"/>
                      <a:pt x="401" y="217"/>
                      <a:pt x="432" y="217"/>
                    </a:cubicBezTo>
                    <a:lnTo>
                      <a:pt x="432" y="217"/>
                    </a:lnTo>
                    <a:cubicBezTo>
                      <a:pt x="432" y="185"/>
                      <a:pt x="432" y="185"/>
                      <a:pt x="432" y="185"/>
                    </a:cubicBezTo>
                    <a:lnTo>
                      <a:pt x="432" y="185"/>
                    </a:lnTo>
                    <a:lnTo>
                      <a:pt x="432" y="155"/>
                    </a:lnTo>
                    <a:lnTo>
                      <a:pt x="432" y="155"/>
                    </a:lnTo>
                    <a:lnTo>
                      <a:pt x="432" y="155"/>
                    </a:lnTo>
                    <a:cubicBezTo>
                      <a:pt x="401" y="155"/>
                      <a:pt x="401" y="124"/>
                      <a:pt x="401" y="124"/>
                    </a:cubicBezTo>
                    <a:lnTo>
                      <a:pt x="401" y="124"/>
                    </a:lnTo>
                    <a:cubicBezTo>
                      <a:pt x="401" y="93"/>
                      <a:pt x="401" y="93"/>
                      <a:pt x="401" y="93"/>
                    </a:cubicBezTo>
                    <a:lnTo>
                      <a:pt x="401" y="93"/>
                    </a:lnTo>
                    <a:lnTo>
                      <a:pt x="401" y="61"/>
                    </a:lnTo>
                    <a:lnTo>
                      <a:pt x="401" y="61"/>
                    </a:lnTo>
                    <a:cubicBezTo>
                      <a:pt x="401" y="61"/>
                      <a:pt x="370" y="61"/>
                      <a:pt x="370" y="31"/>
                    </a:cubicBezTo>
                    <a:lnTo>
                      <a:pt x="370" y="31"/>
                    </a:lnTo>
                    <a:lnTo>
                      <a:pt x="339" y="31"/>
                    </a:lnTo>
                    <a:lnTo>
                      <a:pt x="339" y="31"/>
                    </a:lnTo>
                    <a:cubicBezTo>
                      <a:pt x="339" y="31"/>
                      <a:pt x="339" y="31"/>
                      <a:pt x="308" y="61"/>
                    </a:cubicBezTo>
                    <a:cubicBezTo>
                      <a:pt x="277" y="61"/>
                      <a:pt x="277" y="61"/>
                      <a:pt x="248" y="61"/>
                    </a:cubicBezTo>
                    <a:cubicBezTo>
                      <a:pt x="248" y="61"/>
                      <a:pt x="248" y="61"/>
                      <a:pt x="248" y="31"/>
                    </a:cubicBezTo>
                    <a:cubicBezTo>
                      <a:pt x="216" y="31"/>
                      <a:pt x="216" y="31"/>
                      <a:pt x="216" y="31"/>
                    </a:cubicBezTo>
                    <a:cubicBezTo>
                      <a:pt x="216" y="31"/>
                      <a:pt x="185" y="31"/>
                      <a:pt x="185" y="0"/>
                    </a:cubicBezTo>
                    <a:cubicBezTo>
                      <a:pt x="185" y="0"/>
                      <a:pt x="185" y="0"/>
                      <a:pt x="154" y="0"/>
                    </a:cubicBezTo>
                    <a:lnTo>
                      <a:pt x="154" y="0"/>
                    </a:lnTo>
                    <a:cubicBezTo>
                      <a:pt x="154" y="31"/>
                      <a:pt x="154" y="31"/>
                      <a:pt x="154" y="61"/>
                    </a:cubicBezTo>
                    <a:lnTo>
                      <a:pt x="154" y="61"/>
                    </a:lnTo>
                    <a:cubicBezTo>
                      <a:pt x="124" y="61"/>
                      <a:pt x="124" y="61"/>
                      <a:pt x="124" y="61"/>
                    </a:cubicBezTo>
                    <a:lnTo>
                      <a:pt x="124" y="61"/>
                    </a:lnTo>
                    <a:cubicBezTo>
                      <a:pt x="124" y="93"/>
                      <a:pt x="124" y="93"/>
                      <a:pt x="92" y="93"/>
                    </a:cubicBezTo>
                    <a:cubicBezTo>
                      <a:pt x="92" y="93"/>
                      <a:pt x="92" y="93"/>
                      <a:pt x="61" y="61"/>
                    </a:cubicBezTo>
                    <a:lnTo>
                      <a:pt x="61" y="61"/>
                    </a:lnTo>
                    <a:cubicBezTo>
                      <a:pt x="61" y="93"/>
                      <a:pt x="61" y="93"/>
                      <a:pt x="61" y="93"/>
                    </a:cubicBezTo>
                    <a:cubicBezTo>
                      <a:pt x="61" y="124"/>
                      <a:pt x="61" y="124"/>
                      <a:pt x="61" y="15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62" name="Freeform 59"/>
              <p:cNvSpPr>
                <a:spLocks noChangeArrowheads="1"/>
              </p:cNvSpPr>
              <p:nvPr/>
            </p:nvSpPr>
            <p:spPr bwMode="auto">
              <a:xfrm>
                <a:off x="3959225" y="1390650"/>
                <a:ext cx="179388" cy="111125"/>
              </a:xfrm>
              <a:custGeom>
                <a:avLst/>
                <a:gdLst>
                  <a:gd name="T0" fmla="*/ 0 w 497"/>
                  <a:gd name="T1" fmla="*/ 124 h 310"/>
                  <a:gd name="T2" fmla="*/ 31 w 497"/>
                  <a:gd name="T3" fmla="*/ 155 h 310"/>
                  <a:gd name="T4" fmla="*/ 31 w 497"/>
                  <a:gd name="T5" fmla="*/ 185 h 310"/>
                  <a:gd name="T6" fmla="*/ 31 w 497"/>
                  <a:gd name="T7" fmla="*/ 185 h 310"/>
                  <a:gd name="T8" fmla="*/ 31 w 497"/>
                  <a:gd name="T9" fmla="*/ 185 h 310"/>
                  <a:gd name="T10" fmla="*/ 31 w 497"/>
                  <a:gd name="T11" fmla="*/ 217 h 310"/>
                  <a:gd name="T12" fmla="*/ 31 w 497"/>
                  <a:gd name="T13" fmla="*/ 217 h 310"/>
                  <a:gd name="T14" fmla="*/ 62 w 497"/>
                  <a:gd name="T15" fmla="*/ 217 h 310"/>
                  <a:gd name="T16" fmla="*/ 93 w 497"/>
                  <a:gd name="T17" fmla="*/ 217 h 310"/>
                  <a:gd name="T18" fmla="*/ 124 w 497"/>
                  <a:gd name="T19" fmla="*/ 248 h 310"/>
                  <a:gd name="T20" fmla="*/ 155 w 497"/>
                  <a:gd name="T21" fmla="*/ 248 h 310"/>
                  <a:gd name="T22" fmla="*/ 155 w 497"/>
                  <a:gd name="T23" fmla="*/ 248 h 310"/>
                  <a:gd name="T24" fmla="*/ 217 w 497"/>
                  <a:gd name="T25" fmla="*/ 279 h 310"/>
                  <a:gd name="T26" fmla="*/ 248 w 497"/>
                  <a:gd name="T27" fmla="*/ 309 h 310"/>
                  <a:gd name="T28" fmla="*/ 248 w 497"/>
                  <a:gd name="T29" fmla="*/ 309 h 310"/>
                  <a:gd name="T30" fmla="*/ 279 w 497"/>
                  <a:gd name="T31" fmla="*/ 309 h 310"/>
                  <a:gd name="T32" fmla="*/ 310 w 497"/>
                  <a:gd name="T33" fmla="*/ 309 h 310"/>
                  <a:gd name="T34" fmla="*/ 372 w 497"/>
                  <a:gd name="T35" fmla="*/ 309 h 310"/>
                  <a:gd name="T36" fmla="*/ 403 w 497"/>
                  <a:gd name="T37" fmla="*/ 309 h 310"/>
                  <a:gd name="T38" fmla="*/ 434 w 497"/>
                  <a:gd name="T39" fmla="*/ 279 h 310"/>
                  <a:gd name="T40" fmla="*/ 465 w 497"/>
                  <a:gd name="T41" fmla="*/ 248 h 310"/>
                  <a:gd name="T42" fmla="*/ 465 w 497"/>
                  <a:gd name="T43" fmla="*/ 248 h 310"/>
                  <a:gd name="T44" fmla="*/ 465 w 497"/>
                  <a:gd name="T45" fmla="*/ 217 h 310"/>
                  <a:gd name="T46" fmla="*/ 465 w 497"/>
                  <a:gd name="T47" fmla="*/ 185 h 310"/>
                  <a:gd name="T48" fmla="*/ 465 w 497"/>
                  <a:gd name="T49" fmla="*/ 185 h 310"/>
                  <a:gd name="T50" fmla="*/ 465 w 497"/>
                  <a:gd name="T51" fmla="*/ 185 h 310"/>
                  <a:gd name="T52" fmla="*/ 465 w 497"/>
                  <a:gd name="T53" fmla="*/ 155 h 310"/>
                  <a:gd name="T54" fmla="*/ 434 w 497"/>
                  <a:gd name="T55" fmla="*/ 155 h 310"/>
                  <a:gd name="T56" fmla="*/ 465 w 497"/>
                  <a:gd name="T57" fmla="*/ 124 h 310"/>
                  <a:gd name="T58" fmla="*/ 465 w 497"/>
                  <a:gd name="T59" fmla="*/ 93 h 310"/>
                  <a:gd name="T60" fmla="*/ 465 w 497"/>
                  <a:gd name="T61" fmla="*/ 93 h 310"/>
                  <a:gd name="T62" fmla="*/ 465 w 497"/>
                  <a:gd name="T63" fmla="*/ 61 h 310"/>
                  <a:gd name="T64" fmla="*/ 434 w 497"/>
                  <a:gd name="T65" fmla="*/ 31 h 310"/>
                  <a:gd name="T66" fmla="*/ 341 w 497"/>
                  <a:gd name="T67" fmla="*/ 31 h 310"/>
                  <a:gd name="T68" fmla="*/ 279 w 497"/>
                  <a:gd name="T69" fmla="*/ 31 h 310"/>
                  <a:gd name="T70" fmla="*/ 279 w 497"/>
                  <a:gd name="T71" fmla="*/ 31 h 310"/>
                  <a:gd name="T72" fmla="*/ 217 w 497"/>
                  <a:gd name="T73" fmla="*/ 0 h 310"/>
                  <a:gd name="T74" fmla="*/ 124 w 497"/>
                  <a:gd name="T75" fmla="*/ 31 h 310"/>
                  <a:gd name="T76" fmla="*/ 124 w 497"/>
                  <a:gd name="T77" fmla="*/ 0 h 310"/>
                  <a:gd name="T78" fmla="*/ 62 w 497"/>
                  <a:gd name="T79" fmla="*/ 61 h 310"/>
                  <a:gd name="T80" fmla="*/ 0 w 497"/>
                  <a:gd name="T81" fmla="*/ 61 h 310"/>
                  <a:gd name="T82" fmla="*/ 0 w 497"/>
                  <a:gd name="T83" fmla="*/ 93 h 310"/>
                  <a:gd name="T84" fmla="*/ 0 w 497"/>
                  <a:gd name="T85" fmla="*/ 124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97" h="310">
                    <a:moveTo>
                      <a:pt x="0" y="124"/>
                    </a:moveTo>
                    <a:lnTo>
                      <a:pt x="0" y="124"/>
                    </a:lnTo>
                    <a:lnTo>
                      <a:pt x="0" y="124"/>
                    </a:lnTo>
                    <a:lnTo>
                      <a:pt x="31" y="155"/>
                    </a:lnTo>
                    <a:lnTo>
                      <a:pt x="31" y="185"/>
                    </a:lnTo>
                    <a:lnTo>
                      <a:pt x="31" y="185"/>
                    </a:lnTo>
                    <a:lnTo>
                      <a:pt x="31" y="185"/>
                    </a:lnTo>
                    <a:lnTo>
                      <a:pt x="31" y="185"/>
                    </a:lnTo>
                    <a:lnTo>
                      <a:pt x="31" y="185"/>
                    </a:lnTo>
                    <a:lnTo>
                      <a:pt x="31" y="185"/>
                    </a:lnTo>
                    <a:lnTo>
                      <a:pt x="31" y="185"/>
                    </a:lnTo>
                    <a:cubicBezTo>
                      <a:pt x="31" y="217"/>
                      <a:pt x="31" y="217"/>
                      <a:pt x="31" y="217"/>
                    </a:cubicBezTo>
                    <a:lnTo>
                      <a:pt x="31" y="217"/>
                    </a:lnTo>
                    <a:lnTo>
                      <a:pt x="31" y="217"/>
                    </a:lnTo>
                    <a:lnTo>
                      <a:pt x="31" y="217"/>
                    </a:lnTo>
                    <a:cubicBezTo>
                      <a:pt x="31" y="217"/>
                      <a:pt x="31" y="217"/>
                      <a:pt x="62" y="217"/>
                    </a:cubicBezTo>
                    <a:lnTo>
                      <a:pt x="62" y="217"/>
                    </a:lnTo>
                    <a:lnTo>
                      <a:pt x="93" y="217"/>
                    </a:lnTo>
                    <a:lnTo>
                      <a:pt x="93" y="248"/>
                    </a:lnTo>
                    <a:cubicBezTo>
                      <a:pt x="124" y="248"/>
                      <a:pt x="124" y="248"/>
                      <a:pt x="124" y="248"/>
                    </a:cubicBezTo>
                    <a:lnTo>
                      <a:pt x="124" y="248"/>
                    </a:lnTo>
                    <a:lnTo>
                      <a:pt x="155" y="248"/>
                    </a:lnTo>
                    <a:lnTo>
                      <a:pt x="155" y="248"/>
                    </a:lnTo>
                    <a:lnTo>
                      <a:pt x="155" y="248"/>
                    </a:lnTo>
                    <a:cubicBezTo>
                      <a:pt x="186" y="248"/>
                      <a:pt x="186" y="248"/>
                      <a:pt x="186" y="248"/>
                    </a:cubicBezTo>
                    <a:lnTo>
                      <a:pt x="217" y="279"/>
                    </a:lnTo>
                    <a:cubicBezTo>
                      <a:pt x="217" y="309"/>
                      <a:pt x="217" y="309"/>
                      <a:pt x="217" y="309"/>
                    </a:cubicBezTo>
                    <a:cubicBezTo>
                      <a:pt x="248" y="309"/>
                      <a:pt x="248" y="309"/>
                      <a:pt x="248" y="309"/>
                    </a:cubicBezTo>
                    <a:lnTo>
                      <a:pt x="248" y="309"/>
                    </a:lnTo>
                    <a:lnTo>
                      <a:pt x="248" y="309"/>
                    </a:lnTo>
                    <a:lnTo>
                      <a:pt x="279" y="309"/>
                    </a:lnTo>
                    <a:lnTo>
                      <a:pt x="279" y="309"/>
                    </a:lnTo>
                    <a:cubicBezTo>
                      <a:pt x="279" y="309"/>
                      <a:pt x="279" y="309"/>
                      <a:pt x="310" y="309"/>
                    </a:cubicBezTo>
                    <a:lnTo>
                      <a:pt x="310" y="309"/>
                    </a:lnTo>
                    <a:cubicBezTo>
                      <a:pt x="341" y="309"/>
                      <a:pt x="341" y="309"/>
                      <a:pt x="341" y="309"/>
                    </a:cubicBezTo>
                    <a:lnTo>
                      <a:pt x="372" y="309"/>
                    </a:lnTo>
                    <a:lnTo>
                      <a:pt x="372" y="309"/>
                    </a:lnTo>
                    <a:cubicBezTo>
                      <a:pt x="403" y="309"/>
                      <a:pt x="403" y="309"/>
                      <a:pt x="403" y="309"/>
                    </a:cubicBezTo>
                    <a:lnTo>
                      <a:pt x="403" y="309"/>
                    </a:lnTo>
                    <a:lnTo>
                      <a:pt x="434" y="279"/>
                    </a:lnTo>
                    <a:cubicBezTo>
                      <a:pt x="465" y="248"/>
                      <a:pt x="465" y="248"/>
                      <a:pt x="465" y="248"/>
                    </a:cubicBezTo>
                    <a:lnTo>
                      <a:pt x="465" y="248"/>
                    </a:lnTo>
                    <a:lnTo>
                      <a:pt x="496" y="248"/>
                    </a:lnTo>
                    <a:cubicBezTo>
                      <a:pt x="465" y="248"/>
                      <a:pt x="465" y="248"/>
                      <a:pt x="465" y="248"/>
                    </a:cubicBezTo>
                    <a:cubicBezTo>
                      <a:pt x="465" y="217"/>
                      <a:pt x="465" y="217"/>
                      <a:pt x="465" y="217"/>
                    </a:cubicBezTo>
                    <a:lnTo>
                      <a:pt x="465" y="217"/>
                    </a:lnTo>
                    <a:lnTo>
                      <a:pt x="465" y="217"/>
                    </a:lnTo>
                    <a:lnTo>
                      <a:pt x="465" y="185"/>
                    </a:lnTo>
                    <a:lnTo>
                      <a:pt x="465" y="185"/>
                    </a:lnTo>
                    <a:lnTo>
                      <a:pt x="465" y="185"/>
                    </a:lnTo>
                    <a:lnTo>
                      <a:pt x="465" y="185"/>
                    </a:lnTo>
                    <a:lnTo>
                      <a:pt x="465" y="185"/>
                    </a:lnTo>
                    <a:lnTo>
                      <a:pt x="465" y="185"/>
                    </a:lnTo>
                    <a:cubicBezTo>
                      <a:pt x="465" y="185"/>
                      <a:pt x="465" y="185"/>
                      <a:pt x="465" y="155"/>
                    </a:cubicBezTo>
                    <a:cubicBezTo>
                      <a:pt x="434" y="155"/>
                      <a:pt x="434" y="155"/>
                      <a:pt x="434" y="155"/>
                    </a:cubicBezTo>
                    <a:lnTo>
                      <a:pt x="434" y="155"/>
                    </a:lnTo>
                    <a:cubicBezTo>
                      <a:pt x="434" y="124"/>
                      <a:pt x="434" y="124"/>
                      <a:pt x="465" y="124"/>
                    </a:cubicBezTo>
                    <a:lnTo>
                      <a:pt x="465" y="124"/>
                    </a:lnTo>
                    <a:lnTo>
                      <a:pt x="465" y="124"/>
                    </a:lnTo>
                    <a:cubicBezTo>
                      <a:pt x="465" y="93"/>
                      <a:pt x="465" y="93"/>
                      <a:pt x="465" y="93"/>
                    </a:cubicBezTo>
                    <a:lnTo>
                      <a:pt x="465" y="93"/>
                    </a:lnTo>
                    <a:lnTo>
                      <a:pt x="465" y="93"/>
                    </a:lnTo>
                    <a:lnTo>
                      <a:pt x="465" y="93"/>
                    </a:lnTo>
                    <a:cubicBezTo>
                      <a:pt x="465" y="61"/>
                      <a:pt x="465" y="61"/>
                      <a:pt x="465" y="61"/>
                    </a:cubicBezTo>
                    <a:cubicBezTo>
                      <a:pt x="465" y="61"/>
                      <a:pt x="465" y="61"/>
                      <a:pt x="434" y="61"/>
                    </a:cubicBezTo>
                    <a:lnTo>
                      <a:pt x="434" y="31"/>
                    </a:lnTo>
                    <a:cubicBezTo>
                      <a:pt x="403" y="31"/>
                      <a:pt x="403" y="31"/>
                      <a:pt x="372" y="31"/>
                    </a:cubicBezTo>
                    <a:cubicBezTo>
                      <a:pt x="372" y="31"/>
                      <a:pt x="372" y="31"/>
                      <a:pt x="341" y="31"/>
                    </a:cubicBezTo>
                    <a:lnTo>
                      <a:pt x="310" y="31"/>
                    </a:lnTo>
                    <a:lnTo>
                      <a:pt x="279" y="31"/>
                    </a:lnTo>
                    <a:lnTo>
                      <a:pt x="279" y="31"/>
                    </a:lnTo>
                    <a:lnTo>
                      <a:pt x="279" y="31"/>
                    </a:lnTo>
                    <a:cubicBezTo>
                      <a:pt x="248" y="31"/>
                      <a:pt x="248" y="31"/>
                      <a:pt x="217" y="0"/>
                    </a:cubicBezTo>
                    <a:lnTo>
                      <a:pt x="217" y="0"/>
                    </a:lnTo>
                    <a:cubicBezTo>
                      <a:pt x="217" y="0"/>
                      <a:pt x="217" y="0"/>
                      <a:pt x="186" y="0"/>
                    </a:cubicBezTo>
                    <a:cubicBezTo>
                      <a:pt x="186" y="0"/>
                      <a:pt x="155" y="31"/>
                      <a:pt x="124" y="31"/>
                    </a:cubicBezTo>
                    <a:cubicBezTo>
                      <a:pt x="124" y="31"/>
                      <a:pt x="124" y="31"/>
                      <a:pt x="124" y="0"/>
                    </a:cubicBezTo>
                    <a:lnTo>
                      <a:pt x="124" y="0"/>
                    </a:lnTo>
                    <a:cubicBezTo>
                      <a:pt x="93" y="0"/>
                      <a:pt x="93" y="0"/>
                      <a:pt x="93" y="31"/>
                    </a:cubicBezTo>
                    <a:cubicBezTo>
                      <a:pt x="93" y="61"/>
                      <a:pt x="62" y="61"/>
                      <a:pt x="62" y="61"/>
                    </a:cubicBezTo>
                    <a:cubicBezTo>
                      <a:pt x="31" y="61"/>
                      <a:pt x="31" y="61"/>
                      <a:pt x="31" y="61"/>
                    </a:cubicBezTo>
                    <a:lnTo>
                      <a:pt x="0" y="61"/>
                    </a:lnTo>
                    <a:lnTo>
                      <a:pt x="0" y="61"/>
                    </a:lnTo>
                    <a:cubicBezTo>
                      <a:pt x="0" y="61"/>
                      <a:pt x="0" y="61"/>
                      <a:pt x="0" y="93"/>
                    </a:cubicBezTo>
                    <a:lnTo>
                      <a:pt x="0" y="93"/>
                    </a:lnTo>
                    <a:lnTo>
                      <a:pt x="0" y="124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63" name="Freeform 60"/>
              <p:cNvSpPr>
                <a:spLocks noChangeArrowheads="1"/>
              </p:cNvSpPr>
              <p:nvPr/>
            </p:nvSpPr>
            <p:spPr bwMode="auto">
              <a:xfrm>
                <a:off x="4081463" y="1546225"/>
                <a:ext cx="157162" cy="88900"/>
              </a:xfrm>
              <a:custGeom>
                <a:avLst/>
                <a:gdLst>
                  <a:gd name="T0" fmla="*/ 310 w 435"/>
                  <a:gd name="T1" fmla="*/ 0 h 249"/>
                  <a:gd name="T2" fmla="*/ 248 w 435"/>
                  <a:gd name="T3" fmla="*/ 32 h 249"/>
                  <a:gd name="T4" fmla="*/ 248 w 435"/>
                  <a:gd name="T5" fmla="*/ 32 h 249"/>
                  <a:gd name="T6" fmla="*/ 217 w 435"/>
                  <a:gd name="T7" fmla="*/ 32 h 249"/>
                  <a:gd name="T8" fmla="*/ 185 w 435"/>
                  <a:gd name="T9" fmla="*/ 32 h 249"/>
                  <a:gd name="T10" fmla="*/ 155 w 435"/>
                  <a:gd name="T11" fmla="*/ 32 h 249"/>
                  <a:gd name="T12" fmla="*/ 124 w 435"/>
                  <a:gd name="T13" fmla="*/ 0 h 249"/>
                  <a:gd name="T14" fmla="*/ 93 w 435"/>
                  <a:gd name="T15" fmla="*/ 32 h 249"/>
                  <a:gd name="T16" fmla="*/ 62 w 435"/>
                  <a:gd name="T17" fmla="*/ 63 h 249"/>
                  <a:gd name="T18" fmla="*/ 0 w 435"/>
                  <a:gd name="T19" fmla="*/ 124 h 249"/>
                  <a:gd name="T20" fmla="*/ 62 w 435"/>
                  <a:gd name="T21" fmla="*/ 187 h 249"/>
                  <a:gd name="T22" fmla="*/ 62 w 435"/>
                  <a:gd name="T23" fmla="*/ 187 h 249"/>
                  <a:gd name="T24" fmla="*/ 93 w 435"/>
                  <a:gd name="T25" fmla="*/ 187 h 249"/>
                  <a:gd name="T26" fmla="*/ 93 w 435"/>
                  <a:gd name="T27" fmla="*/ 187 h 249"/>
                  <a:gd name="T28" fmla="*/ 124 w 435"/>
                  <a:gd name="T29" fmla="*/ 187 h 249"/>
                  <a:gd name="T30" fmla="*/ 124 w 435"/>
                  <a:gd name="T31" fmla="*/ 218 h 249"/>
                  <a:gd name="T32" fmla="*/ 124 w 435"/>
                  <a:gd name="T33" fmla="*/ 248 h 249"/>
                  <a:gd name="T34" fmla="*/ 185 w 435"/>
                  <a:gd name="T35" fmla="*/ 248 h 249"/>
                  <a:gd name="T36" fmla="*/ 185 w 435"/>
                  <a:gd name="T37" fmla="*/ 248 h 249"/>
                  <a:gd name="T38" fmla="*/ 217 w 435"/>
                  <a:gd name="T39" fmla="*/ 248 h 249"/>
                  <a:gd name="T40" fmla="*/ 248 w 435"/>
                  <a:gd name="T41" fmla="*/ 248 h 249"/>
                  <a:gd name="T42" fmla="*/ 248 w 435"/>
                  <a:gd name="T43" fmla="*/ 248 h 249"/>
                  <a:gd name="T44" fmla="*/ 279 w 435"/>
                  <a:gd name="T45" fmla="*/ 218 h 249"/>
                  <a:gd name="T46" fmla="*/ 341 w 435"/>
                  <a:gd name="T47" fmla="*/ 218 h 249"/>
                  <a:gd name="T48" fmla="*/ 403 w 435"/>
                  <a:gd name="T49" fmla="*/ 248 h 249"/>
                  <a:gd name="T50" fmla="*/ 434 w 435"/>
                  <a:gd name="T51" fmla="*/ 187 h 249"/>
                  <a:gd name="T52" fmla="*/ 372 w 435"/>
                  <a:gd name="T53" fmla="*/ 156 h 249"/>
                  <a:gd name="T54" fmla="*/ 372 w 435"/>
                  <a:gd name="T55" fmla="*/ 124 h 249"/>
                  <a:gd name="T56" fmla="*/ 372 w 435"/>
                  <a:gd name="T57" fmla="*/ 94 h 249"/>
                  <a:gd name="T58" fmla="*/ 372 w 435"/>
                  <a:gd name="T59" fmla="*/ 63 h 249"/>
                  <a:gd name="T60" fmla="*/ 372 w 435"/>
                  <a:gd name="T61" fmla="*/ 63 h 249"/>
                  <a:gd name="T62" fmla="*/ 310 w 435"/>
                  <a:gd name="T63" fmla="*/ 0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35" h="249">
                    <a:moveTo>
                      <a:pt x="310" y="0"/>
                    </a:moveTo>
                    <a:lnTo>
                      <a:pt x="310" y="0"/>
                    </a:lnTo>
                    <a:cubicBezTo>
                      <a:pt x="310" y="32"/>
                      <a:pt x="279" y="32"/>
                      <a:pt x="279" y="32"/>
                    </a:cubicBezTo>
                    <a:cubicBezTo>
                      <a:pt x="248" y="32"/>
                      <a:pt x="248" y="32"/>
                      <a:pt x="248" y="32"/>
                    </a:cubicBezTo>
                    <a:lnTo>
                      <a:pt x="248" y="32"/>
                    </a:lnTo>
                    <a:lnTo>
                      <a:pt x="248" y="32"/>
                    </a:lnTo>
                    <a:lnTo>
                      <a:pt x="217" y="32"/>
                    </a:lnTo>
                    <a:lnTo>
                      <a:pt x="217" y="32"/>
                    </a:lnTo>
                    <a:cubicBezTo>
                      <a:pt x="217" y="32"/>
                      <a:pt x="217" y="32"/>
                      <a:pt x="185" y="32"/>
                    </a:cubicBezTo>
                    <a:lnTo>
                      <a:pt x="185" y="32"/>
                    </a:lnTo>
                    <a:lnTo>
                      <a:pt x="185" y="32"/>
                    </a:lnTo>
                    <a:cubicBezTo>
                      <a:pt x="155" y="32"/>
                      <a:pt x="155" y="32"/>
                      <a:pt x="155" y="32"/>
                    </a:cubicBezTo>
                    <a:cubicBezTo>
                      <a:pt x="124" y="32"/>
                      <a:pt x="124" y="0"/>
                      <a:pt x="124" y="0"/>
                    </a:cubicBezTo>
                    <a:lnTo>
                      <a:pt x="124" y="0"/>
                    </a:lnTo>
                    <a:cubicBezTo>
                      <a:pt x="93" y="32"/>
                      <a:pt x="93" y="32"/>
                      <a:pt x="93" y="32"/>
                    </a:cubicBezTo>
                    <a:lnTo>
                      <a:pt x="93" y="32"/>
                    </a:lnTo>
                    <a:lnTo>
                      <a:pt x="62" y="63"/>
                    </a:lnTo>
                    <a:lnTo>
                      <a:pt x="62" y="63"/>
                    </a:lnTo>
                    <a:cubicBezTo>
                      <a:pt x="31" y="94"/>
                      <a:pt x="31" y="124"/>
                      <a:pt x="0" y="124"/>
                    </a:cubicBezTo>
                    <a:lnTo>
                      <a:pt x="0" y="124"/>
                    </a:lnTo>
                    <a:cubicBezTo>
                      <a:pt x="31" y="124"/>
                      <a:pt x="31" y="156"/>
                      <a:pt x="31" y="156"/>
                    </a:cubicBezTo>
                    <a:lnTo>
                      <a:pt x="62" y="187"/>
                    </a:lnTo>
                    <a:lnTo>
                      <a:pt x="62" y="187"/>
                    </a:lnTo>
                    <a:lnTo>
                      <a:pt x="62" y="187"/>
                    </a:lnTo>
                    <a:cubicBezTo>
                      <a:pt x="62" y="124"/>
                      <a:pt x="62" y="124"/>
                      <a:pt x="62" y="124"/>
                    </a:cubicBezTo>
                    <a:cubicBezTo>
                      <a:pt x="93" y="187"/>
                      <a:pt x="93" y="187"/>
                      <a:pt x="93" y="187"/>
                    </a:cubicBezTo>
                    <a:lnTo>
                      <a:pt x="93" y="187"/>
                    </a:lnTo>
                    <a:lnTo>
                      <a:pt x="93" y="187"/>
                    </a:lnTo>
                    <a:cubicBezTo>
                      <a:pt x="93" y="187"/>
                      <a:pt x="93" y="187"/>
                      <a:pt x="124" y="187"/>
                    </a:cubicBezTo>
                    <a:lnTo>
                      <a:pt x="124" y="187"/>
                    </a:lnTo>
                    <a:lnTo>
                      <a:pt x="124" y="218"/>
                    </a:lnTo>
                    <a:lnTo>
                      <a:pt x="124" y="218"/>
                    </a:lnTo>
                    <a:cubicBezTo>
                      <a:pt x="124" y="218"/>
                      <a:pt x="124" y="218"/>
                      <a:pt x="124" y="248"/>
                    </a:cubicBezTo>
                    <a:lnTo>
                      <a:pt x="124" y="248"/>
                    </a:lnTo>
                    <a:lnTo>
                      <a:pt x="155" y="248"/>
                    </a:lnTo>
                    <a:lnTo>
                      <a:pt x="185" y="248"/>
                    </a:lnTo>
                    <a:lnTo>
                      <a:pt x="185" y="248"/>
                    </a:lnTo>
                    <a:lnTo>
                      <a:pt x="185" y="248"/>
                    </a:lnTo>
                    <a:lnTo>
                      <a:pt x="185" y="248"/>
                    </a:lnTo>
                    <a:lnTo>
                      <a:pt x="217" y="248"/>
                    </a:lnTo>
                    <a:cubicBezTo>
                      <a:pt x="217" y="248"/>
                      <a:pt x="217" y="248"/>
                      <a:pt x="248" y="248"/>
                    </a:cubicBezTo>
                    <a:lnTo>
                      <a:pt x="248" y="248"/>
                    </a:lnTo>
                    <a:lnTo>
                      <a:pt x="248" y="248"/>
                    </a:lnTo>
                    <a:lnTo>
                      <a:pt x="248" y="248"/>
                    </a:lnTo>
                    <a:cubicBezTo>
                      <a:pt x="248" y="248"/>
                      <a:pt x="248" y="248"/>
                      <a:pt x="248" y="218"/>
                    </a:cubicBezTo>
                    <a:cubicBezTo>
                      <a:pt x="279" y="218"/>
                      <a:pt x="279" y="218"/>
                      <a:pt x="279" y="218"/>
                    </a:cubicBezTo>
                    <a:lnTo>
                      <a:pt x="279" y="218"/>
                    </a:lnTo>
                    <a:cubicBezTo>
                      <a:pt x="279" y="218"/>
                      <a:pt x="310" y="218"/>
                      <a:pt x="341" y="218"/>
                    </a:cubicBezTo>
                    <a:cubicBezTo>
                      <a:pt x="372" y="218"/>
                      <a:pt x="372" y="218"/>
                      <a:pt x="403" y="218"/>
                    </a:cubicBezTo>
                    <a:cubicBezTo>
                      <a:pt x="403" y="248"/>
                      <a:pt x="403" y="248"/>
                      <a:pt x="403" y="248"/>
                    </a:cubicBezTo>
                    <a:cubicBezTo>
                      <a:pt x="403" y="218"/>
                      <a:pt x="403" y="218"/>
                      <a:pt x="434" y="218"/>
                    </a:cubicBezTo>
                    <a:cubicBezTo>
                      <a:pt x="434" y="187"/>
                      <a:pt x="434" y="187"/>
                      <a:pt x="434" y="187"/>
                    </a:cubicBezTo>
                    <a:cubicBezTo>
                      <a:pt x="403" y="187"/>
                      <a:pt x="403" y="187"/>
                      <a:pt x="403" y="187"/>
                    </a:cubicBezTo>
                    <a:cubicBezTo>
                      <a:pt x="372" y="187"/>
                      <a:pt x="372" y="187"/>
                      <a:pt x="372" y="156"/>
                    </a:cubicBezTo>
                    <a:lnTo>
                      <a:pt x="372" y="124"/>
                    </a:lnTo>
                    <a:lnTo>
                      <a:pt x="372" y="124"/>
                    </a:lnTo>
                    <a:lnTo>
                      <a:pt x="372" y="94"/>
                    </a:lnTo>
                    <a:lnTo>
                      <a:pt x="372" y="94"/>
                    </a:lnTo>
                    <a:lnTo>
                      <a:pt x="372" y="63"/>
                    </a:lnTo>
                    <a:lnTo>
                      <a:pt x="372" y="63"/>
                    </a:lnTo>
                    <a:lnTo>
                      <a:pt x="372" y="63"/>
                    </a:lnTo>
                    <a:lnTo>
                      <a:pt x="372" y="63"/>
                    </a:lnTo>
                    <a:cubicBezTo>
                      <a:pt x="341" y="63"/>
                      <a:pt x="341" y="63"/>
                      <a:pt x="341" y="32"/>
                    </a:cubicBezTo>
                    <a:cubicBezTo>
                      <a:pt x="341" y="32"/>
                      <a:pt x="341" y="32"/>
                      <a:pt x="31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64" name="Freeform 61"/>
              <p:cNvSpPr>
                <a:spLocks noChangeArrowheads="1"/>
              </p:cNvSpPr>
              <p:nvPr/>
            </p:nvSpPr>
            <p:spPr bwMode="auto">
              <a:xfrm>
                <a:off x="3490913" y="1646238"/>
                <a:ext cx="223837" cy="155575"/>
              </a:xfrm>
              <a:custGeom>
                <a:avLst/>
                <a:gdLst>
                  <a:gd name="T0" fmla="*/ 217 w 621"/>
                  <a:gd name="T1" fmla="*/ 403 h 434"/>
                  <a:gd name="T2" fmla="*/ 342 w 621"/>
                  <a:gd name="T3" fmla="*/ 403 h 434"/>
                  <a:gd name="T4" fmla="*/ 342 w 621"/>
                  <a:gd name="T5" fmla="*/ 403 h 434"/>
                  <a:gd name="T6" fmla="*/ 403 w 621"/>
                  <a:gd name="T7" fmla="*/ 372 h 434"/>
                  <a:gd name="T8" fmla="*/ 466 w 621"/>
                  <a:gd name="T9" fmla="*/ 309 h 434"/>
                  <a:gd name="T10" fmla="*/ 466 w 621"/>
                  <a:gd name="T11" fmla="*/ 216 h 434"/>
                  <a:gd name="T12" fmla="*/ 558 w 621"/>
                  <a:gd name="T13" fmla="*/ 124 h 434"/>
                  <a:gd name="T14" fmla="*/ 620 w 621"/>
                  <a:gd name="T15" fmla="*/ 92 h 434"/>
                  <a:gd name="T16" fmla="*/ 590 w 621"/>
                  <a:gd name="T17" fmla="*/ 92 h 434"/>
                  <a:gd name="T18" fmla="*/ 590 w 621"/>
                  <a:gd name="T19" fmla="*/ 92 h 434"/>
                  <a:gd name="T20" fmla="*/ 558 w 621"/>
                  <a:gd name="T21" fmla="*/ 61 h 434"/>
                  <a:gd name="T22" fmla="*/ 466 w 621"/>
                  <a:gd name="T23" fmla="*/ 61 h 434"/>
                  <a:gd name="T24" fmla="*/ 434 w 621"/>
                  <a:gd name="T25" fmla="*/ 61 h 434"/>
                  <a:gd name="T26" fmla="*/ 403 w 621"/>
                  <a:gd name="T27" fmla="*/ 61 h 434"/>
                  <a:gd name="T28" fmla="*/ 403 w 621"/>
                  <a:gd name="T29" fmla="*/ 31 h 434"/>
                  <a:gd name="T30" fmla="*/ 342 w 621"/>
                  <a:gd name="T31" fmla="*/ 31 h 434"/>
                  <a:gd name="T32" fmla="*/ 279 w 621"/>
                  <a:gd name="T33" fmla="*/ 31 h 434"/>
                  <a:gd name="T34" fmla="*/ 248 w 621"/>
                  <a:gd name="T35" fmla="*/ 31 h 434"/>
                  <a:gd name="T36" fmla="*/ 186 w 621"/>
                  <a:gd name="T37" fmla="*/ 31 h 434"/>
                  <a:gd name="T38" fmla="*/ 186 w 621"/>
                  <a:gd name="T39" fmla="*/ 0 h 434"/>
                  <a:gd name="T40" fmla="*/ 94 w 621"/>
                  <a:gd name="T41" fmla="*/ 31 h 434"/>
                  <a:gd name="T42" fmla="*/ 31 w 621"/>
                  <a:gd name="T43" fmla="*/ 0 h 434"/>
                  <a:gd name="T44" fmla="*/ 0 w 621"/>
                  <a:gd name="T45" fmla="*/ 31 h 434"/>
                  <a:gd name="T46" fmla="*/ 31 w 621"/>
                  <a:gd name="T47" fmla="*/ 61 h 434"/>
                  <a:gd name="T48" fmla="*/ 31 w 621"/>
                  <a:gd name="T49" fmla="*/ 61 h 434"/>
                  <a:gd name="T50" fmla="*/ 62 w 621"/>
                  <a:gd name="T51" fmla="*/ 61 h 434"/>
                  <a:gd name="T52" fmla="*/ 94 w 621"/>
                  <a:gd name="T53" fmla="*/ 61 h 434"/>
                  <a:gd name="T54" fmla="*/ 124 w 621"/>
                  <a:gd name="T55" fmla="*/ 61 h 434"/>
                  <a:gd name="T56" fmla="*/ 124 w 621"/>
                  <a:gd name="T57" fmla="*/ 61 h 434"/>
                  <a:gd name="T58" fmla="*/ 124 w 621"/>
                  <a:gd name="T59" fmla="*/ 92 h 434"/>
                  <a:gd name="T60" fmla="*/ 155 w 621"/>
                  <a:gd name="T61" fmla="*/ 124 h 434"/>
                  <a:gd name="T62" fmla="*/ 124 w 621"/>
                  <a:gd name="T63" fmla="*/ 155 h 434"/>
                  <a:gd name="T64" fmla="*/ 124 w 621"/>
                  <a:gd name="T65" fmla="*/ 155 h 434"/>
                  <a:gd name="T66" fmla="*/ 124 w 621"/>
                  <a:gd name="T67" fmla="*/ 185 h 434"/>
                  <a:gd name="T68" fmla="*/ 124 w 621"/>
                  <a:gd name="T69" fmla="*/ 248 h 434"/>
                  <a:gd name="T70" fmla="*/ 124 w 621"/>
                  <a:gd name="T71" fmla="*/ 279 h 434"/>
                  <a:gd name="T72" fmla="*/ 94 w 621"/>
                  <a:gd name="T73" fmla="*/ 309 h 434"/>
                  <a:gd name="T74" fmla="*/ 124 w 621"/>
                  <a:gd name="T75" fmla="*/ 340 h 434"/>
                  <a:gd name="T76" fmla="*/ 94 w 621"/>
                  <a:gd name="T77" fmla="*/ 372 h 434"/>
                  <a:gd name="T78" fmla="*/ 186 w 621"/>
                  <a:gd name="T79" fmla="*/ 433 h 434"/>
                  <a:gd name="T80" fmla="*/ 217 w 621"/>
                  <a:gd name="T81" fmla="*/ 403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21" h="434">
                    <a:moveTo>
                      <a:pt x="217" y="403"/>
                    </a:moveTo>
                    <a:lnTo>
                      <a:pt x="217" y="403"/>
                    </a:lnTo>
                    <a:cubicBezTo>
                      <a:pt x="248" y="403"/>
                      <a:pt x="248" y="403"/>
                      <a:pt x="279" y="403"/>
                    </a:cubicBezTo>
                    <a:cubicBezTo>
                      <a:pt x="310" y="403"/>
                      <a:pt x="310" y="403"/>
                      <a:pt x="342" y="403"/>
                    </a:cubicBezTo>
                    <a:lnTo>
                      <a:pt x="342" y="403"/>
                    </a:lnTo>
                    <a:lnTo>
                      <a:pt x="342" y="403"/>
                    </a:lnTo>
                    <a:cubicBezTo>
                      <a:pt x="372" y="372"/>
                      <a:pt x="403" y="372"/>
                      <a:pt x="403" y="372"/>
                    </a:cubicBezTo>
                    <a:lnTo>
                      <a:pt x="403" y="372"/>
                    </a:lnTo>
                    <a:cubicBezTo>
                      <a:pt x="434" y="340"/>
                      <a:pt x="434" y="340"/>
                      <a:pt x="434" y="309"/>
                    </a:cubicBezTo>
                    <a:cubicBezTo>
                      <a:pt x="466" y="309"/>
                      <a:pt x="466" y="309"/>
                      <a:pt x="466" y="309"/>
                    </a:cubicBezTo>
                    <a:lnTo>
                      <a:pt x="466" y="279"/>
                    </a:lnTo>
                    <a:cubicBezTo>
                      <a:pt x="434" y="248"/>
                      <a:pt x="434" y="216"/>
                      <a:pt x="466" y="216"/>
                    </a:cubicBezTo>
                    <a:cubicBezTo>
                      <a:pt x="496" y="185"/>
                      <a:pt x="496" y="155"/>
                      <a:pt x="496" y="155"/>
                    </a:cubicBezTo>
                    <a:cubicBezTo>
                      <a:pt x="527" y="124"/>
                      <a:pt x="558" y="124"/>
                      <a:pt x="558" y="124"/>
                    </a:cubicBezTo>
                    <a:cubicBezTo>
                      <a:pt x="590" y="124"/>
                      <a:pt x="590" y="124"/>
                      <a:pt x="590" y="124"/>
                    </a:cubicBezTo>
                    <a:cubicBezTo>
                      <a:pt x="620" y="92"/>
                      <a:pt x="620" y="92"/>
                      <a:pt x="620" y="92"/>
                    </a:cubicBezTo>
                    <a:lnTo>
                      <a:pt x="620" y="92"/>
                    </a:lnTo>
                    <a:cubicBezTo>
                      <a:pt x="590" y="92"/>
                      <a:pt x="590" y="92"/>
                      <a:pt x="590" y="92"/>
                    </a:cubicBezTo>
                    <a:lnTo>
                      <a:pt x="590" y="92"/>
                    </a:lnTo>
                    <a:lnTo>
                      <a:pt x="590" y="92"/>
                    </a:lnTo>
                    <a:cubicBezTo>
                      <a:pt x="558" y="92"/>
                      <a:pt x="558" y="92"/>
                      <a:pt x="558" y="61"/>
                    </a:cubicBezTo>
                    <a:lnTo>
                      <a:pt x="558" y="61"/>
                    </a:lnTo>
                    <a:cubicBezTo>
                      <a:pt x="527" y="92"/>
                      <a:pt x="527" y="92"/>
                      <a:pt x="496" y="92"/>
                    </a:cubicBezTo>
                    <a:cubicBezTo>
                      <a:pt x="496" y="92"/>
                      <a:pt x="466" y="92"/>
                      <a:pt x="466" y="61"/>
                    </a:cubicBezTo>
                    <a:cubicBezTo>
                      <a:pt x="466" y="61"/>
                      <a:pt x="466" y="61"/>
                      <a:pt x="434" y="61"/>
                    </a:cubicBezTo>
                    <a:lnTo>
                      <a:pt x="434" y="61"/>
                    </a:lnTo>
                    <a:lnTo>
                      <a:pt x="434" y="61"/>
                    </a:lnTo>
                    <a:lnTo>
                      <a:pt x="403" y="61"/>
                    </a:lnTo>
                    <a:lnTo>
                      <a:pt x="403" y="61"/>
                    </a:lnTo>
                    <a:cubicBezTo>
                      <a:pt x="403" y="31"/>
                      <a:pt x="403" y="31"/>
                      <a:pt x="403" y="31"/>
                    </a:cubicBezTo>
                    <a:lnTo>
                      <a:pt x="372" y="31"/>
                    </a:lnTo>
                    <a:cubicBezTo>
                      <a:pt x="372" y="31"/>
                      <a:pt x="372" y="31"/>
                      <a:pt x="342" y="31"/>
                    </a:cubicBezTo>
                    <a:lnTo>
                      <a:pt x="342" y="31"/>
                    </a:lnTo>
                    <a:cubicBezTo>
                      <a:pt x="310" y="31"/>
                      <a:pt x="310" y="31"/>
                      <a:pt x="279" y="31"/>
                    </a:cubicBezTo>
                    <a:lnTo>
                      <a:pt x="279" y="31"/>
                    </a:lnTo>
                    <a:lnTo>
                      <a:pt x="248" y="31"/>
                    </a:lnTo>
                    <a:cubicBezTo>
                      <a:pt x="248" y="31"/>
                      <a:pt x="248" y="31"/>
                      <a:pt x="217" y="31"/>
                    </a:cubicBezTo>
                    <a:lnTo>
                      <a:pt x="186" y="31"/>
                    </a:lnTo>
                    <a:cubicBezTo>
                      <a:pt x="186" y="31"/>
                      <a:pt x="186" y="31"/>
                      <a:pt x="186" y="0"/>
                    </a:cubicBezTo>
                    <a:lnTo>
                      <a:pt x="186" y="0"/>
                    </a:lnTo>
                    <a:cubicBezTo>
                      <a:pt x="155" y="0"/>
                      <a:pt x="155" y="31"/>
                      <a:pt x="124" y="31"/>
                    </a:cubicBezTo>
                    <a:cubicBezTo>
                      <a:pt x="124" y="31"/>
                      <a:pt x="124" y="31"/>
                      <a:pt x="94" y="31"/>
                    </a:cubicBezTo>
                    <a:cubicBezTo>
                      <a:pt x="94" y="31"/>
                      <a:pt x="62" y="0"/>
                      <a:pt x="31" y="0"/>
                    </a:cubicBezTo>
                    <a:lnTo>
                      <a:pt x="31" y="0"/>
                    </a:lnTo>
                    <a:cubicBezTo>
                      <a:pt x="31" y="31"/>
                      <a:pt x="31" y="31"/>
                      <a:pt x="31" y="31"/>
                    </a:cubicBezTo>
                    <a:cubicBezTo>
                      <a:pt x="0" y="31"/>
                      <a:pt x="0" y="31"/>
                      <a:pt x="0" y="31"/>
                    </a:cubicBezTo>
                    <a:lnTo>
                      <a:pt x="0" y="31"/>
                    </a:lnTo>
                    <a:cubicBezTo>
                      <a:pt x="0" y="31"/>
                      <a:pt x="0" y="61"/>
                      <a:pt x="31" y="61"/>
                    </a:cubicBezTo>
                    <a:lnTo>
                      <a:pt x="31" y="61"/>
                    </a:lnTo>
                    <a:lnTo>
                      <a:pt x="31" y="61"/>
                    </a:lnTo>
                    <a:cubicBezTo>
                      <a:pt x="62" y="61"/>
                      <a:pt x="62" y="92"/>
                      <a:pt x="62" y="92"/>
                    </a:cubicBezTo>
                    <a:lnTo>
                      <a:pt x="62" y="61"/>
                    </a:lnTo>
                    <a:cubicBezTo>
                      <a:pt x="94" y="61"/>
                      <a:pt x="94" y="61"/>
                      <a:pt x="94" y="61"/>
                    </a:cubicBezTo>
                    <a:lnTo>
                      <a:pt x="94" y="61"/>
                    </a:lnTo>
                    <a:lnTo>
                      <a:pt x="94" y="61"/>
                    </a:lnTo>
                    <a:cubicBezTo>
                      <a:pt x="124" y="61"/>
                      <a:pt x="124" y="61"/>
                      <a:pt x="124" y="61"/>
                    </a:cubicBezTo>
                    <a:lnTo>
                      <a:pt x="124" y="61"/>
                    </a:lnTo>
                    <a:lnTo>
                      <a:pt x="124" y="61"/>
                    </a:lnTo>
                    <a:cubicBezTo>
                      <a:pt x="124" y="92"/>
                      <a:pt x="124" y="92"/>
                      <a:pt x="124" y="92"/>
                    </a:cubicBezTo>
                    <a:lnTo>
                      <a:pt x="124" y="92"/>
                    </a:lnTo>
                    <a:cubicBezTo>
                      <a:pt x="155" y="92"/>
                      <a:pt x="155" y="124"/>
                      <a:pt x="155" y="124"/>
                    </a:cubicBezTo>
                    <a:lnTo>
                      <a:pt x="155" y="124"/>
                    </a:lnTo>
                    <a:lnTo>
                      <a:pt x="155" y="124"/>
                    </a:lnTo>
                    <a:cubicBezTo>
                      <a:pt x="155" y="155"/>
                      <a:pt x="155" y="155"/>
                      <a:pt x="124" y="155"/>
                    </a:cubicBezTo>
                    <a:lnTo>
                      <a:pt x="124" y="155"/>
                    </a:lnTo>
                    <a:lnTo>
                      <a:pt x="124" y="155"/>
                    </a:lnTo>
                    <a:lnTo>
                      <a:pt x="124" y="155"/>
                    </a:lnTo>
                    <a:lnTo>
                      <a:pt x="124" y="185"/>
                    </a:lnTo>
                    <a:cubicBezTo>
                      <a:pt x="124" y="185"/>
                      <a:pt x="124" y="216"/>
                      <a:pt x="124" y="248"/>
                    </a:cubicBezTo>
                    <a:lnTo>
                      <a:pt x="124" y="248"/>
                    </a:lnTo>
                    <a:cubicBezTo>
                      <a:pt x="124" y="248"/>
                      <a:pt x="124" y="248"/>
                      <a:pt x="94" y="248"/>
                    </a:cubicBezTo>
                    <a:cubicBezTo>
                      <a:pt x="124" y="279"/>
                      <a:pt x="124" y="279"/>
                      <a:pt x="124" y="279"/>
                    </a:cubicBezTo>
                    <a:lnTo>
                      <a:pt x="124" y="309"/>
                    </a:lnTo>
                    <a:cubicBezTo>
                      <a:pt x="94" y="309"/>
                      <a:pt x="94" y="309"/>
                      <a:pt x="94" y="309"/>
                    </a:cubicBezTo>
                    <a:cubicBezTo>
                      <a:pt x="124" y="309"/>
                      <a:pt x="124" y="340"/>
                      <a:pt x="124" y="340"/>
                    </a:cubicBezTo>
                    <a:lnTo>
                      <a:pt x="124" y="340"/>
                    </a:lnTo>
                    <a:cubicBezTo>
                      <a:pt x="124" y="340"/>
                      <a:pt x="124" y="340"/>
                      <a:pt x="94" y="372"/>
                    </a:cubicBezTo>
                    <a:lnTo>
                      <a:pt x="94" y="372"/>
                    </a:lnTo>
                    <a:cubicBezTo>
                      <a:pt x="124" y="403"/>
                      <a:pt x="124" y="403"/>
                      <a:pt x="155" y="433"/>
                    </a:cubicBezTo>
                    <a:lnTo>
                      <a:pt x="186" y="433"/>
                    </a:lnTo>
                    <a:lnTo>
                      <a:pt x="186" y="433"/>
                    </a:lnTo>
                    <a:cubicBezTo>
                      <a:pt x="186" y="433"/>
                      <a:pt x="186" y="433"/>
                      <a:pt x="217" y="403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65" name="Freeform 62"/>
              <p:cNvSpPr>
                <a:spLocks noChangeArrowheads="1"/>
              </p:cNvSpPr>
              <p:nvPr/>
            </p:nvSpPr>
            <p:spPr bwMode="auto">
              <a:xfrm>
                <a:off x="4449763" y="1801813"/>
                <a:ext cx="168275" cy="168275"/>
              </a:xfrm>
              <a:custGeom>
                <a:avLst/>
                <a:gdLst>
                  <a:gd name="T0" fmla="*/ 310 w 466"/>
                  <a:gd name="T1" fmla="*/ 63 h 467"/>
                  <a:gd name="T2" fmla="*/ 310 w 466"/>
                  <a:gd name="T3" fmla="*/ 63 h 467"/>
                  <a:gd name="T4" fmla="*/ 310 w 466"/>
                  <a:gd name="T5" fmla="*/ 63 h 467"/>
                  <a:gd name="T6" fmla="*/ 279 w 466"/>
                  <a:gd name="T7" fmla="*/ 0 h 467"/>
                  <a:gd name="T8" fmla="*/ 279 w 466"/>
                  <a:gd name="T9" fmla="*/ 0 h 467"/>
                  <a:gd name="T10" fmla="*/ 217 w 466"/>
                  <a:gd name="T11" fmla="*/ 0 h 467"/>
                  <a:gd name="T12" fmla="*/ 186 w 466"/>
                  <a:gd name="T13" fmla="*/ 0 h 467"/>
                  <a:gd name="T14" fmla="*/ 155 w 466"/>
                  <a:gd name="T15" fmla="*/ 31 h 467"/>
                  <a:gd name="T16" fmla="*/ 123 w 466"/>
                  <a:gd name="T17" fmla="*/ 63 h 467"/>
                  <a:gd name="T18" fmla="*/ 123 w 466"/>
                  <a:gd name="T19" fmla="*/ 63 h 467"/>
                  <a:gd name="T20" fmla="*/ 123 w 466"/>
                  <a:gd name="T21" fmla="*/ 124 h 467"/>
                  <a:gd name="T22" fmla="*/ 0 w 466"/>
                  <a:gd name="T23" fmla="*/ 218 h 467"/>
                  <a:gd name="T24" fmla="*/ 0 w 466"/>
                  <a:gd name="T25" fmla="*/ 248 h 467"/>
                  <a:gd name="T26" fmla="*/ 0 w 466"/>
                  <a:gd name="T27" fmla="*/ 279 h 467"/>
                  <a:gd name="T28" fmla="*/ 0 w 466"/>
                  <a:gd name="T29" fmla="*/ 279 h 467"/>
                  <a:gd name="T30" fmla="*/ 30 w 466"/>
                  <a:gd name="T31" fmla="*/ 279 h 467"/>
                  <a:gd name="T32" fmla="*/ 62 w 466"/>
                  <a:gd name="T33" fmla="*/ 311 h 467"/>
                  <a:gd name="T34" fmla="*/ 93 w 466"/>
                  <a:gd name="T35" fmla="*/ 311 h 467"/>
                  <a:gd name="T36" fmla="*/ 123 w 466"/>
                  <a:gd name="T37" fmla="*/ 311 h 467"/>
                  <a:gd name="T38" fmla="*/ 186 w 466"/>
                  <a:gd name="T39" fmla="*/ 342 h 467"/>
                  <a:gd name="T40" fmla="*/ 247 w 466"/>
                  <a:gd name="T41" fmla="*/ 403 h 467"/>
                  <a:gd name="T42" fmla="*/ 371 w 466"/>
                  <a:gd name="T43" fmla="*/ 466 h 467"/>
                  <a:gd name="T44" fmla="*/ 403 w 466"/>
                  <a:gd name="T45" fmla="*/ 435 h 467"/>
                  <a:gd name="T46" fmla="*/ 403 w 466"/>
                  <a:gd name="T47" fmla="*/ 435 h 467"/>
                  <a:gd name="T48" fmla="*/ 465 w 466"/>
                  <a:gd name="T49" fmla="*/ 403 h 467"/>
                  <a:gd name="T50" fmla="*/ 434 w 466"/>
                  <a:gd name="T51" fmla="*/ 372 h 467"/>
                  <a:gd name="T52" fmla="*/ 434 w 466"/>
                  <a:gd name="T53" fmla="*/ 372 h 467"/>
                  <a:gd name="T54" fmla="*/ 434 w 466"/>
                  <a:gd name="T55" fmla="*/ 342 h 467"/>
                  <a:gd name="T56" fmla="*/ 434 w 466"/>
                  <a:gd name="T57" fmla="*/ 311 h 467"/>
                  <a:gd name="T58" fmla="*/ 371 w 466"/>
                  <a:gd name="T59" fmla="*/ 279 h 467"/>
                  <a:gd name="T60" fmla="*/ 371 w 466"/>
                  <a:gd name="T61" fmla="*/ 279 h 467"/>
                  <a:gd name="T62" fmla="*/ 341 w 466"/>
                  <a:gd name="T63" fmla="*/ 218 h 467"/>
                  <a:gd name="T64" fmla="*/ 310 w 466"/>
                  <a:gd name="T65" fmla="*/ 218 h 467"/>
                  <a:gd name="T66" fmla="*/ 310 w 466"/>
                  <a:gd name="T67" fmla="*/ 187 h 467"/>
                  <a:gd name="T68" fmla="*/ 310 w 466"/>
                  <a:gd name="T69" fmla="*/ 155 h 467"/>
                  <a:gd name="T70" fmla="*/ 310 w 466"/>
                  <a:gd name="T71" fmla="*/ 155 h 467"/>
                  <a:gd name="T72" fmla="*/ 310 w 466"/>
                  <a:gd name="T73" fmla="*/ 124 h 467"/>
                  <a:gd name="T74" fmla="*/ 341 w 466"/>
                  <a:gd name="T75" fmla="*/ 94 h 467"/>
                  <a:gd name="T76" fmla="*/ 310 w 466"/>
                  <a:gd name="T77" fmla="*/ 63 h 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66" h="467">
                    <a:moveTo>
                      <a:pt x="310" y="63"/>
                    </a:moveTo>
                    <a:lnTo>
                      <a:pt x="310" y="63"/>
                    </a:lnTo>
                    <a:lnTo>
                      <a:pt x="310" y="63"/>
                    </a:lnTo>
                    <a:lnTo>
                      <a:pt x="310" y="63"/>
                    </a:lnTo>
                    <a:lnTo>
                      <a:pt x="310" y="63"/>
                    </a:lnTo>
                    <a:lnTo>
                      <a:pt x="310" y="63"/>
                    </a:lnTo>
                    <a:lnTo>
                      <a:pt x="279" y="31"/>
                    </a:lnTo>
                    <a:lnTo>
                      <a:pt x="279" y="0"/>
                    </a:lnTo>
                    <a:lnTo>
                      <a:pt x="279" y="0"/>
                    </a:lnTo>
                    <a:lnTo>
                      <a:pt x="279" y="0"/>
                    </a:lnTo>
                    <a:cubicBezTo>
                      <a:pt x="247" y="0"/>
                      <a:pt x="247" y="0"/>
                      <a:pt x="247" y="0"/>
                    </a:cubicBezTo>
                    <a:lnTo>
                      <a:pt x="217" y="0"/>
                    </a:lnTo>
                    <a:lnTo>
                      <a:pt x="217" y="0"/>
                    </a:lnTo>
                    <a:cubicBezTo>
                      <a:pt x="186" y="0"/>
                      <a:pt x="186" y="0"/>
                      <a:pt x="186" y="0"/>
                    </a:cubicBezTo>
                    <a:lnTo>
                      <a:pt x="186" y="0"/>
                    </a:lnTo>
                    <a:cubicBezTo>
                      <a:pt x="155" y="0"/>
                      <a:pt x="155" y="31"/>
                      <a:pt x="155" y="31"/>
                    </a:cubicBezTo>
                    <a:lnTo>
                      <a:pt x="123" y="31"/>
                    </a:lnTo>
                    <a:cubicBezTo>
                      <a:pt x="123" y="31"/>
                      <a:pt x="123" y="31"/>
                      <a:pt x="123" y="63"/>
                    </a:cubicBezTo>
                    <a:lnTo>
                      <a:pt x="123" y="63"/>
                    </a:lnTo>
                    <a:lnTo>
                      <a:pt x="123" y="63"/>
                    </a:lnTo>
                    <a:cubicBezTo>
                      <a:pt x="123" y="63"/>
                      <a:pt x="123" y="63"/>
                      <a:pt x="123" y="94"/>
                    </a:cubicBezTo>
                    <a:lnTo>
                      <a:pt x="123" y="124"/>
                    </a:lnTo>
                    <a:cubicBezTo>
                      <a:pt x="93" y="187"/>
                      <a:pt x="62" y="187"/>
                      <a:pt x="62" y="187"/>
                    </a:cubicBezTo>
                    <a:cubicBezTo>
                      <a:pt x="62" y="187"/>
                      <a:pt x="30" y="218"/>
                      <a:pt x="0" y="218"/>
                    </a:cubicBezTo>
                    <a:cubicBezTo>
                      <a:pt x="0" y="248"/>
                      <a:pt x="0" y="248"/>
                      <a:pt x="0" y="248"/>
                    </a:cubicBezTo>
                    <a:lnTo>
                      <a:pt x="0" y="248"/>
                    </a:lnTo>
                    <a:lnTo>
                      <a:pt x="0" y="248"/>
                    </a:lnTo>
                    <a:lnTo>
                      <a:pt x="0" y="279"/>
                    </a:lnTo>
                    <a:lnTo>
                      <a:pt x="0" y="279"/>
                    </a:lnTo>
                    <a:lnTo>
                      <a:pt x="0" y="279"/>
                    </a:lnTo>
                    <a:lnTo>
                      <a:pt x="0" y="279"/>
                    </a:lnTo>
                    <a:cubicBezTo>
                      <a:pt x="30" y="279"/>
                      <a:pt x="30" y="279"/>
                      <a:pt x="30" y="279"/>
                    </a:cubicBezTo>
                    <a:cubicBezTo>
                      <a:pt x="30" y="279"/>
                      <a:pt x="62" y="279"/>
                      <a:pt x="62" y="311"/>
                    </a:cubicBezTo>
                    <a:lnTo>
                      <a:pt x="62" y="311"/>
                    </a:lnTo>
                    <a:cubicBezTo>
                      <a:pt x="93" y="311"/>
                      <a:pt x="93" y="311"/>
                      <a:pt x="93" y="311"/>
                    </a:cubicBezTo>
                    <a:lnTo>
                      <a:pt x="93" y="311"/>
                    </a:lnTo>
                    <a:lnTo>
                      <a:pt x="123" y="311"/>
                    </a:lnTo>
                    <a:lnTo>
                      <a:pt x="123" y="311"/>
                    </a:lnTo>
                    <a:cubicBezTo>
                      <a:pt x="123" y="311"/>
                      <a:pt x="123" y="311"/>
                      <a:pt x="155" y="342"/>
                    </a:cubicBezTo>
                    <a:lnTo>
                      <a:pt x="186" y="342"/>
                    </a:lnTo>
                    <a:cubicBezTo>
                      <a:pt x="186" y="372"/>
                      <a:pt x="217" y="403"/>
                      <a:pt x="247" y="403"/>
                    </a:cubicBezTo>
                    <a:lnTo>
                      <a:pt x="247" y="403"/>
                    </a:lnTo>
                    <a:cubicBezTo>
                      <a:pt x="279" y="435"/>
                      <a:pt x="279" y="466"/>
                      <a:pt x="279" y="466"/>
                    </a:cubicBezTo>
                    <a:cubicBezTo>
                      <a:pt x="310" y="466"/>
                      <a:pt x="341" y="466"/>
                      <a:pt x="371" y="466"/>
                    </a:cubicBezTo>
                    <a:lnTo>
                      <a:pt x="371" y="466"/>
                    </a:lnTo>
                    <a:cubicBezTo>
                      <a:pt x="371" y="466"/>
                      <a:pt x="371" y="466"/>
                      <a:pt x="403" y="435"/>
                    </a:cubicBezTo>
                    <a:cubicBezTo>
                      <a:pt x="403" y="403"/>
                      <a:pt x="403" y="403"/>
                      <a:pt x="403" y="403"/>
                    </a:cubicBezTo>
                    <a:cubicBezTo>
                      <a:pt x="403" y="435"/>
                      <a:pt x="403" y="435"/>
                      <a:pt x="403" y="435"/>
                    </a:cubicBezTo>
                    <a:lnTo>
                      <a:pt x="403" y="403"/>
                    </a:lnTo>
                    <a:cubicBezTo>
                      <a:pt x="434" y="403"/>
                      <a:pt x="434" y="403"/>
                      <a:pt x="465" y="403"/>
                    </a:cubicBezTo>
                    <a:lnTo>
                      <a:pt x="465" y="403"/>
                    </a:lnTo>
                    <a:cubicBezTo>
                      <a:pt x="434" y="403"/>
                      <a:pt x="434" y="403"/>
                      <a:pt x="434" y="372"/>
                    </a:cubicBezTo>
                    <a:lnTo>
                      <a:pt x="434" y="372"/>
                    </a:lnTo>
                    <a:lnTo>
                      <a:pt x="434" y="372"/>
                    </a:lnTo>
                    <a:cubicBezTo>
                      <a:pt x="434" y="342"/>
                      <a:pt x="434" y="342"/>
                      <a:pt x="434" y="342"/>
                    </a:cubicBezTo>
                    <a:lnTo>
                      <a:pt x="434" y="342"/>
                    </a:lnTo>
                    <a:lnTo>
                      <a:pt x="434" y="342"/>
                    </a:lnTo>
                    <a:cubicBezTo>
                      <a:pt x="434" y="311"/>
                      <a:pt x="434" y="311"/>
                      <a:pt x="434" y="311"/>
                    </a:cubicBezTo>
                    <a:lnTo>
                      <a:pt x="434" y="311"/>
                    </a:lnTo>
                    <a:cubicBezTo>
                      <a:pt x="403" y="279"/>
                      <a:pt x="403" y="279"/>
                      <a:pt x="371" y="279"/>
                    </a:cubicBezTo>
                    <a:lnTo>
                      <a:pt x="371" y="279"/>
                    </a:lnTo>
                    <a:lnTo>
                      <a:pt x="371" y="279"/>
                    </a:lnTo>
                    <a:cubicBezTo>
                      <a:pt x="310" y="248"/>
                      <a:pt x="310" y="248"/>
                      <a:pt x="310" y="248"/>
                    </a:cubicBezTo>
                    <a:cubicBezTo>
                      <a:pt x="341" y="218"/>
                      <a:pt x="341" y="218"/>
                      <a:pt x="341" y="218"/>
                    </a:cubicBezTo>
                    <a:cubicBezTo>
                      <a:pt x="341" y="218"/>
                      <a:pt x="341" y="218"/>
                      <a:pt x="310" y="218"/>
                    </a:cubicBezTo>
                    <a:lnTo>
                      <a:pt x="310" y="218"/>
                    </a:lnTo>
                    <a:lnTo>
                      <a:pt x="310" y="187"/>
                    </a:lnTo>
                    <a:lnTo>
                      <a:pt x="310" y="187"/>
                    </a:lnTo>
                    <a:lnTo>
                      <a:pt x="310" y="187"/>
                    </a:lnTo>
                    <a:cubicBezTo>
                      <a:pt x="310" y="187"/>
                      <a:pt x="310" y="187"/>
                      <a:pt x="310" y="155"/>
                    </a:cubicBezTo>
                    <a:lnTo>
                      <a:pt x="310" y="155"/>
                    </a:lnTo>
                    <a:lnTo>
                      <a:pt x="310" y="155"/>
                    </a:lnTo>
                    <a:cubicBezTo>
                      <a:pt x="310" y="155"/>
                      <a:pt x="310" y="155"/>
                      <a:pt x="310" y="124"/>
                    </a:cubicBezTo>
                    <a:lnTo>
                      <a:pt x="310" y="124"/>
                    </a:lnTo>
                    <a:cubicBezTo>
                      <a:pt x="341" y="124"/>
                      <a:pt x="341" y="94"/>
                      <a:pt x="341" y="94"/>
                    </a:cubicBezTo>
                    <a:lnTo>
                      <a:pt x="341" y="94"/>
                    </a:lnTo>
                    <a:lnTo>
                      <a:pt x="341" y="94"/>
                    </a:lnTo>
                    <a:cubicBezTo>
                      <a:pt x="341" y="94"/>
                      <a:pt x="310" y="94"/>
                      <a:pt x="310" y="63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66" name="Freeform 63"/>
              <p:cNvSpPr>
                <a:spLocks noChangeArrowheads="1"/>
              </p:cNvSpPr>
              <p:nvPr/>
            </p:nvSpPr>
            <p:spPr bwMode="auto">
              <a:xfrm>
                <a:off x="3479800" y="1690688"/>
                <a:ext cx="44450" cy="100012"/>
              </a:xfrm>
              <a:custGeom>
                <a:avLst/>
                <a:gdLst>
                  <a:gd name="T0" fmla="*/ 92 w 125"/>
                  <a:gd name="T1" fmla="*/ 155 h 280"/>
                  <a:gd name="T2" fmla="*/ 92 w 125"/>
                  <a:gd name="T3" fmla="*/ 155 h 280"/>
                  <a:gd name="T4" fmla="*/ 61 w 125"/>
                  <a:gd name="T5" fmla="*/ 124 h 280"/>
                  <a:gd name="T6" fmla="*/ 92 w 125"/>
                  <a:gd name="T7" fmla="*/ 124 h 280"/>
                  <a:gd name="T8" fmla="*/ 92 w 125"/>
                  <a:gd name="T9" fmla="*/ 124 h 280"/>
                  <a:gd name="T10" fmla="*/ 92 w 125"/>
                  <a:gd name="T11" fmla="*/ 92 h 280"/>
                  <a:gd name="T12" fmla="*/ 92 w 125"/>
                  <a:gd name="T13" fmla="*/ 61 h 280"/>
                  <a:gd name="T14" fmla="*/ 124 w 125"/>
                  <a:gd name="T15" fmla="*/ 0 h 280"/>
                  <a:gd name="T16" fmla="*/ 124 w 125"/>
                  <a:gd name="T17" fmla="*/ 0 h 280"/>
                  <a:gd name="T18" fmla="*/ 92 w 125"/>
                  <a:gd name="T19" fmla="*/ 0 h 280"/>
                  <a:gd name="T20" fmla="*/ 92 w 125"/>
                  <a:gd name="T21" fmla="*/ 0 h 280"/>
                  <a:gd name="T22" fmla="*/ 61 w 125"/>
                  <a:gd name="T23" fmla="*/ 0 h 280"/>
                  <a:gd name="T24" fmla="*/ 61 w 125"/>
                  <a:gd name="T25" fmla="*/ 0 h 280"/>
                  <a:gd name="T26" fmla="*/ 61 w 125"/>
                  <a:gd name="T27" fmla="*/ 0 h 280"/>
                  <a:gd name="T28" fmla="*/ 61 w 125"/>
                  <a:gd name="T29" fmla="*/ 0 h 280"/>
                  <a:gd name="T30" fmla="*/ 61 w 125"/>
                  <a:gd name="T31" fmla="*/ 31 h 280"/>
                  <a:gd name="T32" fmla="*/ 61 w 125"/>
                  <a:gd name="T33" fmla="*/ 92 h 280"/>
                  <a:gd name="T34" fmla="*/ 30 w 125"/>
                  <a:gd name="T35" fmla="*/ 155 h 280"/>
                  <a:gd name="T36" fmla="*/ 0 w 125"/>
                  <a:gd name="T37" fmla="*/ 155 h 280"/>
                  <a:gd name="T38" fmla="*/ 30 w 125"/>
                  <a:gd name="T39" fmla="*/ 155 h 280"/>
                  <a:gd name="T40" fmla="*/ 30 w 125"/>
                  <a:gd name="T41" fmla="*/ 185 h 280"/>
                  <a:gd name="T42" fmla="*/ 61 w 125"/>
                  <a:gd name="T43" fmla="*/ 216 h 280"/>
                  <a:gd name="T44" fmla="*/ 61 w 125"/>
                  <a:gd name="T45" fmla="*/ 248 h 280"/>
                  <a:gd name="T46" fmla="*/ 61 w 125"/>
                  <a:gd name="T47" fmla="*/ 248 h 280"/>
                  <a:gd name="T48" fmla="*/ 61 w 125"/>
                  <a:gd name="T49" fmla="*/ 279 h 280"/>
                  <a:gd name="T50" fmla="*/ 61 w 125"/>
                  <a:gd name="T51" fmla="*/ 248 h 280"/>
                  <a:gd name="T52" fmla="*/ 61 w 125"/>
                  <a:gd name="T53" fmla="*/ 248 h 280"/>
                  <a:gd name="T54" fmla="*/ 61 w 125"/>
                  <a:gd name="T55" fmla="*/ 248 h 280"/>
                  <a:gd name="T56" fmla="*/ 92 w 125"/>
                  <a:gd name="T57" fmla="*/ 248 h 280"/>
                  <a:gd name="T58" fmla="*/ 92 w 125"/>
                  <a:gd name="T59" fmla="*/ 248 h 280"/>
                  <a:gd name="T60" fmla="*/ 92 w 125"/>
                  <a:gd name="T61" fmla="*/ 216 h 280"/>
                  <a:gd name="T62" fmla="*/ 92 w 125"/>
                  <a:gd name="T63" fmla="*/ 216 h 280"/>
                  <a:gd name="T64" fmla="*/ 92 w 125"/>
                  <a:gd name="T65" fmla="*/ 216 h 280"/>
                  <a:gd name="T66" fmla="*/ 92 w 125"/>
                  <a:gd name="T67" fmla="*/ 185 h 280"/>
                  <a:gd name="T68" fmla="*/ 92 w 125"/>
                  <a:gd name="T69" fmla="*/ 185 h 280"/>
                  <a:gd name="T70" fmla="*/ 92 w 125"/>
                  <a:gd name="T71" fmla="*/ 155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25" h="280">
                    <a:moveTo>
                      <a:pt x="92" y="155"/>
                    </a:moveTo>
                    <a:lnTo>
                      <a:pt x="92" y="155"/>
                    </a:lnTo>
                    <a:cubicBezTo>
                      <a:pt x="92" y="155"/>
                      <a:pt x="61" y="155"/>
                      <a:pt x="61" y="124"/>
                    </a:cubicBezTo>
                    <a:lnTo>
                      <a:pt x="92" y="124"/>
                    </a:lnTo>
                    <a:lnTo>
                      <a:pt x="92" y="124"/>
                    </a:lnTo>
                    <a:cubicBezTo>
                      <a:pt x="92" y="92"/>
                      <a:pt x="92" y="92"/>
                      <a:pt x="92" y="92"/>
                    </a:cubicBezTo>
                    <a:cubicBezTo>
                      <a:pt x="92" y="61"/>
                      <a:pt x="92" y="61"/>
                      <a:pt x="92" y="61"/>
                    </a:cubicBezTo>
                    <a:cubicBezTo>
                      <a:pt x="92" y="31"/>
                      <a:pt x="124" y="31"/>
                      <a:pt x="124" y="0"/>
                    </a:cubicBezTo>
                    <a:lnTo>
                      <a:pt x="124" y="0"/>
                    </a:lnTo>
                    <a:cubicBezTo>
                      <a:pt x="92" y="0"/>
                      <a:pt x="92" y="0"/>
                      <a:pt x="92" y="0"/>
                    </a:cubicBezTo>
                    <a:lnTo>
                      <a:pt x="92" y="0"/>
                    </a:lnTo>
                    <a:cubicBezTo>
                      <a:pt x="61" y="0"/>
                      <a:pt x="61" y="0"/>
                      <a:pt x="61" y="0"/>
                    </a:cubicBezTo>
                    <a:lnTo>
                      <a:pt x="61" y="0"/>
                    </a:lnTo>
                    <a:lnTo>
                      <a:pt x="61" y="0"/>
                    </a:lnTo>
                    <a:lnTo>
                      <a:pt x="61" y="0"/>
                    </a:lnTo>
                    <a:cubicBezTo>
                      <a:pt x="61" y="0"/>
                      <a:pt x="61" y="0"/>
                      <a:pt x="61" y="31"/>
                    </a:cubicBezTo>
                    <a:cubicBezTo>
                      <a:pt x="61" y="31"/>
                      <a:pt x="61" y="61"/>
                      <a:pt x="61" y="92"/>
                    </a:cubicBezTo>
                    <a:cubicBezTo>
                      <a:pt x="30" y="124"/>
                      <a:pt x="30" y="124"/>
                      <a:pt x="30" y="155"/>
                    </a:cubicBezTo>
                    <a:lnTo>
                      <a:pt x="0" y="155"/>
                    </a:lnTo>
                    <a:cubicBezTo>
                      <a:pt x="0" y="155"/>
                      <a:pt x="0" y="155"/>
                      <a:pt x="30" y="155"/>
                    </a:cubicBezTo>
                    <a:lnTo>
                      <a:pt x="30" y="185"/>
                    </a:lnTo>
                    <a:cubicBezTo>
                      <a:pt x="30" y="185"/>
                      <a:pt x="61" y="185"/>
                      <a:pt x="61" y="216"/>
                    </a:cubicBezTo>
                    <a:cubicBezTo>
                      <a:pt x="61" y="248"/>
                      <a:pt x="61" y="248"/>
                      <a:pt x="61" y="248"/>
                    </a:cubicBezTo>
                    <a:lnTo>
                      <a:pt x="61" y="248"/>
                    </a:lnTo>
                    <a:cubicBezTo>
                      <a:pt x="61" y="248"/>
                      <a:pt x="61" y="248"/>
                      <a:pt x="61" y="279"/>
                    </a:cubicBezTo>
                    <a:cubicBezTo>
                      <a:pt x="61" y="248"/>
                      <a:pt x="61" y="248"/>
                      <a:pt x="61" y="248"/>
                    </a:cubicBezTo>
                    <a:lnTo>
                      <a:pt x="61" y="248"/>
                    </a:lnTo>
                    <a:lnTo>
                      <a:pt x="61" y="248"/>
                    </a:lnTo>
                    <a:cubicBezTo>
                      <a:pt x="61" y="248"/>
                      <a:pt x="61" y="248"/>
                      <a:pt x="92" y="248"/>
                    </a:cubicBezTo>
                    <a:lnTo>
                      <a:pt x="92" y="248"/>
                    </a:lnTo>
                    <a:cubicBezTo>
                      <a:pt x="92" y="216"/>
                      <a:pt x="92" y="216"/>
                      <a:pt x="92" y="216"/>
                    </a:cubicBezTo>
                    <a:lnTo>
                      <a:pt x="92" y="216"/>
                    </a:lnTo>
                    <a:lnTo>
                      <a:pt x="92" y="216"/>
                    </a:lnTo>
                    <a:cubicBezTo>
                      <a:pt x="92" y="216"/>
                      <a:pt x="92" y="216"/>
                      <a:pt x="92" y="185"/>
                    </a:cubicBezTo>
                    <a:lnTo>
                      <a:pt x="92" y="185"/>
                    </a:lnTo>
                    <a:cubicBezTo>
                      <a:pt x="92" y="185"/>
                      <a:pt x="92" y="185"/>
                      <a:pt x="92" y="15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67" name="Freeform 64"/>
              <p:cNvSpPr>
                <a:spLocks noChangeArrowheads="1"/>
              </p:cNvSpPr>
              <p:nvPr/>
            </p:nvSpPr>
            <p:spPr bwMode="auto">
              <a:xfrm>
                <a:off x="4114800" y="1646238"/>
                <a:ext cx="100013" cy="44450"/>
              </a:xfrm>
              <a:custGeom>
                <a:avLst/>
                <a:gdLst>
                  <a:gd name="T0" fmla="*/ 248 w 280"/>
                  <a:gd name="T1" fmla="*/ 0 h 125"/>
                  <a:gd name="T2" fmla="*/ 248 w 280"/>
                  <a:gd name="T3" fmla="*/ 0 h 125"/>
                  <a:gd name="T4" fmla="*/ 186 w 280"/>
                  <a:gd name="T5" fmla="*/ 0 h 125"/>
                  <a:gd name="T6" fmla="*/ 186 w 280"/>
                  <a:gd name="T7" fmla="*/ 0 h 125"/>
                  <a:gd name="T8" fmla="*/ 186 w 280"/>
                  <a:gd name="T9" fmla="*/ 0 h 125"/>
                  <a:gd name="T10" fmla="*/ 155 w 280"/>
                  <a:gd name="T11" fmla="*/ 31 h 125"/>
                  <a:gd name="T12" fmla="*/ 155 w 280"/>
                  <a:gd name="T13" fmla="*/ 31 h 125"/>
                  <a:gd name="T14" fmla="*/ 155 w 280"/>
                  <a:gd name="T15" fmla="*/ 31 h 125"/>
                  <a:gd name="T16" fmla="*/ 124 w 280"/>
                  <a:gd name="T17" fmla="*/ 31 h 125"/>
                  <a:gd name="T18" fmla="*/ 124 w 280"/>
                  <a:gd name="T19" fmla="*/ 31 h 125"/>
                  <a:gd name="T20" fmla="*/ 124 w 280"/>
                  <a:gd name="T21" fmla="*/ 0 h 125"/>
                  <a:gd name="T22" fmla="*/ 124 w 280"/>
                  <a:gd name="T23" fmla="*/ 0 h 125"/>
                  <a:gd name="T24" fmla="*/ 124 w 280"/>
                  <a:gd name="T25" fmla="*/ 0 h 125"/>
                  <a:gd name="T26" fmla="*/ 124 w 280"/>
                  <a:gd name="T27" fmla="*/ 31 h 125"/>
                  <a:gd name="T28" fmla="*/ 92 w 280"/>
                  <a:gd name="T29" fmla="*/ 31 h 125"/>
                  <a:gd name="T30" fmla="*/ 31 w 280"/>
                  <a:gd name="T31" fmla="*/ 0 h 125"/>
                  <a:gd name="T32" fmla="*/ 31 w 280"/>
                  <a:gd name="T33" fmla="*/ 0 h 125"/>
                  <a:gd name="T34" fmla="*/ 31 w 280"/>
                  <a:gd name="T35" fmla="*/ 31 h 125"/>
                  <a:gd name="T36" fmla="*/ 31 w 280"/>
                  <a:gd name="T37" fmla="*/ 31 h 125"/>
                  <a:gd name="T38" fmla="*/ 31 w 280"/>
                  <a:gd name="T39" fmla="*/ 31 h 125"/>
                  <a:gd name="T40" fmla="*/ 0 w 280"/>
                  <a:gd name="T41" fmla="*/ 61 h 125"/>
                  <a:gd name="T42" fmla="*/ 0 w 280"/>
                  <a:gd name="T43" fmla="*/ 61 h 125"/>
                  <a:gd name="T44" fmla="*/ 0 w 280"/>
                  <a:gd name="T45" fmla="*/ 61 h 125"/>
                  <a:gd name="T46" fmla="*/ 31 w 280"/>
                  <a:gd name="T47" fmla="*/ 92 h 125"/>
                  <a:gd name="T48" fmla="*/ 31 w 280"/>
                  <a:gd name="T49" fmla="*/ 124 h 125"/>
                  <a:gd name="T50" fmla="*/ 31 w 280"/>
                  <a:gd name="T51" fmla="*/ 92 h 125"/>
                  <a:gd name="T52" fmla="*/ 92 w 280"/>
                  <a:gd name="T53" fmla="*/ 92 h 125"/>
                  <a:gd name="T54" fmla="*/ 92 w 280"/>
                  <a:gd name="T55" fmla="*/ 92 h 125"/>
                  <a:gd name="T56" fmla="*/ 124 w 280"/>
                  <a:gd name="T57" fmla="*/ 92 h 125"/>
                  <a:gd name="T58" fmla="*/ 124 w 280"/>
                  <a:gd name="T59" fmla="*/ 92 h 125"/>
                  <a:gd name="T60" fmla="*/ 124 w 280"/>
                  <a:gd name="T61" fmla="*/ 92 h 125"/>
                  <a:gd name="T62" fmla="*/ 124 w 280"/>
                  <a:gd name="T63" fmla="*/ 92 h 125"/>
                  <a:gd name="T64" fmla="*/ 124 w 280"/>
                  <a:gd name="T65" fmla="*/ 92 h 125"/>
                  <a:gd name="T66" fmla="*/ 155 w 280"/>
                  <a:gd name="T67" fmla="*/ 124 h 125"/>
                  <a:gd name="T68" fmla="*/ 155 w 280"/>
                  <a:gd name="T69" fmla="*/ 124 h 125"/>
                  <a:gd name="T70" fmla="*/ 155 w 280"/>
                  <a:gd name="T71" fmla="*/ 124 h 125"/>
                  <a:gd name="T72" fmla="*/ 186 w 280"/>
                  <a:gd name="T73" fmla="*/ 124 h 125"/>
                  <a:gd name="T74" fmla="*/ 186 w 280"/>
                  <a:gd name="T75" fmla="*/ 124 h 125"/>
                  <a:gd name="T76" fmla="*/ 186 w 280"/>
                  <a:gd name="T77" fmla="*/ 124 h 125"/>
                  <a:gd name="T78" fmla="*/ 186 w 280"/>
                  <a:gd name="T79" fmla="*/ 124 h 125"/>
                  <a:gd name="T80" fmla="*/ 186 w 280"/>
                  <a:gd name="T81" fmla="*/ 31 h 125"/>
                  <a:gd name="T82" fmla="*/ 217 w 280"/>
                  <a:gd name="T83" fmla="*/ 61 h 125"/>
                  <a:gd name="T84" fmla="*/ 248 w 280"/>
                  <a:gd name="T85" fmla="*/ 61 h 125"/>
                  <a:gd name="T86" fmla="*/ 248 w 280"/>
                  <a:gd name="T87" fmla="*/ 61 h 125"/>
                  <a:gd name="T88" fmla="*/ 248 w 280"/>
                  <a:gd name="T89" fmla="*/ 61 h 125"/>
                  <a:gd name="T90" fmla="*/ 248 w 280"/>
                  <a:gd name="T91" fmla="*/ 61 h 125"/>
                  <a:gd name="T92" fmla="*/ 279 w 280"/>
                  <a:gd name="T93" fmla="*/ 31 h 125"/>
                  <a:gd name="T94" fmla="*/ 279 w 280"/>
                  <a:gd name="T95" fmla="*/ 0 h 125"/>
                  <a:gd name="T96" fmla="*/ 279 w 280"/>
                  <a:gd name="T97" fmla="*/ 0 h 125"/>
                  <a:gd name="T98" fmla="*/ 279 w 280"/>
                  <a:gd name="T99" fmla="*/ 0 h 125"/>
                  <a:gd name="T100" fmla="*/ 248 w 280"/>
                  <a:gd name="T101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80" h="125">
                    <a:moveTo>
                      <a:pt x="248" y="0"/>
                    </a:moveTo>
                    <a:lnTo>
                      <a:pt x="248" y="0"/>
                    </a:lnTo>
                    <a:cubicBezTo>
                      <a:pt x="217" y="0"/>
                      <a:pt x="217" y="0"/>
                      <a:pt x="186" y="0"/>
                    </a:cubicBezTo>
                    <a:lnTo>
                      <a:pt x="186" y="0"/>
                    </a:lnTo>
                    <a:lnTo>
                      <a:pt x="186" y="0"/>
                    </a:lnTo>
                    <a:cubicBezTo>
                      <a:pt x="186" y="0"/>
                      <a:pt x="186" y="31"/>
                      <a:pt x="155" y="31"/>
                    </a:cubicBezTo>
                    <a:lnTo>
                      <a:pt x="155" y="31"/>
                    </a:lnTo>
                    <a:lnTo>
                      <a:pt x="155" y="31"/>
                    </a:lnTo>
                    <a:cubicBezTo>
                      <a:pt x="155" y="31"/>
                      <a:pt x="155" y="31"/>
                      <a:pt x="124" y="31"/>
                    </a:cubicBezTo>
                    <a:lnTo>
                      <a:pt x="124" y="31"/>
                    </a:lnTo>
                    <a:cubicBezTo>
                      <a:pt x="124" y="31"/>
                      <a:pt x="124" y="31"/>
                      <a:pt x="124" y="0"/>
                    </a:cubicBezTo>
                    <a:lnTo>
                      <a:pt x="124" y="0"/>
                    </a:lnTo>
                    <a:lnTo>
                      <a:pt x="124" y="0"/>
                    </a:lnTo>
                    <a:cubicBezTo>
                      <a:pt x="124" y="31"/>
                      <a:pt x="124" y="31"/>
                      <a:pt x="124" y="31"/>
                    </a:cubicBezTo>
                    <a:lnTo>
                      <a:pt x="92" y="31"/>
                    </a:lnTo>
                    <a:cubicBezTo>
                      <a:pt x="92" y="31"/>
                      <a:pt x="62" y="31"/>
                      <a:pt x="31" y="0"/>
                    </a:cubicBezTo>
                    <a:lnTo>
                      <a:pt x="31" y="0"/>
                    </a:lnTo>
                    <a:cubicBezTo>
                      <a:pt x="31" y="31"/>
                      <a:pt x="31" y="31"/>
                      <a:pt x="31" y="31"/>
                    </a:cubicBezTo>
                    <a:lnTo>
                      <a:pt x="31" y="31"/>
                    </a:lnTo>
                    <a:lnTo>
                      <a:pt x="31" y="31"/>
                    </a:lnTo>
                    <a:cubicBezTo>
                      <a:pt x="31" y="61"/>
                      <a:pt x="31" y="61"/>
                      <a:pt x="0" y="61"/>
                    </a:cubicBezTo>
                    <a:lnTo>
                      <a:pt x="0" y="61"/>
                    </a:lnTo>
                    <a:lnTo>
                      <a:pt x="0" y="61"/>
                    </a:lnTo>
                    <a:cubicBezTo>
                      <a:pt x="31" y="61"/>
                      <a:pt x="31" y="92"/>
                      <a:pt x="31" y="92"/>
                    </a:cubicBezTo>
                    <a:lnTo>
                      <a:pt x="31" y="124"/>
                    </a:lnTo>
                    <a:cubicBezTo>
                      <a:pt x="31" y="124"/>
                      <a:pt x="31" y="124"/>
                      <a:pt x="31" y="92"/>
                    </a:cubicBezTo>
                    <a:cubicBezTo>
                      <a:pt x="62" y="92"/>
                      <a:pt x="62" y="92"/>
                      <a:pt x="92" y="92"/>
                    </a:cubicBezTo>
                    <a:lnTo>
                      <a:pt x="92" y="92"/>
                    </a:lnTo>
                    <a:lnTo>
                      <a:pt x="124" y="92"/>
                    </a:lnTo>
                    <a:lnTo>
                      <a:pt x="124" y="92"/>
                    </a:lnTo>
                    <a:lnTo>
                      <a:pt x="124" y="92"/>
                    </a:lnTo>
                    <a:lnTo>
                      <a:pt x="124" y="92"/>
                    </a:lnTo>
                    <a:lnTo>
                      <a:pt x="124" y="92"/>
                    </a:lnTo>
                    <a:cubicBezTo>
                      <a:pt x="124" y="92"/>
                      <a:pt x="124" y="92"/>
                      <a:pt x="155" y="124"/>
                    </a:cubicBezTo>
                    <a:lnTo>
                      <a:pt x="155" y="124"/>
                    </a:lnTo>
                    <a:lnTo>
                      <a:pt x="155" y="124"/>
                    </a:lnTo>
                    <a:cubicBezTo>
                      <a:pt x="186" y="124"/>
                      <a:pt x="186" y="124"/>
                      <a:pt x="186" y="124"/>
                    </a:cubicBezTo>
                    <a:lnTo>
                      <a:pt x="186" y="124"/>
                    </a:lnTo>
                    <a:lnTo>
                      <a:pt x="186" y="124"/>
                    </a:lnTo>
                    <a:lnTo>
                      <a:pt x="186" y="124"/>
                    </a:lnTo>
                    <a:cubicBezTo>
                      <a:pt x="186" y="31"/>
                      <a:pt x="186" y="31"/>
                      <a:pt x="186" y="31"/>
                    </a:cubicBezTo>
                    <a:cubicBezTo>
                      <a:pt x="217" y="61"/>
                      <a:pt x="217" y="61"/>
                      <a:pt x="217" y="61"/>
                    </a:cubicBezTo>
                    <a:cubicBezTo>
                      <a:pt x="217" y="61"/>
                      <a:pt x="217" y="61"/>
                      <a:pt x="248" y="61"/>
                    </a:cubicBezTo>
                    <a:lnTo>
                      <a:pt x="248" y="61"/>
                    </a:lnTo>
                    <a:lnTo>
                      <a:pt x="248" y="61"/>
                    </a:lnTo>
                    <a:lnTo>
                      <a:pt x="248" y="61"/>
                    </a:lnTo>
                    <a:cubicBezTo>
                      <a:pt x="248" y="31"/>
                      <a:pt x="279" y="31"/>
                      <a:pt x="279" y="31"/>
                    </a:cubicBezTo>
                    <a:cubicBezTo>
                      <a:pt x="279" y="31"/>
                      <a:pt x="279" y="31"/>
                      <a:pt x="279" y="0"/>
                    </a:cubicBezTo>
                    <a:lnTo>
                      <a:pt x="279" y="0"/>
                    </a:lnTo>
                    <a:lnTo>
                      <a:pt x="279" y="0"/>
                    </a:lnTo>
                    <a:cubicBezTo>
                      <a:pt x="248" y="0"/>
                      <a:pt x="248" y="0"/>
                      <a:pt x="24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68" name="Freeform 65"/>
              <p:cNvSpPr>
                <a:spLocks noChangeArrowheads="1"/>
              </p:cNvSpPr>
              <p:nvPr/>
            </p:nvSpPr>
            <p:spPr bwMode="auto">
              <a:xfrm>
                <a:off x="4192588" y="1690688"/>
                <a:ext cx="346075" cy="122237"/>
              </a:xfrm>
              <a:custGeom>
                <a:avLst/>
                <a:gdLst>
                  <a:gd name="T0" fmla="*/ 930 w 961"/>
                  <a:gd name="T1" fmla="*/ 155 h 341"/>
                  <a:gd name="T2" fmla="*/ 960 w 961"/>
                  <a:gd name="T3" fmla="*/ 124 h 341"/>
                  <a:gd name="T4" fmla="*/ 930 w 961"/>
                  <a:gd name="T5" fmla="*/ 92 h 341"/>
                  <a:gd name="T6" fmla="*/ 899 w 961"/>
                  <a:gd name="T7" fmla="*/ 61 h 341"/>
                  <a:gd name="T8" fmla="*/ 899 w 961"/>
                  <a:gd name="T9" fmla="*/ 31 h 341"/>
                  <a:gd name="T10" fmla="*/ 836 w 961"/>
                  <a:gd name="T11" fmla="*/ 31 h 341"/>
                  <a:gd name="T12" fmla="*/ 775 w 961"/>
                  <a:gd name="T13" fmla="*/ 61 h 341"/>
                  <a:gd name="T14" fmla="*/ 713 w 961"/>
                  <a:gd name="T15" fmla="*/ 61 h 341"/>
                  <a:gd name="T16" fmla="*/ 651 w 961"/>
                  <a:gd name="T17" fmla="*/ 61 h 341"/>
                  <a:gd name="T18" fmla="*/ 558 w 961"/>
                  <a:gd name="T19" fmla="*/ 31 h 341"/>
                  <a:gd name="T20" fmla="*/ 527 w 961"/>
                  <a:gd name="T21" fmla="*/ 31 h 341"/>
                  <a:gd name="T22" fmla="*/ 465 w 961"/>
                  <a:gd name="T23" fmla="*/ 0 h 341"/>
                  <a:gd name="T24" fmla="*/ 403 w 961"/>
                  <a:gd name="T25" fmla="*/ 0 h 341"/>
                  <a:gd name="T26" fmla="*/ 279 w 961"/>
                  <a:gd name="T27" fmla="*/ 31 h 341"/>
                  <a:gd name="T28" fmla="*/ 217 w 961"/>
                  <a:gd name="T29" fmla="*/ 61 h 341"/>
                  <a:gd name="T30" fmla="*/ 62 w 961"/>
                  <a:gd name="T31" fmla="*/ 0 h 341"/>
                  <a:gd name="T32" fmla="*/ 0 w 961"/>
                  <a:gd name="T33" fmla="*/ 0 h 341"/>
                  <a:gd name="T34" fmla="*/ 0 w 961"/>
                  <a:gd name="T35" fmla="*/ 31 h 341"/>
                  <a:gd name="T36" fmla="*/ 0 w 961"/>
                  <a:gd name="T37" fmla="*/ 92 h 341"/>
                  <a:gd name="T38" fmla="*/ 31 w 961"/>
                  <a:gd name="T39" fmla="*/ 155 h 341"/>
                  <a:gd name="T40" fmla="*/ 31 w 961"/>
                  <a:gd name="T41" fmla="*/ 216 h 341"/>
                  <a:gd name="T42" fmla="*/ 62 w 961"/>
                  <a:gd name="T43" fmla="*/ 309 h 341"/>
                  <a:gd name="T44" fmla="*/ 62 w 961"/>
                  <a:gd name="T45" fmla="*/ 309 h 341"/>
                  <a:gd name="T46" fmla="*/ 155 w 961"/>
                  <a:gd name="T47" fmla="*/ 309 h 341"/>
                  <a:gd name="T48" fmla="*/ 186 w 961"/>
                  <a:gd name="T49" fmla="*/ 309 h 341"/>
                  <a:gd name="T50" fmla="*/ 310 w 961"/>
                  <a:gd name="T51" fmla="*/ 309 h 341"/>
                  <a:gd name="T52" fmla="*/ 372 w 961"/>
                  <a:gd name="T53" fmla="*/ 309 h 341"/>
                  <a:gd name="T54" fmla="*/ 434 w 961"/>
                  <a:gd name="T55" fmla="*/ 279 h 341"/>
                  <a:gd name="T56" fmla="*/ 496 w 961"/>
                  <a:gd name="T57" fmla="*/ 279 h 341"/>
                  <a:gd name="T58" fmla="*/ 496 w 961"/>
                  <a:gd name="T59" fmla="*/ 279 h 341"/>
                  <a:gd name="T60" fmla="*/ 558 w 961"/>
                  <a:gd name="T61" fmla="*/ 279 h 341"/>
                  <a:gd name="T62" fmla="*/ 589 w 961"/>
                  <a:gd name="T63" fmla="*/ 279 h 341"/>
                  <a:gd name="T64" fmla="*/ 589 w 961"/>
                  <a:gd name="T65" fmla="*/ 279 h 341"/>
                  <a:gd name="T66" fmla="*/ 620 w 961"/>
                  <a:gd name="T67" fmla="*/ 279 h 341"/>
                  <a:gd name="T68" fmla="*/ 651 w 961"/>
                  <a:gd name="T69" fmla="*/ 279 h 341"/>
                  <a:gd name="T70" fmla="*/ 713 w 961"/>
                  <a:gd name="T71" fmla="*/ 279 h 341"/>
                  <a:gd name="T72" fmla="*/ 743 w 961"/>
                  <a:gd name="T73" fmla="*/ 279 h 341"/>
                  <a:gd name="T74" fmla="*/ 836 w 961"/>
                  <a:gd name="T75" fmla="*/ 248 h 341"/>
                  <a:gd name="T76" fmla="*/ 868 w 961"/>
                  <a:gd name="T77" fmla="*/ 248 h 341"/>
                  <a:gd name="T78" fmla="*/ 868 w 961"/>
                  <a:gd name="T79" fmla="*/ 248 h 341"/>
                  <a:gd name="T80" fmla="*/ 899 w 961"/>
                  <a:gd name="T81" fmla="*/ 248 h 341"/>
                  <a:gd name="T82" fmla="*/ 930 w 961"/>
                  <a:gd name="T83" fmla="*/ 248 h 341"/>
                  <a:gd name="T84" fmla="*/ 960 w 961"/>
                  <a:gd name="T85" fmla="*/ 216 h 341"/>
                  <a:gd name="T86" fmla="*/ 960 w 961"/>
                  <a:gd name="T87" fmla="*/ 185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961" h="341">
                    <a:moveTo>
                      <a:pt x="960" y="155"/>
                    </a:moveTo>
                    <a:lnTo>
                      <a:pt x="960" y="155"/>
                    </a:lnTo>
                    <a:cubicBezTo>
                      <a:pt x="930" y="155"/>
                      <a:pt x="930" y="155"/>
                      <a:pt x="930" y="155"/>
                    </a:cubicBezTo>
                    <a:lnTo>
                      <a:pt x="930" y="155"/>
                    </a:lnTo>
                    <a:cubicBezTo>
                      <a:pt x="930" y="124"/>
                      <a:pt x="930" y="124"/>
                      <a:pt x="960" y="124"/>
                    </a:cubicBezTo>
                    <a:lnTo>
                      <a:pt x="960" y="124"/>
                    </a:lnTo>
                    <a:lnTo>
                      <a:pt x="960" y="124"/>
                    </a:lnTo>
                    <a:cubicBezTo>
                      <a:pt x="930" y="124"/>
                      <a:pt x="930" y="124"/>
                      <a:pt x="930" y="92"/>
                    </a:cubicBezTo>
                    <a:lnTo>
                      <a:pt x="930" y="92"/>
                    </a:lnTo>
                    <a:lnTo>
                      <a:pt x="930" y="92"/>
                    </a:lnTo>
                    <a:cubicBezTo>
                      <a:pt x="930" y="92"/>
                      <a:pt x="899" y="92"/>
                      <a:pt x="899" y="61"/>
                    </a:cubicBezTo>
                    <a:lnTo>
                      <a:pt x="899" y="61"/>
                    </a:lnTo>
                    <a:lnTo>
                      <a:pt x="899" y="61"/>
                    </a:lnTo>
                    <a:lnTo>
                      <a:pt x="899" y="61"/>
                    </a:lnTo>
                    <a:cubicBezTo>
                      <a:pt x="899" y="31"/>
                      <a:pt x="899" y="31"/>
                      <a:pt x="899" y="31"/>
                    </a:cubicBezTo>
                    <a:lnTo>
                      <a:pt x="868" y="31"/>
                    </a:lnTo>
                    <a:cubicBezTo>
                      <a:pt x="868" y="31"/>
                      <a:pt x="868" y="31"/>
                      <a:pt x="836" y="31"/>
                    </a:cubicBezTo>
                    <a:lnTo>
                      <a:pt x="836" y="31"/>
                    </a:lnTo>
                    <a:lnTo>
                      <a:pt x="836" y="31"/>
                    </a:lnTo>
                    <a:cubicBezTo>
                      <a:pt x="806" y="31"/>
                      <a:pt x="806" y="61"/>
                      <a:pt x="806" y="61"/>
                    </a:cubicBezTo>
                    <a:cubicBezTo>
                      <a:pt x="775" y="61"/>
                      <a:pt x="775" y="61"/>
                      <a:pt x="775" y="61"/>
                    </a:cubicBezTo>
                    <a:lnTo>
                      <a:pt x="743" y="61"/>
                    </a:lnTo>
                    <a:lnTo>
                      <a:pt x="743" y="61"/>
                    </a:lnTo>
                    <a:cubicBezTo>
                      <a:pt x="713" y="61"/>
                      <a:pt x="713" y="61"/>
                      <a:pt x="713" y="61"/>
                    </a:cubicBezTo>
                    <a:cubicBezTo>
                      <a:pt x="682" y="61"/>
                      <a:pt x="682" y="61"/>
                      <a:pt x="682" y="61"/>
                    </a:cubicBezTo>
                    <a:lnTo>
                      <a:pt x="651" y="61"/>
                    </a:lnTo>
                    <a:lnTo>
                      <a:pt x="651" y="61"/>
                    </a:lnTo>
                    <a:lnTo>
                      <a:pt x="651" y="61"/>
                    </a:lnTo>
                    <a:cubicBezTo>
                      <a:pt x="620" y="61"/>
                      <a:pt x="589" y="61"/>
                      <a:pt x="558" y="31"/>
                    </a:cubicBezTo>
                    <a:lnTo>
                      <a:pt x="558" y="31"/>
                    </a:lnTo>
                    <a:lnTo>
                      <a:pt x="558" y="31"/>
                    </a:lnTo>
                    <a:lnTo>
                      <a:pt x="558" y="31"/>
                    </a:lnTo>
                    <a:lnTo>
                      <a:pt x="527" y="31"/>
                    </a:lnTo>
                    <a:cubicBezTo>
                      <a:pt x="527" y="31"/>
                      <a:pt x="527" y="31"/>
                      <a:pt x="496" y="0"/>
                    </a:cubicBezTo>
                    <a:lnTo>
                      <a:pt x="496" y="31"/>
                    </a:lnTo>
                    <a:cubicBezTo>
                      <a:pt x="465" y="31"/>
                      <a:pt x="465" y="31"/>
                      <a:pt x="465" y="0"/>
                    </a:cubicBezTo>
                    <a:lnTo>
                      <a:pt x="465" y="0"/>
                    </a:lnTo>
                    <a:cubicBezTo>
                      <a:pt x="434" y="0"/>
                      <a:pt x="434" y="0"/>
                      <a:pt x="403" y="0"/>
                    </a:cubicBezTo>
                    <a:lnTo>
                      <a:pt x="403" y="0"/>
                    </a:lnTo>
                    <a:lnTo>
                      <a:pt x="403" y="0"/>
                    </a:lnTo>
                    <a:cubicBezTo>
                      <a:pt x="372" y="0"/>
                      <a:pt x="372" y="0"/>
                      <a:pt x="341" y="0"/>
                    </a:cubicBezTo>
                    <a:cubicBezTo>
                      <a:pt x="341" y="0"/>
                      <a:pt x="310" y="31"/>
                      <a:pt x="279" y="31"/>
                    </a:cubicBezTo>
                    <a:cubicBezTo>
                      <a:pt x="279" y="31"/>
                      <a:pt x="279" y="31"/>
                      <a:pt x="248" y="31"/>
                    </a:cubicBezTo>
                    <a:cubicBezTo>
                      <a:pt x="248" y="61"/>
                      <a:pt x="248" y="61"/>
                      <a:pt x="217" y="61"/>
                    </a:cubicBezTo>
                    <a:lnTo>
                      <a:pt x="217" y="61"/>
                    </a:lnTo>
                    <a:cubicBezTo>
                      <a:pt x="217" y="61"/>
                      <a:pt x="186" y="61"/>
                      <a:pt x="155" y="61"/>
                    </a:cubicBezTo>
                    <a:cubicBezTo>
                      <a:pt x="155" y="31"/>
                      <a:pt x="124" y="31"/>
                      <a:pt x="93" y="31"/>
                    </a:cubicBezTo>
                    <a:cubicBezTo>
                      <a:pt x="93" y="31"/>
                      <a:pt x="62" y="31"/>
                      <a:pt x="62" y="0"/>
                    </a:cubicBezTo>
                    <a:lnTo>
                      <a:pt x="62" y="0"/>
                    </a:lnTo>
                    <a:cubicBezTo>
                      <a:pt x="31" y="0"/>
                      <a:pt x="31" y="0"/>
                      <a:pt x="31" y="0"/>
                    </a:cubicBezTo>
                    <a:lnTo>
                      <a:pt x="0" y="0"/>
                    </a:lnTo>
                    <a:cubicBezTo>
                      <a:pt x="31" y="0"/>
                      <a:pt x="31" y="0"/>
                      <a:pt x="31" y="0"/>
                    </a:cubicBezTo>
                    <a:lnTo>
                      <a:pt x="31" y="0"/>
                    </a:lnTo>
                    <a:cubicBezTo>
                      <a:pt x="31" y="31"/>
                      <a:pt x="0" y="31"/>
                      <a:pt x="0" y="31"/>
                    </a:cubicBezTo>
                    <a:lnTo>
                      <a:pt x="0" y="61"/>
                    </a:lnTo>
                    <a:cubicBezTo>
                      <a:pt x="31" y="61"/>
                      <a:pt x="31" y="61"/>
                      <a:pt x="31" y="61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31" y="124"/>
                      <a:pt x="31" y="124"/>
                      <a:pt x="31" y="124"/>
                    </a:cubicBezTo>
                    <a:lnTo>
                      <a:pt x="31" y="124"/>
                    </a:lnTo>
                    <a:lnTo>
                      <a:pt x="31" y="155"/>
                    </a:lnTo>
                    <a:cubicBezTo>
                      <a:pt x="31" y="185"/>
                      <a:pt x="31" y="185"/>
                      <a:pt x="31" y="185"/>
                    </a:cubicBezTo>
                    <a:lnTo>
                      <a:pt x="31" y="185"/>
                    </a:lnTo>
                    <a:lnTo>
                      <a:pt x="31" y="216"/>
                    </a:lnTo>
                    <a:cubicBezTo>
                      <a:pt x="31" y="216"/>
                      <a:pt x="62" y="216"/>
                      <a:pt x="62" y="248"/>
                    </a:cubicBezTo>
                    <a:cubicBezTo>
                      <a:pt x="62" y="279"/>
                      <a:pt x="62" y="279"/>
                      <a:pt x="62" y="309"/>
                    </a:cubicBezTo>
                    <a:lnTo>
                      <a:pt x="62" y="309"/>
                    </a:lnTo>
                    <a:lnTo>
                      <a:pt x="62" y="309"/>
                    </a:lnTo>
                    <a:lnTo>
                      <a:pt x="62" y="309"/>
                    </a:lnTo>
                    <a:lnTo>
                      <a:pt x="62" y="309"/>
                    </a:lnTo>
                    <a:cubicBezTo>
                      <a:pt x="62" y="279"/>
                      <a:pt x="93" y="279"/>
                      <a:pt x="93" y="279"/>
                    </a:cubicBezTo>
                    <a:lnTo>
                      <a:pt x="93" y="279"/>
                    </a:lnTo>
                    <a:cubicBezTo>
                      <a:pt x="124" y="279"/>
                      <a:pt x="124" y="279"/>
                      <a:pt x="155" y="309"/>
                    </a:cubicBezTo>
                    <a:cubicBezTo>
                      <a:pt x="155" y="309"/>
                      <a:pt x="155" y="309"/>
                      <a:pt x="186" y="309"/>
                    </a:cubicBezTo>
                    <a:lnTo>
                      <a:pt x="186" y="309"/>
                    </a:lnTo>
                    <a:lnTo>
                      <a:pt x="186" y="309"/>
                    </a:lnTo>
                    <a:lnTo>
                      <a:pt x="186" y="309"/>
                    </a:lnTo>
                    <a:cubicBezTo>
                      <a:pt x="217" y="309"/>
                      <a:pt x="217" y="279"/>
                      <a:pt x="248" y="279"/>
                    </a:cubicBezTo>
                    <a:cubicBezTo>
                      <a:pt x="279" y="279"/>
                      <a:pt x="310" y="309"/>
                      <a:pt x="310" y="309"/>
                    </a:cubicBezTo>
                    <a:cubicBezTo>
                      <a:pt x="310" y="309"/>
                      <a:pt x="341" y="309"/>
                      <a:pt x="341" y="340"/>
                    </a:cubicBezTo>
                    <a:lnTo>
                      <a:pt x="341" y="340"/>
                    </a:lnTo>
                    <a:cubicBezTo>
                      <a:pt x="341" y="340"/>
                      <a:pt x="372" y="340"/>
                      <a:pt x="372" y="309"/>
                    </a:cubicBezTo>
                    <a:lnTo>
                      <a:pt x="403" y="309"/>
                    </a:lnTo>
                    <a:lnTo>
                      <a:pt x="403" y="309"/>
                    </a:lnTo>
                    <a:cubicBezTo>
                      <a:pt x="434" y="279"/>
                      <a:pt x="434" y="279"/>
                      <a:pt x="434" y="279"/>
                    </a:cubicBezTo>
                    <a:cubicBezTo>
                      <a:pt x="434" y="279"/>
                      <a:pt x="434" y="279"/>
                      <a:pt x="465" y="279"/>
                    </a:cubicBezTo>
                    <a:lnTo>
                      <a:pt x="465" y="279"/>
                    </a:lnTo>
                    <a:cubicBezTo>
                      <a:pt x="496" y="279"/>
                      <a:pt x="496" y="279"/>
                      <a:pt x="496" y="279"/>
                    </a:cubicBezTo>
                    <a:lnTo>
                      <a:pt x="496" y="279"/>
                    </a:lnTo>
                    <a:lnTo>
                      <a:pt x="496" y="279"/>
                    </a:lnTo>
                    <a:lnTo>
                      <a:pt x="496" y="279"/>
                    </a:lnTo>
                    <a:lnTo>
                      <a:pt x="496" y="279"/>
                    </a:lnTo>
                    <a:lnTo>
                      <a:pt x="527" y="279"/>
                    </a:lnTo>
                    <a:lnTo>
                      <a:pt x="558" y="279"/>
                    </a:lnTo>
                    <a:lnTo>
                      <a:pt x="558" y="279"/>
                    </a:lnTo>
                    <a:lnTo>
                      <a:pt x="558" y="279"/>
                    </a:lnTo>
                    <a:cubicBezTo>
                      <a:pt x="558" y="279"/>
                      <a:pt x="558" y="279"/>
                      <a:pt x="589" y="279"/>
                    </a:cubicBezTo>
                    <a:lnTo>
                      <a:pt x="589" y="279"/>
                    </a:lnTo>
                    <a:lnTo>
                      <a:pt x="589" y="279"/>
                    </a:lnTo>
                    <a:lnTo>
                      <a:pt x="589" y="279"/>
                    </a:lnTo>
                    <a:lnTo>
                      <a:pt x="620" y="279"/>
                    </a:lnTo>
                    <a:lnTo>
                      <a:pt x="620" y="279"/>
                    </a:lnTo>
                    <a:lnTo>
                      <a:pt x="620" y="279"/>
                    </a:lnTo>
                    <a:lnTo>
                      <a:pt x="620" y="279"/>
                    </a:lnTo>
                    <a:cubicBezTo>
                      <a:pt x="620" y="279"/>
                      <a:pt x="620" y="279"/>
                      <a:pt x="651" y="279"/>
                    </a:cubicBezTo>
                    <a:lnTo>
                      <a:pt x="651" y="279"/>
                    </a:lnTo>
                    <a:cubicBezTo>
                      <a:pt x="682" y="279"/>
                      <a:pt x="682" y="279"/>
                      <a:pt x="682" y="279"/>
                    </a:cubicBezTo>
                    <a:lnTo>
                      <a:pt x="682" y="279"/>
                    </a:lnTo>
                    <a:cubicBezTo>
                      <a:pt x="682" y="279"/>
                      <a:pt x="682" y="279"/>
                      <a:pt x="713" y="279"/>
                    </a:cubicBezTo>
                    <a:lnTo>
                      <a:pt x="713" y="279"/>
                    </a:lnTo>
                    <a:cubicBezTo>
                      <a:pt x="713" y="279"/>
                      <a:pt x="713" y="279"/>
                      <a:pt x="743" y="279"/>
                    </a:cubicBezTo>
                    <a:lnTo>
                      <a:pt x="743" y="279"/>
                    </a:lnTo>
                    <a:cubicBezTo>
                      <a:pt x="775" y="248"/>
                      <a:pt x="775" y="248"/>
                      <a:pt x="775" y="248"/>
                    </a:cubicBezTo>
                    <a:cubicBezTo>
                      <a:pt x="806" y="248"/>
                      <a:pt x="806" y="248"/>
                      <a:pt x="806" y="248"/>
                    </a:cubicBezTo>
                    <a:lnTo>
                      <a:pt x="836" y="248"/>
                    </a:lnTo>
                    <a:lnTo>
                      <a:pt x="836" y="248"/>
                    </a:lnTo>
                    <a:lnTo>
                      <a:pt x="836" y="248"/>
                    </a:lnTo>
                    <a:lnTo>
                      <a:pt x="868" y="248"/>
                    </a:lnTo>
                    <a:lnTo>
                      <a:pt x="868" y="248"/>
                    </a:lnTo>
                    <a:lnTo>
                      <a:pt x="868" y="248"/>
                    </a:lnTo>
                    <a:lnTo>
                      <a:pt x="868" y="248"/>
                    </a:lnTo>
                    <a:lnTo>
                      <a:pt x="868" y="248"/>
                    </a:lnTo>
                    <a:cubicBezTo>
                      <a:pt x="868" y="248"/>
                      <a:pt x="868" y="248"/>
                      <a:pt x="899" y="248"/>
                    </a:cubicBezTo>
                    <a:lnTo>
                      <a:pt x="899" y="248"/>
                    </a:lnTo>
                    <a:lnTo>
                      <a:pt x="899" y="248"/>
                    </a:lnTo>
                    <a:lnTo>
                      <a:pt x="930" y="248"/>
                    </a:lnTo>
                    <a:lnTo>
                      <a:pt x="930" y="248"/>
                    </a:lnTo>
                    <a:lnTo>
                      <a:pt x="960" y="248"/>
                    </a:lnTo>
                    <a:cubicBezTo>
                      <a:pt x="960" y="248"/>
                      <a:pt x="960" y="248"/>
                      <a:pt x="960" y="216"/>
                    </a:cubicBezTo>
                    <a:lnTo>
                      <a:pt x="960" y="216"/>
                    </a:lnTo>
                    <a:lnTo>
                      <a:pt x="960" y="216"/>
                    </a:lnTo>
                    <a:lnTo>
                      <a:pt x="960" y="216"/>
                    </a:lnTo>
                    <a:cubicBezTo>
                      <a:pt x="960" y="185"/>
                      <a:pt x="960" y="185"/>
                      <a:pt x="960" y="185"/>
                    </a:cubicBezTo>
                    <a:lnTo>
                      <a:pt x="960" y="155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69" name="Freeform 66"/>
              <p:cNvSpPr>
                <a:spLocks noChangeArrowheads="1"/>
              </p:cNvSpPr>
              <p:nvPr/>
            </p:nvSpPr>
            <p:spPr bwMode="auto">
              <a:xfrm>
                <a:off x="5275263" y="1958975"/>
                <a:ext cx="134937" cy="77788"/>
              </a:xfrm>
              <a:custGeom>
                <a:avLst/>
                <a:gdLst>
                  <a:gd name="T0" fmla="*/ 124 w 373"/>
                  <a:gd name="T1" fmla="*/ 61 h 217"/>
                  <a:gd name="T2" fmla="*/ 124 w 373"/>
                  <a:gd name="T3" fmla="*/ 61 h 217"/>
                  <a:gd name="T4" fmla="*/ 93 w 373"/>
                  <a:gd name="T5" fmla="*/ 31 h 217"/>
                  <a:gd name="T6" fmla="*/ 61 w 373"/>
                  <a:gd name="T7" fmla="*/ 0 h 217"/>
                  <a:gd name="T8" fmla="*/ 0 w 373"/>
                  <a:gd name="T9" fmla="*/ 0 h 217"/>
                  <a:gd name="T10" fmla="*/ 0 w 373"/>
                  <a:gd name="T11" fmla="*/ 31 h 217"/>
                  <a:gd name="T12" fmla="*/ 0 w 373"/>
                  <a:gd name="T13" fmla="*/ 31 h 217"/>
                  <a:gd name="T14" fmla="*/ 0 w 373"/>
                  <a:gd name="T15" fmla="*/ 61 h 217"/>
                  <a:gd name="T16" fmla="*/ 30 w 373"/>
                  <a:gd name="T17" fmla="*/ 92 h 217"/>
                  <a:gd name="T18" fmla="*/ 61 w 373"/>
                  <a:gd name="T19" fmla="*/ 92 h 217"/>
                  <a:gd name="T20" fmla="*/ 93 w 373"/>
                  <a:gd name="T21" fmla="*/ 92 h 217"/>
                  <a:gd name="T22" fmla="*/ 124 w 373"/>
                  <a:gd name="T23" fmla="*/ 124 h 217"/>
                  <a:gd name="T24" fmla="*/ 124 w 373"/>
                  <a:gd name="T25" fmla="*/ 155 h 217"/>
                  <a:gd name="T26" fmla="*/ 124 w 373"/>
                  <a:gd name="T27" fmla="*/ 124 h 217"/>
                  <a:gd name="T28" fmla="*/ 185 w 373"/>
                  <a:gd name="T29" fmla="*/ 124 h 217"/>
                  <a:gd name="T30" fmla="*/ 217 w 373"/>
                  <a:gd name="T31" fmla="*/ 185 h 217"/>
                  <a:gd name="T32" fmla="*/ 248 w 373"/>
                  <a:gd name="T33" fmla="*/ 185 h 217"/>
                  <a:gd name="T34" fmla="*/ 248 w 373"/>
                  <a:gd name="T35" fmla="*/ 185 h 217"/>
                  <a:gd name="T36" fmla="*/ 278 w 373"/>
                  <a:gd name="T37" fmla="*/ 185 h 217"/>
                  <a:gd name="T38" fmla="*/ 278 w 373"/>
                  <a:gd name="T39" fmla="*/ 185 h 217"/>
                  <a:gd name="T40" fmla="*/ 341 w 373"/>
                  <a:gd name="T41" fmla="*/ 185 h 217"/>
                  <a:gd name="T42" fmla="*/ 341 w 373"/>
                  <a:gd name="T43" fmla="*/ 216 h 217"/>
                  <a:gd name="T44" fmla="*/ 372 w 373"/>
                  <a:gd name="T45" fmla="*/ 185 h 217"/>
                  <a:gd name="T46" fmla="*/ 372 w 373"/>
                  <a:gd name="T47" fmla="*/ 155 h 217"/>
                  <a:gd name="T48" fmla="*/ 309 w 373"/>
                  <a:gd name="T49" fmla="*/ 155 h 217"/>
                  <a:gd name="T50" fmla="*/ 309 w 373"/>
                  <a:gd name="T51" fmla="*/ 155 h 217"/>
                  <a:gd name="T52" fmla="*/ 278 w 373"/>
                  <a:gd name="T53" fmla="*/ 155 h 217"/>
                  <a:gd name="T54" fmla="*/ 278 w 373"/>
                  <a:gd name="T55" fmla="*/ 155 h 217"/>
                  <a:gd name="T56" fmla="*/ 248 w 373"/>
                  <a:gd name="T57" fmla="*/ 124 h 217"/>
                  <a:gd name="T58" fmla="*/ 217 w 373"/>
                  <a:gd name="T59" fmla="*/ 124 h 217"/>
                  <a:gd name="T60" fmla="*/ 185 w 373"/>
                  <a:gd name="T61" fmla="*/ 92 h 217"/>
                  <a:gd name="T62" fmla="*/ 154 w 373"/>
                  <a:gd name="T63" fmla="*/ 92 h 217"/>
                  <a:gd name="T64" fmla="*/ 154 w 373"/>
                  <a:gd name="T65" fmla="*/ 92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73" h="217">
                    <a:moveTo>
                      <a:pt x="124" y="61"/>
                    </a:moveTo>
                    <a:lnTo>
                      <a:pt x="124" y="61"/>
                    </a:lnTo>
                    <a:lnTo>
                      <a:pt x="124" y="61"/>
                    </a:lnTo>
                    <a:lnTo>
                      <a:pt x="124" y="61"/>
                    </a:lnTo>
                    <a:lnTo>
                      <a:pt x="124" y="61"/>
                    </a:lnTo>
                    <a:cubicBezTo>
                      <a:pt x="93" y="61"/>
                      <a:pt x="93" y="61"/>
                      <a:pt x="93" y="31"/>
                    </a:cubicBezTo>
                    <a:cubicBezTo>
                      <a:pt x="61" y="31"/>
                      <a:pt x="61" y="31"/>
                      <a:pt x="61" y="0"/>
                    </a:cubicBezTo>
                    <a:lnTo>
                      <a:pt x="61" y="0"/>
                    </a:ln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30" y="0"/>
                      <a:pt x="0" y="0"/>
                    </a:cubicBezTo>
                    <a:cubicBezTo>
                      <a:pt x="0" y="0"/>
                      <a:pt x="0" y="0"/>
                      <a:pt x="0" y="31"/>
                    </a:cubicBezTo>
                    <a:lnTo>
                      <a:pt x="0" y="31"/>
                    </a:lnTo>
                    <a:lnTo>
                      <a:pt x="0" y="31"/>
                    </a:lnTo>
                    <a:lnTo>
                      <a:pt x="0" y="31"/>
                    </a:lnTo>
                    <a:cubicBezTo>
                      <a:pt x="0" y="61"/>
                      <a:pt x="0" y="61"/>
                      <a:pt x="0" y="61"/>
                    </a:cubicBezTo>
                    <a:lnTo>
                      <a:pt x="0" y="61"/>
                    </a:lnTo>
                    <a:lnTo>
                      <a:pt x="0" y="61"/>
                    </a:lnTo>
                    <a:cubicBezTo>
                      <a:pt x="30" y="61"/>
                      <a:pt x="30" y="92"/>
                      <a:pt x="30" y="92"/>
                    </a:cubicBezTo>
                    <a:lnTo>
                      <a:pt x="30" y="92"/>
                    </a:lnTo>
                    <a:lnTo>
                      <a:pt x="61" y="92"/>
                    </a:lnTo>
                    <a:cubicBezTo>
                      <a:pt x="61" y="92"/>
                      <a:pt x="61" y="92"/>
                      <a:pt x="93" y="92"/>
                    </a:cubicBezTo>
                    <a:lnTo>
                      <a:pt x="93" y="92"/>
                    </a:lnTo>
                    <a:cubicBezTo>
                      <a:pt x="93" y="124"/>
                      <a:pt x="93" y="124"/>
                      <a:pt x="93" y="124"/>
                    </a:cubicBezTo>
                    <a:lnTo>
                      <a:pt x="124" y="124"/>
                    </a:lnTo>
                    <a:lnTo>
                      <a:pt x="124" y="124"/>
                    </a:lnTo>
                    <a:lnTo>
                      <a:pt x="124" y="155"/>
                    </a:lnTo>
                    <a:cubicBezTo>
                      <a:pt x="124" y="155"/>
                      <a:pt x="124" y="155"/>
                      <a:pt x="124" y="124"/>
                    </a:cubicBezTo>
                    <a:lnTo>
                      <a:pt x="124" y="124"/>
                    </a:lnTo>
                    <a:cubicBezTo>
                      <a:pt x="154" y="124"/>
                      <a:pt x="154" y="124"/>
                      <a:pt x="154" y="124"/>
                    </a:cubicBezTo>
                    <a:lnTo>
                      <a:pt x="185" y="124"/>
                    </a:lnTo>
                    <a:cubicBezTo>
                      <a:pt x="185" y="124"/>
                      <a:pt x="217" y="124"/>
                      <a:pt x="217" y="155"/>
                    </a:cubicBezTo>
                    <a:cubicBezTo>
                      <a:pt x="217" y="155"/>
                      <a:pt x="217" y="155"/>
                      <a:pt x="217" y="185"/>
                    </a:cubicBezTo>
                    <a:cubicBezTo>
                      <a:pt x="217" y="185"/>
                      <a:pt x="217" y="185"/>
                      <a:pt x="248" y="185"/>
                    </a:cubicBezTo>
                    <a:lnTo>
                      <a:pt x="248" y="185"/>
                    </a:lnTo>
                    <a:lnTo>
                      <a:pt x="248" y="185"/>
                    </a:lnTo>
                    <a:lnTo>
                      <a:pt x="248" y="185"/>
                    </a:lnTo>
                    <a:cubicBezTo>
                      <a:pt x="278" y="185"/>
                      <a:pt x="278" y="185"/>
                      <a:pt x="278" y="185"/>
                    </a:cubicBezTo>
                    <a:lnTo>
                      <a:pt x="278" y="185"/>
                    </a:lnTo>
                    <a:lnTo>
                      <a:pt x="278" y="185"/>
                    </a:lnTo>
                    <a:lnTo>
                      <a:pt x="278" y="185"/>
                    </a:lnTo>
                    <a:cubicBezTo>
                      <a:pt x="309" y="185"/>
                      <a:pt x="309" y="185"/>
                      <a:pt x="309" y="185"/>
                    </a:cubicBezTo>
                    <a:lnTo>
                      <a:pt x="341" y="185"/>
                    </a:lnTo>
                    <a:cubicBezTo>
                      <a:pt x="341" y="216"/>
                      <a:pt x="341" y="216"/>
                      <a:pt x="341" y="216"/>
                    </a:cubicBezTo>
                    <a:lnTo>
                      <a:pt x="341" y="216"/>
                    </a:lnTo>
                    <a:lnTo>
                      <a:pt x="372" y="185"/>
                    </a:lnTo>
                    <a:lnTo>
                      <a:pt x="372" y="185"/>
                    </a:lnTo>
                    <a:lnTo>
                      <a:pt x="372" y="185"/>
                    </a:lnTo>
                    <a:lnTo>
                      <a:pt x="372" y="155"/>
                    </a:lnTo>
                    <a:cubicBezTo>
                      <a:pt x="341" y="155"/>
                      <a:pt x="341" y="155"/>
                      <a:pt x="341" y="155"/>
                    </a:cubicBezTo>
                    <a:lnTo>
                      <a:pt x="309" y="155"/>
                    </a:lnTo>
                    <a:lnTo>
                      <a:pt x="309" y="155"/>
                    </a:lnTo>
                    <a:lnTo>
                      <a:pt x="309" y="155"/>
                    </a:lnTo>
                    <a:lnTo>
                      <a:pt x="309" y="155"/>
                    </a:lnTo>
                    <a:cubicBezTo>
                      <a:pt x="309" y="155"/>
                      <a:pt x="309" y="155"/>
                      <a:pt x="278" y="155"/>
                    </a:cubicBezTo>
                    <a:lnTo>
                      <a:pt x="278" y="155"/>
                    </a:lnTo>
                    <a:lnTo>
                      <a:pt x="278" y="155"/>
                    </a:lnTo>
                    <a:lnTo>
                      <a:pt x="278" y="155"/>
                    </a:lnTo>
                    <a:cubicBezTo>
                      <a:pt x="248" y="155"/>
                      <a:pt x="248" y="155"/>
                      <a:pt x="248" y="124"/>
                    </a:cubicBezTo>
                    <a:lnTo>
                      <a:pt x="217" y="124"/>
                    </a:lnTo>
                    <a:lnTo>
                      <a:pt x="217" y="124"/>
                    </a:lnTo>
                    <a:lnTo>
                      <a:pt x="217" y="124"/>
                    </a:lnTo>
                    <a:lnTo>
                      <a:pt x="185" y="92"/>
                    </a:lnTo>
                    <a:cubicBezTo>
                      <a:pt x="154" y="92"/>
                      <a:pt x="154" y="92"/>
                      <a:pt x="154" y="61"/>
                    </a:cubicBezTo>
                    <a:cubicBezTo>
                      <a:pt x="154" y="92"/>
                      <a:pt x="154" y="92"/>
                      <a:pt x="154" y="92"/>
                    </a:cubicBezTo>
                    <a:lnTo>
                      <a:pt x="154" y="92"/>
                    </a:lnTo>
                    <a:lnTo>
                      <a:pt x="154" y="92"/>
                    </a:lnTo>
                    <a:cubicBezTo>
                      <a:pt x="124" y="92"/>
                      <a:pt x="124" y="92"/>
                      <a:pt x="124" y="6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70" name="Freeform 67"/>
              <p:cNvSpPr>
                <a:spLocks noChangeArrowheads="1"/>
              </p:cNvSpPr>
              <p:nvPr/>
            </p:nvSpPr>
            <p:spPr bwMode="auto">
              <a:xfrm>
                <a:off x="4729163" y="1679575"/>
                <a:ext cx="234950" cy="146050"/>
              </a:xfrm>
              <a:custGeom>
                <a:avLst/>
                <a:gdLst>
                  <a:gd name="T0" fmla="*/ 62 w 652"/>
                  <a:gd name="T1" fmla="*/ 217 h 405"/>
                  <a:gd name="T2" fmla="*/ 62 w 652"/>
                  <a:gd name="T3" fmla="*/ 248 h 405"/>
                  <a:gd name="T4" fmla="*/ 92 w 652"/>
                  <a:gd name="T5" fmla="*/ 217 h 405"/>
                  <a:gd name="T6" fmla="*/ 124 w 652"/>
                  <a:gd name="T7" fmla="*/ 217 h 405"/>
                  <a:gd name="T8" fmla="*/ 155 w 652"/>
                  <a:gd name="T9" fmla="*/ 217 h 405"/>
                  <a:gd name="T10" fmla="*/ 155 w 652"/>
                  <a:gd name="T11" fmla="*/ 217 h 405"/>
                  <a:gd name="T12" fmla="*/ 155 w 652"/>
                  <a:gd name="T13" fmla="*/ 217 h 405"/>
                  <a:gd name="T14" fmla="*/ 216 w 652"/>
                  <a:gd name="T15" fmla="*/ 217 h 405"/>
                  <a:gd name="T16" fmla="*/ 279 w 652"/>
                  <a:gd name="T17" fmla="*/ 248 h 405"/>
                  <a:gd name="T18" fmla="*/ 310 w 652"/>
                  <a:gd name="T19" fmla="*/ 248 h 405"/>
                  <a:gd name="T20" fmla="*/ 340 w 652"/>
                  <a:gd name="T21" fmla="*/ 280 h 405"/>
                  <a:gd name="T22" fmla="*/ 372 w 652"/>
                  <a:gd name="T23" fmla="*/ 311 h 405"/>
                  <a:gd name="T24" fmla="*/ 372 w 652"/>
                  <a:gd name="T25" fmla="*/ 311 h 405"/>
                  <a:gd name="T26" fmla="*/ 403 w 652"/>
                  <a:gd name="T27" fmla="*/ 311 h 405"/>
                  <a:gd name="T28" fmla="*/ 403 w 652"/>
                  <a:gd name="T29" fmla="*/ 311 h 405"/>
                  <a:gd name="T30" fmla="*/ 403 w 652"/>
                  <a:gd name="T31" fmla="*/ 311 h 405"/>
                  <a:gd name="T32" fmla="*/ 434 w 652"/>
                  <a:gd name="T33" fmla="*/ 341 h 405"/>
                  <a:gd name="T34" fmla="*/ 434 w 652"/>
                  <a:gd name="T35" fmla="*/ 372 h 405"/>
                  <a:gd name="T36" fmla="*/ 464 w 652"/>
                  <a:gd name="T37" fmla="*/ 404 h 405"/>
                  <a:gd name="T38" fmla="*/ 496 w 652"/>
                  <a:gd name="T39" fmla="*/ 404 h 405"/>
                  <a:gd name="T40" fmla="*/ 496 w 652"/>
                  <a:gd name="T41" fmla="*/ 404 h 405"/>
                  <a:gd name="T42" fmla="*/ 527 w 652"/>
                  <a:gd name="T43" fmla="*/ 372 h 405"/>
                  <a:gd name="T44" fmla="*/ 527 w 652"/>
                  <a:gd name="T45" fmla="*/ 372 h 405"/>
                  <a:gd name="T46" fmla="*/ 527 w 652"/>
                  <a:gd name="T47" fmla="*/ 372 h 405"/>
                  <a:gd name="T48" fmla="*/ 558 w 652"/>
                  <a:gd name="T49" fmla="*/ 372 h 405"/>
                  <a:gd name="T50" fmla="*/ 558 w 652"/>
                  <a:gd name="T51" fmla="*/ 372 h 405"/>
                  <a:gd name="T52" fmla="*/ 588 w 652"/>
                  <a:gd name="T53" fmla="*/ 372 h 405"/>
                  <a:gd name="T54" fmla="*/ 588 w 652"/>
                  <a:gd name="T55" fmla="*/ 311 h 405"/>
                  <a:gd name="T56" fmla="*/ 651 w 652"/>
                  <a:gd name="T57" fmla="*/ 280 h 405"/>
                  <a:gd name="T58" fmla="*/ 651 w 652"/>
                  <a:gd name="T59" fmla="*/ 280 h 405"/>
                  <a:gd name="T60" fmla="*/ 651 w 652"/>
                  <a:gd name="T61" fmla="*/ 280 h 405"/>
                  <a:gd name="T62" fmla="*/ 651 w 652"/>
                  <a:gd name="T63" fmla="*/ 280 h 405"/>
                  <a:gd name="T64" fmla="*/ 588 w 652"/>
                  <a:gd name="T65" fmla="*/ 248 h 405"/>
                  <a:gd name="T66" fmla="*/ 558 w 652"/>
                  <a:gd name="T67" fmla="*/ 217 h 405"/>
                  <a:gd name="T68" fmla="*/ 527 w 652"/>
                  <a:gd name="T69" fmla="*/ 187 h 405"/>
                  <a:gd name="T70" fmla="*/ 496 w 652"/>
                  <a:gd name="T71" fmla="*/ 187 h 405"/>
                  <a:gd name="T72" fmla="*/ 496 w 652"/>
                  <a:gd name="T73" fmla="*/ 156 h 405"/>
                  <a:gd name="T74" fmla="*/ 464 w 652"/>
                  <a:gd name="T75" fmla="*/ 124 h 405"/>
                  <a:gd name="T76" fmla="*/ 434 w 652"/>
                  <a:gd name="T77" fmla="*/ 93 h 405"/>
                  <a:gd name="T78" fmla="*/ 434 w 652"/>
                  <a:gd name="T79" fmla="*/ 93 h 405"/>
                  <a:gd name="T80" fmla="*/ 372 w 652"/>
                  <a:gd name="T81" fmla="*/ 93 h 405"/>
                  <a:gd name="T82" fmla="*/ 372 w 652"/>
                  <a:gd name="T83" fmla="*/ 93 h 405"/>
                  <a:gd name="T84" fmla="*/ 340 w 652"/>
                  <a:gd name="T85" fmla="*/ 63 h 405"/>
                  <a:gd name="T86" fmla="*/ 340 w 652"/>
                  <a:gd name="T87" fmla="*/ 32 h 405"/>
                  <a:gd name="T88" fmla="*/ 340 w 652"/>
                  <a:gd name="T89" fmla="*/ 0 h 405"/>
                  <a:gd name="T90" fmla="*/ 340 w 652"/>
                  <a:gd name="T91" fmla="*/ 0 h 405"/>
                  <a:gd name="T92" fmla="*/ 310 w 652"/>
                  <a:gd name="T93" fmla="*/ 0 h 405"/>
                  <a:gd name="T94" fmla="*/ 279 w 652"/>
                  <a:gd name="T95" fmla="*/ 0 h 405"/>
                  <a:gd name="T96" fmla="*/ 248 w 652"/>
                  <a:gd name="T97" fmla="*/ 0 h 405"/>
                  <a:gd name="T98" fmla="*/ 248 w 652"/>
                  <a:gd name="T99" fmla="*/ 32 h 405"/>
                  <a:gd name="T100" fmla="*/ 216 w 652"/>
                  <a:gd name="T101" fmla="*/ 32 h 405"/>
                  <a:gd name="T102" fmla="*/ 216 w 652"/>
                  <a:gd name="T103" fmla="*/ 93 h 405"/>
                  <a:gd name="T104" fmla="*/ 186 w 652"/>
                  <a:gd name="T105" fmla="*/ 93 h 405"/>
                  <a:gd name="T106" fmla="*/ 155 w 652"/>
                  <a:gd name="T107" fmla="*/ 93 h 405"/>
                  <a:gd name="T108" fmla="*/ 124 w 652"/>
                  <a:gd name="T109" fmla="*/ 93 h 405"/>
                  <a:gd name="T110" fmla="*/ 124 w 652"/>
                  <a:gd name="T111" fmla="*/ 93 h 405"/>
                  <a:gd name="T112" fmla="*/ 62 w 652"/>
                  <a:gd name="T113" fmla="*/ 93 h 405"/>
                  <a:gd name="T114" fmla="*/ 31 w 652"/>
                  <a:gd name="T115" fmla="*/ 124 h 405"/>
                  <a:gd name="T116" fmla="*/ 0 w 652"/>
                  <a:gd name="T117" fmla="*/ 124 h 405"/>
                  <a:gd name="T118" fmla="*/ 0 w 652"/>
                  <a:gd name="T119" fmla="*/ 124 h 405"/>
                  <a:gd name="T120" fmla="*/ 31 w 652"/>
                  <a:gd name="T121" fmla="*/ 156 h 405"/>
                  <a:gd name="T122" fmla="*/ 62 w 652"/>
                  <a:gd name="T123" fmla="*/ 217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52" h="405">
                    <a:moveTo>
                      <a:pt x="62" y="217"/>
                    </a:moveTo>
                    <a:lnTo>
                      <a:pt x="62" y="217"/>
                    </a:lnTo>
                    <a:cubicBezTo>
                      <a:pt x="62" y="217"/>
                      <a:pt x="62" y="248"/>
                      <a:pt x="62" y="280"/>
                    </a:cubicBezTo>
                    <a:lnTo>
                      <a:pt x="62" y="248"/>
                    </a:lnTo>
                    <a:lnTo>
                      <a:pt x="92" y="217"/>
                    </a:lnTo>
                    <a:lnTo>
                      <a:pt x="92" y="217"/>
                    </a:lnTo>
                    <a:lnTo>
                      <a:pt x="92" y="217"/>
                    </a:lnTo>
                    <a:lnTo>
                      <a:pt x="124" y="217"/>
                    </a:lnTo>
                    <a:lnTo>
                      <a:pt x="124" y="248"/>
                    </a:lnTo>
                    <a:cubicBezTo>
                      <a:pt x="124" y="248"/>
                      <a:pt x="124" y="217"/>
                      <a:pt x="155" y="217"/>
                    </a:cubicBezTo>
                    <a:lnTo>
                      <a:pt x="155" y="217"/>
                    </a:lnTo>
                    <a:lnTo>
                      <a:pt x="155" y="217"/>
                    </a:lnTo>
                    <a:lnTo>
                      <a:pt x="155" y="217"/>
                    </a:lnTo>
                    <a:lnTo>
                      <a:pt x="155" y="217"/>
                    </a:lnTo>
                    <a:cubicBezTo>
                      <a:pt x="186" y="217"/>
                      <a:pt x="186" y="217"/>
                      <a:pt x="186" y="217"/>
                    </a:cubicBezTo>
                    <a:cubicBezTo>
                      <a:pt x="186" y="217"/>
                      <a:pt x="186" y="217"/>
                      <a:pt x="216" y="217"/>
                    </a:cubicBezTo>
                    <a:lnTo>
                      <a:pt x="248" y="248"/>
                    </a:lnTo>
                    <a:cubicBezTo>
                      <a:pt x="279" y="248"/>
                      <a:pt x="279" y="248"/>
                      <a:pt x="279" y="248"/>
                    </a:cubicBezTo>
                    <a:lnTo>
                      <a:pt x="279" y="248"/>
                    </a:lnTo>
                    <a:cubicBezTo>
                      <a:pt x="279" y="248"/>
                      <a:pt x="279" y="248"/>
                      <a:pt x="310" y="248"/>
                    </a:cubicBezTo>
                    <a:cubicBezTo>
                      <a:pt x="310" y="248"/>
                      <a:pt x="310" y="248"/>
                      <a:pt x="310" y="280"/>
                    </a:cubicBezTo>
                    <a:cubicBezTo>
                      <a:pt x="340" y="280"/>
                      <a:pt x="340" y="280"/>
                      <a:pt x="340" y="280"/>
                    </a:cubicBezTo>
                    <a:lnTo>
                      <a:pt x="340" y="280"/>
                    </a:lnTo>
                    <a:cubicBezTo>
                      <a:pt x="340" y="280"/>
                      <a:pt x="340" y="311"/>
                      <a:pt x="372" y="311"/>
                    </a:cubicBezTo>
                    <a:lnTo>
                      <a:pt x="372" y="311"/>
                    </a:lnTo>
                    <a:lnTo>
                      <a:pt x="372" y="311"/>
                    </a:lnTo>
                    <a:lnTo>
                      <a:pt x="403" y="311"/>
                    </a:lnTo>
                    <a:lnTo>
                      <a:pt x="403" y="311"/>
                    </a:lnTo>
                    <a:lnTo>
                      <a:pt x="403" y="311"/>
                    </a:lnTo>
                    <a:lnTo>
                      <a:pt x="403" y="311"/>
                    </a:lnTo>
                    <a:lnTo>
                      <a:pt x="403" y="311"/>
                    </a:lnTo>
                    <a:lnTo>
                      <a:pt x="403" y="311"/>
                    </a:lnTo>
                    <a:lnTo>
                      <a:pt x="403" y="311"/>
                    </a:lnTo>
                    <a:cubicBezTo>
                      <a:pt x="434" y="311"/>
                      <a:pt x="434" y="311"/>
                      <a:pt x="434" y="341"/>
                    </a:cubicBezTo>
                    <a:lnTo>
                      <a:pt x="434" y="341"/>
                    </a:lnTo>
                    <a:cubicBezTo>
                      <a:pt x="434" y="341"/>
                      <a:pt x="434" y="341"/>
                      <a:pt x="434" y="372"/>
                    </a:cubicBezTo>
                    <a:cubicBezTo>
                      <a:pt x="464" y="372"/>
                      <a:pt x="464" y="372"/>
                      <a:pt x="464" y="372"/>
                    </a:cubicBezTo>
                    <a:cubicBezTo>
                      <a:pt x="464" y="404"/>
                      <a:pt x="464" y="404"/>
                      <a:pt x="464" y="404"/>
                    </a:cubicBezTo>
                    <a:cubicBezTo>
                      <a:pt x="464" y="404"/>
                      <a:pt x="464" y="404"/>
                      <a:pt x="496" y="404"/>
                    </a:cubicBezTo>
                    <a:lnTo>
                      <a:pt x="496" y="404"/>
                    </a:lnTo>
                    <a:lnTo>
                      <a:pt x="496" y="404"/>
                    </a:lnTo>
                    <a:lnTo>
                      <a:pt x="496" y="404"/>
                    </a:lnTo>
                    <a:cubicBezTo>
                      <a:pt x="496" y="404"/>
                      <a:pt x="496" y="404"/>
                      <a:pt x="527" y="372"/>
                    </a:cubicBezTo>
                    <a:lnTo>
                      <a:pt x="527" y="372"/>
                    </a:lnTo>
                    <a:lnTo>
                      <a:pt x="527" y="372"/>
                    </a:lnTo>
                    <a:lnTo>
                      <a:pt x="527" y="372"/>
                    </a:lnTo>
                    <a:lnTo>
                      <a:pt x="527" y="372"/>
                    </a:lnTo>
                    <a:lnTo>
                      <a:pt x="527" y="372"/>
                    </a:lnTo>
                    <a:lnTo>
                      <a:pt x="527" y="372"/>
                    </a:lnTo>
                    <a:lnTo>
                      <a:pt x="558" y="372"/>
                    </a:lnTo>
                    <a:lnTo>
                      <a:pt x="558" y="372"/>
                    </a:lnTo>
                    <a:lnTo>
                      <a:pt x="558" y="372"/>
                    </a:lnTo>
                    <a:lnTo>
                      <a:pt x="558" y="372"/>
                    </a:lnTo>
                    <a:lnTo>
                      <a:pt x="588" y="372"/>
                    </a:lnTo>
                    <a:lnTo>
                      <a:pt x="588" y="341"/>
                    </a:lnTo>
                    <a:cubicBezTo>
                      <a:pt x="588" y="341"/>
                      <a:pt x="588" y="341"/>
                      <a:pt x="588" y="311"/>
                    </a:cubicBezTo>
                    <a:cubicBezTo>
                      <a:pt x="620" y="311"/>
                      <a:pt x="620" y="280"/>
                      <a:pt x="651" y="280"/>
                    </a:cubicBezTo>
                    <a:lnTo>
                      <a:pt x="651" y="280"/>
                    </a:lnTo>
                    <a:lnTo>
                      <a:pt x="651" y="280"/>
                    </a:lnTo>
                    <a:lnTo>
                      <a:pt x="651" y="280"/>
                    </a:lnTo>
                    <a:lnTo>
                      <a:pt x="651" y="280"/>
                    </a:lnTo>
                    <a:lnTo>
                      <a:pt x="651" y="280"/>
                    </a:lnTo>
                    <a:lnTo>
                      <a:pt x="651" y="280"/>
                    </a:lnTo>
                    <a:lnTo>
                      <a:pt x="651" y="280"/>
                    </a:lnTo>
                    <a:cubicBezTo>
                      <a:pt x="651" y="280"/>
                      <a:pt x="651" y="248"/>
                      <a:pt x="620" y="248"/>
                    </a:cubicBezTo>
                    <a:cubicBezTo>
                      <a:pt x="620" y="248"/>
                      <a:pt x="620" y="248"/>
                      <a:pt x="588" y="248"/>
                    </a:cubicBezTo>
                    <a:lnTo>
                      <a:pt x="588" y="248"/>
                    </a:lnTo>
                    <a:cubicBezTo>
                      <a:pt x="588" y="217"/>
                      <a:pt x="558" y="217"/>
                      <a:pt x="558" y="217"/>
                    </a:cubicBezTo>
                    <a:cubicBezTo>
                      <a:pt x="558" y="187"/>
                      <a:pt x="558" y="187"/>
                      <a:pt x="527" y="187"/>
                    </a:cubicBezTo>
                    <a:lnTo>
                      <a:pt x="527" y="187"/>
                    </a:lnTo>
                    <a:lnTo>
                      <a:pt x="527" y="187"/>
                    </a:lnTo>
                    <a:cubicBezTo>
                      <a:pt x="527" y="187"/>
                      <a:pt x="527" y="187"/>
                      <a:pt x="496" y="187"/>
                    </a:cubicBezTo>
                    <a:cubicBezTo>
                      <a:pt x="496" y="187"/>
                      <a:pt x="496" y="187"/>
                      <a:pt x="496" y="156"/>
                    </a:cubicBezTo>
                    <a:lnTo>
                      <a:pt x="496" y="156"/>
                    </a:lnTo>
                    <a:cubicBezTo>
                      <a:pt x="464" y="156"/>
                      <a:pt x="464" y="156"/>
                      <a:pt x="464" y="124"/>
                    </a:cubicBezTo>
                    <a:lnTo>
                      <a:pt x="464" y="124"/>
                    </a:lnTo>
                    <a:lnTo>
                      <a:pt x="464" y="124"/>
                    </a:lnTo>
                    <a:cubicBezTo>
                      <a:pt x="434" y="93"/>
                      <a:pt x="434" y="93"/>
                      <a:pt x="434" y="93"/>
                    </a:cubicBezTo>
                    <a:lnTo>
                      <a:pt x="434" y="93"/>
                    </a:lnTo>
                    <a:lnTo>
                      <a:pt x="434" y="93"/>
                    </a:lnTo>
                    <a:lnTo>
                      <a:pt x="403" y="93"/>
                    </a:lnTo>
                    <a:cubicBezTo>
                      <a:pt x="403" y="93"/>
                      <a:pt x="403" y="93"/>
                      <a:pt x="372" y="93"/>
                    </a:cubicBezTo>
                    <a:lnTo>
                      <a:pt x="372" y="93"/>
                    </a:lnTo>
                    <a:lnTo>
                      <a:pt x="372" y="93"/>
                    </a:lnTo>
                    <a:lnTo>
                      <a:pt x="340" y="63"/>
                    </a:lnTo>
                    <a:lnTo>
                      <a:pt x="340" y="63"/>
                    </a:lnTo>
                    <a:lnTo>
                      <a:pt x="340" y="32"/>
                    </a:lnTo>
                    <a:lnTo>
                      <a:pt x="340" y="32"/>
                    </a:lnTo>
                    <a:cubicBezTo>
                      <a:pt x="340" y="32"/>
                      <a:pt x="340" y="32"/>
                      <a:pt x="340" y="0"/>
                    </a:cubicBezTo>
                    <a:lnTo>
                      <a:pt x="340" y="0"/>
                    </a:lnTo>
                    <a:lnTo>
                      <a:pt x="340" y="0"/>
                    </a:lnTo>
                    <a:lnTo>
                      <a:pt x="340" y="0"/>
                    </a:lnTo>
                    <a:lnTo>
                      <a:pt x="340" y="0"/>
                    </a:lnTo>
                    <a:cubicBezTo>
                      <a:pt x="340" y="0"/>
                      <a:pt x="340" y="0"/>
                      <a:pt x="310" y="0"/>
                    </a:cubicBezTo>
                    <a:cubicBezTo>
                      <a:pt x="310" y="0"/>
                      <a:pt x="310" y="0"/>
                      <a:pt x="279" y="0"/>
                    </a:cubicBezTo>
                    <a:lnTo>
                      <a:pt x="279" y="0"/>
                    </a:lnTo>
                    <a:lnTo>
                      <a:pt x="279" y="0"/>
                    </a:lnTo>
                    <a:cubicBezTo>
                      <a:pt x="279" y="0"/>
                      <a:pt x="279" y="0"/>
                      <a:pt x="248" y="0"/>
                    </a:cubicBezTo>
                    <a:lnTo>
                      <a:pt x="248" y="0"/>
                    </a:lnTo>
                    <a:cubicBezTo>
                      <a:pt x="248" y="32"/>
                      <a:pt x="248" y="32"/>
                      <a:pt x="248" y="32"/>
                    </a:cubicBezTo>
                    <a:lnTo>
                      <a:pt x="216" y="32"/>
                    </a:lnTo>
                    <a:lnTo>
                      <a:pt x="216" y="32"/>
                    </a:lnTo>
                    <a:cubicBezTo>
                      <a:pt x="216" y="32"/>
                      <a:pt x="216" y="63"/>
                      <a:pt x="216" y="93"/>
                    </a:cubicBezTo>
                    <a:lnTo>
                      <a:pt x="216" y="93"/>
                    </a:lnTo>
                    <a:cubicBezTo>
                      <a:pt x="186" y="93"/>
                      <a:pt x="186" y="93"/>
                      <a:pt x="186" y="93"/>
                    </a:cubicBezTo>
                    <a:lnTo>
                      <a:pt x="186" y="93"/>
                    </a:lnTo>
                    <a:lnTo>
                      <a:pt x="186" y="93"/>
                    </a:lnTo>
                    <a:cubicBezTo>
                      <a:pt x="186" y="93"/>
                      <a:pt x="186" y="93"/>
                      <a:pt x="155" y="93"/>
                    </a:cubicBezTo>
                    <a:cubicBezTo>
                      <a:pt x="155" y="93"/>
                      <a:pt x="155" y="93"/>
                      <a:pt x="124" y="93"/>
                    </a:cubicBezTo>
                    <a:lnTo>
                      <a:pt x="124" y="93"/>
                    </a:lnTo>
                    <a:lnTo>
                      <a:pt x="124" y="93"/>
                    </a:lnTo>
                    <a:lnTo>
                      <a:pt x="124" y="93"/>
                    </a:lnTo>
                    <a:cubicBezTo>
                      <a:pt x="124" y="93"/>
                      <a:pt x="92" y="93"/>
                      <a:pt x="92" y="63"/>
                    </a:cubicBezTo>
                    <a:cubicBezTo>
                      <a:pt x="92" y="93"/>
                      <a:pt x="62" y="93"/>
                      <a:pt x="62" y="93"/>
                    </a:cubicBezTo>
                    <a:lnTo>
                      <a:pt x="62" y="93"/>
                    </a:lnTo>
                    <a:cubicBezTo>
                      <a:pt x="62" y="93"/>
                      <a:pt x="62" y="124"/>
                      <a:pt x="31" y="124"/>
                    </a:cubicBezTo>
                    <a:cubicBezTo>
                      <a:pt x="31" y="124"/>
                      <a:pt x="31" y="124"/>
                      <a:pt x="0" y="124"/>
                    </a:cubicBezTo>
                    <a:lnTo>
                      <a:pt x="0" y="124"/>
                    </a:lnTo>
                    <a:lnTo>
                      <a:pt x="0" y="124"/>
                    </a:lnTo>
                    <a:lnTo>
                      <a:pt x="0" y="124"/>
                    </a:lnTo>
                    <a:lnTo>
                      <a:pt x="0" y="124"/>
                    </a:lnTo>
                    <a:cubicBezTo>
                      <a:pt x="31" y="124"/>
                      <a:pt x="31" y="156"/>
                      <a:pt x="31" y="156"/>
                    </a:cubicBezTo>
                    <a:lnTo>
                      <a:pt x="31" y="156"/>
                    </a:lnTo>
                    <a:cubicBezTo>
                      <a:pt x="31" y="187"/>
                      <a:pt x="31" y="187"/>
                      <a:pt x="62" y="217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71" name="Freeform 68"/>
              <p:cNvSpPr>
                <a:spLocks noChangeArrowheads="1"/>
              </p:cNvSpPr>
              <p:nvPr/>
            </p:nvSpPr>
            <p:spPr bwMode="auto">
              <a:xfrm>
                <a:off x="4873625" y="1768475"/>
                <a:ext cx="212725" cy="190500"/>
              </a:xfrm>
              <a:custGeom>
                <a:avLst/>
                <a:gdLst>
                  <a:gd name="T0" fmla="*/ 589 w 590"/>
                  <a:gd name="T1" fmla="*/ 187 h 529"/>
                  <a:gd name="T2" fmla="*/ 589 w 590"/>
                  <a:gd name="T3" fmla="*/ 187 h 529"/>
                  <a:gd name="T4" fmla="*/ 557 w 590"/>
                  <a:gd name="T5" fmla="*/ 156 h 529"/>
                  <a:gd name="T6" fmla="*/ 557 w 590"/>
                  <a:gd name="T7" fmla="*/ 93 h 529"/>
                  <a:gd name="T8" fmla="*/ 557 w 590"/>
                  <a:gd name="T9" fmla="*/ 63 h 529"/>
                  <a:gd name="T10" fmla="*/ 557 w 590"/>
                  <a:gd name="T11" fmla="*/ 32 h 529"/>
                  <a:gd name="T12" fmla="*/ 557 w 590"/>
                  <a:gd name="T13" fmla="*/ 32 h 529"/>
                  <a:gd name="T14" fmla="*/ 527 w 590"/>
                  <a:gd name="T15" fmla="*/ 63 h 529"/>
                  <a:gd name="T16" fmla="*/ 496 w 590"/>
                  <a:gd name="T17" fmla="*/ 93 h 529"/>
                  <a:gd name="T18" fmla="*/ 433 w 590"/>
                  <a:gd name="T19" fmla="*/ 93 h 529"/>
                  <a:gd name="T20" fmla="*/ 403 w 590"/>
                  <a:gd name="T21" fmla="*/ 124 h 529"/>
                  <a:gd name="T22" fmla="*/ 372 w 590"/>
                  <a:gd name="T23" fmla="*/ 93 h 529"/>
                  <a:gd name="T24" fmla="*/ 309 w 590"/>
                  <a:gd name="T25" fmla="*/ 93 h 529"/>
                  <a:gd name="T26" fmla="*/ 279 w 590"/>
                  <a:gd name="T27" fmla="*/ 93 h 529"/>
                  <a:gd name="T28" fmla="*/ 248 w 590"/>
                  <a:gd name="T29" fmla="*/ 93 h 529"/>
                  <a:gd name="T30" fmla="*/ 248 w 590"/>
                  <a:gd name="T31" fmla="*/ 124 h 529"/>
                  <a:gd name="T32" fmla="*/ 248 w 590"/>
                  <a:gd name="T33" fmla="*/ 124 h 529"/>
                  <a:gd name="T34" fmla="*/ 217 w 590"/>
                  <a:gd name="T35" fmla="*/ 156 h 529"/>
                  <a:gd name="T36" fmla="*/ 155 w 590"/>
                  <a:gd name="T37" fmla="*/ 187 h 529"/>
                  <a:gd name="T38" fmla="*/ 124 w 590"/>
                  <a:gd name="T39" fmla="*/ 217 h 529"/>
                  <a:gd name="T40" fmla="*/ 93 w 590"/>
                  <a:gd name="T41" fmla="*/ 217 h 529"/>
                  <a:gd name="T42" fmla="*/ 61 w 590"/>
                  <a:gd name="T43" fmla="*/ 187 h 529"/>
                  <a:gd name="T44" fmla="*/ 31 w 590"/>
                  <a:gd name="T45" fmla="*/ 187 h 529"/>
                  <a:gd name="T46" fmla="*/ 31 w 590"/>
                  <a:gd name="T47" fmla="*/ 217 h 529"/>
                  <a:gd name="T48" fmla="*/ 31 w 590"/>
                  <a:gd name="T49" fmla="*/ 280 h 529"/>
                  <a:gd name="T50" fmla="*/ 31 w 590"/>
                  <a:gd name="T51" fmla="*/ 280 h 529"/>
                  <a:gd name="T52" fmla="*/ 31 w 590"/>
                  <a:gd name="T53" fmla="*/ 311 h 529"/>
                  <a:gd name="T54" fmla="*/ 31 w 590"/>
                  <a:gd name="T55" fmla="*/ 311 h 529"/>
                  <a:gd name="T56" fmla="*/ 31 w 590"/>
                  <a:gd name="T57" fmla="*/ 372 h 529"/>
                  <a:gd name="T58" fmla="*/ 31 w 590"/>
                  <a:gd name="T59" fmla="*/ 404 h 529"/>
                  <a:gd name="T60" fmla="*/ 61 w 590"/>
                  <a:gd name="T61" fmla="*/ 435 h 529"/>
                  <a:gd name="T62" fmla="*/ 31 w 590"/>
                  <a:gd name="T63" fmla="*/ 528 h 529"/>
                  <a:gd name="T64" fmla="*/ 93 w 590"/>
                  <a:gd name="T65" fmla="*/ 528 h 529"/>
                  <a:gd name="T66" fmla="*/ 93 w 590"/>
                  <a:gd name="T67" fmla="*/ 528 h 529"/>
                  <a:gd name="T68" fmla="*/ 185 w 590"/>
                  <a:gd name="T69" fmla="*/ 528 h 529"/>
                  <a:gd name="T70" fmla="*/ 217 w 590"/>
                  <a:gd name="T71" fmla="*/ 528 h 529"/>
                  <a:gd name="T72" fmla="*/ 248 w 590"/>
                  <a:gd name="T73" fmla="*/ 528 h 529"/>
                  <a:gd name="T74" fmla="*/ 279 w 590"/>
                  <a:gd name="T75" fmla="*/ 528 h 529"/>
                  <a:gd name="T76" fmla="*/ 341 w 590"/>
                  <a:gd name="T77" fmla="*/ 435 h 529"/>
                  <a:gd name="T78" fmla="*/ 372 w 590"/>
                  <a:gd name="T79" fmla="*/ 435 h 529"/>
                  <a:gd name="T80" fmla="*/ 372 w 590"/>
                  <a:gd name="T81" fmla="*/ 404 h 529"/>
                  <a:gd name="T82" fmla="*/ 433 w 590"/>
                  <a:gd name="T83" fmla="*/ 404 h 529"/>
                  <a:gd name="T84" fmla="*/ 433 w 590"/>
                  <a:gd name="T85" fmla="*/ 404 h 529"/>
                  <a:gd name="T86" fmla="*/ 464 w 590"/>
                  <a:gd name="T87" fmla="*/ 372 h 529"/>
                  <a:gd name="T88" fmla="*/ 496 w 590"/>
                  <a:gd name="T89" fmla="*/ 311 h 529"/>
                  <a:gd name="T90" fmla="*/ 496 w 590"/>
                  <a:gd name="T91" fmla="*/ 311 h 529"/>
                  <a:gd name="T92" fmla="*/ 527 w 590"/>
                  <a:gd name="T93" fmla="*/ 248 h 529"/>
                  <a:gd name="T94" fmla="*/ 527 w 590"/>
                  <a:gd name="T95" fmla="*/ 217 h 5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90" h="529">
                    <a:moveTo>
                      <a:pt x="589" y="187"/>
                    </a:moveTo>
                    <a:lnTo>
                      <a:pt x="589" y="187"/>
                    </a:lnTo>
                    <a:lnTo>
                      <a:pt x="589" y="187"/>
                    </a:lnTo>
                    <a:lnTo>
                      <a:pt x="589" y="187"/>
                    </a:lnTo>
                    <a:lnTo>
                      <a:pt x="589" y="187"/>
                    </a:lnTo>
                    <a:lnTo>
                      <a:pt x="589" y="187"/>
                    </a:lnTo>
                    <a:lnTo>
                      <a:pt x="557" y="187"/>
                    </a:lnTo>
                    <a:lnTo>
                      <a:pt x="557" y="156"/>
                    </a:lnTo>
                    <a:lnTo>
                      <a:pt x="557" y="156"/>
                    </a:lnTo>
                    <a:lnTo>
                      <a:pt x="557" y="156"/>
                    </a:lnTo>
                    <a:cubicBezTo>
                      <a:pt x="557" y="124"/>
                      <a:pt x="557" y="124"/>
                      <a:pt x="557" y="124"/>
                    </a:cubicBezTo>
                    <a:cubicBezTo>
                      <a:pt x="557" y="124"/>
                      <a:pt x="557" y="124"/>
                      <a:pt x="557" y="93"/>
                    </a:cubicBezTo>
                    <a:lnTo>
                      <a:pt x="557" y="93"/>
                    </a:lnTo>
                    <a:lnTo>
                      <a:pt x="557" y="93"/>
                    </a:lnTo>
                    <a:lnTo>
                      <a:pt x="557" y="63"/>
                    </a:lnTo>
                    <a:lnTo>
                      <a:pt x="557" y="63"/>
                    </a:lnTo>
                    <a:cubicBezTo>
                      <a:pt x="557" y="63"/>
                      <a:pt x="557" y="63"/>
                      <a:pt x="557" y="32"/>
                    </a:cubicBezTo>
                    <a:lnTo>
                      <a:pt x="557" y="32"/>
                    </a:lnTo>
                    <a:lnTo>
                      <a:pt x="557" y="32"/>
                    </a:lnTo>
                    <a:cubicBezTo>
                      <a:pt x="557" y="0"/>
                      <a:pt x="557" y="0"/>
                      <a:pt x="557" y="0"/>
                    </a:cubicBezTo>
                    <a:cubicBezTo>
                      <a:pt x="557" y="32"/>
                      <a:pt x="557" y="32"/>
                      <a:pt x="557" y="32"/>
                    </a:cubicBezTo>
                    <a:lnTo>
                      <a:pt x="557" y="32"/>
                    </a:lnTo>
                    <a:lnTo>
                      <a:pt x="527" y="63"/>
                    </a:lnTo>
                    <a:lnTo>
                      <a:pt x="527" y="63"/>
                    </a:lnTo>
                    <a:lnTo>
                      <a:pt x="496" y="63"/>
                    </a:lnTo>
                    <a:lnTo>
                      <a:pt x="496" y="63"/>
                    </a:lnTo>
                    <a:lnTo>
                      <a:pt x="496" y="93"/>
                    </a:lnTo>
                    <a:cubicBezTo>
                      <a:pt x="496" y="93"/>
                      <a:pt x="496" y="93"/>
                      <a:pt x="464" y="93"/>
                    </a:cubicBezTo>
                    <a:lnTo>
                      <a:pt x="464" y="93"/>
                    </a:lnTo>
                    <a:cubicBezTo>
                      <a:pt x="464" y="93"/>
                      <a:pt x="464" y="93"/>
                      <a:pt x="433" y="93"/>
                    </a:cubicBezTo>
                    <a:lnTo>
                      <a:pt x="433" y="93"/>
                    </a:lnTo>
                    <a:lnTo>
                      <a:pt x="433" y="93"/>
                    </a:lnTo>
                    <a:cubicBezTo>
                      <a:pt x="403" y="93"/>
                      <a:pt x="403" y="124"/>
                      <a:pt x="403" y="124"/>
                    </a:cubicBezTo>
                    <a:lnTo>
                      <a:pt x="403" y="124"/>
                    </a:lnTo>
                    <a:lnTo>
                      <a:pt x="403" y="124"/>
                    </a:lnTo>
                    <a:lnTo>
                      <a:pt x="372" y="93"/>
                    </a:lnTo>
                    <a:lnTo>
                      <a:pt x="372" y="93"/>
                    </a:lnTo>
                    <a:lnTo>
                      <a:pt x="341" y="93"/>
                    </a:lnTo>
                    <a:cubicBezTo>
                      <a:pt x="309" y="93"/>
                      <a:pt x="309" y="93"/>
                      <a:pt x="309" y="93"/>
                    </a:cubicBezTo>
                    <a:lnTo>
                      <a:pt x="309" y="93"/>
                    </a:lnTo>
                    <a:cubicBezTo>
                      <a:pt x="309" y="93"/>
                      <a:pt x="279" y="93"/>
                      <a:pt x="279" y="63"/>
                    </a:cubicBezTo>
                    <a:cubicBezTo>
                      <a:pt x="279" y="93"/>
                      <a:pt x="279" y="93"/>
                      <a:pt x="279" y="93"/>
                    </a:cubicBezTo>
                    <a:lnTo>
                      <a:pt x="279" y="93"/>
                    </a:lnTo>
                    <a:lnTo>
                      <a:pt x="248" y="93"/>
                    </a:lnTo>
                    <a:lnTo>
                      <a:pt x="248" y="93"/>
                    </a:lnTo>
                    <a:lnTo>
                      <a:pt x="248" y="93"/>
                    </a:lnTo>
                    <a:lnTo>
                      <a:pt x="248" y="93"/>
                    </a:lnTo>
                    <a:lnTo>
                      <a:pt x="248" y="124"/>
                    </a:lnTo>
                    <a:lnTo>
                      <a:pt x="248" y="124"/>
                    </a:lnTo>
                    <a:lnTo>
                      <a:pt x="248" y="124"/>
                    </a:lnTo>
                    <a:lnTo>
                      <a:pt x="248" y="124"/>
                    </a:lnTo>
                    <a:lnTo>
                      <a:pt x="217" y="156"/>
                    </a:lnTo>
                    <a:lnTo>
                      <a:pt x="217" y="156"/>
                    </a:lnTo>
                    <a:lnTo>
                      <a:pt x="217" y="156"/>
                    </a:lnTo>
                    <a:lnTo>
                      <a:pt x="185" y="156"/>
                    </a:lnTo>
                    <a:lnTo>
                      <a:pt x="185" y="156"/>
                    </a:lnTo>
                    <a:cubicBezTo>
                      <a:pt x="185" y="187"/>
                      <a:pt x="155" y="187"/>
                      <a:pt x="155" y="187"/>
                    </a:cubicBezTo>
                    <a:lnTo>
                      <a:pt x="155" y="187"/>
                    </a:lnTo>
                    <a:lnTo>
                      <a:pt x="155" y="187"/>
                    </a:lnTo>
                    <a:cubicBezTo>
                      <a:pt x="155" y="217"/>
                      <a:pt x="124" y="217"/>
                      <a:pt x="124" y="217"/>
                    </a:cubicBezTo>
                    <a:lnTo>
                      <a:pt x="124" y="217"/>
                    </a:lnTo>
                    <a:lnTo>
                      <a:pt x="124" y="217"/>
                    </a:lnTo>
                    <a:cubicBezTo>
                      <a:pt x="93" y="217"/>
                      <a:pt x="93" y="217"/>
                      <a:pt x="93" y="217"/>
                    </a:cubicBezTo>
                    <a:lnTo>
                      <a:pt x="93" y="217"/>
                    </a:lnTo>
                    <a:lnTo>
                      <a:pt x="93" y="217"/>
                    </a:lnTo>
                    <a:cubicBezTo>
                      <a:pt x="61" y="217"/>
                      <a:pt x="61" y="217"/>
                      <a:pt x="61" y="187"/>
                    </a:cubicBezTo>
                    <a:cubicBezTo>
                      <a:pt x="61" y="187"/>
                      <a:pt x="61" y="187"/>
                      <a:pt x="31" y="187"/>
                    </a:cubicBezTo>
                    <a:lnTo>
                      <a:pt x="31" y="187"/>
                    </a:lnTo>
                    <a:lnTo>
                      <a:pt x="31" y="187"/>
                    </a:lnTo>
                    <a:lnTo>
                      <a:pt x="31" y="187"/>
                    </a:lnTo>
                    <a:cubicBezTo>
                      <a:pt x="31" y="217"/>
                      <a:pt x="31" y="217"/>
                      <a:pt x="31" y="217"/>
                    </a:cubicBezTo>
                    <a:lnTo>
                      <a:pt x="31" y="217"/>
                    </a:lnTo>
                    <a:lnTo>
                      <a:pt x="31" y="217"/>
                    </a:lnTo>
                    <a:lnTo>
                      <a:pt x="31" y="217"/>
                    </a:lnTo>
                    <a:cubicBezTo>
                      <a:pt x="31" y="248"/>
                      <a:pt x="31" y="248"/>
                      <a:pt x="31" y="280"/>
                    </a:cubicBezTo>
                    <a:lnTo>
                      <a:pt x="31" y="280"/>
                    </a:lnTo>
                    <a:lnTo>
                      <a:pt x="31" y="280"/>
                    </a:lnTo>
                    <a:lnTo>
                      <a:pt x="31" y="280"/>
                    </a:lnTo>
                    <a:lnTo>
                      <a:pt x="31" y="280"/>
                    </a:lnTo>
                    <a:lnTo>
                      <a:pt x="31" y="280"/>
                    </a:lnTo>
                    <a:cubicBezTo>
                      <a:pt x="31" y="311"/>
                      <a:pt x="31" y="311"/>
                      <a:pt x="31" y="311"/>
                    </a:cubicBezTo>
                    <a:lnTo>
                      <a:pt x="31" y="311"/>
                    </a:lnTo>
                    <a:lnTo>
                      <a:pt x="31" y="311"/>
                    </a:lnTo>
                    <a:lnTo>
                      <a:pt x="31" y="311"/>
                    </a:lnTo>
                    <a:lnTo>
                      <a:pt x="31" y="311"/>
                    </a:lnTo>
                    <a:cubicBezTo>
                      <a:pt x="0" y="341"/>
                      <a:pt x="0" y="341"/>
                      <a:pt x="0" y="341"/>
                    </a:cubicBezTo>
                    <a:cubicBezTo>
                      <a:pt x="31" y="341"/>
                      <a:pt x="31" y="372"/>
                      <a:pt x="31" y="372"/>
                    </a:cubicBezTo>
                    <a:lnTo>
                      <a:pt x="31" y="372"/>
                    </a:lnTo>
                    <a:lnTo>
                      <a:pt x="31" y="404"/>
                    </a:lnTo>
                    <a:lnTo>
                      <a:pt x="31" y="404"/>
                    </a:lnTo>
                    <a:lnTo>
                      <a:pt x="31" y="404"/>
                    </a:lnTo>
                    <a:cubicBezTo>
                      <a:pt x="61" y="404"/>
                      <a:pt x="61" y="404"/>
                      <a:pt x="61" y="435"/>
                    </a:cubicBezTo>
                    <a:lnTo>
                      <a:pt x="61" y="435"/>
                    </a:lnTo>
                    <a:lnTo>
                      <a:pt x="93" y="465"/>
                    </a:lnTo>
                    <a:cubicBezTo>
                      <a:pt x="93" y="496"/>
                      <a:pt x="93" y="496"/>
                      <a:pt x="61" y="496"/>
                    </a:cubicBezTo>
                    <a:cubicBezTo>
                      <a:pt x="61" y="496"/>
                      <a:pt x="61" y="528"/>
                      <a:pt x="31" y="528"/>
                    </a:cubicBezTo>
                    <a:cubicBezTo>
                      <a:pt x="61" y="528"/>
                      <a:pt x="61" y="528"/>
                      <a:pt x="61" y="528"/>
                    </a:cubicBezTo>
                    <a:lnTo>
                      <a:pt x="93" y="528"/>
                    </a:lnTo>
                    <a:lnTo>
                      <a:pt x="93" y="528"/>
                    </a:lnTo>
                    <a:lnTo>
                      <a:pt x="93" y="528"/>
                    </a:lnTo>
                    <a:lnTo>
                      <a:pt x="93" y="528"/>
                    </a:lnTo>
                    <a:lnTo>
                      <a:pt x="93" y="528"/>
                    </a:lnTo>
                    <a:cubicBezTo>
                      <a:pt x="124" y="528"/>
                      <a:pt x="155" y="528"/>
                      <a:pt x="155" y="528"/>
                    </a:cubicBezTo>
                    <a:lnTo>
                      <a:pt x="155" y="528"/>
                    </a:lnTo>
                    <a:cubicBezTo>
                      <a:pt x="185" y="528"/>
                      <a:pt x="185" y="528"/>
                      <a:pt x="185" y="528"/>
                    </a:cubicBezTo>
                    <a:lnTo>
                      <a:pt x="185" y="528"/>
                    </a:lnTo>
                    <a:cubicBezTo>
                      <a:pt x="185" y="528"/>
                      <a:pt x="185" y="528"/>
                      <a:pt x="217" y="528"/>
                    </a:cubicBezTo>
                    <a:lnTo>
                      <a:pt x="217" y="528"/>
                    </a:lnTo>
                    <a:lnTo>
                      <a:pt x="217" y="528"/>
                    </a:lnTo>
                    <a:lnTo>
                      <a:pt x="217" y="528"/>
                    </a:lnTo>
                    <a:lnTo>
                      <a:pt x="248" y="528"/>
                    </a:lnTo>
                    <a:lnTo>
                      <a:pt x="279" y="528"/>
                    </a:lnTo>
                    <a:lnTo>
                      <a:pt x="279" y="528"/>
                    </a:lnTo>
                    <a:lnTo>
                      <a:pt x="279" y="528"/>
                    </a:lnTo>
                    <a:cubicBezTo>
                      <a:pt x="279" y="496"/>
                      <a:pt x="279" y="496"/>
                      <a:pt x="279" y="496"/>
                    </a:cubicBezTo>
                    <a:cubicBezTo>
                      <a:pt x="279" y="496"/>
                      <a:pt x="279" y="465"/>
                      <a:pt x="309" y="435"/>
                    </a:cubicBezTo>
                    <a:lnTo>
                      <a:pt x="341" y="435"/>
                    </a:lnTo>
                    <a:lnTo>
                      <a:pt x="341" y="435"/>
                    </a:lnTo>
                    <a:lnTo>
                      <a:pt x="341" y="435"/>
                    </a:lnTo>
                    <a:cubicBezTo>
                      <a:pt x="341" y="435"/>
                      <a:pt x="341" y="435"/>
                      <a:pt x="372" y="435"/>
                    </a:cubicBezTo>
                    <a:lnTo>
                      <a:pt x="372" y="435"/>
                    </a:lnTo>
                    <a:cubicBezTo>
                      <a:pt x="372" y="435"/>
                      <a:pt x="372" y="435"/>
                      <a:pt x="372" y="404"/>
                    </a:cubicBezTo>
                    <a:lnTo>
                      <a:pt x="372" y="404"/>
                    </a:lnTo>
                    <a:cubicBezTo>
                      <a:pt x="403" y="404"/>
                      <a:pt x="403" y="372"/>
                      <a:pt x="403" y="372"/>
                    </a:cubicBezTo>
                    <a:cubicBezTo>
                      <a:pt x="433" y="372"/>
                      <a:pt x="433" y="372"/>
                      <a:pt x="433" y="404"/>
                    </a:cubicBezTo>
                    <a:lnTo>
                      <a:pt x="433" y="404"/>
                    </a:lnTo>
                    <a:lnTo>
                      <a:pt x="433" y="404"/>
                    </a:lnTo>
                    <a:lnTo>
                      <a:pt x="433" y="404"/>
                    </a:lnTo>
                    <a:lnTo>
                      <a:pt x="433" y="404"/>
                    </a:lnTo>
                    <a:lnTo>
                      <a:pt x="464" y="404"/>
                    </a:lnTo>
                    <a:lnTo>
                      <a:pt x="464" y="372"/>
                    </a:lnTo>
                    <a:lnTo>
                      <a:pt x="464" y="372"/>
                    </a:lnTo>
                    <a:cubicBezTo>
                      <a:pt x="433" y="372"/>
                      <a:pt x="433" y="372"/>
                      <a:pt x="433" y="372"/>
                    </a:cubicBezTo>
                    <a:cubicBezTo>
                      <a:pt x="433" y="341"/>
                      <a:pt x="464" y="341"/>
                      <a:pt x="464" y="341"/>
                    </a:cubicBezTo>
                    <a:cubicBezTo>
                      <a:pt x="464" y="311"/>
                      <a:pt x="496" y="311"/>
                      <a:pt x="496" y="311"/>
                    </a:cubicBezTo>
                    <a:lnTo>
                      <a:pt x="496" y="311"/>
                    </a:lnTo>
                    <a:lnTo>
                      <a:pt x="496" y="311"/>
                    </a:lnTo>
                    <a:lnTo>
                      <a:pt x="496" y="311"/>
                    </a:lnTo>
                    <a:cubicBezTo>
                      <a:pt x="496" y="280"/>
                      <a:pt x="496" y="280"/>
                      <a:pt x="496" y="280"/>
                    </a:cubicBezTo>
                    <a:lnTo>
                      <a:pt x="496" y="248"/>
                    </a:lnTo>
                    <a:lnTo>
                      <a:pt x="527" y="248"/>
                    </a:lnTo>
                    <a:lnTo>
                      <a:pt x="527" y="248"/>
                    </a:lnTo>
                    <a:lnTo>
                      <a:pt x="527" y="248"/>
                    </a:lnTo>
                    <a:cubicBezTo>
                      <a:pt x="527" y="217"/>
                      <a:pt x="527" y="217"/>
                      <a:pt x="527" y="217"/>
                    </a:cubicBezTo>
                    <a:cubicBezTo>
                      <a:pt x="557" y="217"/>
                      <a:pt x="557" y="187"/>
                      <a:pt x="557" y="187"/>
                    </a:cubicBezTo>
                    <a:cubicBezTo>
                      <a:pt x="557" y="187"/>
                      <a:pt x="557" y="187"/>
                      <a:pt x="589" y="187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72" name="Freeform 69"/>
              <p:cNvSpPr>
                <a:spLocks noChangeArrowheads="1"/>
              </p:cNvSpPr>
              <p:nvPr/>
            </p:nvSpPr>
            <p:spPr bwMode="auto">
              <a:xfrm>
                <a:off x="4784725" y="1612900"/>
                <a:ext cx="234950" cy="155575"/>
              </a:xfrm>
              <a:custGeom>
                <a:avLst/>
                <a:gdLst>
                  <a:gd name="T0" fmla="*/ 124 w 652"/>
                  <a:gd name="T1" fmla="*/ 0 h 434"/>
                  <a:gd name="T2" fmla="*/ 124 w 652"/>
                  <a:gd name="T3" fmla="*/ 0 h 434"/>
                  <a:gd name="T4" fmla="*/ 0 w 652"/>
                  <a:gd name="T5" fmla="*/ 217 h 434"/>
                  <a:gd name="T6" fmla="*/ 31 w 652"/>
                  <a:gd name="T7" fmla="*/ 217 h 434"/>
                  <a:gd name="T8" fmla="*/ 31 w 652"/>
                  <a:gd name="T9" fmla="*/ 185 h 434"/>
                  <a:gd name="T10" fmla="*/ 61 w 652"/>
                  <a:gd name="T11" fmla="*/ 154 h 434"/>
                  <a:gd name="T12" fmla="*/ 61 w 652"/>
                  <a:gd name="T13" fmla="*/ 154 h 434"/>
                  <a:gd name="T14" fmla="*/ 124 w 652"/>
                  <a:gd name="T15" fmla="*/ 124 h 434"/>
                  <a:gd name="T16" fmla="*/ 155 w 652"/>
                  <a:gd name="T17" fmla="*/ 124 h 434"/>
                  <a:gd name="T18" fmla="*/ 185 w 652"/>
                  <a:gd name="T19" fmla="*/ 124 h 434"/>
                  <a:gd name="T20" fmla="*/ 185 w 652"/>
                  <a:gd name="T21" fmla="*/ 154 h 434"/>
                  <a:gd name="T22" fmla="*/ 217 w 652"/>
                  <a:gd name="T23" fmla="*/ 154 h 434"/>
                  <a:gd name="T24" fmla="*/ 248 w 652"/>
                  <a:gd name="T25" fmla="*/ 185 h 434"/>
                  <a:gd name="T26" fmla="*/ 248 w 652"/>
                  <a:gd name="T27" fmla="*/ 217 h 434"/>
                  <a:gd name="T28" fmla="*/ 248 w 652"/>
                  <a:gd name="T29" fmla="*/ 217 h 434"/>
                  <a:gd name="T30" fmla="*/ 279 w 652"/>
                  <a:gd name="T31" fmla="*/ 217 h 434"/>
                  <a:gd name="T32" fmla="*/ 309 w 652"/>
                  <a:gd name="T33" fmla="*/ 217 h 434"/>
                  <a:gd name="T34" fmla="*/ 341 w 652"/>
                  <a:gd name="T35" fmla="*/ 248 h 434"/>
                  <a:gd name="T36" fmla="*/ 341 w 652"/>
                  <a:gd name="T37" fmla="*/ 278 h 434"/>
                  <a:gd name="T38" fmla="*/ 372 w 652"/>
                  <a:gd name="T39" fmla="*/ 309 h 434"/>
                  <a:gd name="T40" fmla="*/ 372 w 652"/>
                  <a:gd name="T41" fmla="*/ 309 h 434"/>
                  <a:gd name="T42" fmla="*/ 403 w 652"/>
                  <a:gd name="T43" fmla="*/ 309 h 434"/>
                  <a:gd name="T44" fmla="*/ 433 w 652"/>
                  <a:gd name="T45" fmla="*/ 372 h 434"/>
                  <a:gd name="T46" fmla="*/ 465 w 652"/>
                  <a:gd name="T47" fmla="*/ 372 h 434"/>
                  <a:gd name="T48" fmla="*/ 527 w 652"/>
                  <a:gd name="T49" fmla="*/ 402 h 434"/>
                  <a:gd name="T50" fmla="*/ 589 w 652"/>
                  <a:gd name="T51" fmla="*/ 402 h 434"/>
                  <a:gd name="T52" fmla="*/ 589 w 652"/>
                  <a:gd name="T53" fmla="*/ 402 h 434"/>
                  <a:gd name="T54" fmla="*/ 589 w 652"/>
                  <a:gd name="T55" fmla="*/ 402 h 434"/>
                  <a:gd name="T56" fmla="*/ 589 w 652"/>
                  <a:gd name="T57" fmla="*/ 372 h 434"/>
                  <a:gd name="T58" fmla="*/ 589 w 652"/>
                  <a:gd name="T59" fmla="*/ 341 h 434"/>
                  <a:gd name="T60" fmla="*/ 620 w 652"/>
                  <a:gd name="T61" fmla="*/ 309 h 434"/>
                  <a:gd name="T62" fmla="*/ 620 w 652"/>
                  <a:gd name="T63" fmla="*/ 309 h 434"/>
                  <a:gd name="T64" fmla="*/ 651 w 652"/>
                  <a:gd name="T65" fmla="*/ 309 h 434"/>
                  <a:gd name="T66" fmla="*/ 651 w 652"/>
                  <a:gd name="T67" fmla="*/ 309 h 434"/>
                  <a:gd name="T68" fmla="*/ 620 w 652"/>
                  <a:gd name="T69" fmla="*/ 278 h 434"/>
                  <a:gd name="T70" fmla="*/ 620 w 652"/>
                  <a:gd name="T71" fmla="*/ 278 h 434"/>
                  <a:gd name="T72" fmla="*/ 620 w 652"/>
                  <a:gd name="T73" fmla="*/ 278 h 434"/>
                  <a:gd name="T74" fmla="*/ 589 w 652"/>
                  <a:gd name="T75" fmla="*/ 278 h 434"/>
                  <a:gd name="T76" fmla="*/ 557 w 652"/>
                  <a:gd name="T77" fmla="*/ 248 h 434"/>
                  <a:gd name="T78" fmla="*/ 557 w 652"/>
                  <a:gd name="T79" fmla="*/ 248 h 434"/>
                  <a:gd name="T80" fmla="*/ 496 w 652"/>
                  <a:gd name="T81" fmla="*/ 154 h 434"/>
                  <a:gd name="T82" fmla="*/ 496 w 652"/>
                  <a:gd name="T83" fmla="*/ 124 h 434"/>
                  <a:gd name="T84" fmla="*/ 496 w 652"/>
                  <a:gd name="T85" fmla="*/ 124 h 434"/>
                  <a:gd name="T86" fmla="*/ 465 w 652"/>
                  <a:gd name="T87" fmla="*/ 124 h 434"/>
                  <a:gd name="T88" fmla="*/ 433 w 652"/>
                  <a:gd name="T89" fmla="*/ 124 h 434"/>
                  <a:gd name="T90" fmla="*/ 372 w 652"/>
                  <a:gd name="T91" fmla="*/ 124 h 434"/>
                  <a:gd name="T92" fmla="*/ 341 w 652"/>
                  <a:gd name="T93" fmla="*/ 124 h 434"/>
                  <a:gd name="T94" fmla="*/ 309 w 652"/>
                  <a:gd name="T95" fmla="*/ 124 h 434"/>
                  <a:gd name="T96" fmla="*/ 248 w 652"/>
                  <a:gd name="T97" fmla="*/ 61 h 434"/>
                  <a:gd name="T98" fmla="*/ 248 w 652"/>
                  <a:gd name="T99" fmla="*/ 61 h 434"/>
                  <a:gd name="T100" fmla="*/ 185 w 652"/>
                  <a:gd name="T101" fmla="*/ 93 h 434"/>
                  <a:gd name="T102" fmla="*/ 155 w 652"/>
                  <a:gd name="T103" fmla="*/ 61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52" h="434">
                    <a:moveTo>
                      <a:pt x="124" y="0"/>
                    </a:moveTo>
                    <a:lnTo>
                      <a:pt x="124" y="0"/>
                    </a:lnTo>
                    <a:lnTo>
                      <a:pt x="124" y="0"/>
                    </a:lnTo>
                    <a:lnTo>
                      <a:pt x="124" y="0"/>
                    </a:lnTo>
                    <a:cubicBezTo>
                      <a:pt x="0" y="31"/>
                      <a:pt x="0" y="31"/>
                      <a:pt x="0" y="31"/>
                    </a:cubicBezTo>
                    <a:cubicBezTo>
                      <a:pt x="0" y="217"/>
                      <a:pt x="0" y="217"/>
                      <a:pt x="0" y="217"/>
                    </a:cubicBezTo>
                    <a:lnTo>
                      <a:pt x="0" y="217"/>
                    </a:lnTo>
                    <a:cubicBezTo>
                      <a:pt x="31" y="217"/>
                      <a:pt x="31" y="217"/>
                      <a:pt x="31" y="217"/>
                    </a:cubicBezTo>
                    <a:lnTo>
                      <a:pt x="31" y="217"/>
                    </a:lnTo>
                    <a:cubicBezTo>
                      <a:pt x="31" y="185"/>
                      <a:pt x="31" y="185"/>
                      <a:pt x="31" y="185"/>
                    </a:cubicBezTo>
                    <a:cubicBezTo>
                      <a:pt x="31" y="154"/>
                      <a:pt x="61" y="154"/>
                      <a:pt x="61" y="154"/>
                    </a:cubicBezTo>
                    <a:lnTo>
                      <a:pt x="61" y="154"/>
                    </a:lnTo>
                    <a:lnTo>
                      <a:pt x="61" y="154"/>
                    </a:lnTo>
                    <a:lnTo>
                      <a:pt x="61" y="154"/>
                    </a:lnTo>
                    <a:lnTo>
                      <a:pt x="61" y="154"/>
                    </a:lnTo>
                    <a:cubicBezTo>
                      <a:pt x="93" y="124"/>
                      <a:pt x="93" y="124"/>
                      <a:pt x="124" y="124"/>
                    </a:cubicBezTo>
                    <a:lnTo>
                      <a:pt x="124" y="124"/>
                    </a:lnTo>
                    <a:lnTo>
                      <a:pt x="155" y="124"/>
                    </a:lnTo>
                    <a:lnTo>
                      <a:pt x="185" y="124"/>
                    </a:lnTo>
                    <a:lnTo>
                      <a:pt x="185" y="124"/>
                    </a:lnTo>
                    <a:cubicBezTo>
                      <a:pt x="185" y="124"/>
                      <a:pt x="185" y="124"/>
                      <a:pt x="185" y="154"/>
                    </a:cubicBezTo>
                    <a:lnTo>
                      <a:pt x="185" y="154"/>
                    </a:lnTo>
                    <a:lnTo>
                      <a:pt x="185" y="154"/>
                    </a:lnTo>
                    <a:cubicBezTo>
                      <a:pt x="217" y="154"/>
                      <a:pt x="217" y="154"/>
                      <a:pt x="217" y="154"/>
                    </a:cubicBezTo>
                    <a:lnTo>
                      <a:pt x="217" y="154"/>
                    </a:lnTo>
                    <a:cubicBezTo>
                      <a:pt x="248" y="185"/>
                      <a:pt x="248" y="185"/>
                      <a:pt x="248" y="185"/>
                    </a:cubicBezTo>
                    <a:lnTo>
                      <a:pt x="248" y="185"/>
                    </a:lnTo>
                    <a:cubicBezTo>
                      <a:pt x="248" y="217"/>
                      <a:pt x="248" y="217"/>
                      <a:pt x="248" y="217"/>
                    </a:cubicBezTo>
                    <a:lnTo>
                      <a:pt x="248" y="217"/>
                    </a:lnTo>
                    <a:lnTo>
                      <a:pt x="248" y="217"/>
                    </a:lnTo>
                    <a:cubicBezTo>
                      <a:pt x="248" y="217"/>
                      <a:pt x="248" y="217"/>
                      <a:pt x="279" y="217"/>
                    </a:cubicBezTo>
                    <a:lnTo>
                      <a:pt x="279" y="217"/>
                    </a:lnTo>
                    <a:lnTo>
                      <a:pt x="279" y="217"/>
                    </a:lnTo>
                    <a:lnTo>
                      <a:pt x="309" y="217"/>
                    </a:lnTo>
                    <a:lnTo>
                      <a:pt x="341" y="248"/>
                    </a:lnTo>
                    <a:lnTo>
                      <a:pt x="341" y="248"/>
                    </a:lnTo>
                    <a:lnTo>
                      <a:pt x="341" y="248"/>
                    </a:lnTo>
                    <a:lnTo>
                      <a:pt x="341" y="278"/>
                    </a:lnTo>
                    <a:cubicBezTo>
                      <a:pt x="372" y="278"/>
                      <a:pt x="372" y="309"/>
                      <a:pt x="372" y="309"/>
                    </a:cubicBezTo>
                    <a:lnTo>
                      <a:pt x="372" y="309"/>
                    </a:lnTo>
                    <a:lnTo>
                      <a:pt x="372" y="309"/>
                    </a:lnTo>
                    <a:lnTo>
                      <a:pt x="372" y="309"/>
                    </a:lnTo>
                    <a:lnTo>
                      <a:pt x="372" y="309"/>
                    </a:lnTo>
                    <a:lnTo>
                      <a:pt x="403" y="309"/>
                    </a:lnTo>
                    <a:cubicBezTo>
                      <a:pt x="403" y="341"/>
                      <a:pt x="433" y="341"/>
                      <a:pt x="433" y="341"/>
                    </a:cubicBezTo>
                    <a:cubicBezTo>
                      <a:pt x="433" y="372"/>
                      <a:pt x="433" y="372"/>
                      <a:pt x="433" y="372"/>
                    </a:cubicBezTo>
                    <a:cubicBezTo>
                      <a:pt x="433" y="372"/>
                      <a:pt x="433" y="372"/>
                      <a:pt x="465" y="372"/>
                    </a:cubicBezTo>
                    <a:lnTo>
                      <a:pt x="465" y="372"/>
                    </a:lnTo>
                    <a:lnTo>
                      <a:pt x="496" y="372"/>
                    </a:lnTo>
                    <a:cubicBezTo>
                      <a:pt x="527" y="402"/>
                      <a:pt x="527" y="402"/>
                      <a:pt x="527" y="402"/>
                    </a:cubicBezTo>
                    <a:lnTo>
                      <a:pt x="589" y="402"/>
                    </a:lnTo>
                    <a:lnTo>
                      <a:pt x="589" y="402"/>
                    </a:lnTo>
                    <a:cubicBezTo>
                      <a:pt x="620" y="433"/>
                      <a:pt x="620" y="433"/>
                      <a:pt x="620" y="433"/>
                    </a:cubicBezTo>
                    <a:cubicBezTo>
                      <a:pt x="589" y="402"/>
                      <a:pt x="589" y="402"/>
                      <a:pt x="589" y="402"/>
                    </a:cubicBezTo>
                    <a:lnTo>
                      <a:pt x="589" y="402"/>
                    </a:lnTo>
                    <a:lnTo>
                      <a:pt x="589" y="402"/>
                    </a:lnTo>
                    <a:lnTo>
                      <a:pt x="589" y="402"/>
                    </a:lnTo>
                    <a:lnTo>
                      <a:pt x="589" y="372"/>
                    </a:lnTo>
                    <a:cubicBezTo>
                      <a:pt x="589" y="372"/>
                      <a:pt x="589" y="372"/>
                      <a:pt x="589" y="341"/>
                    </a:cubicBezTo>
                    <a:lnTo>
                      <a:pt x="589" y="341"/>
                    </a:lnTo>
                    <a:lnTo>
                      <a:pt x="589" y="341"/>
                    </a:lnTo>
                    <a:cubicBezTo>
                      <a:pt x="620" y="309"/>
                      <a:pt x="620" y="309"/>
                      <a:pt x="620" y="309"/>
                    </a:cubicBezTo>
                    <a:lnTo>
                      <a:pt x="620" y="309"/>
                    </a:lnTo>
                    <a:lnTo>
                      <a:pt x="620" y="309"/>
                    </a:lnTo>
                    <a:cubicBezTo>
                      <a:pt x="620" y="309"/>
                      <a:pt x="620" y="309"/>
                      <a:pt x="651" y="309"/>
                    </a:cubicBezTo>
                    <a:lnTo>
                      <a:pt x="651" y="309"/>
                    </a:lnTo>
                    <a:lnTo>
                      <a:pt x="651" y="309"/>
                    </a:lnTo>
                    <a:lnTo>
                      <a:pt x="651" y="309"/>
                    </a:lnTo>
                    <a:cubicBezTo>
                      <a:pt x="651" y="309"/>
                      <a:pt x="651" y="278"/>
                      <a:pt x="620" y="278"/>
                    </a:cubicBezTo>
                    <a:lnTo>
                      <a:pt x="620" y="278"/>
                    </a:lnTo>
                    <a:lnTo>
                      <a:pt x="620" y="278"/>
                    </a:lnTo>
                    <a:lnTo>
                      <a:pt x="620" y="278"/>
                    </a:lnTo>
                    <a:lnTo>
                      <a:pt x="620" y="278"/>
                    </a:lnTo>
                    <a:lnTo>
                      <a:pt x="620" y="278"/>
                    </a:lnTo>
                    <a:lnTo>
                      <a:pt x="620" y="278"/>
                    </a:lnTo>
                    <a:lnTo>
                      <a:pt x="589" y="278"/>
                    </a:lnTo>
                    <a:lnTo>
                      <a:pt x="589" y="278"/>
                    </a:lnTo>
                    <a:cubicBezTo>
                      <a:pt x="589" y="278"/>
                      <a:pt x="557" y="278"/>
                      <a:pt x="557" y="248"/>
                    </a:cubicBezTo>
                    <a:lnTo>
                      <a:pt x="557" y="248"/>
                    </a:lnTo>
                    <a:lnTo>
                      <a:pt x="557" y="248"/>
                    </a:lnTo>
                    <a:lnTo>
                      <a:pt x="557" y="217"/>
                    </a:lnTo>
                    <a:cubicBezTo>
                      <a:pt x="527" y="217"/>
                      <a:pt x="496" y="185"/>
                      <a:pt x="496" y="154"/>
                    </a:cubicBezTo>
                    <a:lnTo>
                      <a:pt x="496" y="154"/>
                    </a:lnTo>
                    <a:lnTo>
                      <a:pt x="496" y="124"/>
                    </a:lnTo>
                    <a:lnTo>
                      <a:pt x="496" y="124"/>
                    </a:lnTo>
                    <a:lnTo>
                      <a:pt x="496" y="124"/>
                    </a:lnTo>
                    <a:lnTo>
                      <a:pt x="465" y="124"/>
                    </a:lnTo>
                    <a:lnTo>
                      <a:pt x="465" y="124"/>
                    </a:lnTo>
                    <a:lnTo>
                      <a:pt x="465" y="124"/>
                    </a:lnTo>
                    <a:cubicBezTo>
                      <a:pt x="433" y="124"/>
                      <a:pt x="433" y="124"/>
                      <a:pt x="433" y="124"/>
                    </a:cubicBezTo>
                    <a:lnTo>
                      <a:pt x="433" y="124"/>
                    </a:lnTo>
                    <a:cubicBezTo>
                      <a:pt x="403" y="124"/>
                      <a:pt x="403" y="124"/>
                      <a:pt x="372" y="124"/>
                    </a:cubicBezTo>
                    <a:lnTo>
                      <a:pt x="372" y="124"/>
                    </a:lnTo>
                    <a:lnTo>
                      <a:pt x="341" y="124"/>
                    </a:lnTo>
                    <a:cubicBezTo>
                      <a:pt x="341" y="124"/>
                      <a:pt x="341" y="124"/>
                      <a:pt x="309" y="124"/>
                    </a:cubicBezTo>
                    <a:lnTo>
                      <a:pt x="309" y="124"/>
                    </a:lnTo>
                    <a:cubicBezTo>
                      <a:pt x="279" y="93"/>
                      <a:pt x="279" y="93"/>
                      <a:pt x="248" y="93"/>
                    </a:cubicBezTo>
                    <a:cubicBezTo>
                      <a:pt x="248" y="61"/>
                      <a:pt x="248" y="61"/>
                      <a:pt x="248" y="61"/>
                    </a:cubicBezTo>
                    <a:lnTo>
                      <a:pt x="248" y="61"/>
                    </a:lnTo>
                    <a:lnTo>
                      <a:pt x="248" y="61"/>
                    </a:lnTo>
                    <a:cubicBezTo>
                      <a:pt x="248" y="93"/>
                      <a:pt x="217" y="93"/>
                      <a:pt x="217" y="93"/>
                    </a:cubicBezTo>
                    <a:cubicBezTo>
                      <a:pt x="185" y="93"/>
                      <a:pt x="185" y="93"/>
                      <a:pt x="185" y="93"/>
                    </a:cubicBezTo>
                    <a:lnTo>
                      <a:pt x="185" y="93"/>
                    </a:lnTo>
                    <a:cubicBezTo>
                      <a:pt x="155" y="61"/>
                      <a:pt x="155" y="61"/>
                      <a:pt x="155" y="61"/>
                    </a:cubicBezTo>
                    <a:cubicBezTo>
                      <a:pt x="155" y="61"/>
                      <a:pt x="124" y="61"/>
                      <a:pt x="124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73" name="Freeform 70"/>
              <p:cNvSpPr>
                <a:spLocks noChangeArrowheads="1"/>
              </p:cNvSpPr>
              <p:nvPr/>
            </p:nvSpPr>
            <p:spPr bwMode="auto">
              <a:xfrm>
                <a:off x="5064125" y="1701800"/>
                <a:ext cx="33338" cy="11113"/>
              </a:xfrm>
              <a:custGeom>
                <a:avLst/>
                <a:gdLst>
                  <a:gd name="T0" fmla="*/ 30 w 94"/>
                  <a:gd name="T1" fmla="*/ 30 h 31"/>
                  <a:gd name="T2" fmla="*/ 30 w 94"/>
                  <a:gd name="T3" fmla="*/ 30 h 31"/>
                  <a:gd name="T4" fmla="*/ 30 w 94"/>
                  <a:gd name="T5" fmla="*/ 30 h 31"/>
                  <a:gd name="T6" fmla="*/ 62 w 94"/>
                  <a:gd name="T7" fmla="*/ 30 h 31"/>
                  <a:gd name="T8" fmla="*/ 62 w 94"/>
                  <a:gd name="T9" fmla="*/ 30 h 31"/>
                  <a:gd name="T10" fmla="*/ 62 w 94"/>
                  <a:gd name="T11" fmla="*/ 30 h 31"/>
                  <a:gd name="T12" fmla="*/ 62 w 94"/>
                  <a:gd name="T13" fmla="*/ 30 h 31"/>
                  <a:gd name="T14" fmla="*/ 93 w 94"/>
                  <a:gd name="T15" fmla="*/ 30 h 31"/>
                  <a:gd name="T16" fmla="*/ 62 w 94"/>
                  <a:gd name="T17" fmla="*/ 0 h 31"/>
                  <a:gd name="T18" fmla="*/ 62 w 94"/>
                  <a:gd name="T19" fmla="*/ 30 h 31"/>
                  <a:gd name="T20" fmla="*/ 30 w 94"/>
                  <a:gd name="T21" fmla="*/ 30 h 31"/>
                  <a:gd name="T22" fmla="*/ 30 w 94"/>
                  <a:gd name="T23" fmla="*/ 30 h 31"/>
                  <a:gd name="T24" fmla="*/ 30 w 94"/>
                  <a:gd name="T25" fmla="*/ 30 h 31"/>
                  <a:gd name="T26" fmla="*/ 30 w 94"/>
                  <a:gd name="T27" fmla="*/ 30 h 31"/>
                  <a:gd name="T28" fmla="*/ 30 w 94"/>
                  <a:gd name="T29" fmla="*/ 30 h 31"/>
                  <a:gd name="T30" fmla="*/ 0 w 94"/>
                  <a:gd name="T31" fmla="*/ 30 h 31"/>
                  <a:gd name="T32" fmla="*/ 30 w 94"/>
                  <a:gd name="T33" fmla="*/ 30 h 31"/>
                  <a:gd name="T34" fmla="*/ 0 w 94"/>
                  <a:gd name="T35" fmla="*/ 30 h 31"/>
                  <a:gd name="T36" fmla="*/ 0 w 94"/>
                  <a:gd name="T37" fmla="*/ 30 h 31"/>
                  <a:gd name="T38" fmla="*/ 30 w 94"/>
                  <a:gd name="T3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4" h="31">
                    <a:moveTo>
                      <a:pt x="30" y="30"/>
                    </a:moveTo>
                    <a:lnTo>
                      <a:pt x="30" y="30"/>
                    </a:lnTo>
                    <a:lnTo>
                      <a:pt x="30" y="30"/>
                    </a:lnTo>
                    <a:lnTo>
                      <a:pt x="62" y="30"/>
                    </a:lnTo>
                    <a:lnTo>
                      <a:pt x="62" y="30"/>
                    </a:lnTo>
                    <a:lnTo>
                      <a:pt x="62" y="30"/>
                    </a:lnTo>
                    <a:lnTo>
                      <a:pt x="62" y="30"/>
                    </a:lnTo>
                    <a:cubicBezTo>
                      <a:pt x="93" y="30"/>
                      <a:pt x="93" y="30"/>
                      <a:pt x="93" y="30"/>
                    </a:cubicBezTo>
                    <a:cubicBezTo>
                      <a:pt x="93" y="0"/>
                      <a:pt x="93" y="0"/>
                      <a:pt x="62" y="0"/>
                    </a:cubicBezTo>
                    <a:cubicBezTo>
                      <a:pt x="62" y="0"/>
                      <a:pt x="62" y="0"/>
                      <a:pt x="62" y="30"/>
                    </a:cubicBezTo>
                    <a:cubicBezTo>
                      <a:pt x="62" y="30"/>
                      <a:pt x="62" y="30"/>
                      <a:pt x="30" y="30"/>
                    </a:cubicBezTo>
                    <a:lnTo>
                      <a:pt x="30" y="30"/>
                    </a:lnTo>
                    <a:lnTo>
                      <a:pt x="30" y="30"/>
                    </a:lnTo>
                    <a:lnTo>
                      <a:pt x="30" y="30"/>
                    </a:lnTo>
                    <a:lnTo>
                      <a:pt x="30" y="30"/>
                    </a:lnTo>
                    <a:cubicBezTo>
                      <a:pt x="0" y="30"/>
                      <a:pt x="0" y="30"/>
                      <a:pt x="0" y="30"/>
                    </a:cubicBezTo>
                    <a:cubicBezTo>
                      <a:pt x="30" y="30"/>
                      <a:pt x="30" y="30"/>
                      <a:pt x="30" y="30"/>
                    </a:cubicBezTo>
                    <a:cubicBezTo>
                      <a:pt x="0" y="30"/>
                      <a:pt x="0" y="30"/>
                      <a:pt x="0" y="30"/>
                    </a:cubicBezTo>
                    <a:lnTo>
                      <a:pt x="0" y="30"/>
                    </a:lnTo>
                    <a:lnTo>
                      <a:pt x="30" y="3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74" name="Freeform 71"/>
              <p:cNvSpPr>
                <a:spLocks noChangeArrowheads="1"/>
              </p:cNvSpPr>
              <p:nvPr/>
            </p:nvSpPr>
            <p:spPr bwMode="auto">
              <a:xfrm>
                <a:off x="5040313" y="1701800"/>
                <a:ext cx="23812" cy="11113"/>
              </a:xfrm>
              <a:custGeom>
                <a:avLst/>
                <a:gdLst>
                  <a:gd name="T0" fmla="*/ 0 w 64"/>
                  <a:gd name="T1" fmla="*/ 30 h 31"/>
                  <a:gd name="T2" fmla="*/ 0 w 64"/>
                  <a:gd name="T3" fmla="*/ 30 h 31"/>
                  <a:gd name="T4" fmla="*/ 32 w 64"/>
                  <a:gd name="T5" fmla="*/ 30 h 31"/>
                  <a:gd name="T6" fmla="*/ 32 w 64"/>
                  <a:gd name="T7" fmla="*/ 30 h 31"/>
                  <a:gd name="T8" fmla="*/ 32 w 64"/>
                  <a:gd name="T9" fmla="*/ 30 h 31"/>
                  <a:gd name="T10" fmla="*/ 32 w 64"/>
                  <a:gd name="T11" fmla="*/ 30 h 31"/>
                  <a:gd name="T12" fmla="*/ 32 w 64"/>
                  <a:gd name="T13" fmla="*/ 30 h 31"/>
                  <a:gd name="T14" fmla="*/ 32 w 64"/>
                  <a:gd name="T15" fmla="*/ 30 h 31"/>
                  <a:gd name="T16" fmla="*/ 32 w 64"/>
                  <a:gd name="T17" fmla="*/ 30 h 31"/>
                  <a:gd name="T18" fmla="*/ 63 w 64"/>
                  <a:gd name="T19" fmla="*/ 30 h 31"/>
                  <a:gd name="T20" fmla="*/ 63 w 64"/>
                  <a:gd name="T21" fmla="*/ 0 h 31"/>
                  <a:gd name="T22" fmla="*/ 63 w 64"/>
                  <a:gd name="T23" fmla="*/ 0 h 31"/>
                  <a:gd name="T24" fmla="*/ 0 w 64"/>
                  <a:gd name="T25" fmla="*/ 0 h 31"/>
                  <a:gd name="T26" fmla="*/ 0 w 64"/>
                  <a:gd name="T27" fmla="*/ 0 h 31"/>
                  <a:gd name="T28" fmla="*/ 0 w 64"/>
                  <a:gd name="T29" fmla="*/ 0 h 31"/>
                  <a:gd name="T30" fmla="*/ 0 w 64"/>
                  <a:gd name="T31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" h="31">
                    <a:moveTo>
                      <a:pt x="0" y="30"/>
                    </a:moveTo>
                    <a:lnTo>
                      <a:pt x="0" y="30"/>
                    </a:lnTo>
                    <a:cubicBezTo>
                      <a:pt x="0" y="30"/>
                      <a:pt x="0" y="30"/>
                      <a:pt x="32" y="30"/>
                    </a:cubicBezTo>
                    <a:lnTo>
                      <a:pt x="32" y="30"/>
                    </a:lnTo>
                    <a:lnTo>
                      <a:pt x="32" y="30"/>
                    </a:lnTo>
                    <a:lnTo>
                      <a:pt x="32" y="30"/>
                    </a:lnTo>
                    <a:lnTo>
                      <a:pt x="32" y="30"/>
                    </a:lnTo>
                    <a:lnTo>
                      <a:pt x="32" y="30"/>
                    </a:lnTo>
                    <a:lnTo>
                      <a:pt x="32" y="30"/>
                    </a:lnTo>
                    <a:cubicBezTo>
                      <a:pt x="63" y="30"/>
                      <a:pt x="63" y="30"/>
                      <a:pt x="63" y="30"/>
                    </a:cubicBezTo>
                    <a:cubicBezTo>
                      <a:pt x="63" y="0"/>
                      <a:pt x="63" y="0"/>
                      <a:pt x="63" y="0"/>
                    </a:cubicBezTo>
                    <a:lnTo>
                      <a:pt x="63" y="0"/>
                    </a:lnTo>
                    <a:cubicBezTo>
                      <a:pt x="32" y="0"/>
                      <a:pt x="32" y="0"/>
                      <a:pt x="0" y="0"/>
                    </a:cubicBezTo>
                    <a:lnTo>
                      <a:pt x="0" y="0"/>
                    </a:lnTo>
                    <a:lnTo>
                      <a:pt x="0" y="0"/>
                    </a:lnTo>
                    <a:cubicBezTo>
                      <a:pt x="0" y="30"/>
                      <a:pt x="0" y="30"/>
                      <a:pt x="0" y="3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75" name="Freeform 72"/>
              <p:cNvSpPr>
                <a:spLocks noChangeArrowheads="1"/>
              </p:cNvSpPr>
              <p:nvPr/>
            </p:nvSpPr>
            <p:spPr bwMode="auto">
              <a:xfrm>
                <a:off x="5097463" y="1747838"/>
                <a:ext cx="55562" cy="44450"/>
              </a:xfrm>
              <a:custGeom>
                <a:avLst/>
                <a:gdLst>
                  <a:gd name="T0" fmla="*/ 0 w 155"/>
                  <a:gd name="T1" fmla="*/ 93 h 125"/>
                  <a:gd name="T2" fmla="*/ 0 w 155"/>
                  <a:gd name="T3" fmla="*/ 93 h 125"/>
                  <a:gd name="T4" fmla="*/ 0 w 155"/>
                  <a:gd name="T5" fmla="*/ 124 h 125"/>
                  <a:gd name="T6" fmla="*/ 0 w 155"/>
                  <a:gd name="T7" fmla="*/ 124 h 125"/>
                  <a:gd name="T8" fmla="*/ 0 w 155"/>
                  <a:gd name="T9" fmla="*/ 124 h 125"/>
                  <a:gd name="T10" fmla="*/ 0 w 155"/>
                  <a:gd name="T11" fmla="*/ 124 h 125"/>
                  <a:gd name="T12" fmla="*/ 0 w 155"/>
                  <a:gd name="T13" fmla="*/ 124 h 125"/>
                  <a:gd name="T14" fmla="*/ 30 w 155"/>
                  <a:gd name="T15" fmla="*/ 124 h 125"/>
                  <a:gd name="T16" fmla="*/ 30 w 155"/>
                  <a:gd name="T17" fmla="*/ 124 h 125"/>
                  <a:gd name="T18" fmla="*/ 30 w 155"/>
                  <a:gd name="T19" fmla="*/ 124 h 125"/>
                  <a:gd name="T20" fmla="*/ 30 w 155"/>
                  <a:gd name="T21" fmla="*/ 124 h 125"/>
                  <a:gd name="T22" fmla="*/ 61 w 155"/>
                  <a:gd name="T23" fmla="*/ 124 h 125"/>
                  <a:gd name="T24" fmla="*/ 61 w 155"/>
                  <a:gd name="T25" fmla="*/ 124 h 125"/>
                  <a:gd name="T26" fmla="*/ 61 w 155"/>
                  <a:gd name="T27" fmla="*/ 124 h 125"/>
                  <a:gd name="T28" fmla="*/ 61 w 155"/>
                  <a:gd name="T29" fmla="*/ 124 h 125"/>
                  <a:gd name="T30" fmla="*/ 61 w 155"/>
                  <a:gd name="T31" fmla="*/ 124 h 125"/>
                  <a:gd name="T32" fmla="*/ 93 w 155"/>
                  <a:gd name="T33" fmla="*/ 124 h 125"/>
                  <a:gd name="T34" fmla="*/ 93 w 155"/>
                  <a:gd name="T35" fmla="*/ 124 h 125"/>
                  <a:gd name="T36" fmla="*/ 124 w 155"/>
                  <a:gd name="T37" fmla="*/ 124 h 125"/>
                  <a:gd name="T38" fmla="*/ 124 w 155"/>
                  <a:gd name="T39" fmla="*/ 124 h 125"/>
                  <a:gd name="T40" fmla="*/ 124 w 155"/>
                  <a:gd name="T41" fmla="*/ 93 h 125"/>
                  <a:gd name="T42" fmla="*/ 124 w 155"/>
                  <a:gd name="T43" fmla="*/ 93 h 125"/>
                  <a:gd name="T44" fmla="*/ 154 w 155"/>
                  <a:gd name="T45" fmla="*/ 93 h 125"/>
                  <a:gd name="T46" fmla="*/ 154 w 155"/>
                  <a:gd name="T47" fmla="*/ 93 h 125"/>
                  <a:gd name="T48" fmla="*/ 154 w 155"/>
                  <a:gd name="T49" fmla="*/ 61 h 125"/>
                  <a:gd name="T50" fmla="*/ 154 w 155"/>
                  <a:gd name="T51" fmla="*/ 61 h 125"/>
                  <a:gd name="T52" fmla="*/ 154 w 155"/>
                  <a:gd name="T53" fmla="*/ 61 h 125"/>
                  <a:gd name="T54" fmla="*/ 154 w 155"/>
                  <a:gd name="T55" fmla="*/ 61 h 125"/>
                  <a:gd name="T56" fmla="*/ 124 w 155"/>
                  <a:gd name="T57" fmla="*/ 61 h 125"/>
                  <a:gd name="T58" fmla="*/ 124 w 155"/>
                  <a:gd name="T59" fmla="*/ 61 h 125"/>
                  <a:gd name="T60" fmla="*/ 124 w 155"/>
                  <a:gd name="T61" fmla="*/ 61 h 125"/>
                  <a:gd name="T62" fmla="*/ 124 w 155"/>
                  <a:gd name="T63" fmla="*/ 61 h 125"/>
                  <a:gd name="T64" fmla="*/ 93 w 155"/>
                  <a:gd name="T65" fmla="*/ 30 h 125"/>
                  <a:gd name="T66" fmla="*/ 93 w 155"/>
                  <a:gd name="T67" fmla="*/ 30 h 125"/>
                  <a:gd name="T68" fmla="*/ 61 w 155"/>
                  <a:gd name="T69" fmla="*/ 30 h 125"/>
                  <a:gd name="T70" fmla="*/ 61 w 155"/>
                  <a:gd name="T71" fmla="*/ 30 h 125"/>
                  <a:gd name="T72" fmla="*/ 61 w 155"/>
                  <a:gd name="T73" fmla="*/ 30 h 125"/>
                  <a:gd name="T74" fmla="*/ 30 w 155"/>
                  <a:gd name="T75" fmla="*/ 0 h 125"/>
                  <a:gd name="T76" fmla="*/ 30 w 155"/>
                  <a:gd name="T77" fmla="*/ 0 h 125"/>
                  <a:gd name="T78" fmla="*/ 30 w 155"/>
                  <a:gd name="T79" fmla="*/ 0 h 125"/>
                  <a:gd name="T80" fmla="*/ 30 w 155"/>
                  <a:gd name="T81" fmla="*/ 0 h 125"/>
                  <a:gd name="T82" fmla="*/ 30 w 155"/>
                  <a:gd name="T83" fmla="*/ 0 h 125"/>
                  <a:gd name="T84" fmla="*/ 0 w 155"/>
                  <a:gd name="T85" fmla="*/ 30 h 125"/>
                  <a:gd name="T86" fmla="*/ 0 w 155"/>
                  <a:gd name="T87" fmla="*/ 61 h 125"/>
                  <a:gd name="T88" fmla="*/ 0 w 155"/>
                  <a:gd name="T89" fmla="*/ 61 h 125"/>
                  <a:gd name="T90" fmla="*/ 0 w 155"/>
                  <a:gd name="T91" fmla="*/ 61 h 125"/>
                  <a:gd name="T92" fmla="*/ 0 w 155"/>
                  <a:gd name="T93" fmla="*/ 61 h 125"/>
                  <a:gd name="T94" fmla="*/ 0 w 155"/>
                  <a:gd name="T95" fmla="*/ 93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55" h="125">
                    <a:moveTo>
                      <a:pt x="0" y="93"/>
                    </a:moveTo>
                    <a:lnTo>
                      <a:pt x="0" y="93"/>
                    </a:lnTo>
                    <a:cubicBezTo>
                      <a:pt x="0" y="124"/>
                      <a:pt x="0" y="124"/>
                      <a:pt x="0" y="124"/>
                    </a:cubicBezTo>
                    <a:lnTo>
                      <a:pt x="0" y="124"/>
                    </a:lnTo>
                    <a:lnTo>
                      <a:pt x="0" y="124"/>
                    </a:lnTo>
                    <a:lnTo>
                      <a:pt x="0" y="124"/>
                    </a:lnTo>
                    <a:lnTo>
                      <a:pt x="0" y="124"/>
                    </a:lnTo>
                    <a:cubicBezTo>
                      <a:pt x="0" y="124"/>
                      <a:pt x="0" y="124"/>
                      <a:pt x="30" y="124"/>
                    </a:cubicBezTo>
                    <a:lnTo>
                      <a:pt x="30" y="124"/>
                    </a:lnTo>
                    <a:lnTo>
                      <a:pt x="30" y="124"/>
                    </a:lnTo>
                    <a:lnTo>
                      <a:pt x="30" y="124"/>
                    </a:lnTo>
                    <a:lnTo>
                      <a:pt x="61" y="124"/>
                    </a:lnTo>
                    <a:lnTo>
                      <a:pt x="61" y="124"/>
                    </a:lnTo>
                    <a:lnTo>
                      <a:pt x="61" y="124"/>
                    </a:lnTo>
                    <a:lnTo>
                      <a:pt x="61" y="124"/>
                    </a:lnTo>
                    <a:lnTo>
                      <a:pt x="61" y="124"/>
                    </a:lnTo>
                    <a:cubicBezTo>
                      <a:pt x="93" y="124"/>
                      <a:pt x="93" y="124"/>
                      <a:pt x="93" y="124"/>
                    </a:cubicBezTo>
                    <a:lnTo>
                      <a:pt x="93" y="124"/>
                    </a:lnTo>
                    <a:lnTo>
                      <a:pt x="124" y="124"/>
                    </a:lnTo>
                    <a:lnTo>
                      <a:pt x="124" y="124"/>
                    </a:lnTo>
                    <a:cubicBezTo>
                      <a:pt x="124" y="93"/>
                      <a:pt x="124" y="93"/>
                      <a:pt x="124" y="93"/>
                    </a:cubicBezTo>
                    <a:lnTo>
                      <a:pt x="124" y="93"/>
                    </a:lnTo>
                    <a:lnTo>
                      <a:pt x="154" y="93"/>
                    </a:lnTo>
                    <a:lnTo>
                      <a:pt x="154" y="93"/>
                    </a:lnTo>
                    <a:lnTo>
                      <a:pt x="154" y="61"/>
                    </a:lnTo>
                    <a:lnTo>
                      <a:pt x="154" y="61"/>
                    </a:lnTo>
                    <a:lnTo>
                      <a:pt x="154" y="61"/>
                    </a:lnTo>
                    <a:lnTo>
                      <a:pt x="154" y="61"/>
                    </a:lnTo>
                    <a:lnTo>
                      <a:pt x="124" y="61"/>
                    </a:lnTo>
                    <a:lnTo>
                      <a:pt x="124" y="61"/>
                    </a:lnTo>
                    <a:lnTo>
                      <a:pt x="124" y="61"/>
                    </a:lnTo>
                    <a:lnTo>
                      <a:pt x="124" y="61"/>
                    </a:lnTo>
                    <a:cubicBezTo>
                      <a:pt x="93" y="61"/>
                      <a:pt x="93" y="61"/>
                      <a:pt x="93" y="30"/>
                    </a:cubicBezTo>
                    <a:lnTo>
                      <a:pt x="93" y="30"/>
                    </a:lnTo>
                    <a:lnTo>
                      <a:pt x="61" y="30"/>
                    </a:lnTo>
                    <a:lnTo>
                      <a:pt x="61" y="30"/>
                    </a:lnTo>
                    <a:lnTo>
                      <a:pt x="61" y="30"/>
                    </a:lnTo>
                    <a:cubicBezTo>
                      <a:pt x="61" y="30"/>
                      <a:pt x="61" y="0"/>
                      <a:pt x="30" y="0"/>
                    </a:cubicBezTo>
                    <a:lnTo>
                      <a:pt x="30" y="0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30" y="0"/>
                    </a:lnTo>
                    <a:cubicBezTo>
                      <a:pt x="30" y="30"/>
                      <a:pt x="0" y="30"/>
                      <a:pt x="0" y="30"/>
                    </a:cubicBezTo>
                    <a:cubicBezTo>
                      <a:pt x="0" y="30"/>
                      <a:pt x="0" y="30"/>
                      <a:pt x="0" y="61"/>
                    </a:cubicBezTo>
                    <a:lnTo>
                      <a:pt x="0" y="61"/>
                    </a:lnTo>
                    <a:lnTo>
                      <a:pt x="0" y="61"/>
                    </a:lnTo>
                    <a:lnTo>
                      <a:pt x="0" y="61"/>
                    </a:lnTo>
                    <a:cubicBezTo>
                      <a:pt x="0" y="61"/>
                      <a:pt x="0" y="61"/>
                      <a:pt x="0" y="93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76" name="Freeform 73"/>
              <p:cNvSpPr>
                <a:spLocks noChangeArrowheads="1"/>
              </p:cNvSpPr>
              <p:nvPr/>
            </p:nvSpPr>
            <p:spPr bwMode="auto">
              <a:xfrm>
                <a:off x="5029200" y="1735138"/>
                <a:ext cx="44450" cy="44450"/>
              </a:xfrm>
              <a:custGeom>
                <a:avLst/>
                <a:gdLst>
                  <a:gd name="T0" fmla="*/ 94 w 125"/>
                  <a:gd name="T1" fmla="*/ 31 h 125"/>
                  <a:gd name="T2" fmla="*/ 94 w 125"/>
                  <a:gd name="T3" fmla="*/ 31 h 125"/>
                  <a:gd name="T4" fmla="*/ 94 w 125"/>
                  <a:gd name="T5" fmla="*/ 31 h 125"/>
                  <a:gd name="T6" fmla="*/ 63 w 125"/>
                  <a:gd name="T7" fmla="*/ 31 h 125"/>
                  <a:gd name="T8" fmla="*/ 31 w 125"/>
                  <a:gd name="T9" fmla="*/ 31 h 125"/>
                  <a:gd name="T10" fmla="*/ 31 w 125"/>
                  <a:gd name="T11" fmla="*/ 31 h 125"/>
                  <a:gd name="T12" fmla="*/ 31 w 125"/>
                  <a:gd name="T13" fmla="*/ 31 h 125"/>
                  <a:gd name="T14" fmla="*/ 0 w 125"/>
                  <a:gd name="T15" fmla="*/ 0 h 125"/>
                  <a:gd name="T16" fmla="*/ 0 w 125"/>
                  <a:gd name="T17" fmla="*/ 31 h 125"/>
                  <a:gd name="T18" fmla="*/ 0 w 125"/>
                  <a:gd name="T19" fmla="*/ 31 h 125"/>
                  <a:gd name="T20" fmla="*/ 0 w 125"/>
                  <a:gd name="T21" fmla="*/ 31 h 125"/>
                  <a:gd name="T22" fmla="*/ 0 w 125"/>
                  <a:gd name="T23" fmla="*/ 31 h 125"/>
                  <a:gd name="T24" fmla="*/ 0 w 125"/>
                  <a:gd name="T25" fmla="*/ 31 h 125"/>
                  <a:gd name="T26" fmla="*/ 0 w 125"/>
                  <a:gd name="T27" fmla="*/ 31 h 125"/>
                  <a:gd name="T28" fmla="*/ 0 w 125"/>
                  <a:gd name="T29" fmla="*/ 61 h 125"/>
                  <a:gd name="T30" fmla="*/ 0 w 125"/>
                  <a:gd name="T31" fmla="*/ 61 h 125"/>
                  <a:gd name="T32" fmla="*/ 0 w 125"/>
                  <a:gd name="T33" fmla="*/ 61 h 125"/>
                  <a:gd name="T34" fmla="*/ 0 w 125"/>
                  <a:gd name="T35" fmla="*/ 92 h 125"/>
                  <a:gd name="T36" fmla="*/ 0 w 125"/>
                  <a:gd name="T37" fmla="*/ 92 h 125"/>
                  <a:gd name="T38" fmla="*/ 0 w 125"/>
                  <a:gd name="T39" fmla="*/ 92 h 125"/>
                  <a:gd name="T40" fmla="*/ 0 w 125"/>
                  <a:gd name="T41" fmla="*/ 92 h 125"/>
                  <a:gd name="T42" fmla="*/ 0 w 125"/>
                  <a:gd name="T43" fmla="*/ 124 h 125"/>
                  <a:gd name="T44" fmla="*/ 0 w 125"/>
                  <a:gd name="T45" fmla="*/ 124 h 125"/>
                  <a:gd name="T46" fmla="*/ 0 w 125"/>
                  <a:gd name="T47" fmla="*/ 124 h 125"/>
                  <a:gd name="T48" fmla="*/ 31 w 125"/>
                  <a:gd name="T49" fmla="*/ 124 h 125"/>
                  <a:gd name="T50" fmla="*/ 31 w 125"/>
                  <a:gd name="T51" fmla="*/ 124 h 125"/>
                  <a:gd name="T52" fmla="*/ 31 w 125"/>
                  <a:gd name="T53" fmla="*/ 124 h 125"/>
                  <a:gd name="T54" fmla="*/ 31 w 125"/>
                  <a:gd name="T55" fmla="*/ 92 h 125"/>
                  <a:gd name="T56" fmla="*/ 31 w 125"/>
                  <a:gd name="T57" fmla="*/ 92 h 125"/>
                  <a:gd name="T58" fmla="*/ 63 w 125"/>
                  <a:gd name="T59" fmla="*/ 92 h 125"/>
                  <a:gd name="T60" fmla="*/ 63 w 125"/>
                  <a:gd name="T61" fmla="*/ 92 h 125"/>
                  <a:gd name="T62" fmla="*/ 63 w 125"/>
                  <a:gd name="T63" fmla="*/ 92 h 125"/>
                  <a:gd name="T64" fmla="*/ 63 w 125"/>
                  <a:gd name="T65" fmla="*/ 92 h 125"/>
                  <a:gd name="T66" fmla="*/ 94 w 125"/>
                  <a:gd name="T67" fmla="*/ 61 h 125"/>
                  <a:gd name="T68" fmla="*/ 94 w 125"/>
                  <a:gd name="T69" fmla="*/ 61 h 125"/>
                  <a:gd name="T70" fmla="*/ 124 w 125"/>
                  <a:gd name="T71" fmla="*/ 61 h 125"/>
                  <a:gd name="T72" fmla="*/ 94 w 125"/>
                  <a:gd name="T73" fmla="*/ 31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5" h="125">
                    <a:moveTo>
                      <a:pt x="94" y="31"/>
                    </a:moveTo>
                    <a:lnTo>
                      <a:pt x="94" y="31"/>
                    </a:lnTo>
                    <a:lnTo>
                      <a:pt x="94" y="31"/>
                    </a:lnTo>
                    <a:lnTo>
                      <a:pt x="63" y="31"/>
                    </a:lnTo>
                    <a:lnTo>
                      <a:pt x="31" y="31"/>
                    </a:lnTo>
                    <a:lnTo>
                      <a:pt x="31" y="31"/>
                    </a:lnTo>
                    <a:lnTo>
                      <a:pt x="31" y="31"/>
                    </a:lnTo>
                    <a:cubicBezTo>
                      <a:pt x="31" y="31"/>
                      <a:pt x="31" y="31"/>
                      <a:pt x="0" y="0"/>
                    </a:cubicBezTo>
                    <a:cubicBezTo>
                      <a:pt x="0" y="31"/>
                      <a:pt x="0" y="31"/>
                      <a:pt x="0" y="31"/>
                    </a:cubicBezTo>
                    <a:lnTo>
                      <a:pt x="0" y="31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0" y="61"/>
                    </a:lnTo>
                    <a:lnTo>
                      <a:pt x="0" y="61"/>
                    </a:lnTo>
                    <a:lnTo>
                      <a:pt x="0" y="61"/>
                    </a:lnTo>
                    <a:cubicBezTo>
                      <a:pt x="0" y="92"/>
                      <a:pt x="0" y="92"/>
                      <a:pt x="0" y="92"/>
                    </a:cubicBezTo>
                    <a:lnTo>
                      <a:pt x="0" y="92"/>
                    </a:lnTo>
                    <a:lnTo>
                      <a:pt x="0" y="92"/>
                    </a:lnTo>
                    <a:lnTo>
                      <a:pt x="0" y="92"/>
                    </a:lnTo>
                    <a:lnTo>
                      <a:pt x="0" y="124"/>
                    </a:lnTo>
                    <a:lnTo>
                      <a:pt x="0" y="124"/>
                    </a:lnTo>
                    <a:lnTo>
                      <a:pt x="0" y="124"/>
                    </a:lnTo>
                    <a:cubicBezTo>
                      <a:pt x="31" y="124"/>
                      <a:pt x="31" y="124"/>
                      <a:pt x="31" y="124"/>
                    </a:cubicBezTo>
                    <a:lnTo>
                      <a:pt x="31" y="124"/>
                    </a:lnTo>
                    <a:lnTo>
                      <a:pt x="31" y="124"/>
                    </a:lnTo>
                    <a:lnTo>
                      <a:pt x="31" y="92"/>
                    </a:lnTo>
                    <a:lnTo>
                      <a:pt x="31" y="92"/>
                    </a:lnTo>
                    <a:cubicBezTo>
                      <a:pt x="63" y="92"/>
                      <a:pt x="63" y="92"/>
                      <a:pt x="63" y="92"/>
                    </a:cubicBezTo>
                    <a:lnTo>
                      <a:pt x="63" y="92"/>
                    </a:lnTo>
                    <a:lnTo>
                      <a:pt x="63" y="92"/>
                    </a:lnTo>
                    <a:lnTo>
                      <a:pt x="63" y="92"/>
                    </a:lnTo>
                    <a:lnTo>
                      <a:pt x="94" y="61"/>
                    </a:lnTo>
                    <a:lnTo>
                      <a:pt x="94" y="61"/>
                    </a:lnTo>
                    <a:cubicBezTo>
                      <a:pt x="94" y="61"/>
                      <a:pt x="94" y="61"/>
                      <a:pt x="124" y="61"/>
                    </a:cubicBezTo>
                    <a:cubicBezTo>
                      <a:pt x="94" y="31"/>
                      <a:pt x="94" y="31"/>
                      <a:pt x="94" y="3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77" name="Freeform 74"/>
              <p:cNvSpPr>
                <a:spLocks noChangeArrowheads="1"/>
              </p:cNvSpPr>
              <p:nvPr/>
            </p:nvSpPr>
            <p:spPr bwMode="auto">
              <a:xfrm>
                <a:off x="5073650" y="1668463"/>
                <a:ext cx="168275" cy="68262"/>
              </a:xfrm>
              <a:custGeom>
                <a:avLst/>
                <a:gdLst>
                  <a:gd name="T0" fmla="*/ 187 w 466"/>
                  <a:gd name="T1" fmla="*/ 124 h 188"/>
                  <a:gd name="T2" fmla="*/ 187 w 466"/>
                  <a:gd name="T3" fmla="*/ 94 h 188"/>
                  <a:gd name="T4" fmla="*/ 217 w 466"/>
                  <a:gd name="T5" fmla="*/ 94 h 188"/>
                  <a:gd name="T6" fmla="*/ 217 w 466"/>
                  <a:gd name="T7" fmla="*/ 94 h 188"/>
                  <a:gd name="T8" fmla="*/ 248 w 466"/>
                  <a:gd name="T9" fmla="*/ 94 h 188"/>
                  <a:gd name="T10" fmla="*/ 248 w 466"/>
                  <a:gd name="T11" fmla="*/ 94 h 188"/>
                  <a:gd name="T12" fmla="*/ 280 w 466"/>
                  <a:gd name="T13" fmla="*/ 124 h 188"/>
                  <a:gd name="T14" fmla="*/ 311 w 466"/>
                  <a:gd name="T15" fmla="*/ 94 h 188"/>
                  <a:gd name="T16" fmla="*/ 311 w 466"/>
                  <a:gd name="T17" fmla="*/ 63 h 188"/>
                  <a:gd name="T18" fmla="*/ 341 w 466"/>
                  <a:gd name="T19" fmla="*/ 63 h 188"/>
                  <a:gd name="T20" fmla="*/ 341 w 466"/>
                  <a:gd name="T21" fmla="*/ 63 h 188"/>
                  <a:gd name="T22" fmla="*/ 404 w 466"/>
                  <a:gd name="T23" fmla="*/ 63 h 188"/>
                  <a:gd name="T24" fmla="*/ 465 w 466"/>
                  <a:gd name="T25" fmla="*/ 31 h 188"/>
                  <a:gd name="T26" fmla="*/ 465 w 466"/>
                  <a:gd name="T27" fmla="*/ 31 h 188"/>
                  <a:gd name="T28" fmla="*/ 435 w 466"/>
                  <a:gd name="T29" fmla="*/ 0 h 188"/>
                  <a:gd name="T30" fmla="*/ 435 w 466"/>
                  <a:gd name="T31" fmla="*/ 0 h 188"/>
                  <a:gd name="T32" fmla="*/ 372 w 466"/>
                  <a:gd name="T33" fmla="*/ 0 h 188"/>
                  <a:gd name="T34" fmla="*/ 372 w 466"/>
                  <a:gd name="T35" fmla="*/ 0 h 188"/>
                  <a:gd name="T36" fmla="*/ 341 w 466"/>
                  <a:gd name="T37" fmla="*/ 0 h 188"/>
                  <a:gd name="T38" fmla="*/ 311 w 466"/>
                  <a:gd name="T39" fmla="*/ 0 h 188"/>
                  <a:gd name="T40" fmla="*/ 311 w 466"/>
                  <a:gd name="T41" fmla="*/ 0 h 188"/>
                  <a:gd name="T42" fmla="*/ 248 w 466"/>
                  <a:gd name="T43" fmla="*/ 0 h 188"/>
                  <a:gd name="T44" fmla="*/ 217 w 466"/>
                  <a:gd name="T45" fmla="*/ 0 h 188"/>
                  <a:gd name="T46" fmla="*/ 187 w 466"/>
                  <a:gd name="T47" fmla="*/ 0 h 188"/>
                  <a:gd name="T48" fmla="*/ 187 w 466"/>
                  <a:gd name="T49" fmla="*/ 0 h 188"/>
                  <a:gd name="T50" fmla="*/ 187 w 466"/>
                  <a:gd name="T51" fmla="*/ 0 h 188"/>
                  <a:gd name="T52" fmla="*/ 156 w 466"/>
                  <a:gd name="T53" fmla="*/ 31 h 188"/>
                  <a:gd name="T54" fmla="*/ 93 w 466"/>
                  <a:gd name="T55" fmla="*/ 31 h 188"/>
                  <a:gd name="T56" fmla="*/ 63 w 466"/>
                  <a:gd name="T57" fmla="*/ 0 h 188"/>
                  <a:gd name="T58" fmla="*/ 32 w 466"/>
                  <a:gd name="T59" fmla="*/ 31 h 188"/>
                  <a:gd name="T60" fmla="*/ 0 w 466"/>
                  <a:gd name="T61" fmla="*/ 63 h 188"/>
                  <a:gd name="T62" fmla="*/ 0 w 466"/>
                  <a:gd name="T63" fmla="*/ 63 h 188"/>
                  <a:gd name="T64" fmla="*/ 32 w 466"/>
                  <a:gd name="T65" fmla="*/ 63 h 188"/>
                  <a:gd name="T66" fmla="*/ 93 w 466"/>
                  <a:gd name="T67" fmla="*/ 63 h 188"/>
                  <a:gd name="T68" fmla="*/ 124 w 466"/>
                  <a:gd name="T69" fmla="*/ 124 h 188"/>
                  <a:gd name="T70" fmla="*/ 124 w 466"/>
                  <a:gd name="T71" fmla="*/ 124 h 188"/>
                  <a:gd name="T72" fmla="*/ 93 w 466"/>
                  <a:gd name="T73" fmla="*/ 155 h 188"/>
                  <a:gd name="T74" fmla="*/ 63 w 466"/>
                  <a:gd name="T75" fmla="*/ 187 h 188"/>
                  <a:gd name="T76" fmla="*/ 63 w 466"/>
                  <a:gd name="T77" fmla="*/ 187 h 188"/>
                  <a:gd name="T78" fmla="*/ 63 w 466"/>
                  <a:gd name="T79" fmla="*/ 187 h 188"/>
                  <a:gd name="T80" fmla="*/ 93 w 466"/>
                  <a:gd name="T81" fmla="*/ 187 h 188"/>
                  <a:gd name="T82" fmla="*/ 93 w 466"/>
                  <a:gd name="T83" fmla="*/ 187 h 188"/>
                  <a:gd name="T84" fmla="*/ 93 w 466"/>
                  <a:gd name="T85" fmla="*/ 155 h 188"/>
                  <a:gd name="T86" fmla="*/ 124 w 466"/>
                  <a:gd name="T87" fmla="*/ 187 h 188"/>
                  <a:gd name="T88" fmla="*/ 156 w 466"/>
                  <a:gd name="T89" fmla="*/ 155 h 188"/>
                  <a:gd name="T90" fmla="*/ 187 w 466"/>
                  <a:gd name="T91" fmla="*/ 124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66" h="188">
                    <a:moveTo>
                      <a:pt x="187" y="124"/>
                    </a:moveTo>
                    <a:lnTo>
                      <a:pt x="187" y="124"/>
                    </a:lnTo>
                    <a:lnTo>
                      <a:pt x="187" y="124"/>
                    </a:lnTo>
                    <a:cubicBezTo>
                      <a:pt x="187" y="124"/>
                      <a:pt x="187" y="124"/>
                      <a:pt x="187" y="94"/>
                    </a:cubicBezTo>
                    <a:lnTo>
                      <a:pt x="187" y="94"/>
                    </a:lnTo>
                    <a:cubicBezTo>
                      <a:pt x="217" y="94"/>
                      <a:pt x="217" y="94"/>
                      <a:pt x="217" y="94"/>
                    </a:cubicBezTo>
                    <a:lnTo>
                      <a:pt x="217" y="94"/>
                    </a:lnTo>
                    <a:lnTo>
                      <a:pt x="217" y="94"/>
                    </a:lnTo>
                    <a:lnTo>
                      <a:pt x="217" y="94"/>
                    </a:lnTo>
                    <a:cubicBezTo>
                      <a:pt x="248" y="94"/>
                      <a:pt x="248" y="94"/>
                      <a:pt x="248" y="94"/>
                    </a:cubicBezTo>
                    <a:lnTo>
                      <a:pt x="248" y="94"/>
                    </a:lnTo>
                    <a:lnTo>
                      <a:pt x="248" y="94"/>
                    </a:lnTo>
                    <a:lnTo>
                      <a:pt x="248" y="94"/>
                    </a:lnTo>
                    <a:cubicBezTo>
                      <a:pt x="280" y="94"/>
                      <a:pt x="280" y="94"/>
                      <a:pt x="280" y="124"/>
                    </a:cubicBezTo>
                    <a:cubicBezTo>
                      <a:pt x="280" y="124"/>
                      <a:pt x="280" y="94"/>
                      <a:pt x="311" y="94"/>
                    </a:cubicBezTo>
                    <a:lnTo>
                      <a:pt x="311" y="94"/>
                    </a:lnTo>
                    <a:cubicBezTo>
                      <a:pt x="311" y="94"/>
                      <a:pt x="311" y="94"/>
                      <a:pt x="311" y="63"/>
                    </a:cubicBezTo>
                    <a:lnTo>
                      <a:pt x="311" y="63"/>
                    </a:lnTo>
                    <a:cubicBezTo>
                      <a:pt x="341" y="63"/>
                      <a:pt x="341" y="63"/>
                      <a:pt x="341" y="63"/>
                    </a:cubicBezTo>
                    <a:lnTo>
                      <a:pt x="341" y="63"/>
                    </a:lnTo>
                    <a:lnTo>
                      <a:pt x="341" y="63"/>
                    </a:lnTo>
                    <a:lnTo>
                      <a:pt x="341" y="63"/>
                    </a:lnTo>
                    <a:cubicBezTo>
                      <a:pt x="341" y="63"/>
                      <a:pt x="372" y="63"/>
                      <a:pt x="404" y="63"/>
                    </a:cubicBezTo>
                    <a:lnTo>
                      <a:pt x="404" y="63"/>
                    </a:lnTo>
                    <a:cubicBezTo>
                      <a:pt x="404" y="31"/>
                      <a:pt x="435" y="31"/>
                      <a:pt x="435" y="31"/>
                    </a:cubicBezTo>
                    <a:cubicBezTo>
                      <a:pt x="435" y="31"/>
                      <a:pt x="435" y="31"/>
                      <a:pt x="465" y="31"/>
                    </a:cubicBezTo>
                    <a:lnTo>
                      <a:pt x="465" y="31"/>
                    </a:lnTo>
                    <a:lnTo>
                      <a:pt x="465" y="31"/>
                    </a:lnTo>
                    <a:cubicBezTo>
                      <a:pt x="435" y="31"/>
                      <a:pt x="435" y="0"/>
                      <a:pt x="435" y="0"/>
                    </a:cubicBezTo>
                    <a:lnTo>
                      <a:pt x="435" y="0"/>
                    </a:lnTo>
                    <a:lnTo>
                      <a:pt x="435" y="0"/>
                    </a:lnTo>
                    <a:lnTo>
                      <a:pt x="435" y="0"/>
                    </a:lnTo>
                    <a:cubicBezTo>
                      <a:pt x="404" y="0"/>
                      <a:pt x="404" y="0"/>
                      <a:pt x="404" y="0"/>
                    </a:cubicBezTo>
                    <a:cubicBezTo>
                      <a:pt x="404" y="0"/>
                      <a:pt x="404" y="0"/>
                      <a:pt x="372" y="0"/>
                    </a:cubicBezTo>
                    <a:lnTo>
                      <a:pt x="372" y="0"/>
                    </a:lnTo>
                    <a:lnTo>
                      <a:pt x="372" y="0"/>
                    </a:lnTo>
                    <a:cubicBezTo>
                      <a:pt x="341" y="0"/>
                      <a:pt x="341" y="0"/>
                      <a:pt x="341" y="0"/>
                    </a:cubicBezTo>
                    <a:lnTo>
                      <a:pt x="341" y="0"/>
                    </a:lnTo>
                    <a:cubicBezTo>
                      <a:pt x="311" y="0"/>
                      <a:pt x="311" y="0"/>
                      <a:pt x="311" y="0"/>
                    </a:cubicBezTo>
                    <a:lnTo>
                      <a:pt x="311" y="0"/>
                    </a:lnTo>
                    <a:lnTo>
                      <a:pt x="311" y="0"/>
                    </a:lnTo>
                    <a:lnTo>
                      <a:pt x="311" y="0"/>
                    </a:lnTo>
                    <a:cubicBezTo>
                      <a:pt x="280" y="0"/>
                      <a:pt x="280" y="0"/>
                      <a:pt x="280" y="0"/>
                    </a:cubicBezTo>
                    <a:cubicBezTo>
                      <a:pt x="280" y="0"/>
                      <a:pt x="280" y="0"/>
                      <a:pt x="248" y="0"/>
                    </a:cubicBezTo>
                    <a:lnTo>
                      <a:pt x="248" y="0"/>
                    </a:lnTo>
                    <a:cubicBezTo>
                      <a:pt x="217" y="0"/>
                      <a:pt x="217" y="0"/>
                      <a:pt x="217" y="0"/>
                    </a:cubicBezTo>
                    <a:cubicBezTo>
                      <a:pt x="217" y="0"/>
                      <a:pt x="217" y="0"/>
                      <a:pt x="187" y="0"/>
                    </a:cubicBezTo>
                    <a:lnTo>
                      <a:pt x="187" y="0"/>
                    </a:lnTo>
                    <a:lnTo>
                      <a:pt x="187" y="0"/>
                    </a:lnTo>
                    <a:lnTo>
                      <a:pt x="187" y="0"/>
                    </a:lnTo>
                    <a:lnTo>
                      <a:pt x="187" y="0"/>
                    </a:lnTo>
                    <a:lnTo>
                      <a:pt x="187" y="0"/>
                    </a:lnTo>
                    <a:cubicBezTo>
                      <a:pt x="187" y="31"/>
                      <a:pt x="187" y="31"/>
                      <a:pt x="156" y="31"/>
                    </a:cubicBezTo>
                    <a:lnTo>
                      <a:pt x="156" y="31"/>
                    </a:lnTo>
                    <a:cubicBezTo>
                      <a:pt x="124" y="31"/>
                      <a:pt x="124" y="31"/>
                      <a:pt x="124" y="31"/>
                    </a:cubicBezTo>
                    <a:cubicBezTo>
                      <a:pt x="93" y="31"/>
                      <a:pt x="93" y="31"/>
                      <a:pt x="93" y="31"/>
                    </a:cubicBezTo>
                    <a:cubicBezTo>
                      <a:pt x="63" y="0"/>
                      <a:pt x="63" y="0"/>
                      <a:pt x="63" y="0"/>
                    </a:cubicBezTo>
                    <a:lnTo>
                      <a:pt x="63" y="0"/>
                    </a:lnTo>
                    <a:cubicBezTo>
                      <a:pt x="32" y="0"/>
                      <a:pt x="32" y="31"/>
                      <a:pt x="32" y="31"/>
                    </a:cubicBezTo>
                    <a:lnTo>
                      <a:pt x="32" y="31"/>
                    </a:lnTo>
                    <a:cubicBezTo>
                      <a:pt x="0" y="31"/>
                      <a:pt x="0" y="63"/>
                      <a:pt x="0" y="63"/>
                    </a:cubicBezTo>
                    <a:lnTo>
                      <a:pt x="0" y="63"/>
                    </a:lnTo>
                    <a:lnTo>
                      <a:pt x="0" y="63"/>
                    </a:lnTo>
                    <a:lnTo>
                      <a:pt x="0" y="63"/>
                    </a:lnTo>
                    <a:lnTo>
                      <a:pt x="0" y="63"/>
                    </a:lnTo>
                    <a:cubicBezTo>
                      <a:pt x="32" y="63"/>
                      <a:pt x="32" y="63"/>
                      <a:pt x="32" y="63"/>
                    </a:cubicBezTo>
                    <a:lnTo>
                      <a:pt x="32" y="63"/>
                    </a:lnTo>
                    <a:cubicBezTo>
                      <a:pt x="63" y="63"/>
                      <a:pt x="93" y="63"/>
                      <a:pt x="93" y="63"/>
                    </a:cubicBezTo>
                    <a:lnTo>
                      <a:pt x="93" y="63"/>
                    </a:lnTo>
                    <a:cubicBezTo>
                      <a:pt x="124" y="94"/>
                      <a:pt x="124" y="94"/>
                      <a:pt x="124" y="124"/>
                    </a:cubicBezTo>
                    <a:lnTo>
                      <a:pt x="124" y="124"/>
                    </a:lnTo>
                    <a:lnTo>
                      <a:pt x="124" y="124"/>
                    </a:lnTo>
                    <a:cubicBezTo>
                      <a:pt x="124" y="155"/>
                      <a:pt x="93" y="155"/>
                      <a:pt x="93" y="155"/>
                    </a:cubicBezTo>
                    <a:lnTo>
                      <a:pt x="93" y="155"/>
                    </a:lnTo>
                    <a:lnTo>
                      <a:pt x="93" y="155"/>
                    </a:lnTo>
                    <a:cubicBezTo>
                      <a:pt x="93" y="155"/>
                      <a:pt x="63" y="155"/>
                      <a:pt x="63" y="187"/>
                    </a:cubicBezTo>
                    <a:lnTo>
                      <a:pt x="63" y="187"/>
                    </a:lnTo>
                    <a:lnTo>
                      <a:pt x="63" y="187"/>
                    </a:lnTo>
                    <a:lnTo>
                      <a:pt x="63" y="187"/>
                    </a:lnTo>
                    <a:lnTo>
                      <a:pt x="63" y="187"/>
                    </a:lnTo>
                    <a:cubicBezTo>
                      <a:pt x="63" y="187"/>
                      <a:pt x="63" y="187"/>
                      <a:pt x="93" y="187"/>
                    </a:cubicBezTo>
                    <a:lnTo>
                      <a:pt x="93" y="187"/>
                    </a:lnTo>
                    <a:lnTo>
                      <a:pt x="93" y="187"/>
                    </a:lnTo>
                    <a:lnTo>
                      <a:pt x="93" y="187"/>
                    </a:lnTo>
                    <a:lnTo>
                      <a:pt x="93" y="155"/>
                    </a:lnTo>
                    <a:lnTo>
                      <a:pt x="93" y="155"/>
                    </a:lnTo>
                    <a:cubicBezTo>
                      <a:pt x="124" y="155"/>
                      <a:pt x="124" y="155"/>
                      <a:pt x="124" y="187"/>
                    </a:cubicBezTo>
                    <a:lnTo>
                      <a:pt x="124" y="187"/>
                    </a:lnTo>
                    <a:lnTo>
                      <a:pt x="124" y="187"/>
                    </a:lnTo>
                    <a:cubicBezTo>
                      <a:pt x="156" y="155"/>
                      <a:pt x="156" y="155"/>
                      <a:pt x="156" y="155"/>
                    </a:cubicBezTo>
                    <a:lnTo>
                      <a:pt x="156" y="124"/>
                    </a:lnTo>
                    <a:cubicBezTo>
                      <a:pt x="156" y="124"/>
                      <a:pt x="156" y="124"/>
                      <a:pt x="187" y="12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78" name="Freeform 75"/>
              <p:cNvSpPr>
                <a:spLocks noChangeArrowheads="1"/>
              </p:cNvSpPr>
              <p:nvPr/>
            </p:nvSpPr>
            <p:spPr bwMode="auto">
              <a:xfrm>
                <a:off x="5443538" y="2003425"/>
                <a:ext cx="33337" cy="22225"/>
              </a:xfrm>
              <a:custGeom>
                <a:avLst/>
                <a:gdLst>
                  <a:gd name="T0" fmla="*/ 31 w 93"/>
                  <a:gd name="T1" fmla="*/ 31 h 62"/>
                  <a:gd name="T2" fmla="*/ 31 w 93"/>
                  <a:gd name="T3" fmla="*/ 31 h 62"/>
                  <a:gd name="T4" fmla="*/ 31 w 93"/>
                  <a:gd name="T5" fmla="*/ 31 h 62"/>
                  <a:gd name="T6" fmla="*/ 31 w 93"/>
                  <a:gd name="T7" fmla="*/ 31 h 62"/>
                  <a:gd name="T8" fmla="*/ 61 w 93"/>
                  <a:gd name="T9" fmla="*/ 31 h 62"/>
                  <a:gd name="T10" fmla="*/ 61 w 93"/>
                  <a:gd name="T11" fmla="*/ 31 h 62"/>
                  <a:gd name="T12" fmla="*/ 61 w 93"/>
                  <a:gd name="T13" fmla="*/ 61 h 62"/>
                  <a:gd name="T14" fmla="*/ 92 w 93"/>
                  <a:gd name="T15" fmla="*/ 61 h 62"/>
                  <a:gd name="T16" fmla="*/ 92 w 93"/>
                  <a:gd name="T17" fmla="*/ 61 h 62"/>
                  <a:gd name="T18" fmla="*/ 92 w 93"/>
                  <a:gd name="T19" fmla="*/ 61 h 62"/>
                  <a:gd name="T20" fmla="*/ 92 w 93"/>
                  <a:gd name="T21" fmla="*/ 61 h 62"/>
                  <a:gd name="T22" fmla="*/ 92 w 93"/>
                  <a:gd name="T23" fmla="*/ 61 h 62"/>
                  <a:gd name="T24" fmla="*/ 92 w 93"/>
                  <a:gd name="T25" fmla="*/ 61 h 62"/>
                  <a:gd name="T26" fmla="*/ 92 w 93"/>
                  <a:gd name="T27" fmla="*/ 31 h 62"/>
                  <a:gd name="T28" fmla="*/ 61 w 93"/>
                  <a:gd name="T29" fmla="*/ 31 h 62"/>
                  <a:gd name="T30" fmla="*/ 61 w 93"/>
                  <a:gd name="T31" fmla="*/ 31 h 62"/>
                  <a:gd name="T32" fmla="*/ 61 w 93"/>
                  <a:gd name="T33" fmla="*/ 31 h 62"/>
                  <a:gd name="T34" fmla="*/ 31 w 93"/>
                  <a:gd name="T35" fmla="*/ 0 h 62"/>
                  <a:gd name="T36" fmla="*/ 0 w 93"/>
                  <a:gd name="T37" fmla="*/ 31 h 62"/>
                  <a:gd name="T38" fmla="*/ 0 w 93"/>
                  <a:gd name="T39" fmla="*/ 31 h 62"/>
                  <a:gd name="T40" fmla="*/ 0 w 93"/>
                  <a:gd name="T41" fmla="*/ 31 h 62"/>
                  <a:gd name="T42" fmla="*/ 0 w 93"/>
                  <a:gd name="T43" fmla="*/ 31 h 62"/>
                  <a:gd name="T44" fmla="*/ 31 w 93"/>
                  <a:gd name="T45" fmla="*/ 3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3" h="62">
                    <a:moveTo>
                      <a:pt x="31" y="31"/>
                    </a:moveTo>
                    <a:lnTo>
                      <a:pt x="31" y="31"/>
                    </a:lnTo>
                    <a:lnTo>
                      <a:pt x="31" y="31"/>
                    </a:lnTo>
                    <a:lnTo>
                      <a:pt x="31" y="31"/>
                    </a:lnTo>
                    <a:cubicBezTo>
                      <a:pt x="31" y="31"/>
                      <a:pt x="31" y="31"/>
                      <a:pt x="61" y="31"/>
                    </a:cubicBezTo>
                    <a:lnTo>
                      <a:pt x="61" y="31"/>
                    </a:lnTo>
                    <a:lnTo>
                      <a:pt x="61" y="61"/>
                    </a:lnTo>
                    <a:cubicBezTo>
                      <a:pt x="92" y="61"/>
                      <a:pt x="92" y="61"/>
                      <a:pt x="92" y="61"/>
                    </a:cubicBezTo>
                    <a:lnTo>
                      <a:pt x="92" y="61"/>
                    </a:lnTo>
                    <a:lnTo>
                      <a:pt x="92" y="61"/>
                    </a:lnTo>
                    <a:lnTo>
                      <a:pt x="92" y="61"/>
                    </a:lnTo>
                    <a:lnTo>
                      <a:pt x="92" y="61"/>
                    </a:lnTo>
                    <a:lnTo>
                      <a:pt x="92" y="61"/>
                    </a:lnTo>
                    <a:cubicBezTo>
                      <a:pt x="92" y="31"/>
                      <a:pt x="92" y="31"/>
                      <a:pt x="92" y="31"/>
                    </a:cubicBezTo>
                    <a:cubicBezTo>
                      <a:pt x="92" y="31"/>
                      <a:pt x="92" y="31"/>
                      <a:pt x="61" y="31"/>
                    </a:cubicBezTo>
                    <a:lnTo>
                      <a:pt x="61" y="31"/>
                    </a:lnTo>
                    <a:lnTo>
                      <a:pt x="61" y="31"/>
                    </a:lnTo>
                    <a:cubicBezTo>
                      <a:pt x="31" y="31"/>
                      <a:pt x="31" y="31"/>
                      <a:pt x="31" y="0"/>
                    </a:cubicBezTo>
                    <a:cubicBezTo>
                      <a:pt x="31" y="31"/>
                      <a:pt x="31" y="31"/>
                      <a:pt x="0" y="31"/>
                    </a:cubicBezTo>
                    <a:lnTo>
                      <a:pt x="0" y="31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31" y="31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79" name="Freeform 76"/>
              <p:cNvSpPr>
                <a:spLocks noChangeArrowheads="1"/>
              </p:cNvSpPr>
              <p:nvPr/>
            </p:nvSpPr>
            <p:spPr bwMode="auto">
              <a:xfrm>
                <a:off x="6156325" y="1690688"/>
                <a:ext cx="77788" cy="77787"/>
              </a:xfrm>
              <a:custGeom>
                <a:avLst/>
                <a:gdLst>
                  <a:gd name="T0" fmla="*/ 185 w 217"/>
                  <a:gd name="T1" fmla="*/ 0 h 217"/>
                  <a:gd name="T2" fmla="*/ 185 w 217"/>
                  <a:gd name="T3" fmla="*/ 0 h 217"/>
                  <a:gd name="T4" fmla="*/ 185 w 217"/>
                  <a:gd name="T5" fmla="*/ 0 h 217"/>
                  <a:gd name="T6" fmla="*/ 185 w 217"/>
                  <a:gd name="T7" fmla="*/ 0 h 217"/>
                  <a:gd name="T8" fmla="*/ 185 w 217"/>
                  <a:gd name="T9" fmla="*/ 31 h 217"/>
                  <a:gd name="T10" fmla="*/ 154 w 217"/>
                  <a:gd name="T11" fmla="*/ 61 h 217"/>
                  <a:gd name="T12" fmla="*/ 154 w 217"/>
                  <a:gd name="T13" fmla="*/ 61 h 217"/>
                  <a:gd name="T14" fmla="*/ 92 w 217"/>
                  <a:gd name="T15" fmla="*/ 31 h 217"/>
                  <a:gd name="T16" fmla="*/ 92 w 217"/>
                  <a:gd name="T17" fmla="*/ 31 h 217"/>
                  <a:gd name="T18" fmla="*/ 92 w 217"/>
                  <a:gd name="T19" fmla="*/ 31 h 217"/>
                  <a:gd name="T20" fmla="*/ 61 w 217"/>
                  <a:gd name="T21" fmla="*/ 61 h 217"/>
                  <a:gd name="T22" fmla="*/ 61 w 217"/>
                  <a:gd name="T23" fmla="*/ 61 h 217"/>
                  <a:gd name="T24" fmla="*/ 30 w 217"/>
                  <a:gd name="T25" fmla="*/ 92 h 217"/>
                  <a:gd name="T26" fmla="*/ 0 w 217"/>
                  <a:gd name="T27" fmla="*/ 92 h 217"/>
                  <a:gd name="T28" fmla="*/ 0 w 217"/>
                  <a:gd name="T29" fmla="*/ 92 h 217"/>
                  <a:gd name="T30" fmla="*/ 0 w 217"/>
                  <a:gd name="T31" fmla="*/ 92 h 217"/>
                  <a:gd name="T32" fmla="*/ 30 w 217"/>
                  <a:gd name="T33" fmla="*/ 155 h 217"/>
                  <a:gd name="T34" fmla="*/ 30 w 217"/>
                  <a:gd name="T35" fmla="*/ 155 h 217"/>
                  <a:gd name="T36" fmla="*/ 30 w 217"/>
                  <a:gd name="T37" fmla="*/ 185 h 217"/>
                  <a:gd name="T38" fmla="*/ 30 w 217"/>
                  <a:gd name="T39" fmla="*/ 216 h 217"/>
                  <a:gd name="T40" fmla="*/ 30 w 217"/>
                  <a:gd name="T41" fmla="*/ 216 h 217"/>
                  <a:gd name="T42" fmla="*/ 30 w 217"/>
                  <a:gd name="T43" fmla="*/ 216 h 217"/>
                  <a:gd name="T44" fmla="*/ 61 w 217"/>
                  <a:gd name="T45" fmla="*/ 216 h 217"/>
                  <a:gd name="T46" fmla="*/ 61 w 217"/>
                  <a:gd name="T47" fmla="*/ 216 h 217"/>
                  <a:gd name="T48" fmla="*/ 61 w 217"/>
                  <a:gd name="T49" fmla="*/ 216 h 217"/>
                  <a:gd name="T50" fmla="*/ 92 w 217"/>
                  <a:gd name="T51" fmla="*/ 185 h 217"/>
                  <a:gd name="T52" fmla="*/ 92 w 217"/>
                  <a:gd name="T53" fmla="*/ 185 h 217"/>
                  <a:gd name="T54" fmla="*/ 123 w 217"/>
                  <a:gd name="T55" fmla="*/ 185 h 217"/>
                  <a:gd name="T56" fmla="*/ 154 w 217"/>
                  <a:gd name="T57" fmla="*/ 185 h 217"/>
                  <a:gd name="T58" fmla="*/ 154 w 217"/>
                  <a:gd name="T59" fmla="*/ 185 h 217"/>
                  <a:gd name="T60" fmla="*/ 123 w 217"/>
                  <a:gd name="T61" fmla="*/ 155 h 217"/>
                  <a:gd name="T62" fmla="*/ 123 w 217"/>
                  <a:gd name="T63" fmla="*/ 124 h 217"/>
                  <a:gd name="T64" fmla="*/ 154 w 217"/>
                  <a:gd name="T65" fmla="*/ 92 h 217"/>
                  <a:gd name="T66" fmla="*/ 185 w 217"/>
                  <a:gd name="T67" fmla="*/ 61 h 217"/>
                  <a:gd name="T68" fmla="*/ 185 w 217"/>
                  <a:gd name="T69" fmla="*/ 61 h 217"/>
                  <a:gd name="T70" fmla="*/ 216 w 217"/>
                  <a:gd name="T71" fmla="*/ 31 h 217"/>
                  <a:gd name="T72" fmla="*/ 216 w 217"/>
                  <a:gd name="T73" fmla="*/ 31 h 217"/>
                  <a:gd name="T74" fmla="*/ 216 w 217"/>
                  <a:gd name="T75" fmla="*/ 0 h 217"/>
                  <a:gd name="T76" fmla="*/ 216 w 217"/>
                  <a:gd name="T77" fmla="*/ 0 h 217"/>
                  <a:gd name="T78" fmla="*/ 216 w 217"/>
                  <a:gd name="T79" fmla="*/ 0 h 217"/>
                  <a:gd name="T80" fmla="*/ 216 w 217"/>
                  <a:gd name="T81" fmla="*/ 0 h 217"/>
                  <a:gd name="T82" fmla="*/ 185 w 217"/>
                  <a:gd name="T83" fmla="*/ 0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17" h="217">
                    <a:moveTo>
                      <a:pt x="185" y="0"/>
                    </a:moveTo>
                    <a:lnTo>
                      <a:pt x="185" y="0"/>
                    </a:lnTo>
                    <a:lnTo>
                      <a:pt x="185" y="0"/>
                    </a:lnTo>
                    <a:lnTo>
                      <a:pt x="185" y="0"/>
                    </a:lnTo>
                    <a:lnTo>
                      <a:pt x="185" y="31"/>
                    </a:lnTo>
                    <a:cubicBezTo>
                      <a:pt x="185" y="31"/>
                      <a:pt x="154" y="31"/>
                      <a:pt x="154" y="61"/>
                    </a:cubicBezTo>
                    <a:lnTo>
                      <a:pt x="154" y="61"/>
                    </a:lnTo>
                    <a:cubicBezTo>
                      <a:pt x="123" y="61"/>
                      <a:pt x="123" y="31"/>
                      <a:pt x="92" y="31"/>
                    </a:cubicBezTo>
                    <a:lnTo>
                      <a:pt x="92" y="31"/>
                    </a:lnTo>
                    <a:lnTo>
                      <a:pt x="92" y="31"/>
                    </a:lnTo>
                    <a:cubicBezTo>
                      <a:pt x="92" y="61"/>
                      <a:pt x="61" y="61"/>
                      <a:pt x="61" y="61"/>
                    </a:cubicBezTo>
                    <a:lnTo>
                      <a:pt x="61" y="61"/>
                    </a:lnTo>
                    <a:cubicBezTo>
                      <a:pt x="30" y="61"/>
                      <a:pt x="30" y="92"/>
                      <a:pt x="30" y="92"/>
                    </a:cubicBezTo>
                    <a:cubicBezTo>
                      <a:pt x="30" y="92"/>
                      <a:pt x="30" y="92"/>
                      <a:pt x="0" y="92"/>
                    </a:cubicBezTo>
                    <a:lnTo>
                      <a:pt x="0" y="92"/>
                    </a:lnTo>
                    <a:lnTo>
                      <a:pt x="0" y="92"/>
                    </a:lnTo>
                    <a:cubicBezTo>
                      <a:pt x="30" y="92"/>
                      <a:pt x="30" y="124"/>
                      <a:pt x="30" y="155"/>
                    </a:cubicBezTo>
                    <a:lnTo>
                      <a:pt x="30" y="155"/>
                    </a:lnTo>
                    <a:lnTo>
                      <a:pt x="30" y="185"/>
                    </a:lnTo>
                    <a:lnTo>
                      <a:pt x="30" y="216"/>
                    </a:lnTo>
                    <a:lnTo>
                      <a:pt x="30" y="216"/>
                    </a:lnTo>
                    <a:lnTo>
                      <a:pt x="30" y="216"/>
                    </a:lnTo>
                    <a:cubicBezTo>
                      <a:pt x="61" y="216"/>
                      <a:pt x="61" y="216"/>
                      <a:pt x="61" y="216"/>
                    </a:cubicBezTo>
                    <a:lnTo>
                      <a:pt x="61" y="216"/>
                    </a:lnTo>
                    <a:lnTo>
                      <a:pt x="61" y="216"/>
                    </a:lnTo>
                    <a:lnTo>
                      <a:pt x="92" y="185"/>
                    </a:lnTo>
                    <a:lnTo>
                      <a:pt x="92" y="185"/>
                    </a:lnTo>
                    <a:cubicBezTo>
                      <a:pt x="123" y="185"/>
                      <a:pt x="123" y="185"/>
                      <a:pt x="123" y="185"/>
                    </a:cubicBezTo>
                    <a:lnTo>
                      <a:pt x="154" y="185"/>
                    </a:lnTo>
                    <a:lnTo>
                      <a:pt x="154" y="185"/>
                    </a:lnTo>
                    <a:lnTo>
                      <a:pt x="123" y="155"/>
                    </a:lnTo>
                    <a:cubicBezTo>
                      <a:pt x="123" y="155"/>
                      <a:pt x="92" y="124"/>
                      <a:pt x="123" y="124"/>
                    </a:cubicBezTo>
                    <a:cubicBezTo>
                      <a:pt x="123" y="92"/>
                      <a:pt x="123" y="92"/>
                      <a:pt x="154" y="92"/>
                    </a:cubicBezTo>
                    <a:cubicBezTo>
                      <a:pt x="154" y="61"/>
                      <a:pt x="154" y="61"/>
                      <a:pt x="185" y="61"/>
                    </a:cubicBezTo>
                    <a:lnTo>
                      <a:pt x="185" y="61"/>
                    </a:lnTo>
                    <a:cubicBezTo>
                      <a:pt x="185" y="61"/>
                      <a:pt x="185" y="31"/>
                      <a:pt x="216" y="31"/>
                    </a:cubicBezTo>
                    <a:lnTo>
                      <a:pt x="216" y="31"/>
                    </a:lnTo>
                    <a:cubicBezTo>
                      <a:pt x="216" y="31"/>
                      <a:pt x="216" y="31"/>
                      <a:pt x="216" y="0"/>
                    </a:cubicBezTo>
                    <a:lnTo>
                      <a:pt x="216" y="0"/>
                    </a:lnTo>
                    <a:lnTo>
                      <a:pt x="216" y="0"/>
                    </a:lnTo>
                    <a:lnTo>
                      <a:pt x="216" y="0"/>
                    </a:lnTo>
                    <a:lnTo>
                      <a:pt x="185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80" name="Freeform 77"/>
              <p:cNvSpPr>
                <a:spLocks noChangeArrowheads="1"/>
              </p:cNvSpPr>
              <p:nvPr/>
            </p:nvSpPr>
            <p:spPr bwMode="auto">
              <a:xfrm>
                <a:off x="4014788" y="1512888"/>
                <a:ext cx="55562" cy="22225"/>
              </a:xfrm>
              <a:custGeom>
                <a:avLst/>
                <a:gdLst>
                  <a:gd name="T0" fmla="*/ 124 w 156"/>
                  <a:gd name="T1" fmla="*/ 31 h 63"/>
                  <a:gd name="T2" fmla="*/ 124 w 156"/>
                  <a:gd name="T3" fmla="*/ 31 h 63"/>
                  <a:gd name="T4" fmla="*/ 93 w 156"/>
                  <a:gd name="T5" fmla="*/ 31 h 63"/>
                  <a:gd name="T6" fmla="*/ 93 w 156"/>
                  <a:gd name="T7" fmla="*/ 31 h 63"/>
                  <a:gd name="T8" fmla="*/ 93 w 156"/>
                  <a:gd name="T9" fmla="*/ 0 h 63"/>
                  <a:gd name="T10" fmla="*/ 62 w 156"/>
                  <a:gd name="T11" fmla="*/ 0 h 63"/>
                  <a:gd name="T12" fmla="*/ 62 w 156"/>
                  <a:gd name="T13" fmla="*/ 0 h 63"/>
                  <a:gd name="T14" fmla="*/ 62 w 156"/>
                  <a:gd name="T15" fmla="*/ 0 h 63"/>
                  <a:gd name="T16" fmla="*/ 62 w 156"/>
                  <a:gd name="T17" fmla="*/ 31 h 63"/>
                  <a:gd name="T18" fmla="*/ 31 w 156"/>
                  <a:gd name="T19" fmla="*/ 31 h 63"/>
                  <a:gd name="T20" fmla="*/ 0 w 156"/>
                  <a:gd name="T21" fmla="*/ 62 h 63"/>
                  <a:gd name="T22" fmla="*/ 0 w 156"/>
                  <a:gd name="T23" fmla="*/ 62 h 63"/>
                  <a:gd name="T24" fmla="*/ 0 w 156"/>
                  <a:gd name="T25" fmla="*/ 62 h 63"/>
                  <a:gd name="T26" fmla="*/ 0 w 156"/>
                  <a:gd name="T27" fmla="*/ 62 h 63"/>
                  <a:gd name="T28" fmla="*/ 0 w 156"/>
                  <a:gd name="T29" fmla="*/ 62 h 63"/>
                  <a:gd name="T30" fmla="*/ 0 w 156"/>
                  <a:gd name="T31" fmla="*/ 62 h 63"/>
                  <a:gd name="T32" fmla="*/ 0 w 156"/>
                  <a:gd name="T33" fmla="*/ 62 h 63"/>
                  <a:gd name="T34" fmla="*/ 31 w 156"/>
                  <a:gd name="T35" fmla="*/ 62 h 63"/>
                  <a:gd name="T36" fmla="*/ 31 w 156"/>
                  <a:gd name="T37" fmla="*/ 62 h 63"/>
                  <a:gd name="T38" fmla="*/ 31 w 156"/>
                  <a:gd name="T39" fmla="*/ 62 h 63"/>
                  <a:gd name="T40" fmla="*/ 31 w 156"/>
                  <a:gd name="T41" fmla="*/ 62 h 63"/>
                  <a:gd name="T42" fmla="*/ 93 w 156"/>
                  <a:gd name="T43" fmla="*/ 31 h 63"/>
                  <a:gd name="T44" fmla="*/ 93 w 156"/>
                  <a:gd name="T45" fmla="*/ 31 h 63"/>
                  <a:gd name="T46" fmla="*/ 93 w 156"/>
                  <a:gd name="T47" fmla="*/ 31 h 63"/>
                  <a:gd name="T48" fmla="*/ 93 w 156"/>
                  <a:gd name="T49" fmla="*/ 62 h 63"/>
                  <a:gd name="T50" fmla="*/ 93 w 156"/>
                  <a:gd name="T51" fmla="*/ 62 h 63"/>
                  <a:gd name="T52" fmla="*/ 124 w 156"/>
                  <a:gd name="T53" fmla="*/ 31 h 63"/>
                  <a:gd name="T54" fmla="*/ 124 w 156"/>
                  <a:gd name="T55" fmla="*/ 31 h 63"/>
                  <a:gd name="T56" fmla="*/ 155 w 156"/>
                  <a:gd name="T57" fmla="*/ 31 h 63"/>
                  <a:gd name="T58" fmla="*/ 155 w 156"/>
                  <a:gd name="T59" fmla="*/ 31 h 63"/>
                  <a:gd name="T60" fmla="*/ 155 w 156"/>
                  <a:gd name="T61" fmla="*/ 31 h 63"/>
                  <a:gd name="T62" fmla="*/ 124 w 156"/>
                  <a:gd name="T63" fmla="*/ 3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56" h="63">
                    <a:moveTo>
                      <a:pt x="124" y="31"/>
                    </a:moveTo>
                    <a:lnTo>
                      <a:pt x="124" y="31"/>
                    </a:lnTo>
                    <a:cubicBezTo>
                      <a:pt x="124" y="31"/>
                      <a:pt x="124" y="31"/>
                      <a:pt x="93" y="31"/>
                    </a:cubicBezTo>
                    <a:lnTo>
                      <a:pt x="93" y="31"/>
                    </a:lnTo>
                    <a:cubicBezTo>
                      <a:pt x="93" y="0"/>
                      <a:pt x="93" y="0"/>
                      <a:pt x="93" y="0"/>
                    </a:cubicBezTo>
                    <a:lnTo>
                      <a:pt x="62" y="0"/>
                    </a:lnTo>
                    <a:lnTo>
                      <a:pt x="62" y="0"/>
                    </a:lnTo>
                    <a:lnTo>
                      <a:pt x="62" y="0"/>
                    </a:lnTo>
                    <a:cubicBezTo>
                      <a:pt x="62" y="31"/>
                      <a:pt x="62" y="31"/>
                      <a:pt x="62" y="31"/>
                    </a:cubicBezTo>
                    <a:lnTo>
                      <a:pt x="31" y="31"/>
                    </a:lnTo>
                    <a:cubicBezTo>
                      <a:pt x="31" y="62"/>
                      <a:pt x="31" y="62"/>
                      <a:pt x="0" y="62"/>
                    </a:cubicBezTo>
                    <a:lnTo>
                      <a:pt x="0" y="62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31" y="62"/>
                    </a:lnTo>
                    <a:lnTo>
                      <a:pt x="31" y="62"/>
                    </a:lnTo>
                    <a:lnTo>
                      <a:pt x="31" y="62"/>
                    </a:lnTo>
                    <a:lnTo>
                      <a:pt x="31" y="62"/>
                    </a:lnTo>
                    <a:cubicBezTo>
                      <a:pt x="62" y="62"/>
                      <a:pt x="62" y="31"/>
                      <a:pt x="93" y="31"/>
                    </a:cubicBezTo>
                    <a:lnTo>
                      <a:pt x="93" y="31"/>
                    </a:lnTo>
                    <a:lnTo>
                      <a:pt x="93" y="31"/>
                    </a:lnTo>
                    <a:cubicBezTo>
                      <a:pt x="93" y="62"/>
                      <a:pt x="93" y="62"/>
                      <a:pt x="93" y="62"/>
                    </a:cubicBezTo>
                    <a:lnTo>
                      <a:pt x="93" y="62"/>
                    </a:lnTo>
                    <a:cubicBezTo>
                      <a:pt x="124" y="31"/>
                      <a:pt x="124" y="31"/>
                      <a:pt x="124" y="31"/>
                    </a:cubicBezTo>
                    <a:lnTo>
                      <a:pt x="124" y="31"/>
                    </a:lnTo>
                    <a:lnTo>
                      <a:pt x="155" y="31"/>
                    </a:lnTo>
                    <a:lnTo>
                      <a:pt x="155" y="31"/>
                    </a:lnTo>
                    <a:lnTo>
                      <a:pt x="155" y="31"/>
                    </a:lnTo>
                    <a:cubicBezTo>
                      <a:pt x="124" y="31"/>
                      <a:pt x="124" y="31"/>
                      <a:pt x="124" y="3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81" name="Freeform 78"/>
              <p:cNvSpPr>
                <a:spLocks noChangeArrowheads="1"/>
              </p:cNvSpPr>
              <p:nvPr/>
            </p:nvSpPr>
            <p:spPr bwMode="auto">
              <a:xfrm>
                <a:off x="4092575" y="1355725"/>
                <a:ext cx="88900" cy="44450"/>
              </a:xfrm>
              <a:custGeom>
                <a:avLst/>
                <a:gdLst>
                  <a:gd name="T0" fmla="*/ 0 w 249"/>
                  <a:gd name="T1" fmla="*/ 30 h 125"/>
                  <a:gd name="T2" fmla="*/ 0 w 249"/>
                  <a:gd name="T3" fmla="*/ 30 h 125"/>
                  <a:gd name="T4" fmla="*/ 31 w 249"/>
                  <a:gd name="T5" fmla="*/ 30 h 125"/>
                  <a:gd name="T6" fmla="*/ 31 w 249"/>
                  <a:gd name="T7" fmla="*/ 30 h 125"/>
                  <a:gd name="T8" fmla="*/ 62 w 249"/>
                  <a:gd name="T9" fmla="*/ 30 h 125"/>
                  <a:gd name="T10" fmla="*/ 62 w 249"/>
                  <a:gd name="T11" fmla="*/ 30 h 125"/>
                  <a:gd name="T12" fmla="*/ 93 w 249"/>
                  <a:gd name="T13" fmla="*/ 61 h 125"/>
                  <a:gd name="T14" fmla="*/ 93 w 249"/>
                  <a:gd name="T15" fmla="*/ 93 h 125"/>
                  <a:gd name="T16" fmla="*/ 93 w 249"/>
                  <a:gd name="T17" fmla="*/ 93 h 125"/>
                  <a:gd name="T18" fmla="*/ 124 w 249"/>
                  <a:gd name="T19" fmla="*/ 93 h 125"/>
                  <a:gd name="T20" fmla="*/ 124 w 249"/>
                  <a:gd name="T21" fmla="*/ 93 h 125"/>
                  <a:gd name="T22" fmla="*/ 124 w 249"/>
                  <a:gd name="T23" fmla="*/ 93 h 125"/>
                  <a:gd name="T24" fmla="*/ 154 w 249"/>
                  <a:gd name="T25" fmla="*/ 124 h 125"/>
                  <a:gd name="T26" fmla="*/ 154 w 249"/>
                  <a:gd name="T27" fmla="*/ 124 h 125"/>
                  <a:gd name="T28" fmla="*/ 154 w 249"/>
                  <a:gd name="T29" fmla="*/ 93 h 125"/>
                  <a:gd name="T30" fmla="*/ 186 w 249"/>
                  <a:gd name="T31" fmla="*/ 93 h 125"/>
                  <a:gd name="T32" fmla="*/ 186 w 249"/>
                  <a:gd name="T33" fmla="*/ 93 h 125"/>
                  <a:gd name="T34" fmla="*/ 186 w 249"/>
                  <a:gd name="T35" fmla="*/ 93 h 125"/>
                  <a:gd name="T36" fmla="*/ 186 w 249"/>
                  <a:gd name="T37" fmla="*/ 93 h 125"/>
                  <a:gd name="T38" fmla="*/ 217 w 249"/>
                  <a:gd name="T39" fmla="*/ 93 h 125"/>
                  <a:gd name="T40" fmla="*/ 248 w 249"/>
                  <a:gd name="T41" fmla="*/ 30 h 125"/>
                  <a:gd name="T42" fmla="*/ 248 w 249"/>
                  <a:gd name="T43" fmla="*/ 30 h 125"/>
                  <a:gd name="T44" fmla="*/ 248 w 249"/>
                  <a:gd name="T45" fmla="*/ 30 h 125"/>
                  <a:gd name="T46" fmla="*/ 248 w 249"/>
                  <a:gd name="T47" fmla="*/ 30 h 125"/>
                  <a:gd name="T48" fmla="*/ 217 w 249"/>
                  <a:gd name="T49" fmla="*/ 30 h 125"/>
                  <a:gd name="T50" fmla="*/ 217 w 249"/>
                  <a:gd name="T51" fmla="*/ 30 h 125"/>
                  <a:gd name="T52" fmla="*/ 217 w 249"/>
                  <a:gd name="T53" fmla="*/ 30 h 125"/>
                  <a:gd name="T54" fmla="*/ 186 w 249"/>
                  <a:gd name="T55" fmla="*/ 0 h 125"/>
                  <a:gd name="T56" fmla="*/ 186 w 249"/>
                  <a:gd name="T57" fmla="*/ 0 h 125"/>
                  <a:gd name="T58" fmla="*/ 186 w 249"/>
                  <a:gd name="T59" fmla="*/ 0 h 125"/>
                  <a:gd name="T60" fmla="*/ 186 w 249"/>
                  <a:gd name="T61" fmla="*/ 0 h 125"/>
                  <a:gd name="T62" fmla="*/ 186 w 249"/>
                  <a:gd name="T63" fmla="*/ 0 h 125"/>
                  <a:gd name="T64" fmla="*/ 154 w 249"/>
                  <a:gd name="T65" fmla="*/ 0 h 125"/>
                  <a:gd name="T66" fmla="*/ 124 w 249"/>
                  <a:gd name="T67" fmla="*/ 0 h 125"/>
                  <a:gd name="T68" fmla="*/ 124 w 249"/>
                  <a:gd name="T69" fmla="*/ 0 h 125"/>
                  <a:gd name="T70" fmla="*/ 124 w 249"/>
                  <a:gd name="T71" fmla="*/ 0 h 125"/>
                  <a:gd name="T72" fmla="*/ 124 w 249"/>
                  <a:gd name="T73" fmla="*/ 0 h 125"/>
                  <a:gd name="T74" fmla="*/ 93 w 249"/>
                  <a:gd name="T75" fmla="*/ 0 h 125"/>
                  <a:gd name="T76" fmla="*/ 62 w 249"/>
                  <a:gd name="T77" fmla="*/ 0 h 125"/>
                  <a:gd name="T78" fmla="*/ 31 w 249"/>
                  <a:gd name="T79" fmla="*/ 0 h 125"/>
                  <a:gd name="T80" fmla="*/ 0 w 249"/>
                  <a:gd name="T81" fmla="*/ 0 h 125"/>
                  <a:gd name="T82" fmla="*/ 0 w 249"/>
                  <a:gd name="T83" fmla="*/ 3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49" h="125">
                    <a:moveTo>
                      <a:pt x="0" y="30"/>
                    </a:moveTo>
                    <a:lnTo>
                      <a:pt x="0" y="30"/>
                    </a:lnTo>
                    <a:lnTo>
                      <a:pt x="31" y="30"/>
                    </a:lnTo>
                    <a:lnTo>
                      <a:pt x="31" y="30"/>
                    </a:lnTo>
                    <a:lnTo>
                      <a:pt x="62" y="30"/>
                    </a:lnTo>
                    <a:lnTo>
                      <a:pt x="62" y="30"/>
                    </a:lnTo>
                    <a:cubicBezTo>
                      <a:pt x="93" y="61"/>
                      <a:pt x="93" y="61"/>
                      <a:pt x="93" y="61"/>
                    </a:cubicBezTo>
                    <a:cubicBezTo>
                      <a:pt x="93" y="93"/>
                      <a:pt x="93" y="93"/>
                      <a:pt x="93" y="93"/>
                    </a:cubicBezTo>
                    <a:lnTo>
                      <a:pt x="93" y="93"/>
                    </a:lnTo>
                    <a:lnTo>
                      <a:pt x="124" y="93"/>
                    </a:lnTo>
                    <a:lnTo>
                      <a:pt x="124" y="93"/>
                    </a:lnTo>
                    <a:lnTo>
                      <a:pt x="124" y="93"/>
                    </a:lnTo>
                    <a:cubicBezTo>
                      <a:pt x="154" y="93"/>
                      <a:pt x="154" y="124"/>
                      <a:pt x="154" y="124"/>
                    </a:cubicBezTo>
                    <a:lnTo>
                      <a:pt x="154" y="124"/>
                    </a:lnTo>
                    <a:cubicBezTo>
                      <a:pt x="154" y="93"/>
                      <a:pt x="154" y="93"/>
                      <a:pt x="154" y="93"/>
                    </a:cubicBezTo>
                    <a:cubicBezTo>
                      <a:pt x="186" y="93"/>
                      <a:pt x="186" y="93"/>
                      <a:pt x="186" y="93"/>
                    </a:cubicBezTo>
                    <a:lnTo>
                      <a:pt x="186" y="93"/>
                    </a:lnTo>
                    <a:lnTo>
                      <a:pt x="186" y="93"/>
                    </a:lnTo>
                    <a:lnTo>
                      <a:pt x="186" y="93"/>
                    </a:lnTo>
                    <a:lnTo>
                      <a:pt x="217" y="93"/>
                    </a:lnTo>
                    <a:cubicBezTo>
                      <a:pt x="217" y="61"/>
                      <a:pt x="217" y="30"/>
                      <a:pt x="248" y="30"/>
                    </a:cubicBezTo>
                    <a:lnTo>
                      <a:pt x="248" y="30"/>
                    </a:lnTo>
                    <a:lnTo>
                      <a:pt x="248" y="30"/>
                    </a:lnTo>
                    <a:lnTo>
                      <a:pt x="248" y="30"/>
                    </a:lnTo>
                    <a:lnTo>
                      <a:pt x="217" y="30"/>
                    </a:lnTo>
                    <a:lnTo>
                      <a:pt x="217" y="30"/>
                    </a:lnTo>
                    <a:lnTo>
                      <a:pt x="217" y="30"/>
                    </a:lnTo>
                    <a:cubicBezTo>
                      <a:pt x="217" y="30"/>
                      <a:pt x="186" y="30"/>
                      <a:pt x="186" y="0"/>
                    </a:cubicBezTo>
                    <a:lnTo>
                      <a:pt x="186" y="0"/>
                    </a:lnTo>
                    <a:lnTo>
                      <a:pt x="186" y="0"/>
                    </a:lnTo>
                    <a:lnTo>
                      <a:pt x="186" y="0"/>
                    </a:lnTo>
                    <a:lnTo>
                      <a:pt x="186" y="0"/>
                    </a:lnTo>
                    <a:cubicBezTo>
                      <a:pt x="154" y="0"/>
                      <a:pt x="154" y="0"/>
                      <a:pt x="154" y="0"/>
                    </a:cubicBezTo>
                    <a:lnTo>
                      <a:pt x="124" y="0"/>
                    </a:lnTo>
                    <a:lnTo>
                      <a:pt x="124" y="0"/>
                    </a:lnTo>
                    <a:lnTo>
                      <a:pt x="124" y="0"/>
                    </a:lnTo>
                    <a:lnTo>
                      <a:pt x="124" y="0"/>
                    </a:lnTo>
                    <a:cubicBezTo>
                      <a:pt x="93" y="0"/>
                      <a:pt x="93" y="0"/>
                      <a:pt x="93" y="0"/>
                    </a:cubicBezTo>
                    <a:cubicBezTo>
                      <a:pt x="62" y="0"/>
                      <a:pt x="62" y="0"/>
                      <a:pt x="62" y="0"/>
                    </a:cubicBezTo>
                    <a:lnTo>
                      <a:pt x="31" y="0"/>
                    </a:lnTo>
                    <a:cubicBezTo>
                      <a:pt x="31" y="0"/>
                      <a:pt x="31" y="0"/>
                      <a:pt x="0" y="0"/>
                    </a:cubicBezTo>
                    <a:cubicBezTo>
                      <a:pt x="0" y="0"/>
                      <a:pt x="0" y="0"/>
                      <a:pt x="0" y="3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82" name="Freeform 79"/>
              <p:cNvSpPr>
                <a:spLocks noChangeArrowheads="1"/>
              </p:cNvSpPr>
              <p:nvPr/>
            </p:nvSpPr>
            <p:spPr bwMode="auto">
              <a:xfrm>
                <a:off x="4003675" y="1535113"/>
                <a:ext cx="100013" cy="44450"/>
              </a:xfrm>
              <a:custGeom>
                <a:avLst/>
                <a:gdLst>
                  <a:gd name="T0" fmla="*/ 248 w 280"/>
                  <a:gd name="T1" fmla="*/ 0 h 125"/>
                  <a:gd name="T2" fmla="*/ 248 w 280"/>
                  <a:gd name="T3" fmla="*/ 0 h 125"/>
                  <a:gd name="T4" fmla="*/ 217 w 280"/>
                  <a:gd name="T5" fmla="*/ 0 h 125"/>
                  <a:gd name="T6" fmla="*/ 217 w 280"/>
                  <a:gd name="T7" fmla="*/ 30 h 125"/>
                  <a:gd name="T8" fmla="*/ 186 w 280"/>
                  <a:gd name="T9" fmla="*/ 30 h 125"/>
                  <a:gd name="T10" fmla="*/ 186 w 280"/>
                  <a:gd name="T11" fmla="*/ 30 h 125"/>
                  <a:gd name="T12" fmla="*/ 186 w 280"/>
                  <a:gd name="T13" fmla="*/ 30 h 125"/>
                  <a:gd name="T14" fmla="*/ 155 w 280"/>
                  <a:gd name="T15" fmla="*/ 30 h 125"/>
                  <a:gd name="T16" fmla="*/ 124 w 280"/>
                  <a:gd name="T17" fmla="*/ 62 h 125"/>
                  <a:gd name="T18" fmla="*/ 124 w 280"/>
                  <a:gd name="T19" fmla="*/ 30 h 125"/>
                  <a:gd name="T20" fmla="*/ 124 w 280"/>
                  <a:gd name="T21" fmla="*/ 30 h 125"/>
                  <a:gd name="T22" fmla="*/ 124 w 280"/>
                  <a:gd name="T23" fmla="*/ 30 h 125"/>
                  <a:gd name="T24" fmla="*/ 93 w 280"/>
                  <a:gd name="T25" fmla="*/ 62 h 125"/>
                  <a:gd name="T26" fmla="*/ 62 w 280"/>
                  <a:gd name="T27" fmla="*/ 62 h 125"/>
                  <a:gd name="T28" fmla="*/ 62 w 280"/>
                  <a:gd name="T29" fmla="*/ 62 h 125"/>
                  <a:gd name="T30" fmla="*/ 62 w 280"/>
                  <a:gd name="T31" fmla="*/ 62 h 125"/>
                  <a:gd name="T32" fmla="*/ 62 w 280"/>
                  <a:gd name="T33" fmla="*/ 62 h 125"/>
                  <a:gd name="T34" fmla="*/ 62 w 280"/>
                  <a:gd name="T35" fmla="*/ 62 h 125"/>
                  <a:gd name="T36" fmla="*/ 62 w 280"/>
                  <a:gd name="T37" fmla="*/ 62 h 125"/>
                  <a:gd name="T38" fmla="*/ 31 w 280"/>
                  <a:gd name="T39" fmla="*/ 62 h 125"/>
                  <a:gd name="T40" fmla="*/ 0 w 280"/>
                  <a:gd name="T41" fmla="*/ 62 h 125"/>
                  <a:gd name="T42" fmla="*/ 0 w 280"/>
                  <a:gd name="T43" fmla="*/ 62 h 125"/>
                  <a:gd name="T44" fmla="*/ 0 w 280"/>
                  <a:gd name="T45" fmla="*/ 62 h 125"/>
                  <a:gd name="T46" fmla="*/ 0 w 280"/>
                  <a:gd name="T47" fmla="*/ 62 h 125"/>
                  <a:gd name="T48" fmla="*/ 0 w 280"/>
                  <a:gd name="T49" fmla="*/ 93 h 125"/>
                  <a:gd name="T50" fmla="*/ 0 w 280"/>
                  <a:gd name="T51" fmla="*/ 93 h 125"/>
                  <a:gd name="T52" fmla="*/ 0 w 280"/>
                  <a:gd name="T53" fmla="*/ 93 h 125"/>
                  <a:gd name="T54" fmla="*/ 0 w 280"/>
                  <a:gd name="T55" fmla="*/ 93 h 125"/>
                  <a:gd name="T56" fmla="*/ 0 w 280"/>
                  <a:gd name="T57" fmla="*/ 124 h 125"/>
                  <a:gd name="T58" fmla="*/ 0 w 280"/>
                  <a:gd name="T59" fmla="*/ 124 h 125"/>
                  <a:gd name="T60" fmla="*/ 31 w 280"/>
                  <a:gd name="T61" fmla="*/ 124 h 125"/>
                  <a:gd name="T62" fmla="*/ 31 w 280"/>
                  <a:gd name="T63" fmla="*/ 124 h 125"/>
                  <a:gd name="T64" fmla="*/ 31 w 280"/>
                  <a:gd name="T65" fmla="*/ 124 h 125"/>
                  <a:gd name="T66" fmla="*/ 31 w 280"/>
                  <a:gd name="T67" fmla="*/ 124 h 125"/>
                  <a:gd name="T68" fmla="*/ 31 w 280"/>
                  <a:gd name="T69" fmla="*/ 124 h 125"/>
                  <a:gd name="T70" fmla="*/ 31 w 280"/>
                  <a:gd name="T71" fmla="*/ 124 h 125"/>
                  <a:gd name="T72" fmla="*/ 62 w 280"/>
                  <a:gd name="T73" fmla="*/ 124 h 125"/>
                  <a:gd name="T74" fmla="*/ 93 w 280"/>
                  <a:gd name="T75" fmla="*/ 124 h 125"/>
                  <a:gd name="T76" fmla="*/ 93 w 280"/>
                  <a:gd name="T77" fmla="*/ 124 h 125"/>
                  <a:gd name="T78" fmla="*/ 124 w 280"/>
                  <a:gd name="T79" fmla="*/ 124 h 125"/>
                  <a:gd name="T80" fmla="*/ 124 w 280"/>
                  <a:gd name="T81" fmla="*/ 124 h 125"/>
                  <a:gd name="T82" fmla="*/ 124 w 280"/>
                  <a:gd name="T83" fmla="*/ 124 h 125"/>
                  <a:gd name="T84" fmla="*/ 124 w 280"/>
                  <a:gd name="T85" fmla="*/ 124 h 125"/>
                  <a:gd name="T86" fmla="*/ 124 w 280"/>
                  <a:gd name="T87" fmla="*/ 124 h 125"/>
                  <a:gd name="T88" fmla="*/ 124 w 280"/>
                  <a:gd name="T89" fmla="*/ 124 h 125"/>
                  <a:gd name="T90" fmla="*/ 155 w 280"/>
                  <a:gd name="T91" fmla="*/ 124 h 125"/>
                  <a:gd name="T92" fmla="*/ 155 w 280"/>
                  <a:gd name="T93" fmla="*/ 124 h 125"/>
                  <a:gd name="T94" fmla="*/ 155 w 280"/>
                  <a:gd name="T95" fmla="*/ 124 h 125"/>
                  <a:gd name="T96" fmla="*/ 155 w 280"/>
                  <a:gd name="T97" fmla="*/ 124 h 125"/>
                  <a:gd name="T98" fmla="*/ 186 w 280"/>
                  <a:gd name="T99" fmla="*/ 124 h 125"/>
                  <a:gd name="T100" fmla="*/ 186 w 280"/>
                  <a:gd name="T101" fmla="*/ 124 h 125"/>
                  <a:gd name="T102" fmla="*/ 186 w 280"/>
                  <a:gd name="T103" fmla="*/ 93 h 125"/>
                  <a:gd name="T104" fmla="*/ 217 w 280"/>
                  <a:gd name="T105" fmla="*/ 93 h 125"/>
                  <a:gd name="T106" fmla="*/ 248 w 280"/>
                  <a:gd name="T107" fmla="*/ 30 h 125"/>
                  <a:gd name="T108" fmla="*/ 279 w 280"/>
                  <a:gd name="T109" fmla="*/ 30 h 125"/>
                  <a:gd name="T110" fmla="*/ 279 w 280"/>
                  <a:gd name="T111" fmla="*/ 30 h 125"/>
                  <a:gd name="T112" fmla="*/ 248 w 280"/>
                  <a:gd name="T113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80" h="125">
                    <a:moveTo>
                      <a:pt x="248" y="0"/>
                    </a:moveTo>
                    <a:lnTo>
                      <a:pt x="248" y="0"/>
                    </a:lnTo>
                    <a:cubicBezTo>
                      <a:pt x="217" y="0"/>
                      <a:pt x="217" y="0"/>
                      <a:pt x="217" y="0"/>
                    </a:cubicBezTo>
                    <a:cubicBezTo>
                      <a:pt x="217" y="0"/>
                      <a:pt x="217" y="0"/>
                      <a:pt x="217" y="30"/>
                    </a:cubicBezTo>
                    <a:cubicBezTo>
                      <a:pt x="186" y="30"/>
                      <a:pt x="186" y="30"/>
                      <a:pt x="186" y="30"/>
                    </a:cubicBezTo>
                    <a:lnTo>
                      <a:pt x="186" y="30"/>
                    </a:lnTo>
                    <a:lnTo>
                      <a:pt x="186" y="30"/>
                    </a:lnTo>
                    <a:cubicBezTo>
                      <a:pt x="155" y="30"/>
                      <a:pt x="155" y="30"/>
                      <a:pt x="155" y="30"/>
                    </a:cubicBezTo>
                    <a:cubicBezTo>
                      <a:pt x="155" y="30"/>
                      <a:pt x="155" y="62"/>
                      <a:pt x="124" y="62"/>
                    </a:cubicBezTo>
                    <a:lnTo>
                      <a:pt x="124" y="30"/>
                    </a:lnTo>
                    <a:lnTo>
                      <a:pt x="124" y="30"/>
                    </a:lnTo>
                    <a:lnTo>
                      <a:pt x="124" y="30"/>
                    </a:lnTo>
                    <a:cubicBezTo>
                      <a:pt x="93" y="62"/>
                      <a:pt x="93" y="62"/>
                      <a:pt x="93" y="62"/>
                    </a:cubicBezTo>
                    <a:cubicBezTo>
                      <a:pt x="93" y="62"/>
                      <a:pt x="93" y="62"/>
                      <a:pt x="62" y="62"/>
                    </a:cubicBezTo>
                    <a:lnTo>
                      <a:pt x="62" y="62"/>
                    </a:lnTo>
                    <a:lnTo>
                      <a:pt x="62" y="62"/>
                    </a:lnTo>
                    <a:lnTo>
                      <a:pt x="62" y="62"/>
                    </a:lnTo>
                    <a:lnTo>
                      <a:pt x="62" y="62"/>
                    </a:lnTo>
                    <a:lnTo>
                      <a:pt x="62" y="62"/>
                    </a:lnTo>
                    <a:cubicBezTo>
                      <a:pt x="31" y="62"/>
                      <a:pt x="31" y="62"/>
                      <a:pt x="31" y="62"/>
                    </a:cubicBezTo>
                    <a:cubicBezTo>
                      <a:pt x="31" y="62"/>
                      <a:pt x="31" y="62"/>
                      <a:pt x="0" y="62"/>
                    </a:cubicBezTo>
                    <a:lnTo>
                      <a:pt x="0" y="62"/>
                    </a:lnTo>
                    <a:lnTo>
                      <a:pt x="0" y="62"/>
                    </a:lnTo>
                    <a:lnTo>
                      <a:pt x="0" y="62"/>
                    </a:lnTo>
                    <a:cubicBezTo>
                      <a:pt x="0" y="93"/>
                      <a:pt x="0" y="93"/>
                      <a:pt x="0" y="93"/>
                    </a:cubicBezTo>
                    <a:lnTo>
                      <a:pt x="0" y="93"/>
                    </a:lnTo>
                    <a:lnTo>
                      <a:pt x="0" y="93"/>
                    </a:lnTo>
                    <a:lnTo>
                      <a:pt x="0" y="93"/>
                    </a:lnTo>
                    <a:cubicBezTo>
                      <a:pt x="0" y="93"/>
                      <a:pt x="0" y="93"/>
                      <a:pt x="0" y="124"/>
                    </a:cubicBezTo>
                    <a:lnTo>
                      <a:pt x="0" y="124"/>
                    </a:lnTo>
                    <a:cubicBezTo>
                      <a:pt x="31" y="124"/>
                      <a:pt x="31" y="124"/>
                      <a:pt x="31" y="124"/>
                    </a:cubicBezTo>
                    <a:lnTo>
                      <a:pt x="31" y="124"/>
                    </a:lnTo>
                    <a:lnTo>
                      <a:pt x="31" y="124"/>
                    </a:lnTo>
                    <a:lnTo>
                      <a:pt x="31" y="124"/>
                    </a:lnTo>
                    <a:lnTo>
                      <a:pt x="31" y="124"/>
                    </a:lnTo>
                    <a:lnTo>
                      <a:pt x="31" y="124"/>
                    </a:lnTo>
                    <a:cubicBezTo>
                      <a:pt x="62" y="124"/>
                      <a:pt x="62" y="124"/>
                      <a:pt x="62" y="124"/>
                    </a:cubicBezTo>
                    <a:cubicBezTo>
                      <a:pt x="62" y="124"/>
                      <a:pt x="62" y="124"/>
                      <a:pt x="93" y="124"/>
                    </a:cubicBezTo>
                    <a:lnTo>
                      <a:pt x="93" y="124"/>
                    </a:lnTo>
                    <a:lnTo>
                      <a:pt x="124" y="124"/>
                    </a:lnTo>
                    <a:lnTo>
                      <a:pt x="124" y="124"/>
                    </a:lnTo>
                    <a:lnTo>
                      <a:pt x="124" y="124"/>
                    </a:lnTo>
                    <a:lnTo>
                      <a:pt x="124" y="124"/>
                    </a:lnTo>
                    <a:lnTo>
                      <a:pt x="124" y="124"/>
                    </a:lnTo>
                    <a:lnTo>
                      <a:pt x="124" y="124"/>
                    </a:lnTo>
                    <a:cubicBezTo>
                      <a:pt x="155" y="124"/>
                      <a:pt x="155" y="124"/>
                      <a:pt x="155" y="124"/>
                    </a:cubicBezTo>
                    <a:lnTo>
                      <a:pt x="155" y="124"/>
                    </a:lnTo>
                    <a:lnTo>
                      <a:pt x="155" y="124"/>
                    </a:lnTo>
                    <a:lnTo>
                      <a:pt x="155" y="124"/>
                    </a:lnTo>
                    <a:cubicBezTo>
                      <a:pt x="155" y="124"/>
                      <a:pt x="155" y="124"/>
                      <a:pt x="186" y="124"/>
                    </a:cubicBezTo>
                    <a:lnTo>
                      <a:pt x="186" y="124"/>
                    </a:lnTo>
                    <a:lnTo>
                      <a:pt x="186" y="93"/>
                    </a:lnTo>
                    <a:lnTo>
                      <a:pt x="217" y="93"/>
                    </a:lnTo>
                    <a:cubicBezTo>
                      <a:pt x="217" y="62"/>
                      <a:pt x="248" y="62"/>
                      <a:pt x="248" y="30"/>
                    </a:cubicBezTo>
                    <a:lnTo>
                      <a:pt x="279" y="30"/>
                    </a:lnTo>
                    <a:lnTo>
                      <a:pt x="279" y="30"/>
                    </a:lnTo>
                    <a:cubicBezTo>
                      <a:pt x="248" y="30"/>
                      <a:pt x="248" y="0"/>
                      <a:pt x="24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83" name="Freeform 80"/>
              <p:cNvSpPr>
                <a:spLocks noChangeArrowheads="1"/>
              </p:cNvSpPr>
              <p:nvPr/>
            </p:nvSpPr>
            <p:spPr bwMode="auto">
              <a:xfrm>
                <a:off x="3757613" y="1423988"/>
                <a:ext cx="44450" cy="33337"/>
              </a:xfrm>
              <a:custGeom>
                <a:avLst/>
                <a:gdLst>
                  <a:gd name="T0" fmla="*/ 31 w 125"/>
                  <a:gd name="T1" fmla="*/ 92 h 93"/>
                  <a:gd name="T2" fmla="*/ 31 w 125"/>
                  <a:gd name="T3" fmla="*/ 92 h 93"/>
                  <a:gd name="T4" fmla="*/ 62 w 125"/>
                  <a:gd name="T5" fmla="*/ 62 h 93"/>
                  <a:gd name="T6" fmla="*/ 94 w 125"/>
                  <a:gd name="T7" fmla="*/ 62 h 93"/>
                  <a:gd name="T8" fmla="*/ 94 w 125"/>
                  <a:gd name="T9" fmla="*/ 62 h 93"/>
                  <a:gd name="T10" fmla="*/ 94 w 125"/>
                  <a:gd name="T11" fmla="*/ 62 h 93"/>
                  <a:gd name="T12" fmla="*/ 94 w 125"/>
                  <a:gd name="T13" fmla="*/ 31 h 93"/>
                  <a:gd name="T14" fmla="*/ 94 w 125"/>
                  <a:gd name="T15" fmla="*/ 31 h 93"/>
                  <a:gd name="T16" fmla="*/ 94 w 125"/>
                  <a:gd name="T17" fmla="*/ 31 h 93"/>
                  <a:gd name="T18" fmla="*/ 94 w 125"/>
                  <a:gd name="T19" fmla="*/ 0 h 93"/>
                  <a:gd name="T20" fmla="*/ 94 w 125"/>
                  <a:gd name="T21" fmla="*/ 0 h 93"/>
                  <a:gd name="T22" fmla="*/ 94 w 125"/>
                  <a:gd name="T23" fmla="*/ 0 h 93"/>
                  <a:gd name="T24" fmla="*/ 124 w 125"/>
                  <a:gd name="T25" fmla="*/ 0 h 93"/>
                  <a:gd name="T26" fmla="*/ 124 w 125"/>
                  <a:gd name="T27" fmla="*/ 0 h 93"/>
                  <a:gd name="T28" fmla="*/ 124 w 125"/>
                  <a:gd name="T29" fmla="*/ 0 h 93"/>
                  <a:gd name="T30" fmla="*/ 94 w 125"/>
                  <a:gd name="T31" fmla="*/ 0 h 93"/>
                  <a:gd name="T32" fmla="*/ 62 w 125"/>
                  <a:gd name="T33" fmla="*/ 0 h 93"/>
                  <a:gd name="T34" fmla="*/ 31 w 125"/>
                  <a:gd name="T35" fmla="*/ 0 h 93"/>
                  <a:gd name="T36" fmla="*/ 31 w 125"/>
                  <a:gd name="T37" fmla="*/ 0 h 93"/>
                  <a:gd name="T38" fmla="*/ 31 w 125"/>
                  <a:gd name="T39" fmla="*/ 0 h 93"/>
                  <a:gd name="T40" fmla="*/ 31 w 125"/>
                  <a:gd name="T41" fmla="*/ 31 h 93"/>
                  <a:gd name="T42" fmla="*/ 0 w 125"/>
                  <a:gd name="T43" fmla="*/ 31 h 93"/>
                  <a:gd name="T44" fmla="*/ 31 w 125"/>
                  <a:gd name="T45" fmla="*/ 62 h 93"/>
                  <a:gd name="T46" fmla="*/ 31 w 125"/>
                  <a:gd name="T47" fmla="*/ 92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5" h="93">
                    <a:moveTo>
                      <a:pt x="31" y="92"/>
                    </a:moveTo>
                    <a:lnTo>
                      <a:pt x="31" y="92"/>
                    </a:lnTo>
                    <a:lnTo>
                      <a:pt x="62" y="62"/>
                    </a:lnTo>
                    <a:cubicBezTo>
                      <a:pt x="62" y="62"/>
                      <a:pt x="62" y="62"/>
                      <a:pt x="94" y="62"/>
                    </a:cubicBezTo>
                    <a:lnTo>
                      <a:pt x="94" y="62"/>
                    </a:lnTo>
                    <a:lnTo>
                      <a:pt x="94" y="62"/>
                    </a:lnTo>
                    <a:lnTo>
                      <a:pt x="94" y="31"/>
                    </a:lnTo>
                    <a:lnTo>
                      <a:pt x="94" y="31"/>
                    </a:lnTo>
                    <a:lnTo>
                      <a:pt x="94" y="31"/>
                    </a:lnTo>
                    <a:cubicBezTo>
                      <a:pt x="94" y="31"/>
                      <a:pt x="94" y="31"/>
                      <a:pt x="94" y="0"/>
                    </a:cubicBezTo>
                    <a:lnTo>
                      <a:pt x="94" y="0"/>
                    </a:lnTo>
                    <a:lnTo>
                      <a:pt x="94" y="0"/>
                    </a:lnTo>
                    <a:cubicBezTo>
                      <a:pt x="124" y="0"/>
                      <a:pt x="124" y="0"/>
                      <a:pt x="124" y="0"/>
                    </a:cubicBezTo>
                    <a:lnTo>
                      <a:pt x="124" y="0"/>
                    </a:lnTo>
                    <a:lnTo>
                      <a:pt x="124" y="0"/>
                    </a:lnTo>
                    <a:lnTo>
                      <a:pt x="94" y="0"/>
                    </a:lnTo>
                    <a:cubicBezTo>
                      <a:pt x="94" y="0"/>
                      <a:pt x="94" y="0"/>
                      <a:pt x="62" y="0"/>
                    </a:cubicBezTo>
                    <a:cubicBezTo>
                      <a:pt x="62" y="0"/>
                      <a:pt x="62" y="0"/>
                      <a:pt x="31" y="0"/>
                    </a:cubicBezTo>
                    <a:lnTo>
                      <a:pt x="31" y="0"/>
                    </a:lnTo>
                    <a:lnTo>
                      <a:pt x="31" y="0"/>
                    </a:lnTo>
                    <a:cubicBezTo>
                      <a:pt x="31" y="0"/>
                      <a:pt x="31" y="0"/>
                      <a:pt x="31" y="31"/>
                    </a:cubicBezTo>
                    <a:cubicBezTo>
                      <a:pt x="31" y="31"/>
                      <a:pt x="31" y="31"/>
                      <a:pt x="0" y="31"/>
                    </a:cubicBezTo>
                    <a:cubicBezTo>
                      <a:pt x="31" y="62"/>
                      <a:pt x="31" y="62"/>
                      <a:pt x="31" y="62"/>
                    </a:cubicBezTo>
                    <a:lnTo>
                      <a:pt x="31" y="92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84" name="Freeform 81"/>
              <p:cNvSpPr>
                <a:spLocks noChangeArrowheads="1"/>
              </p:cNvSpPr>
              <p:nvPr/>
            </p:nvSpPr>
            <p:spPr bwMode="auto">
              <a:xfrm>
                <a:off x="3579813" y="1479550"/>
                <a:ext cx="234950" cy="179388"/>
              </a:xfrm>
              <a:custGeom>
                <a:avLst/>
                <a:gdLst>
                  <a:gd name="T0" fmla="*/ 186 w 652"/>
                  <a:gd name="T1" fmla="*/ 465 h 497"/>
                  <a:gd name="T2" fmla="*/ 186 w 652"/>
                  <a:gd name="T3" fmla="*/ 465 h 497"/>
                  <a:gd name="T4" fmla="*/ 218 w 652"/>
                  <a:gd name="T5" fmla="*/ 465 h 497"/>
                  <a:gd name="T6" fmla="*/ 248 w 652"/>
                  <a:gd name="T7" fmla="*/ 496 h 497"/>
                  <a:gd name="T8" fmla="*/ 310 w 652"/>
                  <a:gd name="T9" fmla="*/ 496 h 497"/>
                  <a:gd name="T10" fmla="*/ 342 w 652"/>
                  <a:gd name="T11" fmla="*/ 496 h 497"/>
                  <a:gd name="T12" fmla="*/ 372 w 652"/>
                  <a:gd name="T13" fmla="*/ 496 h 497"/>
                  <a:gd name="T14" fmla="*/ 403 w 652"/>
                  <a:gd name="T15" fmla="*/ 465 h 497"/>
                  <a:gd name="T16" fmla="*/ 466 w 652"/>
                  <a:gd name="T17" fmla="*/ 433 h 497"/>
                  <a:gd name="T18" fmla="*/ 527 w 652"/>
                  <a:gd name="T19" fmla="*/ 465 h 497"/>
                  <a:gd name="T20" fmla="*/ 590 w 652"/>
                  <a:gd name="T21" fmla="*/ 465 h 497"/>
                  <a:gd name="T22" fmla="*/ 620 w 652"/>
                  <a:gd name="T23" fmla="*/ 433 h 497"/>
                  <a:gd name="T24" fmla="*/ 590 w 652"/>
                  <a:gd name="T25" fmla="*/ 403 h 497"/>
                  <a:gd name="T26" fmla="*/ 590 w 652"/>
                  <a:gd name="T27" fmla="*/ 372 h 497"/>
                  <a:gd name="T28" fmla="*/ 590 w 652"/>
                  <a:gd name="T29" fmla="*/ 341 h 497"/>
                  <a:gd name="T30" fmla="*/ 558 w 652"/>
                  <a:gd name="T31" fmla="*/ 309 h 497"/>
                  <a:gd name="T32" fmla="*/ 558 w 652"/>
                  <a:gd name="T33" fmla="*/ 248 h 497"/>
                  <a:gd name="T34" fmla="*/ 558 w 652"/>
                  <a:gd name="T35" fmla="*/ 248 h 497"/>
                  <a:gd name="T36" fmla="*/ 558 w 652"/>
                  <a:gd name="T37" fmla="*/ 248 h 497"/>
                  <a:gd name="T38" fmla="*/ 590 w 652"/>
                  <a:gd name="T39" fmla="*/ 217 h 497"/>
                  <a:gd name="T40" fmla="*/ 620 w 652"/>
                  <a:gd name="T41" fmla="*/ 185 h 497"/>
                  <a:gd name="T42" fmla="*/ 620 w 652"/>
                  <a:gd name="T43" fmla="*/ 185 h 497"/>
                  <a:gd name="T44" fmla="*/ 651 w 652"/>
                  <a:gd name="T45" fmla="*/ 124 h 497"/>
                  <a:gd name="T46" fmla="*/ 620 w 652"/>
                  <a:gd name="T47" fmla="*/ 124 h 497"/>
                  <a:gd name="T48" fmla="*/ 590 w 652"/>
                  <a:gd name="T49" fmla="*/ 124 h 497"/>
                  <a:gd name="T50" fmla="*/ 590 w 652"/>
                  <a:gd name="T51" fmla="*/ 124 h 497"/>
                  <a:gd name="T52" fmla="*/ 558 w 652"/>
                  <a:gd name="T53" fmla="*/ 124 h 497"/>
                  <a:gd name="T54" fmla="*/ 558 w 652"/>
                  <a:gd name="T55" fmla="*/ 124 h 497"/>
                  <a:gd name="T56" fmla="*/ 527 w 652"/>
                  <a:gd name="T57" fmla="*/ 93 h 497"/>
                  <a:gd name="T58" fmla="*/ 496 w 652"/>
                  <a:gd name="T59" fmla="*/ 93 h 497"/>
                  <a:gd name="T60" fmla="*/ 466 w 652"/>
                  <a:gd name="T61" fmla="*/ 93 h 497"/>
                  <a:gd name="T62" fmla="*/ 434 w 652"/>
                  <a:gd name="T63" fmla="*/ 61 h 497"/>
                  <a:gd name="T64" fmla="*/ 403 w 652"/>
                  <a:gd name="T65" fmla="*/ 31 h 497"/>
                  <a:gd name="T66" fmla="*/ 372 w 652"/>
                  <a:gd name="T67" fmla="*/ 0 h 497"/>
                  <a:gd name="T68" fmla="*/ 342 w 652"/>
                  <a:gd name="T69" fmla="*/ 0 h 497"/>
                  <a:gd name="T70" fmla="*/ 403 w 652"/>
                  <a:gd name="T71" fmla="*/ 61 h 497"/>
                  <a:gd name="T72" fmla="*/ 342 w 652"/>
                  <a:gd name="T73" fmla="*/ 61 h 497"/>
                  <a:gd name="T74" fmla="*/ 218 w 652"/>
                  <a:gd name="T75" fmla="*/ 124 h 497"/>
                  <a:gd name="T76" fmla="*/ 155 w 652"/>
                  <a:gd name="T77" fmla="*/ 93 h 497"/>
                  <a:gd name="T78" fmla="*/ 124 w 652"/>
                  <a:gd name="T79" fmla="*/ 155 h 497"/>
                  <a:gd name="T80" fmla="*/ 124 w 652"/>
                  <a:gd name="T81" fmla="*/ 155 h 497"/>
                  <a:gd name="T82" fmla="*/ 124 w 652"/>
                  <a:gd name="T83" fmla="*/ 155 h 497"/>
                  <a:gd name="T84" fmla="*/ 62 w 652"/>
                  <a:gd name="T85" fmla="*/ 124 h 497"/>
                  <a:gd name="T86" fmla="*/ 0 w 652"/>
                  <a:gd name="T87" fmla="*/ 155 h 497"/>
                  <a:gd name="T88" fmla="*/ 0 w 652"/>
                  <a:gd name="T89" fmla="*/ 155 h 497"/>
                  <a:gd name="T90" fmla="*/ 0 w 652"/>
                  <a:gd name="T91" fmla="*/ 155 h 497"/>
                  <a:gd name="T92" fmla="*/ 31 w 652"/>
                  <a:gd name="T93" fmla="*/ 155 h 497"/>
                  <a:gd name="T94" fmla="*/ 62 w 652"/>
                  <a:gd name="T95" fmla="*/ 185 h 497"/>
                  <a:gd name="T96" fmla="*/ 94 w 652"/>
                  <a:gd name="T97" fmla="*/ 185 h 497"/>
                  <a:gd name="T98" fmla="*/ 124 w 652"/>
                  <a:gd name="T99" fmla="*/ 217 h 497"/>
                  <a:gd name="T100" fmla="*/ 155 w 652"/>
                  <a:gd name="T101" fmla="*/ 248 h 497"/>
                  <a:gd name="T102" fmla="*/ 186 w 652"/>
                  <a:gd name="T103" fmla="*/ 403 h 497"/>
                  <a:gd name="T104" fmla="*/ 186 w 652"/>
                  <a:gd name="T105" fmla="*/ 465 h 4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52" h="497">
                    <a:moveTo>
                      <a:pt x="186" y="465"/>
                    </a:moveTo>
                    <a:lnTo>
                      <a:pt x="186" y="465"/>
                    </a:lnTo>
                    <a:lnTo>
                      <a:pt x="186" y="465"/>
                    </a:lnTo>
                    <a:lnTo>
                      <a:pt x="186" y="465"/>
                    </a:lnTo>
                    <a:lnTo>
                      <a:pt x="186" y="465"/>
                    </a:lnTo>
                    <a:lnTo>
                      <a:pt x="218" y="465"/>
                    </a:lnTo>
                    <a:cubicBezTo>
                      <a:pt x="218" y="496"/>
                      <a:pt x="218" y="496"/>
                      <a:pt x="248" y="496"/>
                    </a:cubicBezTo>
                    <a:lnTo>
                      <a:pt x="248" y="496"/>
                    </a:lnTo>
                    <a:lnTo>
                      <a:pt x="279" y="496"/>
                    </a:lnTo>
                    <a:lnTo>
                      <a:pt x="310" y="496"/>
                    </a:lnTo>
                    <a:lnTo>
                      <a:pt x="310" y="496"/>
                    </a:lnTo>
                    <a:lnTo>
                      <a:pt x="342" y="496"/>
                    </a:lnTo>
                    <a:cubicBezTo>
                      <a:pt x="342" y="496"/>
                      <a:pt x="342" y="496"/>
                      <a:pt x="372" y="496"/>
                    </a:cubicBezTo>
                    <a:lnTo>
                      <a:pt x="372" y="496"/>
                    </a:lnTo>
                    <a:lnTo>
                      <a:pt x="372" y="496"/>
                    </a:lnTo>
                    <a:cubicBezTo>
                      <a:pt x="403" y="465"/>
                      <a:pt x="403" y="465"/>
                      <a:pt x="403" y="465"/>
                    </a:cubicBezTo>
                    <a:cubicBezTo>
                      <a:pt x="434" y="433"/>
                      <a:pt x="434" y="433"/>
                      <a:pt x="434" y="433"/>
                    </a:cubicBezTo>
                    <a:cubicBezTo>
                      <a:pt x="466" y="433"/>
                      <a:pt x="466" y="433"/>
                      <a:pt x="466" y="433"/>
                    </a:cubicBezTo>
                    <a:cubicBezTo>
                      <a:pt x="466" y="433"/>
                      <a:pt x="496" y="433"/>
                      <a:pt x="527" y="465"/>
                    </a:cubicBezTo>
                    <a:lnTo>
                      <a:pt x="527" y="465"/>
                    </a:lnTo>
                    <a:cubicBezTo>
                      <a:pt x="558" y="465"/>
                      <a:pt x="558" y="465"/>
                      <a:pt x="558" y="465"/>
                    </a:cubicBezTo>
                    <a:cubicBezTo>
                      <a:pt x="558" y="465"/>
                      <a:pt x="558" y="465"/>
                      <a:pt x="590" y="465"/>
                    </a:cubicBezTo>
                    <a:lnTo>
                      <a:pt x="590" y="465"/>
                    </a:lnTo>
                    <a:lnTo>
                      <a:pt x="620" y="433"/>
                    </a:lnTo>
                    <a:cubicBezTo>
                      <a:pt x="590" y="433"/>
                      <a:pt x="590" y="433"/>
                      <a:pt x="590" y="403"/>
                    </a:cubicBezTo>
                    <a:lnTo>
                      <a:pt x="590" y="403"/>
                    </a:lnTo>
                    <a:lnTo>
                      <a:pt x="590" y="403"/>
                    </a:lnTo>
                    <a:lnTo>
                      <a:pt x="590" y="372"/>
                    </a:lnTo>
                    <a:lnTo>
                      <a:pt x="590" y="372"/>
                    </a:lnTo>
                    <a:cubicBezTo>
                      <a:pt x="590" y="341"/>
                      <a:pt x="590" y="341"/>
                      <a:pt x="590" y="341"/>
                    </a:cubicBezTo>
                    <a:lnTo>
                      <a:pt x="558" y="309"/>
                    </a:lnTo>
                    <a:lnTo>
                      <a:pt x="558" y="309"/>
                    </a:lnTo>
                    <a:lnTo>
                      <a:pt x="527" y="279"/>
                    </a:lnTo>
                    <a:cubicBezTo>
                      <a:pt x="527" y="279"/>
                      <a:pt x="527" y="279"/>
                      <a:pt x="558" y="248"/>
                    </a:cubicBezTo>
                    <a:lnTo>
                      <a:pt x="558" y="248"/>
                    </a:lnTo>
                    <a:lnTo>
                      <a:pt x="558" y="248"/>
                    </a:lnTo>
                    <a:lnTo>
                      <a:pt x="558" y="248"/>
                    </a:lnTo>
                    <a:lnTo>
                      <a:pt x="558" y="248"/>
                    </a:lnTo>
                    <a:cubicBezTo>
                      <a:pt x="590" y="217"/>
                      <a:pt x="590" y="217"/>
                      <a:pt x="590" y="217"/>
                    </a:cubicBezTo>
                    <a:lnTo>
                      <a:pt x="590" y="217"/>
                    </a:lnTo>
                    <a:cubicBezTo>
                      <a:pt x="590" y="217"/>
                      <a:pt x="590" y="217"/>
                      <a:pt x="590" y="185"/>
                    </a:cubicBezTo>
                    <a:cubicBezTo>
                      <a:pt x="620" y="185"/>
                      <a:pt x="620" y="185"/>
                      <a:pt x="620" y="185"/>
                    </a:cubicBezTo>
                    <a:lnTo>
                      <a:pt x="620" y="185"/>
                    </a:lnTo>
                    <a:lnTo>
                      <a:pt x="620" y="185"/>
                    </a:lnTo>
                    <a:lnTo>
                      <a:pt x="620" y="185"/>
                    </a:lnTo>
                    <a:cubicBezTo>
                      <a:pt x="620" y="155"/>
                      <a:pt x="620" y="155"/>
                      <a:pt x="651" y="124"/>
                    </a:cubicBezTo>
                    <a:cubicBezTo>
                      <a:pt x="620" y="124"/>
                      <a:pt x="620" y="124"/>
                      <a:pt x="620" y="124"/>
                    </a:cubicBezTo>
                    <a:lnTo>
                      <a:pt x="620" y="124"/>
                    </a:lnTo>
                    <a:lnTo>
                      <a:pt x="620" y="124"/>
                    </a:lnTo>
                    <a:cubicBezTo>
                      <a:pt x="590" y="124"/>
                      <a:pt x="590" y="124"/>
                      <a:pt x="590" y="124"/>
                    </a:cubicBezTo>
                    <a:lnTo>
                      <a:pt x="590" y="124"/>
                    </a:lnTo>
                    <a:lnTo>
                      <a:pt x="590" y="124"/>
                    </a:lnTo>
                    <a:lnTo>
                      <a:pt x="590" y="124"/>
                    </a:lnTo>
                    <a:lnTo>
                      <a:pt x="558" y="124"/>
                    </a:lnTo>
                    <a:lnTo>
                      <a:pt x="558" y="124"/>
                    </a:lnTo>
                    <a:lnTo>
                      <a:pt x="558" y="124"/>
                    </a:lnTo>
                    <a:lnTo>
                      <a:pt x="558" y="124"/>
                    </a:lnTo>
                    <a:cubicBezTo>
                      <a:pt x="527" y="124"/>
                      <a:pt x="527" y="93"/>
                      <a:pt x="527" y="93"/>
                    </a:cubicBezTo>
                    <a:lnTo>
                      <a:pt x="527" y="93"/>
                    </a:lnTo>
                    <a:cubicBezTo>
                      <a:pt x="496" y="93"/>
                      <a:pt x="496" y="93"/>
                      <a:pt x="496" y="93"/>
                    </a:cubicBezTo>
                    <a:lnTo>
                      <a:pt x="496" y="93"/>
                    </a:lnTo>
                    <a:lnTo>
                      <a:pt x="466" y="93"/>
                    </a:lnTo>
                    <a:lnTo>
                      <a:pt x="466" y="93"/>
                    </a:lnTo>
                    <a:lnTo>
                      <a:pt x="434" y="61"/>
                    </a:lnTo>
                    <a:cubicBezTo>
                      <a:pt x="434" y="61"/>
                      <a:pt x="403" y="61"/>
                      <a:pt x="403" y="31"/>
                    </a:cubicBezTo>
                    <a:lnTo>
                      <a:pt x="403" y="31"/>
                    </a:lnTo>
                    <a:lnTo>
                      <a:pt x="403" y="31"/>
                    </a:lnTo>
                    <a:cubicBezTo>
                      <a:pt x="372" y="31"/>
                      <a:pt x="372" y="31"/>
                      <a:pt x="372" y="0"/>
                    </a:cubicBezTo>
                    <a:lnTo>
                      <a:pt x="372" y="0"/>
                    </a:lnTo>
                    <a:cubicBezTo>
                      <a:pt x="342" y="0"/>
                      <a:pt x="342" y="0"/>
                      <a:pt x="342" y="0"/>
                    </a:cubicBezTo>
                    <a:lnTo>
                      <a:pt x="342" y="0"/>
                    </a:lnTo>
                    <a:cubicBezTo>
                      <a:pt x="403" y="61"/>
                      <a:pt x="403" y="61"/>
                      <a:pt x="403" y="61"/>
                    </a:cubicBezTo>
                    <a:cubicBezTo>
                      <a:pt x="342" y="61"/>
                      <a:pt x="342" y="61"/>
                      <a:pt x="342" y="61"/>
                    </a:cubicBezTo>
                    <a:lnTo>
                      <a:pt x="342" y="61"/>
                    </a:lnTo>
                    <a:cubicBezTo>
                      <a:pt x="310" y="61"/>
                      <a:pt x="310" y="61"/>
                      <a:pt x="310" y="61"/>
                    </a:cubicBezTo>
                    <a:cubicBezTo>
                      <a:pt x="279" y="93"/>
                      <a:pt x="218" y="124"/>
                      <a:pt x="218" y="124"/>
                    </a:cubicBezTo>
                    <a:cubicBezTo>
                      <a:pt x="186" y="124"/>
                      <a:pt x="186" y="93"/>
                      <a:pt x="155" y="93"/>
                    </a:cubicBezTo>
                    <a:lnTo>
                      <a:pt x="155" y="93"/>
                    </a:lnTo>
                    <a:cubicBezTo>
                      <a:pt x="186" y="124"/>
                      <a:pt x="186" y="124"/>
                      <a:pt x="155" y="155"/>
                    </a:cubicBezTo>
                    <a:cubicBezTo>
                      <a:pt x="155" y="155"/>
                      <a:pt x="155" y="155"/>
                      <a:pt x="124" y="155"/>
                    </a:cubicBezTo>
                    <a:lnTo>
                      <a:pt x="124" y="155"/>
                    </a:lnTo>
                    <a:lnTo>
                      <a:pt x="124" y="155"/>
                    </a:lnTo>
                    <a:lnTo>
                      <a:pt x="124" y="155"/>
                    </a:lnTo>
                    <a:lnTo>
                      <a:pt x="124" y="155"/>
                    </a:lnTo>
                    <a:lnTo>
                      <a:pt x="94" y="155"/>
                    </a:lnTo>
                    <a:cubicBezTo>
                      <a:pt x="94" y="155"/>
                      <a:pt x="62" y="155"/>
                      <a:pt x="62" y="124"/>
                    </a:cubicBezTo>
                    <a:lnTo>
                      <a:pt x="62" y="124"/>
                    </a:lnTo>
                    <a:cubicBezTo>
                      <a:pt x="31" y="155"/>
                      <a:pt x="31" y="155"/>
                      <a:pt x="0" y="155"/>
                    </a:cubicBezTo>
                    <a:lnTo>
                      <a:pt x="0" y="155"/>
                    </a:lnTo>
                    <a:lnTo>
                      <a:pt x="0" y="155"/>
                    </a:lnTo>
                    <a:lnTo>
                      <a:pt x="0" y="155"/>
                    </a:lnTo>
                    <a:lnTo>
                      <a:pt x="0" y="155"/>
                    </a:lnTo>
                    <a:lnTo>
                      <a:pt x="0" y="155"/>
                    </a:lnTo>
                    <a:cubicBezTo>
                      <a:pt x="31" y="155"/>
                      <a:pt x="31" y="155"/>
                      <a:pt x="31" y="155"/>
                    </a:cubicBezTo>
                    <a:cubicBezTo>
                      <a:pt x="31" y="155"/>
                      <a:pt x="31" y="155"/>
                      <a:pt x="62" y="155"/>
                    </a:cubicBezTo>
                    <a:cubicBezTo>
                      <a:pt x="62" y="155"/>
                      <a:pt x="62" y="155"/>
                      <a:pt x="62" y="185"/>
                    </a:cubicBezTo>
                    <a:lnTo>
                      <a:pt x="62" y="185"/>
                    </a:lnTo>
                    <a:lnTo>
                      <a:pt x="94" y="185"/>
                    </a:lnTo>
                    <a:cubicBezTo>
                      <a:pt x="94" y="185"/>
                      <a:pt x="124" y="185"/>
                      <a:pt x="124" y="217"/>
                    </a:cubicBezTo>
                    <a:lnTo>
                      <a:pt x="124" y="217"/>
                    </a:lnTo>
                    <a:lnTo>
                      <a:pt x="124" y="248"/>
                    </a:lnTo>
                    <a:lnTo>
                      <a:pt x="155" y="248"/>
                    </a:lnTo>
                    <a:lnTo>
                      <a:pt x="186" y="279"/>
                    </a:lnTo>
                    <a:cubicBezTo>
                      <a:pt x="218" y="309"/>
                      <a:pt x="218" y="309"/>
                      <a:pt x="186" y="403"/>
                    </a:cubicBezTo>
                    <a:lnTo>
                      <a:pt x="186" y="433"/>
                    </a:lnTo>
                    <a:cubicBezTo>
                      <a:pt x="186" y="433"/>
                      <a:pt x="186" y="433"/>
                      <a:pt x="186" y="46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85" name="Freeform 82"/>
              <p:cNvSpPr>
                <a:spLocks noChangeArrowheads="1"/>
              </p:cNvSpPr>
              <p:nvPr/>
            </p:nvSpPr>
            <p:spPr bwMode="auto">
              <a:xfrm>
                <a:off x="3802063" y="1557338"/>
                <a:ext cx="44450" cy="22225"/>
              </a:xfrm>
              <a:custGeom>
                <a:avLst/>
                <a:gdLst>
                  <a:gd name="T0" fmla="*/ 124 w 125"/>
                  <a:gd name="T1" fmla="*/ 0 h 63"/>
                  <a:gd name="T2" fmla="*/ 124 w 125"/>
                  <a:gd name="T3" fmla="*/ 0 h 63"/>
                  <a:gd name="T4" fmla="*/ 94 w 125"/>
                  <a:gd name="T5" fmla="*/ 0 h 63"/>
                  <a:gd name="T6" fmla="*/ 94 w 125"/>
                  <a:gd name="T7" fmla="*/ 0 h 63"/>
                  <a:gd name="T8" fmla="*/ 62 w 125"/>
                  <a:gd name="T9" fmla="*/ 31 h 63"/>
                  <a:gd name="T10" fmla="*/ 62 w 125"/>
                  <a:gd name="T11" fmla="*/ 31 h 63"/>
                  <a:gd name="T12" fmla="*/ 62 w 125"/>
                  <a:gd name="T13" fmla="*/ 31 h 63"/>
                  <a:gd name="T14" fmla="*/ 62 w 125"/>
                  <a:gd name="T15" fmla="*/ 31 h 63"/>
                  <a:gd name="T16" fmla="*/ 31 w 125"/>
                  <a:gd name="T17" fmla="*/ 31 h 63"/>
                  <a:gd name="T18" fmla="*/ 31 w 125"/>
                  <a:gd name="T19" fmla="*/ 31 h 63"/>
                  <a:gd name="T20" fmla="*/ 31 w 125"/>
                  <a:gd name="T21" fmla="*/ 31 h 63"/>
                  <a:gd name="T22" fmla="*/ 0 w 125"/>
                  <a:gd name="T23" fmla="*/ 31 h 63"/>
                  <a:gd name="T24" fmla="*/ 0 w 125"/>
                  <a:gd name="T25" fmla="*/ 62 h 63"/>
                  <a:gd name="T26" fmla="*/ 0 w 125"/>
                  <a:gd name="T27" fmla="*/ 62 h 63"/>
                  <a:gd name="T28" fmla="*/ 0 w 125"/>
                  <a:gd name="T29" fmla="*/ 62 h 63"/>
                  <a:gd name="T30" fmla="*/ 31 w 125"/>
                  <a:gd name="T31" fmla="*/ 62 h 63"/>
                  <a:gd name="T32" fmla="*/ 31 w 125"/>
                  <a:gd name="T33" fmla="*/ 62 h 63"/>
                  <a:gd name="T34" fmla="*/ 31 w 125"/>
                  <a:gd name="T35" fmla="*/ 62 h 63"/>
                  <a:gd name="T36" fmla="*/ 31 w 125"/>
                  <a:gd name="T37" fmla="*/ 62 h 63"/>
                  <a:gd name="T38" fmla="*/ 31 w 125"/>
                  <a:gd name="T39" fmla="*/ 62 h 63"/>
                  <a:gd name="T40" fmla="*/ 62 w 125"/>
                  <a:gd name="T41" fmla="*/ 62 h 63"/>
                  <a:gd name="T42" fmla="*/ 62 w 125"/>
                  <a:gd name="T43" fmla="*/ 62 h 63"/>
                  <a:gd name="T44" fmla="*/ 62 w 125"/>
                  <a:gd name="T45" fmla="*/ 31 h 63"/>
                  <a:gd name="T46" fmla="*/ 62 w 125"/>
                  <a:gd name="T47" fmla="*/ 31 h 63"/>
                  <a:gd name="T48" fmla="*/ 94 w 125"/>
                  <a:gd name="T49" fmla="*/ 31 h 63"/>
                  <a:gd name="T50" fmla="*/ 94 w 125"/>
                  <a:gd name="T51" fmla="*/ 62 h 63"/>
                  <a:gd name="T52" fmla="*/ 124 w 125"/>
                  <a:gd name="T53" fmla="*/ 31 h 63"/>
                  <a:gd name="T54" fmla="*/ 124 w 125"/>
                  <a:gd name="T55" fmla="*/ 31 h 63"/>
                  <a:gd name="T56" fmla="*/ 124 w 125"/>
                  <a:gd name="T57" fmla="*/ 31 h 63"/>
                  <a:gd name="T58" fmla="*/ 124 w 125"/>
                  <a:gd name="T59" fmla="*/ 31 h 63"/>
                  <a:gd name="T60" fmla="*/ 124 w 125"/>
                  <a:gd name="T61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25" h="63">
                    <a:moveTo>
                      <a:pt x="124" y="0"/>
                    </a:moveTo>
                    <a:lnTo>
                      <a:pt x="124" y="0"/>
                    </a:lnTo>
                    <a:cubicBezTo>
                      <a:pt x="94" y="0"/>
                      <a:pt x="94" y="0"/>
                      <a:pt x="94" y="0"/>
                    </a:cubicBezTo>
                    <a:lnTo>
                      <a:pt x="94" y="0"/>
                    </a:lnTo>
                    <a:lnTo>
                      <a:pt x="62" y="31"/>
                    </a:lnTo>
                    <a:lnTo>
                      <a:pt x="62" y="31"/>
                    </a:lnTo>
                    <a:lnTo>
                      <a:pt x="62" y="31"/>
                    </a:lnTo>
                    <a:lnTo>
                      <a:pt x="62" y="31"/>
                    </a:lnTo>
                    <a:cubicBezTo>
                      <a:pt x="31" y="31"/>
                      <a:pt x="31" y="31"/>
                      <a:pt x="31" y="31"/>
                    </a:cubicBezTo>
                    <a:lnTo>
                      <a:pt x="31" y="31"/>
                    </a:lnTo>
                    <a:lnTo>
                      <a:pt x="31" y="31"/>
                    </a:lnTo>
                    <a:lnTo>
                      <a:pt x="0" y="31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31" y="62"/>
                    </a:lnTo>
                    <a:lnTo>
                      <a:pt x="31" y="62"/>
                    </a:lnTo>
                    <a:lnTo>
                      <a:pt x="31" y="62"/>
                    </a:lnTo>
                    <a:lnTo>
                      <a:pt x="31" y="62"/>
                    </a:lnTo>
                    <a:lnTo>
                      <a:pt x="31" y="62"/>
                    </a:lnTo>
                    <a:cubicBezTo>
                      <a:pt x="31" y="62"/>
                      <a:pt x="31" y="62"/>
                      <a:pt x="62" y="62"/>
                    </a:cubicBezTo>
                    <a:lnTo>
                      <a:pt x="62" y="62"/>
                    </a:lnTo>
                    <a:cubicBezTo>
                      <a:pt x="62" y="31"/>
                      <a:pt x="62" y="31"/>
                      <a:pt x="62" y="31"/>
                    </a:cubicBezTo>
                    <a:lnTo>
                      <a:pt x="62" y="31"/>
                    </a:lnTo>
                    <a:cubicBezTo>
                      <a:pt x="94" y="31"/>
                      <a:pt x="94" y="31"/>
                      <a:pt x="94" y="31"/>
                    </a:cubicBezTo>
                    <a:cubicBezTo>
                      <a:pt x="94" y="31"/>
                      <a:pt x="94" y="31"/>
                      <a:pt x="94" y="62"/>
                    </a:cubicBezTo>
                    <a:cubicBezTo>
                      <a:pt x="124" y="31"/>
                      <a:pt x="124" y="31"/>
                      <a:pt x="124" y="31"/>
                    </a:cubicBezTo>
                    <a:lnTo>
                      <a:pt x="124" y="31"/>
                    </a:lnTo>
                    <a:lnTo>
                      <a:pt x="124" y="31"/>
                    </a:lnTo>
                    <a:lnTo>
                      <a:pt x="124" y="31"/>
                    </a:lnTo>
                    <a:lnTo>
                      <a:pt x="124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86" name="Freeform 83"/>
              <p:cNvSpPr>
                <a:spLocks noChangeArrowheads="1"/>
              </p:cNvSpPr>
              <p:nvPr/>
            </p:nvSpPr>
            <p:spPr bwMode="auto">
              <a:xfrm>
                <a:off x="3802063" y="1579563"/>
                <a:ext cx="190500" cy="144462"/>
              </a:xfrm>
              <a:custGeom>
                <a:avLst/>
                <a:gdLst>
                  <a:gd name="T0" fmla="*/ 31 w 527"/>
                  <a:gd name="T1" fmla="*/ 124 h 403"/>
                  <a:gd name="T2" fmla="*/ 62 w 527"/>
                  <a:gd name="T3" fmla="*/ 124 h 403"/>
                  <a:gd name="T4" fmla="*/ 94 w 527"/>
                  <a:gd name="T5" fmla="*/ 93 h 403"/>
                  <a:gd name="T6" fmla="*/ 155 w 527"/>
                  <a:gd name="T7" fmla="*/ 124 h 403"/>
                  <a:gd name="T8" fmla="*/ 218 w 527"/>
                  <a:gd name="T9" fmla="*/ 186 h 403"/>
                  <a:gd name="T10" fmla="*/ 218 w 527"/>
                  <a:gd name="T11" fmla="*/ 217 h 403"/>
                  <a:gd name="T12" fmla="*/ 247 w 527"/>
                  <a:gd name="T13" fmla="*/ 217 h 403"/>
                  <a:gd name="T14" fmla="*/ 247 w 527"/>
                  <a:gd name="T15" fmla="*/ 217 h 403"/>
                  <a:gd name="T16" fmla="*/ 309 w 527"/>
                  <a:gd name="T17" fmla="*/ 278 h 403"/>
                  <a:gd name="T18" fmla="*/ 340 w 527"/>
                  <a:gd name="T19" fmla="*/ 310 h 403"/>
                  <a:gd name="T20" fmla="*/ 340 w 527"/>
                  <a:gd name="T21" fmla="*/ 310 h 403"/>
                  <a:gd name="T22" fmla="*/ 402 w 527"/>
                  <a:gd name="T23" fmla="*/ 341 h 403"/>
                  <a:gd name="T24" fmla="*/ 433 w 527"/>
                  <a:gd name="T25" fmla="*/ 341 h 403"/>
                  <a:gd name="T26" fmla="*/ 464 w 527"/>
                  <a:gd name="T27" fmla="*/ 371 h 403"/>
                  <a:gd name="T28" fmla="*/ 464 w 527"/>
                  <a:gd name="T29" fmla="*/ 371 h 403"/>
                  <a:gd name="T30" fmla="*/ 495 w 527"/>
                  <a:gd name="T31" fmla="*/ 402 h 403"/>
                  <a:gd name="T32" fmla="*/ 526 w 527"/>
                  <a:gd name="T33" fmla="*/ 371 h 403"/>
                  <a:gd name="T34" fmla="*/ 495 w 527"/>
                  <a:gd name="T35" fmla="*/ 341 h 403"/>
                  <a:gd name="T36" fmla="*/ 433 w 527"/>
                  <a:gd name="T37" fmla="*/ 310 h 403"/>
                  <a:gd name="T38" fmla="*/ 402 w 527"/>
                  <a:gd name="T39" fmla="*/ 278 h 403"/>
                  <a:gd name="T40" fmla="*/ 371 w 527"/>
                  <a:gd name="T41" fmla="*/ 217 h 403"/>
                  <a:gd name="T42" fmla="*/ 340 w 527"/>
                  <a:gd name="T43" fmla="*/ 217 h 403"/>
                  <a:gd name="T44" fmla="*/ 278 w 527"/>
                  <a:gd name="T45" fmla="*/ 154 h 403"/>
                  <a:gd name="T46" fmla="*/ 278 w 527"/>
                  <a:gd name="T47" fmla="*/ 124 h 403"/>
                  <a:gd name="T48" fmla="*/ 278 w 527"/>
                  <a:gd name="T49" fmla="*/ 62 h 403"/>
                  <a:gd name="T50" fmla="*/ 309 w 527"/>
                  <a:gd name="T51" fmla="*/ 30 h 403"/>
                  <a:gd name="T52" fmla="*/ 340 w 527"/>
                  <a:gd name="T53" fmla="*/ 0 h 403"/>
                  <a:gd name="T54" fmla="*/ 309 w 527"/>
                  <a:gd name="T55" fmla="*/ 0 h 403"/>
                  <a:gd name="T56" fmla="*/ 278 w 527"/>
                  <a:gd name="T57" fmla="*/ 0 h 403"/>
                  <a:gd name="T58" fmla="*/ 247 w 527"/>
                  <a:gd name="T59" fmla="*/ 0 h 403"/>
                  <a:gd name="T60" fmla="*/ 247 w 527"/>
                  <a:gd name="T61" fmla="*/ 0 h 403"/>
                  <a:gd name="T62" fmla="*/ 218 w 527"/>
                  <a:gd name="T63" fmla="*/ 0 h 403"/>
                  <a:gd name="T64" fmla="*/ 218 w 527"/>
                  <a:gd name="T65" fmla="*/ 0 h 403"/>
                  <a:gd name="T66" fmla="*/ 186 w 527"/>
                  <a:gd name="T67" fmla="*/ 30 h 403"/>
                  <a:gd name="T68" fmla="*/ 186 w 527"/>
                  <a:gd name="T69" fmla="*/ 30 h 403"/>
                  <a:gd name="T70" fmla="*/ 155 w 527"/>
                  <a:gd name="T71" fmla="*/ 30 h 403"/>
                  <a:gd name="T72" fmla="*/ 155 w 527"/>
                  <a:gd name="T73" fmla="*/ 30 h 403"/>
                  <a:gd name="T74" fmla="*/ 155 w 527"/>
                  <a:gd name="T75" fmla="*/ 30 h 403"/>
                  <a:gd name="T76" fmla="*/ 124 w 527"/>
                  <a:gd name="T77" fmla="*/ 62 h 403"/>
                  <a:gd name="T78" fmla="*/ 94 w 527"/>
                  <a:gd name="T79" fmla="*/ 62 h 403"/>
                  <a:gd name="T80" fmla="*/ 62 w 527"/>
                  <a:gd name="T81" fmla="*/ 30 h 403"/>
                  <a:gd name="T82" fmla="*/ 31 w 527"/>
                  <a:gd name="T83" fmla="*/ 62 h 403"/>
                  <a:gd name="T84" fmla="*/ 31 w 527"/>
                  <a:gd name="T85" fmla="*/ 62 h 403"/>
                  <a:gd name="T86" fmla="*/ 31 w 527"/>
                  <a:gd name="T87" fmla="*/ 62 h 403"/>
                  <a:gd name="T88" fmla="*/ 0 w 527"/>
                  <a:gd name="T89" fmla="*/ 93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27" h="403">
                    <a:moveTo>
                      <a:pt x="31" y="124"/>
                    </a:moveTo>
                    <a:lnTo>
                      <a:pt x="31" y="124"/>
                    </a:lnTo>
                    <a:lnTo>
                      <a:pt x="31" y="124"/>
                    </a:lnTo>
                    <a:lnTo>
                      <a:pt x="62" y="124"/>
                    </a:lnTo>
                    <a:lnTo>
                      <a:pt x="62" y="124"/>
                    </a:lnTo>
                    <a:lnTo>
                      <a:pt x="94" y="93"/>
                    </a:lnTo>
                    <a:cubicBezTo>
                      <a:pt x="124" y="93"/>
                      <a:pt x="124" y="93"/>
                      <a:pt x="124" y="93"/>
                    </a:cubicBezTo>
                    <a:lnTo>
                      <a:pt x="155" y="124"/>
                    </a:lnTo>
                    <a:lnTo>
                      <a:pt x="155" y="124"/>
                    </a:lnTo>
                    <a:cubicBezTo>
                      <a:pt x="217" y="124"/>
                      <a:pt x="218" y="186"/>
                      <a:pt x="218" y="186"/>
                    </a:cubicBezTo>
                    <a:lnTo>
                      <a:pt x="218" y="186"/>
                    </a:lnTo>
                    <a:cubicBezTo>
                      <a:pt x="218" y="217"/>
                      <a:pt x="218" y="217"/>
                      <a:pt x="218" y="217"/>
                    </a:cubicBezTo>
                    <a:lnTo>
                      <a:pt x="247" y="217"/>
                    </a:lnTo>
                    <a:lnTo>
                      <a:pt x="247" y="217"/>
                    </a:lnTo>
                    <a:lnTo>
                      <a:pt x="247" y="217"/>
                    </a:lnTo>
                    <a:lnTo>
                      <a:pt x="247" y="217"/>
                    </a:lnTo>
                    <a:cubicBezTo>
                      <a:pt x="278" y="217"/>
                      <a:pt x="278" y="247"/>
                      <a:pt x="278" y="247"/>
                    </a:cubicBezTo>
                    <a:cubicBezTo>
                      <a:pt x="278" y="247"/>
                      <a:pt x="278" y="278"/>
                      <a:pt x="309" y="278"/>
                    </a:cubicBezTo>
                    <a:lnTo>
                      <a:pt x="309" y="278"/>
                    </a:lnTo>
                    <a:lnTo>
                      <a:pt x="340" y="310"/>
                    </a:lnTo>
                    <a:lnTo>
                      <a:pt x="340" y="310"/>
                    </a:lnTo>
                    <a:lnTo>
                      <a:pt x="340" y="310"/>
                    </a:lnTo>
                    <a:cubicBezTo>
                      <a:pt x="371" y="310"/>
                      <a:pt x="371" y="310"/>
                      <a:pt x="402" y="310"/>
                    </a:cubicBezTo>
                    <a:cubicBezTo>
                      <a:pt x="402" y="341"/>
                      <a:pt x="402" y="341"/>
                      <a:pt x="402" y="341"/>
                    </a:cubicBezTo>
                    <a:lnTo>
                      <a:pt x="402" y="341"/>
                    </a:lnTo>
                    <a:cubicBezTo>
                      <a:pt x="433" y="341"/>
                      <a:pt x="433" y="341"/>
                      <a:pt x="433" y="341"/>
                    </a:cubicBezTo>
                    <a:cubicBezTo>
                      <a:pt x="464" y="341"/>
                      <a:pt x="464" y="371"/>
                      <a:pt x="464" y="371"/>
                    </a:cubicBezTo>
                    <a:lnTo>
                      <a:pt x="464" y="371"/>
                    </a:lnTo>
                    <a:lnTo>
                      <a:pt x="464" y="371"/>
                    </a:lnTo>
                    <a:lnTo>
                      <a:pt x="464" y="371"/>
                    </a:lnTo>
                    <a:lnTo>
                      <a:pt x="464" y="371"/>
                    </a:lnTo>
                    <a:cubicBezTo>
                      <a:pt x="495" y="371"/>
                      <a:pt x="495" y="371"/>
                      <a:pt x="495" y="402"/>
                    </a:cubicBezTo>
                    <a:cubicBezTo>
                      <a:pt x="526" y="371"/>
                      <a:pt x="526" y="371"/>
                      <a:pt x="526" y="371"/>
                    </a:cubicBezTo>
                    <a:lnTo>
                      <a:pt x="526" y="371"/>
                    </a:lnTo>
                    <a:cubicBezTo>
                      <a:pt x="526" y="371"/>
                      <a:pt x="526" y="341"/>
                      <a:pt x="495" y="341"/>
                    </a:cubicBezTo>
                    <a:lnTo>
                      <a:pt x="495" y="341"/>
                    </a:lnTo>
                    <a:cubicBezTo>
                      <a:pt x="464" y="310"/>
                      <a:pt x="464" y="310"/>
                      <a:pt x="464" y="310"/>
                    </a:cubicBezTo>
                    <a:lnTo>
                      <a:pt x="433" y="310"/>
                    </a:lnTo>
                    <a:cubicBezTo>
                      <a:pt x="402" y="278"/>
                      <a:pt x="402" y="278"/>
                      <a:pt x="402" y="278"/>
                    </a:cubicBezTo>
                    <a:lnTo>
                      <a:pt x="402" y="278"/>
                    </a:lnTo>
                    <a:cubicBezTo>
                      <a:pt x="371" y="278"/>
                      <a:pt x="371" y="247"/>
                      <a:pt x="371" y="247"/>
                    </a:cubicBezTo>
                    <a:cubicBezTo>
                      <a:pt x="371" y="217"/>
                      <a:pt x="371" y="217"/>
                      <a:pt x="371" y="217"/>
                    </a:cubicBezTo>
                    <a:lnTo>
                      <a:pt x="340" y="217"/>
                    </a:lnTo>
                    <a:lnTo>
                      <a:pt x="340" y="217"/>
                    </a:lnTo>
                    <a:cubicBezTo>
                      <a:pt x="340" y="186"/>
                      <a:pt x="340" y="186"/>
                      <a:pt x="309" y="186"/>
                    </a:cubicBezTo>
                    <a:cubicBezTo>
                      <a:pt x="309" y="186"/>
                      <a:pt x="278" y="186"/>
                      <a:pt x="278" y="154"/>
                    </a:cubicBezTo>
                    <a:lnTo>
                      <a:pt x="278" y="124"/>
                    </a:lnTo>
                    <a:lnTo>
                      <a:pt x="278" y="124"/>
                    </a:lnTo>
                    <a:lnTo>
                      <a:pt x="278" y="93"/>
                    </a:lnTo>
                    <a:cubicBezTo>
                      <a:pt x="278" y="93"/>
                      <a:pt x="278" y="93"/>
                      <a:pt x="278" y="62"/>
                    </a:cubicBezTo>
                    <a:cubicBezTo>
                      <a:pt x="278" y="62"/>
                      <a:pt x="278" y="30"/>
                      <a:pt x="309" y="30"/>
                    </a:cubicBezTo>
                    <a:lnTo>
                      <a:pt x="309" y="30"/>
                    </a:lnTo>
                    <a:lnTo>
                      <a:pt x="340" y="30"/>
                    </a:lnTo>
                    <a:lnTo>
                      <a:pt x="340" y="0"/>
                    </a:lnTo>
                    <a:cubicBezTo>
                      <a:pt x="309" y="0"/>
                      <a:pt x="309" y="0"/>
                      <a:pt x="309" y="0"/>
                    </a:cubicBezTo>
                    <a:lnTo>
                      <a:pt x="309" y="0"/>
                    </a:lnTo>
                    <a:lnTo>
                      <a:pt x="309" y="0"/>
                    </a:lnTo>
                    <a:cubicBezTo>
                      <a:pt x="278" y="0"/>
                      <a:pt x="278" y="0"/>
                      <a:pt x="278" y="0"/>
                    </a:cubicBezTo>
                    <a:lnTo>
                      <a:pt x="278" y="0"/>
                    </a:lnTo>
                    <a:cubicBezTo>
                      <a:pt x="278" y="0"/>
                      <a:pt x="278" y="0"/>
                      <a:pt x="247" y="0"/>
                    </a:cubicBezTo>
                    <a:lnTo>
                      <a:pt x="247" y="0"/>
                    </a:lnTo>
                    <a:lnTo>
                      <a:pt x="247" y="0"/>
                    </a:lnTo>
                    <a:cubicBezTo>
                      <a:pt x="247" y="0"/>
                      <a:pt x="247" y="0"/>
                      <a:pt x="218" y="0"/>
                    </a:cubicBezTo>
                    <a:lnTo>
                      <a:pt x="218" y="0"/>
                    </a:lnTo>
                    <a:lnTo>
                      <a:pt x="218" y="0"/>
                    </a:lnTo>
                    <a:lnTo>
                      <a:pt x="218" y="0"/>
                    </a:lnTo>
                    <a:lnTo>
                      <a:pt x="186" y="0"/>
                    </a:lnTo>
                    <a:cubicBezTo>
                      <a:pt x="186" y="30"/>
                      <a:pt x="186" y="30"/>
                      <a:pt x="186" y="30"/>
                    </a:cubicBezTo>
                    <a:lnTo>
                      <a:pt x="186" y="30"/>
                    </a:lnTo>
                    <a:lnTo>
                      <a:pt x="186" y="30"/>
                    </a:lnTo>
                    <a:cubicBezTo>
                      <a:pt x="186" y="30"/>
                      <a:pt x="186" y="30"/>
                      <a:pt x="155" y="30"/>
                    </a:cubicBezTo>
                    <a:lnTo>
                      <a:pt x="155" y="30"/>
                    </a:lnTo>
                    <a:lnTo>
                      <a:pt x="155" y="30"/>
                    </a:lnTo>
                    <a:lnTo>
                      <a:pt x="155" y="30"/>
                    </a:lnTo>
                    <a:lnTo>
                      <a:pt x="155" y="30"/>
                    </a:lnTo>
                    <a:lnTo>
                      <a:pt x="155" y="30"/>
                    </a:lnTo>
                    <a:cubicBezTo>
                      <a:pt x="155" y="62"/>
                      <a:pt x="124" y="62"/>
                      <a:pt x="124" y="62"/>
                    </a:cubicBezTo>
                    <a:lnTo>
                      <a:pt x="124" y="62"/>
                    </a:lnTo>
                    <a:cubicBezTo>
                      <a:pt x="94" y="62"/>
                      <a:pt x="94" y="62"/>
                      <a:pt x="94" y="62"/>
                    </a:cubicBezTo>
                    <a:lnTo>
                      <a:pt x="94" y="62"/>
                    </a:lnTo>
                    <a:lnTo>
                      <a:pt x="94" y="62"/>
                    </a:lnTo>
                    <a:cubicBezTo>
                      <a:pt x="94" y="30"/>
                      <a:pt x="94" y="30"/>
                      <a:pt x="62" y="30"/>
                    </a:cubicBezTo>
                    <a:lnTo>
                      <a:pt x="62" y="30"/>
                    </a:lnTo>
                    <a:cubicBezTo>
                      <a:pt x="62" y="62"/>
                      <a:pt x="31" y="62"/>
                      <a:pt x="31" y="62"/>
                    </a:cubicBezTo>
                    <a:lnTo>
                      <a:pt x="31" y="62"/>
                    </a:lnTo>
                    <a:lnTo>
                      <a:pt x="31" y="62"/>
                    </a:lnTo>
                    <a:lnTo>
                      <a:pt x="31" y="62"/>
                    </a:lnTo>
                    <a:lnTo>
                      <a:pt x="31" y="62"/>
                    </a:lnTo>
                    <a:cubicBezTo>
                      <a:pt x="31" y="62"/>
                      <a:pt x="31" y="93"/>
                      <a:pt x="0" y="93"/>
                    </a:cubicBezTo>
                    <a:lnTo>
                      <a:pt x="0" y="93"/>
                    </a:lnTo>
                    <a:cubicBezTo>
                      <a:pt x="31" y="93"/>
                      <a:pt x="31" y="93"/>
                      <a:pt x="31" y="12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87" name="Freeform 84"/>
              <p:cNvSpPr>
                <a:spLocks noChangeArrowheads="1"/>
              </p:cNvSpPr>
              <p:nvPr/>
            </p:nvSpPr>
            <p:spPr bwMode="auto">
              <a:xfrm>
                <a:off x="3970338" y="1612900"/>
                <a:ext cx="11112" cy="22225"/>
              </a:xfrm>
              <a:custGeom>
                <a:avLst/>
                <a:gdLst>
                  <a:gd name="T0" fmla="*/ 0 w 32"/>
                  <a:gd name="T1" fmla="*/ 0 h 62"/>
                  <a:gd name="T2" fmla="*/ 0 w 32"/>
                  <a:gd name="T3" fmla="*/ 0 h 62"/>
                  <a:gd name="T4" fmla="*/ 0 w 32"/>
                  <a:gd name="T5" fmla="*/ 0 h 62"/>
                  <a:gd name="T6" fmla="*/ 0 w 32"/>
                  <a:gd name="T7" fmla="*/ 31 h 62"/>
                  <a:gd name="T8" fmla="*/ 0 w 32"/>
                  <a:gd name="T9" fmla="*/ 31 h 62"/>
                  <a:gd name="T10" fmla="*/ 0 w 32"/>
                  <a:gd name="T11" fmla="*/ 31 h 62"/>
                  <a:gd name="T12" fmla="*/ 31 w 32"/>
                  <a:gd name="T13" fmla="*/ 61 h 62"/>
                  <a:gd name="T14" fmla="*/ 31 w 32"/>
                  <a:gd name="T15" fmla="*/ 31 h 62"/>
                  <a:gd name="T16" fmla="*/ 31 w 32"/>
                  <a:gd name="T17" fmla="*/ 31 h 62"/>
                  <a:gd name="T18" fmla="*/ 0 w 32"/>
                  <a:gd name="T1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6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0" y="31"/>
                    </a:lnTo>
                    <a:cubicBezTo>
                      <a:pt x="0" y="61"/>
                      <a:pt x="31" y="61"/>
                      <a:pt x="31" y="61"/>
                    </a:cubicBezTo>
                    <a:cubicBezTo>
                      <a:pt x="31" y="61"/>
                      <a:pt x="31" y="61"/>
                      <a:pt x="31" y="31"/>
                    </a:cubicBezTo>
                    <a:lnTo>
                      <a:pt x="31" y="31"/>
                    </a:lnTo>
                    <a:cubicBezTo>
                      <a:pt x="0" y="31"/>
                      <a:pt x="0" y="3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88" name="Freeform 85"/>
              <p:cNvSpPr>
                <a:spLocks noChangeArrowheads="1"/>
              </p:cNvSpPr>
              <p:nvPr/>
            </p:nvSpPr>
            <p:spPr bwMode="auto">
              <a:xfrm>
                <a:off x="3981450" y="1590675"/>
                <a:ext cx="22225" cy="11113"/>
              </a:xfrm>
              <a:custGeom>
                <a:avLst/>
                <a:gdLst>
                  <a:gd name="T0" fmla="*/ 62 w 63"/>
                  <a:gd name="T1" fmla="*/ 0 h 33"/>
                  <a:gd name="T2" fmla="*/ 62 w 63"/>
                  <a:gd name="T3" fmla="*/ 0 h 33"/>
                  <a:gd name="T4" fmla="*/ 31 w 63"/>
                  <a:gd name="T5" fmla="*/ 0 h 33"/>
                  <a:gd name="T6" fmla="*/ 31 w 63"/>
                  <a:gd name="T7" fmla="*/ 0 h 33"/>
                  <a:gd name="T8" fmla="*/ 0 w 63"/>
                  <a:gd name="T9" fmla="*/ 0 h 33"/>
                  <a:gd name="T10" fmla="*/ 0 w 63"/>
                  <a:gd name="T11" fmla="*/ 32 h 33"/>
                  <a:gd name="T12" fmla="*/ 0 w 63"/>
                  <a:gd name="T13" fmla="*/ 32 h 33"/>
                  <a:gd name="T14" fmla="*/ 0 w 63"/>
                  <a:gd name="T15" fmla="*/ 32 h 33"/>
                  <a:gd name="T16" fmla="*/ 31 w 63"/>
                  <a:gd name="T17" fmla="*/ 32 h 33"/>
                  <a:gd name="T18" fmla="*/ 31 w 63"/>
                  <a:gd name="T19" fmla="*/ 32 h 33"/>
                  <a:gd name="T20" fmla="*/ 31 w 63"/>
                  <a:gd name="T21" fmla="*/ 32 h 33"/>
                  <a:gd name="T22" fmla="*/ 31 w 63"/>
                  <a:gd name="T23" fmla="*/ 32 h 33"/>
                  <a:gd name="T24" fmla="*/ 31 w 63"/>
                  <a:gd name="T25" fmla="*/ 32 h 33"/>
                  <a:gd name="T26" fmla="*/ 62 w 63"/>
                  <a:gd name="T27" fmla="*/ 32 h 33"/>
                  <a:gd name="T28" fmla="*/ 62 w 63"/>
                  <a:gd name="T29" fmla="*/ 32 h 33"/>
                  <a:gd name="T30" fmla="*/ 62 w 63"/>
                  <a:gd name="T3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3" h="33">
                    <a:moveTo>
                      <a:pt x="62" y="0"/>
                    </a:moveTo>
                    <a:lnTo>
                      <a:pt x="62" y="0"/>
                    </a:lnTo>
                    <a:lnTo>
                      <a:pt x="31" y="0"/>
                    </a:lnTo>
                    <a:lnTo>
                      <a:pt x="31" y="0"/>
                    </a:lnTo>
                    <a:cubicBezTo>
                      <a:pt x="31" y="0"/>
                      <a:pt x="31" y="0"/>
                      <a:pt x="0" y="0"/>
                    </a:cubicBezTo>
                    <a:cubicBezTo>
                      <a:pt x="0" y="0"/>
                      <a:pt x="0" y="0"/>
                      <a:pt x="0" y="32"/>
                    </a:cubicBezTo>
                    <a:lnTo>
                      <a:pt x="0" y="32"/>
                    </a:lnTo>
                    <a:lnTo>
                      <a:pt x="0" y="32"/>
                    </a:lnTo>
                    <a:cubicBezTo>
                      <a:pt x="31" y="32"/>
                      <a:pt x="31" y="32"/>
                      <a:pt x="31" y="32"/>
                    </a:cubicBezTo>
                    <a:lnTo>
                      <a:pt x="31" y="32"/>
                    </a:lnTo>
                    <a:lnTo>
                      <a:pt x="31" y="32"/>
                    </a:lnTo>
                    <a:lnTo>
                      <a:pt x="31" y="32"/>
                    </a:lnTo>
                    <a:lnTo>
                      <a:pt x="31" y="32"/>
                    </a:lnTo>
                    <a:cubicBezTo>
                      <a:pt x="62" y="32"/>
                      <a:pt x="62" y="32"/>
                      <a:pt x="62" y="32"/>
                    </a:cubicBezTo>
                    <a:lnTo>
                      <a:pt x="62" y="32"/>
                    </a:lnTo>
                    <a:cubicBezTo>
                      <a:pt x="62" y="0"/>
                      <a:pt x="62" y="0"/>
                      <a:pt x="62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89" name="Freeform 86"/>
              <p:cNvSpPr>
                <a:spLocks noChangeArrowheads="1"/>
              </p:cNvSpPr>
              <p:nvPr/>
            </p:nvSpPr>
            <p:spPr bwMode="auto">
              <a:xfrm>
                <a:off x="4371975" y="1914525"/>
                <a:ext cx="33338" cy="55563"/>
              </a:xfrm>
              <a:custGeom>
                <a:avLst/>
                <a:gdLst>
                  <a:gd name="T0" fmla="*/ 93 w 94"/>
                  <a:gd name="T1" fmla="*/ 61 h 156"/>
                  <a:gd name="T2" fmla="*/ 93 w 94"/>
                  <a:gd name="T3" fmla="*/ 61 h 156"/>
                  <a:gd name="T4" fmla="*/ 62 w 94"/>
                  <a:gd name="T5" fmla="*/ 31 h 156"/>
                  <a:gd name="T6" fmla="*/ 62 w 94"/>
                  <a:gd name="T7" fmla="*/ 31 h 156"/>
                  <a:gd name="T8" fmla="*/ 62 w 94"/>
                  <a:gd name="T9" fmla="*/ 0 h 156"/>
                  <a:gd name="T10" fmla="*/ 62 w 94"/>
                  <a:gd name="T11" fmla="*/ 0 h 156"/>
                  <a:gd name="T12" fmla="*/ 62 w 94"/>
                  <a:gd name="T13" fmla="*/ 0 h 156"/>
                  <a:gd name="T14" fmla="*/ 31 w 94"/>
                  <a:gd name="T15" fmla="*/ 0 h 156"/>
                  <a:gd name="T16" fmla="*/ 31 w 94"/>
                  <a:gd name="T17" fmla="*/ 0 h 156"/>
                  <a:gd name="T18" fmla="*/ 31 w 94"/>
                  <a:gd name="T19" fmla="*/ 0 h 156"/>
                  <a:gd name="T20" fmla="*/ 0 w 94"/>
                  <a:gd name="T21" fmla="*/ 31 h 156"/>
                  <a:gd name="T22" fmla="*/ 0 w 94"/>
                  <a:gd name="T23" fmla="*/ 31 h 156"/>
                  <a:gd name="T24" fmla="*/ 0 w 94"/>
                  <a:gd name="T25" fmla="*/ 61 h 156"/>
                  <a:gd name="T26" fmla="*/ 0 w 94"/>
                  <a:gd name="T27" fmla="*/ 61 h 156"/>
                  <a:gd name="T28" fmla="*/ 0 w 94"/>
                  <a:gd name="T29" fmla="*/ 61 h 156"/>
                  <a:gd name="T30" fmla="*/ 0 w 94"/>
                  <a:gd name="T31" fmla="*/ 92 h 156"/>
                  <a:gd name="T32" fmla="*/ 0 w 94"/>
                  <a:gd name="T33" fmla="*/ 124 h 156"/>
                  <a:gd name="T34" fmla="*/ 0 w 94"/>
                  <a:gd name="T35" fmla="*/ 124 h 156"/>
                  <a:gd name="T36" fmla="*/ 0 w 94"/>
                  <a:gd name="T37" fmla="*/ 124 h 156"/>
                  <a:gd name="T38" fmla="*/ 0 w 94"/>
                  <a:gd name="T39" fmla="*/ 155 h 156"/>
                  <a:gd name="T40" fmla="*/ 0 w 94"/>
                  <a:gd name="T41" fmla="*/ 155 h 156"/>
                  <a:gd name="T42" fmla="*/ 31 w 94"/>
                  <a:gd name="T43" fmla="*/ 155 h 156"/>
                  <a:gd name="T44" fmla="*/ 31 w 94"/>
                  <a:gd name="T45" fmla="*/ 124 h 156"/>
                  <a:gd name="T46" fmla="*/ 93 w 94"/>
                  <a:gd name="T47" fmla="*/ 92 h 156"/>
                  <a:gd name="T48" fmla="*/ 93 w 94"/>
                  <a:gd name="T49" fmla="*/ 92 h 156"/>
                  <a:gd name="T50" fmla="*/ 93 w 94"/>
                  <a:gd name="T51" fmla="*/ 92 h 156"/>
                  <a:gd name="T52" fmla="*/ 93 w 94"/>
                  <a:gd name="T53" fmla="*/ 92 h 156"/>
                  <a:gd name="T54" fmla="*/ 93 w 94"/>
                  <a:gd name="T55" fmla="*/ 61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94" h="156">
                    <a:moveTo>
                      <a:pt x="93" y="61"/>
                    </a:moveTo>
                    <a:lnTo>
                      <a:pt x="93" y="61"/>
                    </a:lnTo>
                    <a:cubicBezTo>
                      <a:pt x="62" y="61"/>
                      <a:pt x="62" y="61"/>
                      <a:pt x="62" y="31"/>
                    </a:cubicBezTo>
                    <a:lnTo>
                      <a:pt x="62" y="31"/>
                    </a:lnTo>
                    <a:cubicBezTo>
                      <a:pt x="62" y="31"/>
                      <a:pt x="62" y="31"/>
                      <a:pt x="62" y="0"/>
                    </a:cubicBezTo>
                    <a:lnTo>
                      <a:pt x="62" y="0"/>
                    </a:lnTo>
                    <a:lnTo>
                      <a:pt x="62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1" y="0"/>
                    </a:lnTo>
                    <a:cubicBezTo>
                      <a:pt x="31" y="31"/>
                      <a:pt x="31" y="31"/>
                      <a:pt x="0" y="31"/>
                    </a:cubicBezTo>
                    <a:lnTo>
                      <a:pt x="0" y="31"/>
                    </a:lnTo>
                    <a:cubicBezTo>
                      <a:pt x="0" y="31"/>
                      <a:pt x="0" y="31"/>
                      <a:pt x="0" y="61"/>
                    </a:cubicBezTo>
                    <a:lnTo>
                      <a:pt x="0" y="61"/>
                    </a:lnTo>
                    <a:lnTo>
                      <a:pt x="0" y="61"/>
                    </a:lnTo>
                    <a:cubicBezTo>
                      <a:pt x="31" y="61"/>
                      <a:pt x="0" y="92"/>
                      <a:pt x="0" y="92"/>
                    </a:cubicBezTo>
                    <a:lnTo>
                      <a:pt x="0" y="124"/>
                    </a:lnTo>
                    <a:lnTo>
                      <a:pt x="0" y="124"/>
                    </a:lnTo>
                    <a:lnTo>
                      <a:pt x="0" y="124"/>
                    </a:lnTo>
                    <a:cubicBezTo>
                      <a:pt x="0" y="124"/>
                      <a:pt x="0" y="124"/>
                      <a:pt x="0" y="155"/>
                    </a:cubicBezTo>
                    <a:lnTo>
                      <a:pt x="0" y="155"/>
                    </a:lnTo>
                    <a:cubicBezTo>
                      <a:pt x="0" y="155"/>
                      <a:pt x="0" y="155"/>
                      <a:pt x="31" y="155"/>
                    </a:cubicBezTo>
                    <a:lnTo>
                      <a:pt x="31" y="124"/>
                    </a:lnTo>
                    <a:cubicBezTo>
                      <a:pt x="31" y="124"/>
                      <a:pt x="62" y="92"/>
                      <a:pt x="93" y="92"/>
                    </a:cubicBezTo>
                    <a:lnTo>
                      <a:pt x="93" y="92"/>
                    </a:lnTo>
                    <a:lnTo>
                      <a:pt x="93" y="92"/>
                    </a:lnTo>
                    <a:lnTo>
                      <a:pt x="93" y="92"/>
                    </a:lnTo>
                    <a:lnTo>
                      <a:pt x="93" y="61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90" name="Freeform 87"/>
              <p:cNvSpPr>
                <a:spLocks noChangeArrowheads="1"/>
              </p:cNvSpPr>
              <p:nvPr/>
            </p:nvSpPr>
            <p:spPr bwMode="auto">
              <a:xfrm>
                <a:off x="4383088" y="1801813"/>
                <a:ext cx="100012" cy="88900"/>
              </a:xfrm>
              <a:custGeom>
                <a:avLst/>
                <a:gdLst>
                  <a:gd name="T0" fmla="*/ 31 w 280"/>
                  <a:gd name="T1" fmla="*/ 94 h 249"/>
                  <a:gd name="T2" fmla="*/ 31 w 280"/>
                  <a:gd name="T3" fmla="*/ 94 h 249"/>
                  <a:gd name="T4" fmla="*/ 31 w 280"/>
                  <a:gd name="T5" fmla="*/ 94 h 249"/>
                  <a:gd name="T6" fmla="*/ 31 w 280"/>
                  <a:gd name="T7" fmla="*/ 124 h 249"/>
                  <a:gd name="T8" fmla="*/ 62 w 280"/>
                  <a:gd name="T9" fmla="*/ 155 h 249"/>
                  <a:gd name="T10" fmla="*/ 62 w 280"/>
                  <a:gd name="T11" fmla="*/ 187 h 249"/>
                  <a:gd name="T12" fmla="*/ 62 w 280"/>
                  <a:gd name="T13" fmla="*/ 187 h 249"/>
                  <a:gd name="T14" fmla="*/ 31 w 280"/>
                  <a:gd name="T15" fmla="*/ 187 h 249"/>
                  <a:gd name="T16" fmla="*/ 31 w 280"/>
                  <a:gd name="T17" fmla="*/ 187 h 249"/>
                  <a:gd name="T18" fmla="*/ 31 w 280"/>
                  <a:gd name="T19" fmla="*/ 187 h 249"/>
                  <a:gd name="T20" fmla="*/ 31 w 280"/>
                  <a:gd name="T21" fmla="*/ 218 h 249"/>
                  <a:gd name="T22" fmla="*/ 0 w 280"/>
                  <a:gd name="T23" fmla="*/ 248 h 249"/>
                  <a:gd name="T24" fmla="*/ 31 w 280"/>
                  <a:gd name="T25" fmla="*/ 248 h 249"/>
                  <a:gd name="T26" fmla="*/ 31 w 280"/>
                  <a:gd name="T27" fmla="*/ 248 h 249"/>
                  <a:gd name="T28" fmla="*/ 31 w 280"/>
                  <a:gd name="T29" fmla="*/ 248 h 249"/>
                  <a:gd name="T30" fmla="*/ 62 w 280"/>
                  <a:gd name="T31" fmla="*/ 248 h 249"/>
                  <a:gd name="T32" fmla="*/ 62 w 280"/>
                  <a:gd name="T33" fmla="*/ 248 h 249"/>
                  <a:gd name="T34" fmla="*/ 124 w 280"/>
                  <a:gd name="T35" fmla="*/ 218 h 249"/>
                  <a:gd name="T36" fmla="*/ 124 w 280"/>
                  <a:gd name="T37" fmla="*/ 187 h 249"/>
                  <a:gd name="T38" fmla="*/ 124 w 280"/>
                  <a:gd name="T39" fmla="*/ 187 h 249"/>
                  <a:gd name="T40" fmla="*/ 216 w 280"/>
                  <a:gd name="T41" fmla="*/ 155 h 249"/>
                  <a:gd name="T42" fmla="*/ 248 w 280"/>
                  <a:gd name="T43" fmla="*/ 94 h 249"/>
                  <a:gd name="T44" fmla="*/ 279 w 280"/>
                  <a:gd name="T45" fmla="*/ 94 h 249"/>
                  <a:gd name="T46" fmla="*/ 248 w 280"/>
                  <a:gd name="T47" fmla="*/ 63 h 249"/>
                  <a:gd name="T48" fmla="*/ 248 w 280"/>
                  <a:gd name="T49" fmla="*/ 31 h 249"/>
                  <a:gd name="T50" fmla="*/ 248 w 280"/>
                  <a:gd name="T51" fmla="*/ 31 h 249"/>
                  <a:gd name="T52" fmla="*/ 248 w 280"/>
                  <a:gd name="T53" fmla="*/ 31 h 249"/>
                  <a:gd name="T54" fmla="*/ 248 w 280"/>
                  <a:gd name="T55" fmla="*/ 31 h 249"/>
                  <a:gd name="T56" fmla="*/ 248 w 280"/>
                  <a:gd name="T57" fmla="*/ 0 h 249"/>
                  <a:gd name="T58" fmla="*/ 248 w 280"/>
                  <a:gd name="T59" fmla="*/ 0 h 249"/>
                  <a:gd name="T60" fmla="*/ 248 w 280"/>
                  <a:gd name="T61" fmla="*/ 0 h 249"/>
                  <a:gd name="T62" fmla="*/ 216 w 280"/>
                  <a:gd name="T63" fmla="*/ 31 h 249"/>
                  <a:gd name="T64" fmla="*/ 186 w 280"/>
                  <a:gd name="T65" fmla="*/ 31 h 249"/>
                  <a:gd name="T66" fmla="*/ 186 w 280"/>
                  <a:gd name="T67" fmla="*/ 31 h 249"/>
                  <a:gd name="T68" fmla="*/ 155 w 280"/>
                  <a:gd name="T69" fmla="*/ 31 h 249"/>
                  <a:gd name="T70" fmla="*/ 124 w 280"/>
                  <a:gd name="T71" fmla="*/ 31 h 249"/>
                  <a:gd name="T72" fmla="*/ 124 w 280"/>
                  <a:gd name="T73" fmla="*/ 31 h 249"/>
                  <a:gd name="T74" fmla="*/ 124 w 280"/>
                  <a:gd name="T75" fmla="*/ 31 h 249"/>
                  <a:gd name="T76" fmla="*/ 93 w 280"/>
                  <a:gd name="T77" fmla="*/ 31 h 249"/>
                  <a:gd name="T78" fmla="*/ 93 w 280"/>
                  <a:gd name="T79" fmla="*/ 31 h 249"/>
                  <a:gd name="T80" fmla="*/ 93 w 280"/>
                  <a:gd name="T81" fmla="*/ 31 h 249"/>
                  <a:gd name="T82" fmla="*/ 62 w 280"/>
                  <a:gd name="T83" fmla="*/ 31 h 249"/>
                  <a:gd name="T84" fmla="*/ 62 w 280"/>
                  <a:gd name="T85" fmla="*/ 31 h 249"/>
                  <a:gd name="T86" fmla="*/ 62 w 280"/>
                  <a:gd name="T87" fmla="*/ 31 h 249"/>
                  <a:gd name="T88" fmla="*/ 31 w 280"/>
                  <a:gd name="T89" fmla="*/ 63 h 249"/>
                  <a:gd name="T90" fmla="*/ 31 w 280"/>
                  <a:gd name="T91" fmla="*/ 63 h 249"/>
                  <a:gd name="T92" fmla="*/ 31 w 280"/>
                  <a:gd name="T93" fmla="*/ 63 h 249"/>
                  <a:gd name="T94" fmla="*/ 0 w 280"/>
                  <a:gd name="T95" fmla="*/ 63 h 249"/>
                  <a:gd name="T96" fmla="*/ 0 w 280"/>
                  <a:gd name="T97" fmla="*/ 63 h 249"/>
                  <a:gd name="T98" fmla="*/ 0 w 280"/>
                  <a:gd name="T99" fmla="*/ 94 h 249"/>
                  <a:gd name="T100" fmla="*/ 31 w 280"/>
                  <a:gd name="T101" fmla="*/ 94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80" h="249">
                    <a:moveTo>
                      <a:pt x="31" y="94"/>
                    </a:moveTo>
                    <a:lnTo>
                      <a:pt x="31" y="94"/>
                    </a:lnTo>
                    <a:lnTo>
                      <a:pt x="31" y="94"/>
                    </a:lnTo>
                    <a:cubicBezTo>
                      <a:pt x="31" y="94"/>
                      <a:pt x="31" y="94"/>
                      <a:pt x="31" y="124"/>
                    </a:cubicBezTo>
                    <a:cubicBezTo>
                      <a:pt x="62" y="124"/>
                      <a:pt x="62" y="124"/>
                      <a:pt x="62" y="155"/>
                    </a:cubicBezTo>
                    <a:cubicBezTo>
                      <a:pt x="62" y="155"/>
                      <a:pt x="62" y="155"/>
                      <a:pt x="62" y="187"/>
                    </a:cubicBezTo>
                    <a:lnTo>
                      <a:pt x="62" y="187"/>
                    </a:lnTo>
                    <a:lnTo>
                      <a:pt x="31" y="187"/>
                    </a:lnTo>
                    <a:lnTo>
                      <a:pt x="31" y="187"/>
                    </a:lnTo>
                    <a:lnTo>
                      <a:pt x="31" y="187"/>
                    </a:lnTo>
                    <a:cubicBezTo>
                      <a:pt x="31" y="218"/>
                      <a:pt x="31" y="218"/>
                      <a:pt x="31" y="218"/>
                    </a:cubicBezTo>
                    <a:lnTo>
                      <a:pt x="0" y="248"/>
                    </a:lnTo>
                    <a:cubicBezTo>
                      <a:pt x="0" y="248"/>
                      <a:pt x="0" y="248"/>
                      <a:pt x="31" y="248"/>
                    </a:cubicBezTo>
                    <a:lnTo>
                      <a:pt x="31" y="248"/>
                    </a:lnTo>
                    <a:lnTo>
                      <a:pt x="31" y="248"/>
                    </a:lnTo>
                    <a:lnTo>
                      <a:pt x="62" y="248"/>
                    </a:lnTo>
                    <a:lnTo>
                      <a:pt x="62" y="248"/>
                    </a:lnTo>
                    <a:cubicBezTo>
                      <a:pt x="62" y="218"/>
                      <a:pt x="93" y="218"/>
                      <a:pt x="124" y="218"/>
                    </a:cubicBezTo>
                    <a:lnTo>
                      <a:pt x="124" y="187"/>
                    </a:lnTo>
                    <a:lnTo>
                      <a:pt x="124" y="187"/>
                    </a:lnTo>
                    <a:cubicBezTo>
                      <a:pt x="155" y="187"/>
                      <a:pt x="216" y="155"/>
                      <a:pt x="216" y="155"/>
                    </a:cubicBezTo>
                    <a:cubicBezTo>
                      <a:pt x="248" y="124"/>
                      <a:pt x="248" y="124"/>
                      <a:pt x="248" y="94"/>
                    </a:cubicBezTo>
                    <a:cubicBezTo>
                      <a:pt x="279" y="94"/>
                      <a:pt x="279" y="94"/>
                      <a:pt x="279" y="94"/>
                    </a:cubicBezTo>
                    <a:cubicBezTo>
                      <a:pt x="248" y="94"/>
                      <a:pt x="248" y="63"/>
                      <a:pt x="248" y="63"/>
                    </a:cubicBezTo>
                    <a:lnTo>
                      <a:pt x="248" y="31"/>
                    </a:lnTo>
                    <a:lnTo>
                      <a:pt x="248" y="31"/>
                    </a:lnTo>
                    <a:lnTo>
                      <a:pt x="248" y="31"/>
                    </a:lnTo>
                    <a:lnTo>
                      <a:pt x="248" y="31"/>
                    </a:lnTo>
                    <a:lnTo>
                      <a:pt x="248" y="0"/>
                    </a:lnTo>
                    <a:lnTo>
                      <a:pt x="248" y="0"/>
                    </a:lnTo>
                    <a:lnTo>
                      <a:pt x="248" y="0"/>
                    </a:lnTo>
                    <a:cubicBezTo>
                      <a:pt x="248" y="0"/>
                      <a:pt x="248" y="0"/>
                      <a:pt x="216" y="31"/>
                    </a:cubicBezTo>
                    <a:cubicBezTo>
                      <a:pt x="216" y="31"/>
                      <a:pt x="216" y="31"/>
                      <a:pt x="186" y="31"/>
                    </a:cubicBezTo>
                    <a:lnTo>
                      <a:pt x="186" y="31"/>
                    </a:lnTo>
                    <a:cubicBezTo>
                      <a:pt x="155" y="31"/>
                      <a:pt x="155" y="31"/>
                      <a:pt x="155" y="31"/>
                    </a:cubicBezTo>
                    <a:cubicBezTo>
                      <a:pt x="155" y="31"/>
                      <a:pt x="155" y="31"/>
                      <a:pt x="124" y="31"/>
                    </a:cubicBezTo>
                    <a:lnTo>
                      <a:pt x="124" y="31"/>
                    </a:lnTo>
                    <a:lnTo>
                      <a:pt x="124" y="31"/>
                    </a:lnTo>
                    <a:cubicBezTo>
                      <a:pt x="93" y="31"/>
                      <a:pt x="93" y="31"/>
                      <a:pt x="93" y="31"/>
                    </a:cubicBezTo>
                    <a:lnTo>
                      <a:pt x="93" y="31"/>
                    </a:lnTo>
                    <a:lnTo>
                      <a:pt x="93" y="31"/>
                    </a:lnTo>
                    <a:cubicBezTo>
                      <a:pt x="62" y="31"/>
                      <a:pt x="62" y="31"/>
                      <a:pt x="62" y="31"/>
                    </a:cubicBezTo>
                    <a:lnTo>
                      <a:pt x="62" y="31"/>
                    </a:lnTo>
                    <a:lnTo>
                      <a:pt x="62" y="31"/>
                    </a:lnTo>
                    <a:cubicBezTo>
                      <a:pt x="62" y="63"/>
                      <a:pt x="31" y="63"/>
                      <a:pt x="31" y="63"/>
                    </a:cubicBezTo>
                    <a:lnTo>
                      <a:pt x="31" y="63"/>
                    </a:lnTo>
                    <a:lnTo>
                      <a:pt x="31" y="63"/>
                    </a:lnTo>
                    <a:cubicBezTo>
                      <a:pt x="31" y="63"/>
                      <a:pt x="31" y="63"/>
                      <a:pt x="0" y="63"/>
                    </a:cubicBezTo>
                    <a:lnTo>
                      <a:pt x="0" y="63"/>
                    </a:ln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31" y="9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91" name="Freeform 88"/>
              <p:cNvSpPr>
                <a:spLocks noChangeArrowheads="1"/>
              </p:cNvSpPr>
              <p:nvPr/>
            </p:nvSpPr>
            <p:spPr bwMode="auto">
              <a:xfrm>
                <a:off x="3924300" y="1490663"/>
                <a:ext cx="100013" cy="22225"/>
              </a:xfrm>
              <a:custGeom>
                <a:avLst/>
                <a:gdLst>
                  <a:gd name="T0" fmla="*/ 0 w 280"/>
                  <a:gd name="T1" fmla="*/ 30 h 63"/>
                  <a:gd name="T2" fmla="*/ 0 w 280"/>
                  <a:gd name="T3" fmla="*/ 30 h 63"/>
                  <a:gd name="T4" fmla="*/ 0 w 280"/>
                  <a:gd name="T5" fmla="*/ 30 h 63"/>
                  <a:gd name="T6" fmla="*/ 31 w 280"/>
                  <a:gd name="T7" fmla="*/ 62 h 63"/>
                  <a:gd name="T8" fmla="*/ 31 w 280"/>
                  <a:gd name="T9" fmla="*/ 62 h 63"/>
                  <a:gd name="T10" fmla="*/ 62 w 280"/>
                  <a:gd name="T11" fmla="*/ 62 h 63"/>
                  <a:gd name="T12" fmla="*/ 62 w 280"/>
                  <a:gd name="T13" fmla="*/ 62 h 63"/>
                  <a:gd name="T14" fmla="*/ 62 w 280"/>
                  <a:gd name="T15" fmla="*/ 62 h 63"/>
                  <a:gd name="T16" fmla="*/ 93 w 280"/>
                  <a:gd name="T17" fmla="*/ 62 h 63"/>
                  <a:gd name="T18" fmla="*/ 93 w 280"/>
                  <a:gd name="T19" fmla="*/ 62 h 63"/>
                  <a:gd name="T20" fmla="*/ 124 w 280"/>
                  <a:gd name="T21" fmla="*/ 62 h 63"/>
                  <a:gd name="T22" fmla="*/ 124 w 280"/>
                  <a:gd name="T23" fmla="*/ 62 h 63"/>
                  <a:gd name="T24" fmla="*/ 186 w 280"/>
                  <a:gd name="T25" fmla="*/ 62 h 63"/>
                  <a:gd name="T26" fmla="*/ 186 w 280"/>
                  <a:gd name="T27" fmla="*/ 62 h 63"/>
                  <a:gd name="T28" fmla="*/ 186 w 280"/>
                  <a:gd name="T29" fmla="*/ 62 h 63"/>
                  <a:gd name="T30" fmla="*/ 186 w 280"/>
                  <a:gd name="T31" fmla="*/ 62 h 63"/>
                  <a:gd name="T32" fmla="*/ 186 w 280"/>
                  <a:gd name="T33" fmla="*/ 62 h 63"/>
                  <a:gd name="T34" fmla="*/ 217 w 280"/>
                  <a:gd name="T35" fmla="*/ 62 h 63"/>
                  <a:gd name="T36" fmla="*/ 248 w 280"/>
                  <a:gd name="T37" fmla="*/ 62 h 63"/>
                  <a:gd name="T38" fmla="*/ 248 w 280"/>
                  <a:gd name="T39" fmla="*/ 62 h 63"/>
                  <a:gd name="T40" fmla="*/ 248 w 280"/>
                  <a:gd name="T41" fmla="*/ 62 h 63"/>
                  <a:gd name="T42" fmla="*/ 279 w 280"/>
                  <a:gd name="T43" fmla="*/ 30 h 63"/>
                  <a:gd name="T44" fmla="*/ 279 w 280"/>
                  <a:gd name="T45" fmla="*/ 30 h 63"/>
                  <a:gd name="T46" fmla="*/ 279 w 280"/>
                  <a:gd name="T47" fmla="*/ 30 h 63"/>
                  <a:gd name="T48" fmla="*/ 248 w 280"/>
                  <a:gd name="T49" fmla="*/ 30 h 63"/>
                  <a:gd name="T50" fmla="*/ 217 w 280"/>
                  <a:gd name="T51" fmla="*/ 30 h 63"/>
                  <a:gd name="T52" fmla="*/ 217 w 280"/>
                  <a:gd name="T53" fmla="*/ 30 h 63"/>
                  <a:gd name="T54" fmla="*/ 217 w 280"/>
                  <a:gd name="T55" fmla="*/ 30 h 63"/>
                  <a:gd name="T56" fmla="*/ 217 w 280"/>
                  <a:gd name="T57" fmla="*/ 30 h 63"/>
                  <a:gd name="T58" fmla="*/ 217 w 280"/>
                  <a:gd name="T59" fmla="*/ 30 h 63"/>
                  <a:gd name="T60" fmla="*/ 217 w 280"/>
                  <a:gd name="T61" fmla="*/ 30 h 63"/>
                  <a:gd name="T62" fmla="*/ 186 w 280"/>
                  <a:gd name="T63" fmla="*/ 30 h 63"/>
                  <a:gd name="T64" fmla="*/ 186 w 280"/>
                  <a:gd name="T65" fmla="*/ 30 h 63"/>
                  <a:gd name="T66" fmla="*/ 186 w 280"/>
                  <a:gd name="T67" fmla="*/ 30 h 63"/>
                  <a:gd name="T68" fmla="*/ 155 w 280"/>
                  <a:gd name="T69" fmla="*/ 0 h 63"/>
                  <a:gd name="T70" fmla="*/ 155 w 280"/>
                  <a:gd name="T71" fmla="*/ 0 h 63"/>
                  <a:gd name="T72" fmla="*/ 124 w 280"/>
                  <a:gd name="T73" fmla="*/ 0 h 63"/>
                  <a:gd name="T74" fmla="*/ 124 w 280"/>
                  <a:gd name="T75" fmla="*/ 0 h 63"/>
                  <a:gd name="T76" fmla="*/ 124 w 280"/>
                  <a:gd name="T77" fmla="*/ 0 h 63"/>
                  <a:gd name="T78" fmla="*/ 93 w 280"/>
                  <a:gd name="T79" fmla="*/ 0 h 63"/>
                  <a:gd name="T80" fmla="*/ 93 w 280"/>
                  <a:gd name="T81" fmla="*/ 0 h 63"/>
                  <a:gd name="T82" fmla="*/ 93 w 280"/>
                  <a:gd name="T83" fmla="*/ 0 h 63"/>
                  <a:gd name="T84" fmla="*/ 62 w 280"/>
                  <a:gd name="T85" fmla="*/ 0 h 63"/>
                  <a:gd name="T86" fmla="*/ 31 w 280"/>
                  <a:gd name="T87" fmla="*/ 0 h 63"/>
                  <a:gd name="T88" fmla="*/ 31 w 280"/>
                  <a:gd name="T89" fmla="*/ 0 h 63"/>
                  <a:gd name="T90" fmla="*/ 0 w 280"/>
                  <a:gd name="T91" fmla="*/ 0 h 63"/>
                  <a:gd name="T92" fmla="*/ 0 w 280"/>
                  <a:gd name="T93" fmla="*/ 3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80" h="63">
                    <a:moveTo>
                      <a:pt x="0" y="30"/>
                    </a:moveTo>
                    <a:lnTo>
                      <a:pt x="0" y="30"/>
                    </a:lnTo>
                    <a:lnTo>
                      <a:pt x="0" y="30"/>
                    </a:lnTo>
                    <a:cubicBezTo>
                      <a:pt x="0" y="30"/>
                      <a:pt x="31" y="30"/>
                      <a:pt x="31" y="62"/>
                    </a:cubicBezTo>
                    <a:lnTo>
                      <a:pt x="31" y="62"/>
                    </a:lnTo>
                    <a:cubicBezTo>
                      <a:pt x="62" y="62"/>
                      <a:pt x="62" y="62"/>
                      <a:pt x="62" y="62"/>
                    </a:cubicBezTo>
                    <a:lnTo>
                      <a:pt x="62" y="62"/>
                    </a:lnTo>
                    <a:lnTo>
                      <a:pt x="62" y="62"/>
                    </a:lnTo>
                    <a:lnTo>
                      <a:pt x="93" y="62"/>
                    </a:lnTo>
                    <a:lnTo>
                      <a:pt x="93" y="62"/>
                    </a:lnTo>
                    <a:lnTo>
                      <a:pt x="124" y="62"/>
                    </a:lnTo>
                    <a:lnTo>
                      <a:pt x="124" y="62"/>
                    </a:lnTo>
                    <a:cubicBezTo>
                      <a:pt x="155" y="62"/>
                      <a:pt x="155" y="62"/>
                      <a:pt x="186" y="62"/>
                    </a:cubicBezTo>
                    <a:lnTo>
                      <a:pt x="186" y="62"/>
                    </a:lnTo>
                    <a:lnTo>
                      <a:pt x="186" y="62"/>
                    </a:lnTo>
                    <a:lnTo>
                      <a:pt x="186" y="62"/>
                    </a:lnTo>
                    <a:lnTo>
                      <a:pt x="186" y="62"/>
                    </a:lnTo>
                    <a:cubicBezTo>
                      <a:pt x="186" y="62"/>
                      <a:pt x="186" y="62"/>
                      <a:pt x="217" y="62"/>
                    </a:cubicBezTo>
                    <a:cubicBezTo>
                      <a:pt x="217" y="62"/>
                      <a:pt x="217" y="62"/>
                      <a:pt x="248" y="62"/>
                    </a:cubicBezTo>
                    <a:lnTo>
                      <a:pt x="248" y="62"/>
                    </a:lnTo>
                    <a:lnTo>
                      <a:pt x="248" y="62"/>
                    </a:lnTo>
                    <a:lnTo>
                      <a:pt x="279" y="30"/>
                    </a:lnTo>
                    <a:lnTo>
                      <a:pt x="279" y="30"/>
                    </a:lnTo>
                    <a:lnTo>
                      <a:pt x="279" y="30"/>
                    </a:lnTo>
                    <a:lnTo>
                      <a:pt x="248" y="30"/>
                    </a:lnTo>
                    <a:cubicBezTo>
                      <a:pt x="248" y="30"/>
                      <a:pt x="248" y="30"/>
                      <a:pt x="217" y="30"/>
                    </a:cubicBezTo>
                    <a:lnTo>
                      <a:pt x="217" y="30"/>
                    </a:lnTo>
                    <a:lnTo>
                      <a:pt x="217" y="30"/>
                    </a:lnTo>
                    <a:lnTo>
                      <a:pt x="217" y="30"/>
                    </a:lnTo>
                    <a:lnTo>
                      <a:pt x="217" y="30"/>
                    </a:lnTo>
                    <a:lnTo>
                      <a:pt x="217" y="30"/>
                    </a:lnTo>
                    <a:cubicBezTo>
                      <a:pt x="217" y="30"/>
                      <a:pt x="217" y="30"/>
                      <a:pt x="186" y="30"/>
                    </a:cubicBezTo>
                    <a:lnTo>
                      <a:pt x="186" y="30"/>
                    </a:lnTo>
                    <a:lnTo>
                      <a:pt x="186" y="30"/>
                    </a:lnTo>
                    <a:cubicBezTo>
                      <a:pt x="155" y="30"/>
                      <a:pt x="155" y="0"/>
                      <a:pt x="155" y="0"/>
                    </a:cubicBezTo>
                    <a:lnTo>
                      <a:pt x="155" y="0"/>
                    </a:lnTo>
                    <a:lnTo>
                      <a:pt x="124" y="0"/>
                    </a:lnTo>
                    <a:lnTo>
                      <a:pt x="124" y="0"/>
                    </a:lnTo>
                    <a:lnTo>
                      <a:pt x="124" y="0"/>
                    </a:lnTo>
                    <a:cubicBezTo>
                      <a:pt x="93" y="0"/>
                      <a:pt x="93" y="0"/>
                      <a:pt x="93" y="0"/>
                    </a:cubicBezTo>
                    <a:lnTo>
                      <a:pt x="93" y="0"/>
                    </a:lnTo>
                    <a:lnTo>
                      <a:pt x="93" y="0"/>
                    </a:lnTo>
                    <a:lnTo>
                      <a:pt x="62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0" y="0"/>
                    </a:lnTo>
                    <a:lnTo>
                      <a:pt x="0" y="3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92" name="Freeform 89"/>
              <p:cNvSpPr>
                <a:spLocks noChangeArrowheads="1"/>
              </p:cNvSpPr>
              <p:nvPr/>
            </p:nvSpPr>
            <p:spPr bwMode="auto">
              <a:xfrm>
                <a:off x="3913188" y="1535113"/>
                <a:ext cx="77787" cy="33337"/>
              </a:xfrm>
              <a:custGeom>
                <a:avLst/>
                <a:gdLst>
                  <a:gd name="T0" fmla="*/ 62 w 218"/>
                  <a:gd name="T1" fmla="*/ 30 h 94"/>
                  <a:gd name="T2" fmla="*/ 62 w 218"/>
                  <a:gd name="T3" fmla="*/ 30 h 94"/>
                  <a:gd name="T4" fmla="*/ 62 w 218"/>
                  <a:gd name="T5" fmla="*/ 30 h 94"/>
                  <a:gd name="T6" fmla="*/ 31 w 218"/>
                  <a:gd name="T7" fmla="*/ 30 h 94"/>
                  <a:gd name="T8" fmla="*/ 31 w 218"/>
                  <a:gd name="T9" fmla="*/ 62 h 94"/>
                  <a:gd name="T10" fmla="*/ 0 w 218"/>
                  <a:gd name="T11" fmla="*/ 62 h 94"/>
                  <a:gd name="T12" fmla="*/ 0 w 218"/>
                  <a:gd name="T13" fmla="*/ 62 h 94"/>
                  <a:gd name="T14" fmla="*/ 0 w 218"/>
                  <a:gd name="T15" fmla="*/ 62 h 94"/>
                  <a:gd name="T16" fmla="*/ 0 w 218"/>
                  <a:gd name="T17" fmla="*/ 93 h 94"/>
                  <a:gd name="T18" fmla="*/ 0 w 218"/>
                  <a:gd name="T19" fmla="*/ 93 h 94"/>
                  <a:gd name="T20" fmla="*/ 31 w 218"/>
                  <a:gd name="T21" fmla="*/ 93 h 94"/>
                  <a:gd name="T22" fmla="*/ 31 w 218"/>
                  <a:gd name="T23" fmla="*/ 93 h 94"/>
                  <a:gd name="T24" fmla="*/ 62 w 218"/>
                  <a:gd name="T25" fmla="*/ 62 h 94"/>
                  <a:gd name="T26" fmla="*/ 62 w 218"/>
                  <a:gd name="T27" fmla="*/ 93 h 94"/>
                  <a:gd name="T28" fmla="*/ 62 w 218"/>
                  <a:gd name="T29" fmla="*/ 93 h 94"/>
                  <a:gd name="T30" fmla="*/ 62 w 218"/>
                  <a:gd name="T31" fmla="*/ 93 h 94"/>
                  <a:gd name="T32" fmla="*/ 62 w 218"/>
                  <a:gd name="T33" fmla="*/ 93 h 94"/>
                  <a:gd name="T34" fmla="*/ 93 w 218"/>
                  <a:gd name="T35" fmla="*/ 93 h 94"/>
                  <a:gd name="T36" fmla="*/ 93 w 218"/>
                  <a:gd name="T37" fmla="*/ 93 h 94"/>
                  <a:gd name="T38" fmla="*/ 93 w 218"/>
                  <a:gd name="T39" fmla="*/ 93 h 94"/>
                  <a:gd name="T40" fmla="*/ 93 w 218"/>
                  <a:gd name="T41" fmla="*/ 93 h 94"/>
                  <a:gd name="T42" fmla="*/ 93 w 218"/>
                  <a:gd name="T43" fmla="*/ 93 h 94"/>
                  <a:gd name="T44" fmla="*/ 93 w 218"/>
                  <a:gd name="T45" fmla="*/ 93 h 94"/>
                  <a:gd name="T46" fmla="*/ 93 w 218"/>
                  <a:gd name="T47" fmla="*/ 93 h 94"/>
                  <a:gd name="T48" fmla="*/ 93 w 218"/>
                  <a:gd name="T49" fmla="*/ 93 h 94"/>
                  <a:gd name="T50" fmla="*/ 93 w 218"/>
                  <a:gd name="T51" fmla="*/ 93 h 94"/>
                  <a:gd name="T52" fmla="*/ 124 w 218"/>
                  <a:gd name="T53" fmla="*/ 62 h 94"/>
                  <a:gd name="T54" fmla="*/ 124 w 218"/>
                  <a:gd name="T55" fmla="*/ 62 h 94"/>
                  <a:gd name="T56" fmla="*/ 124 w 218"/>
                  <a:gd name="T57" fmla="*/ 93 h 94"/>
                  <a:gd name="T58" fmla="*/ 155 w 218"/>
                  <a:gd name="T59" fmla="*/ 93 h 94"/>
                  <a:gd name="T60" fmla="*/ 155 w 218"/>
                  <a:gd name="T61" fmla="*/ 93 h 94"/>
                  <a:gd name="T62" fmla="*/ 155 w 218"/>
                  <a:gd name="T63" fmla="*/ 62 h 94"/>
                  <a:gd name="T64" fmla="*/ 186 w 218"/>
                  <a:gd name="T65" fmla="*/ 62 h 94"/>
                  <a:gd name="T66" fmla="*/ 186 w 218"/>
                  <a:gd name="T67" fmla="*/ 62 h 94"/>
                  <a:gd name="T68" fmla="*/ 186 w 218"/>
                  <a:gd name="T69" fmla="*/ 62 h 94"/>
                  <a:gd name="T70" fmla="*/ 186 w 218"/>
                  <a:gd name="T71" fmla="*/ 30 h 94"/>
                  <a:gd name="T72" fmla="*/ 186 w 218"/>
                  <a:gd name="T73" fmla="*/ 30 h 94"/>
                  <a:gd name="T74" fmla="*/ 217 w 218"/>
                  <a:gd name="T75" fmla="*/ 30 h 94"/>
                  <a:gd name="T76" fmla="*/ 217 w 218"/>
                  <a:gd name="T77" fmla="*/ 30 h 94"/>
                  <a:gd name="T78" fmla="*/ 217 w 218"/>
                  <a:gd name="T79" fmla="*/ 30 h 94"/>
                  <a:gd name="T80" fmla="*/ 217 w 218"/>
                  <a:gd name="T81" fmla="*/ 30 h 94"/>
                  <a:gd name="T82" fmla="*/ 217 w 218"/>
                  <a:gd name="T83" fmla="*/ 30 h 94"/>
                  <a:gd name="T84" fmla="*/ 217 w 218"/>
                  <a:gd name="T85" fmla="*/ 0 h 94"/>
                  <a:gd name="T86" fmla="*/ 217 w 218"/>
                  <a:gd name="T87" fmla="*/ 0 h 94"/>
                  <a:gd name="T88" fmla="*/ 217 w 218"/>
                  <a:gd name="T89" fmla="*/ 0 h 94"/>
                  <a:gd name="T90" fmla="*/ 217 w 218"/>
                  <a:gd name="T91" fmla="*/ 0 h 94"/>
                  <a:gd name="T92" fmla="*/ 186 w 218"/>
                  <a:gd name="T93" fmla="*/ 0 h 94"/>
                  <a:gd name="T94" fmla="*/ 186 w 218"/>
                  <a:gd name="T95" fmla="*/ 0 h 94"/>
                  <a:gd name="T96" fmla="*/ 186 w 218"/>
                  <a:gd name="T97" fmla="*/ 0 h 94"/>
                  <a:gd name="T98" fmla="*/ 155 w 218"/>
                  <a:gd name="T99" fmla="*/ 0 h 94"/>
                  <a:gd name="T100" fmla="*/ 155 w 218"/>
                  <a:gd name="T101" fmla="*/ 0 h 94"/>
                  <a:gd name="T102" fmla="*/ 155 w 218"/>
                  <a:gd name="T103" fmla="*/ 0 h 94"/>
                  <a:gd name="T104" fmla="*/ 93 w 218"/>
                  <a:gd name="T105" fmla="*/ 0 h 94"/>
                  <a:gd name="T106" fmla="*/ 93 w 218"/>
                  <a:gd name="T107" fmla="*/ 0 h 94"/>
                  <a:gd name="T108" fmla="*/ 93 w 218"/>
                  <a:gd name="T109" fmla="*/ 0 h 94"/>
                  <a:gd name="T110" fmla="*/ 62 w 218"/>
                  <a:gd name="T111" fmla="*/ 0 h 94"/>
                  <a:gd name="T112" fmla="*/ 62 w 218"/>
                  <a:gd name="T113" fmla="*/ 0 h 94"/>
                  <a:gd name="T114" fmla="*/ 62 w 218"/>
                  <a:gd name="T115" fmla="*/ 0 h 94"/>
                  <a:gd name="T116" fmla="*/ 62 w 218"/>
                  <a:gd name="T117" fmla="*/ 3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18" h="94">
                    <a:moveTo>
                      <a:pt x="62" y="30"/>
                    </a:moveTo>
                    <a:lnTo>
                      <a:pt x="62" y="30"/>
                    </a:lnTo>
                    <a:lnTo>
                      <a:pt x="62" y="30"/>
                    </a:lnTo>
                    <a:lnTo>
                      <a:pt x="31" y="30"/>
                    </a:lnTo>
                    <a:cubicBezTo>
                      <a:pt x="31" y="62"/>
                      <a:pt x="31" y="62"/>
                      <a:pt x="31" y="62"/>
                    </a:cubicBezTo>
                    <a:cubicBezTo>
                      <a:pt x="0" y="62"/>
                      <a:pt x="0" y="62"/>
                      <a:pt x="0" y="62"/>
                    </a:cubicBezTo>
                    <a:lnTo>
                      <a:pt x="0" y="62"/>
                    </a:lnTo>
                    <a:lnTo>
                      <a:pt x="0" y="62"/>
                    </a:lnTo>
                    <a:cubicBezTo>
                      <a:pt x="0" y="62"/>
                      <a:pt x="0" y="62"/>
                      <a:pt x="0" y="93"/>
                    </a:cubicBezTo>
                    <a:lnTo>
                      <a:pt x="0" y="93"/>
                    </a:lnTo>
                    <a:cubicBezTo>
                      <a:pt x="31" y="93"/>
                      <a:pt x="31" y="93"/>
                      <a:pt x="31" y="93"/>
                    </a:cubicBezTo>
                    <a:lnTo>
                      <a:pt x="31" y="93"/>
                    </a:lnTo>
                    <a:cubicBezTo>
                      <a:pt x="62" y="62"/>
                      <a:pt x="62" y="62"/>
                      <a:pt x="62" y="62"/>
                    </a:cubicBezTo>
                    <a:cubicBezTo>
                      <a:pt x="62" y="93"/>
                      <a:pt x="62" y="93"/>
                      <a:pt x="62" y="93"/>
                    </a:cubicBezTo>
                    <a:lnTo>
                      <a:pt x="62" y="93"/>
                    </a:lnTo>
                    <a:lnTo>
                      <a:pt x="62" y="93"/>
                    </a:lnTo>
                    <a:lnTo>
                      <a:pt x="62" y="93"/>
                    </a:lnTo>
                    <a:lnTo>
                      <a:pt x="93" y="93"/>
                    </a:lnTo>
                    <a:lnTo>
                      <a:pt x="93" y="93"/>
                    </a:lnTo>
                    <a:lnTo>
                      <a:pt x="93" y="93"/>
                    </a:lnTo>
                    <a:lnTo>
                      <a:pt x="93" y="93"/>
                    </a:lnTo>
                    <a:lnTo>
                      <a:pt x="93" y="93"/>
                    </a:lnTo>
                    <a:lnTo>
                      <a:pt x="93" y="93"/>
                    </a:lnTo>
                    <a:lnTo>
                      <a:pt x="93" y="93"/>
                    </a:lnTo>
                    <a:lnTo>
                      <a:pt x="93" y="93"/>
                    </a:lnTo>
                    <a:lnTo>
                      <a:pt x="93" y="93"/>
                    </a:lnTo>
                    <a:lnTo>
                      <a:pt x="124" y="62"/>
                    </a:lnTo>
                    <a:lnTo>
                      <a:pt x="124" y="62"/>
                    </a:lnTo>
                    <a:lnTo>
                      <a:pt x="124" y="93"/>
                    </a:lnTo>
                    <a:cubicBezTo>
                      <a:pt x="155" y="93"/>
                      <a:pt x="155" y="93"/>
                      <a:pt x="155" y="93"/>
                    </a:cubicBezTo>
                    <a:lnTo>
                      <a:pt x="155" y="93"/>
                    </a:lnTo>
                    <a:cubicBezTo>
                      <a:pt x="155" y="62"/>
                      <a:pt x="155" y="62"/>
                      <a:pt x="155" y="62"/>
                    </a:cubicBezTo>
                    <a:cubicBezTo>
                      <a:pt x="186" y="62"/>
                      <a:pt x="186" y="62"/>
                      <a:pt x="186" y="62"/>
                    </a:cubicBezTo>
                    <a:lnTo>
                      <a:pt x="186" y="62"/>
                    </a:lnTo>
                    <a:lnTo>
                      <a:pt x="186" y="62"/>
                    </a:lnTo>
                    <a:cubicBezTo>
                      <a:pt x="186" y="30"/>
                      <a:pt x="186" y="30"/>
                      <a:pt x="186" y="30"/>
                    </a:cubicBezTo>
                    <a:lnTo>
                      <a:pt x="186" y="30"/>
                    </a:lnTo>
                    <a:cubicBezTo>
                      <a:pt x="186" y="30"/>
                      <a:pt x="186" y="30"/>
                      <a:pt x="217" y="30"/>
                    </a:cubicBezTo>
                    <a:lnTo>
                      <a:pt x="217" y="30"/>
                    </a:lnTo>
                    <a:lnTo>
                      <a:pt x="217" y="30"/>
                    </a:lnTo>
                    <a:lnTo>
                      <a:pt x="217" y="30"/>
                    </a:lnTo>
                    <a:lnTo>
                      <a:pt x="217" y="30"/>
                    </a:lnTo>
                    <a:cubicBezTo>
                      <a:pt x="217" y="0"/>
                      <a:pt x="217" y="0"/>
                      <a:pt x="217" y="0"/>
                    </a:cubicBezTo>
                    <a:lnTo>
                      <a:pt x="217" y="0"/>
                    </a:lnTo>
                    <a:lnTo>
                      <a:pt x="217" y="0"/>
                    </a:lnTo>
                    <a:lnTo>
                      <a:pt x="217" y="0"/>
                    </a:lnTo>
                    <a:cubicBezTo>
                      <a:pt x="217" y="0"/>
                      <a:pt x="217" y="0"/>
                      <a:pt x="186" y="0"/>
                    </a:cubicBezTo>
                    <a:lnTo>
                      <a:pt x="186" y="0"/>
                    </a:lnTo>
                    <a:lnTo>
                      <a:pt x="186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5" y="0"/>
                    </a:lnTo>
                    <a:cubicBezTo>
                      <a:pt x="124" y="0"/>
                      <a:pt x="124" y="0"/>
                      <a:pt x="93" y="0"/>
                    </a:cubicBezTo>
                    <a:lnTo>
                      <a:pt x="93" y="0"/>
                    </a:lnTo>
                    <a:lnTo>
                      <a:pt x="93" y="0"/>
                    </a:lnTo>
                    <a:cubicBezTo>
                      <a:pt x="62" y="0"/>
                      <a:pt x="62" y="0"/>
                      <a:pt x="62" y="0"/>
                    </a:cubicBezTo>
                    <a:lnTo>
                      <a:pt x="62" y="0"/>
                    </a:lnTo>
                    <a:lnTo>
                      <a:pt x="62" y="0"/>
                    </a:lnTo>
                    <a:lnTo>
                      <a:pt x="62" y="3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93" name="Freeform 90"/>
              <p:cNvSpPr>
                <a:spLocks noChangeArrowheads="1"/>
              </p:cNvSpPr>
              <p:nvPr/>
            </p:nvSpPr>
            <p:spPr bwMode="auto">
              <a:xfrm>
                <a:off x="3948113" y="1579563"/>
                <a:ext cx="22225" cy="22225"/>
              </a:xfrm>
              <a:custGeom>
                <a:avLst/>
                <a:gdLst>
                  <a:gd name="T0" fmla="*/ 31 w 63"/>
                  <a:gd name="T1" fmla="*/ 30 h 63"/>
                  <a:gd name="T2" fmla="*/ 31 w 63"/>
                  <a:gd name="T3" fmla="*/ 30 h 63"/>
                  <a:gd name="T4" fmla="*/ 31 w 63"/>
                  <a:gd name="T5" fmla="*/ 30 h 63"/>
                  <a:gd name="T6" fmla="*/ 31 w 63"/>
                  <a:gd name="T7" fmla="*/ 30 h 63"/>
                  <a:gd name="T8" fmla="*/ 62 w 63"/>
                  <a:gd name="T9" fmla="*/ 30 h 63"/>
                  <a:gd name="T10" fmla="*/ 62 w 63"/>
                  <a:gd name="T11" fmla="*/ 30 h 63"/>
                  <a:gd name="T12" fmla="*/ 62 w 63"/>
                  <a:gd name="T13" fmla="*/ 30 h 63"/>
                  <a:gd name="T14" fmla="*/ 62 w 63"/>
                  <a:gd name="T15" fmla="*/ 0 h 63"/>
                  <a:gd name="T16" fmla="*/ 31 w 63"/>
                  <a:gd name="T17" fmla="*/ 0 h 63"/>
                  <a:gd name="T18" fmla="*/ 31 w 63"/>
                  <a:gd name="T19" fmla="*/ 0 h 63"/>
                  <a:gd name="T20" fmla="*/ 31 w 63"/>
                  <a:gd name="T21" fmla="*/ 30 h 63"/>
                  <a:gd name="T22" fmla="*/ 31 w 63"/>
                  <a:gd name="T23" fmla="*/ 30 h 63"/>
                  <a:gd name="T24" fmla="*/ 0 w 63"/>
                  <a:gd name="T25" fmla="*/ 30 h 63"/>
                  <a:gd name="T26" fmla="*/ 0 w 63"/>
                  <a:gd name="T27" fmla="*/ 30 h 63"/>
                  <a:gd name="T28" fmla="*/ 0 w 63"/>
                  <a:gd name="T29" fmla="*/ 30 h 63"/>
                  <a:gd name="T30" fmla="*/ 0 w 63"/>
                  <a:gd name="T31" fmla="*/ 30 h 63"/>
                  <a:gd name="T32" fmla="*/ 0 w 63"/>
                  <a:gd name="T33" fmla="*/ 30 h 63"/>
                  <a:gd name="T34" fmla="*/ 0 w 63"/>
                  <a:gd name="T35" fmla="*/ 30 h 63"/>
                  <a:gd name="T36" fmla="*/ 0 w 63"/>
                  <a:gd name="T37" fmla="*/ 30 h 63"/>
                  <a:gd name="T38" fmla="*/ 0 w 63"/>
                  <a:gd name="T39" fmla="*/ 62 h 63"/>
                  <a:gd name="T40" fmla="*/ 31 w 63"/>
                  <a:gd name="T41" fmla="*/ 3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3" h="63">
                    <a:moveTo>
                      <a:pt x="31" y="30"/>
                    </a:moveTo>
                    <a:lnTo>
                      <a:pt x="31" y="30"/>
                    </a:lnTo>
                    <a:lnTo>
                      <a:pt x="31" y="30"/>
                    </a:lnTo>
                    <a:lnTo>
                      <a:pt x="31" y="30"/>
                    </a:lnTo>
                    <a:cubicBezTo>
                      <a:pt x="31" y="30"/>
                      <a:pt x="31" y="30"/>
                      <a:pt x="62" y="30"/>
                    </a:cubicBezTo>
                    <a:lnTo>
                      <a:pt x="62" y="30"/>
                    </a:lnTo>
                    <a:lnTo>
                      <a:pt x="62" y="30"/>
                    </a:lnTo>
                    <a:lnTo>
                      <a:pt x="62" y="0"/>
                    </a:lnTo>
                    <a:cubicBezTo>
                      <a:pt x="62" y="0"/>
                      <a:pt x="62" y="0"/>
                      <a:pt x="31" y="0"/>
                    </a:cubicBezTo>
                    <a:lnTo>
                      <a:pt x="31" y="0"/>
                    </a:lnTo>
                    <a:cubicBezTo>
                      <a:pt x="31" y="30"/>
                      <a:pt x="31" y="30"/>
                      <a:pt x="31" y="30"/>
                    </a:cubicBezTo>
                    <a:lnTo>
                      <a:pt x="31" y="30"/>
                    </a:lnTo>
                    <a:cubicBezTo>
                      <a:pt x="0" y="30"/>
                      <a:pt x="0" y="30"/>
                      <a:pt x="0" y="30"/>
                    </a:cubicBezTo>
                    <a:lnTo>
                      <a:pt x="0" y="30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0" y="30"/>
                    </a:lnTo>
                    <a:cubicBezTo>
                      <a:pt x="0" y="62"/>
                      <a:pt x="0" y="62"/>
                      <a:pt x="0" y="62"/>
                    </a:cubicBezTo>
                    <a:cubicBezTo>
                      <a:pt x="0" y="62"/>
                      <a:pt x="0" y="30"/>
                      <a:pt x="31" y="3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94" name="Freeform 91"/>
              <p:cNvSpPr>
                <a:spLocks noChangeArrowheads="1"/>
              </p:cNvSpPr>
              <p:nvPr/>
            </p:nvSpPr>
            <p:spPr bwMode="auto">
              <a:xfrm>
                <a:off x="4037013" y="1590675"/>
                <a:ext cx="66675" cy="77788"/>
              </a:xfrm>
              <a:custGeom>
                <a:avLst/>
                <a:gdLst>
                  <a:gd name="T0" fmla="*/ 186 w 187"/>
                  <a:gd name="T1" fmla="*/ 156 h 218"/>
                  <a:gd name="T2" fmla="*/ 186 w 187"/>
                  <a:gd name="T3" fmla="*/ 156 h 218"/>
                  <a:gd name="T4" fmla="*/ 186 w 187"/>
                  <a:gd name="T5" fmla="*/ 124 h 218"/>
                  <a:gd name="T6" fmla="*/ 186 w 187"/>
                  <a:gd name="T7" fmla="*/ 124 h 218"/>
                  <a:gd name="T8" fmla="*/ 186 w 187"/>
                  <a:gd name="T9" fmla="*/ 124 h 218"/>
                  <a:gd name="T10" fmla="*/ 155 w 187"/>
                  <a:gd name="T11" fmla="*/ 124 h 218"/>
                  <a:gd name="T12" fmla="*/ 155 w 187"/>
                  <a:gd name="T13" fmla="*/ 124 h 218"/>
                  <a:gd name="T14" fmla="*/ 124 w 187"/>
                  <a:gd name="T15" fmla="*/ 63 h 218"/>
                  <a:gd name="T16" fmla="*/ 93 w 187"/>
                  <a:gd name="T17" fmla="*/ 32 h 218"/>
                  <a:gd name="T18" fmla="*/ 62 w 187"/>
                  <a:gd name="T19" fmla="*/ 0 h 218"/>
                  <a:gd name="T20" fmla="*/ 62 w 187"/>
                  <a:gd name="T21" fmla="*/ 0 h 218"/>
                  <a:gd name="T22" fmla="*/ 62 w 187"/>
                  <a:gd name="T23" fmla="*/ 32 h 218"/>
                  <a:gd name="T24" fmla="*/ 62 w 187"/>
                  <a:gd name="T25" fmla="*/ 32 h 218"/>
                  <a:gd name="T26" fmla="*/ 62 w 187"/>
                  <a:gd name="T27" fmla="*/ 63 h 218"/>
                  <a:gd name="T28" fmla="*/ 62 w 187"/>
                  <a:gd name="T29" fmla="*/ 63 h 218"/>
                  <a:gd name="T30" fmla="*/ 62 w 187"/>
                  <a:gd name="T31" fmla="*/ 94 h 218"/>
                  <a:gd name="T32" fmla="*/ 62 w 187"/>
                  <a:gd name="T33" fmla="*/ 94 h 218"/>
                  <a:gd name="T34" fmla="*/ 62 w 187"/>
                  <a:gd name="T35" fmla="*/ 94 h 218"/>
                  <a:gd name="T36" fmla="*/ 62 w 187"/>
                  <a:gd name="T37" fmla="*/ 94 h 218"/>
                  <a:gd name="T38" fmla="*/ 62 w 187"/>
                  <a:gd name="T39" fmla="*/ 124 h 218"/>
                  <a:gd name="T40" fmla="*/ 62 w 187"/>
                  <a:gd name="T41" fmla="*/ 124 h 218"/>
                  <a:gd name="T42" fmla="*/ 62 w 187"/>
                  <a:gd name="T43" fmla="*/ 124 h 218"/>
                  <a:gd name="T44" fmla="*/ 62 w 187"/>
                  <a:gd name="T45" fmla="*/ 124 h 218"/>
                  <a:gd name="T46" fmla="*/ 31 w 187"/>
                  <a:gd name="T47" fmla="*/ 187 h 218"/>
                  <a:gd name="T48" fmla="*/ 0 w 187"/>
                  <a:gd name="T49" fmla="*/ 187 h 218"/>
                  <a:gd name="T50" fmla="*/ 0 w 187"/>
                  <a:gd name="T51" fmla="*/ 187 h 218"/>
                  <a:gd name="T52" fmla="*/ 31 w 187"/>
                  <a:gd name="T53" fmla="*/ 217 h 218"/>
                  <a:gd name="T54" fmla="*/ 0 w 187"/>
                  <a:gd name="T55" fmla="*/ 217 h 218"/>
                  <a:gd name="T56" fmla="*/ 31 w 187"/>
                  <a:gd name="T57" fmla="*/ 217 h 218"/>
                  <a:gd name="T58" fmla="*/ 31 w 187"/>
                  <a:gd name="T59" fmla="*/ 187 h 218"/>
                  <a:gd name="T60" fmla="*/ 62 w 187"/>
                  <a:gd name="T61" fmla="*/ 187 h 218"/>
                  <a:gd name="T62" fmla="*/ 62 w 187"/>
                  <a:gd name="T63" fmla="*/ 187 h 218"/>
                  <a:gd name="T64" fmla="*/ 93 w 187"/>
                  <a:gd name="T65" fmla="*/ 217 h 218"/>
                  <a:gd name="T66" fmla="*/ 93 w 187"/>
                  <a:gd name="T67" fmla="*/ 217 h 218"/>
                  <a:gd name="T68" fmla="*/ 93 w 187"/>
                  <a:gd name="T69" fmla="*/ 217 h 218"/>
                  <a:gd name="T70" fmla="*/ 93 w 187"/>
                  <a:gd name="T71" fmla="*/ 217 h 218"/>
                  <a:gd name="T72" fmla="*/ 93 w 187"/>
                  <a:gd name="T73" fmla="*/ 217 h 218"/>
                  <a:gd name="T74" fmla="*/ 93 w 187"/>
                  <a:gd name="T75" fmla="*/ 217 h 218"/>
                  <a:gd name="T76" fmla="*/ 124 w 187"/>
                  <a:gd name="T77" fmla="*/ 217 h 218"/>
                  <a:gd name="T78" fmla="*/ 124 w 187"/>
                  <a:gd name="T79" fmla="*/ 217 h 218"/>
                  <a:gd name="T80" fmla="*/ 155 w 187"/>
                  <a:gd name="T81" fmla="*/ 217 h 218"/>
                  <a:gd name="T82" fmla="*/ 186 w 187"/>
                  <a:gd name="T83" fmla="*/ 187 h 218"/>
                  <a:gd name="T84" fmla="*/ 186 w 187"/>
                  <a:gd name="T85" fmla="*/ 217 h 218"/>
                  <a:gd name="T86" fmla="*/ 186 w 187"/>
                  <a:gd name="T87" fmla="*/ 187 h 218"/>
                  <a:gd name="T88" fmla="*/ 186 w 187"/>
                  <a:gd name="T89" fmla="*/ 187 h 218"/>
                  <a:gd name="T90" fmla="*/ 186 w 187"/>
                  <a:gd name="T91" fmla="*/ 187 h 218"/>
                  <a:gd name="T92" fmla="*/ 186 w 187"/>
                  <a:gd name="T93" fmla="*/ 187 h 218"/>
                  <a:gd name="T94" fmla="*/ 186 w 187"/>
                  <a:gd name="T95" fmla="*/ 156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87" h="218">
                    <a:moveTo>
                      <a:pt x="186" y="156"/>
                    </a:moveTo>
                    <a:lnTo>
                      <a:pt x="186" y="156"/>
                    </a:lnTo>
                    <a:lnTo>
                      <a:pt x="186" y="124"/>
                    </a:lnTo>
                    <a:lnTo>
                      <a:pt x="186" y="124"/>
                    </a:lnTo>
                    <a:lnTo>
                      <a:pt x="186" y="124"/>
                    </a:lnTo>
                    <a:cubicBezTo>
                      <a:pt x="155" y="124"/>
                      <a:pt x="155" y="124"/>
                      <a:pt x="155" y="124"/>
                    </a:cubicBezTo>
                    <a:lnTo>
                      <a:pt x="155" y="124"/>
                    </a:lnTo>
                    <a:cubicBezTo>
                      <a:pt x="155" y="94"/>
                      <a:pt x="124" y="94"/>
                      <a:pt x="124" y="63"/>
                    </a:cubicBezTo>
                    <a:cubicBezTo>
                      <a:pt x="93" y="63"/>
                      <a:pt x="93" y="32"/>
                      <a:pt x="93" y="32"/>
                    </a:cubicBezTo>
                    <a:cubicBezTo>
                      <a:pt x="93" y="32"/>
                      <a:pt x="62" y="32"/>
                      <a:pt x="62" y="0"/>
                    </a:cubicBezTo>
                    <a:lnTo>
                      <a:pt x="62" y="0"/>
                    </a:lnTo>
                    <a:cubicBezTo>
                      <a:pt x="62" y="32"/>
                      <a:pt x="62" y="32"/>
                      <a:pt x="62" y="32"/>
                    </a:cubicBezTo>
                    <a:lnTo>
                      <a:pt x="62" y="32"/>
                    </a:lnTo>
                    <a:cubicBezTo>
                      <a:pt x="62" y="63"/>
                      <a:pt x="62" y="63"/>
                      <a:pt x="62" y="63"/>
                    </a:cubicBezTo>
                    <a:lnTo>
                      <a:pt x="62" y="63"/>
                    </a:lnTo>
                    <a:lnTo>
                      <a:pt x="62" y="94"/>
                    </a:lnTo>
                    <a:lnTo>
                      <a:pt x="62" y="94"/>
                    </a:lnTo>
                    <a:lnTo>
                      <a:pt x="62" y="94"/>
                    </a:lnTo>
                    <a:lnTo>
                      <a:pt x="62" y="94"/>
                    </a:lnTo>
                    <a:lnTo>
                      <a:pt x="62" y="124"/>
                    </a:lnTo>
                    <a:lnTo>
                      <a:pt x="62" y="124"/>
                    </a:lnTo>
                    <a:lnTo>
                      <a:pt x="62" y="124"/>
                    </a:lnTo>
                    <a:lnTo>
                      <a:pt x="62" y="124"/>
                    </a:lnTo>
                    <a:cubicBezTo>
                      <a:pt x="62" y="156"/>
                      <a:pt x="31" y="187"/>
                      <a:pt x="31" y="187"/>
                    </a:cubicBezTo>
                    <a:cubicBezTo>
                      <a:pt x="0" y="187"/>
                      <a:pt x="0" y="187"/>
                      <a:pt x="0" y="187"/>
                    </a:cubicBezTo>
                    <a:lnTo>
                      <a:pt x="0" y="187"/>
                    </a:lnTo>
                    <a:cubicBezTo>
                      <a:pt x="31" y="217"/>
                      <a:pt x="31" y="217"/>
                      <a:pt x="31" y="217"/>
                    </a:cubicBezTo>
                    <a:cubicBezTo>
                      <a:pt x="0" y="217"/>
                      <a:pt x="0" y="217"/>
                      <a:pt x="0" y="217"/>
                    </a:cubicBezTo>
                    <a:cubicBezTo>
                      <a:pt x="31" y="217"/>
                      <a:pt x="31" y="217"/>
                      <a:pt x="31" y="217"/>
                    </a:cubicBezTo>
                    <a:cubicBezTo>
                      <a:pt x="31" y="217"/>
                      <a:pt x="31" y="217"/>
                      <a:pt x="31" y="187"/>
                    </a:cubicBezTo>
                    <a:cubicBezTo>
                      <a:pt x="31" y="187"/>
                      <a:pt x="31" y="187"/>
                      <a:pt x="62" y="187"/>
                    </a:cubicBezTo>
                    <a:lnTo>
                      <a:pt x="62" y="187"/>
                    </a:lnTo>
                    <a:lnTo>
                      <a:pt x="93" y="217"/>
                    </a:lnTo>
                    <a:lnTo>
                      <a:pt x="93" y="217"/>
                    </a:lnTo>
                    <a:lnTo>
                      <a:pt x="93" y="217"/>
                    </a:lnTo>
                    <a:lnTo>
                      <a:pt x="93" y="217"/>
                    </a:lnTo>
                    <a:lnTo>
                      <a:pt x="93" y="217"/>
                    </a:lnTo>
                    <a:lnTo>
                      <a:pt x="93" y="217"/>
                    </a:lnTo>
                    <a:cubicBezTo>
                      <a:pt x="93" y="217"/>
                      <a:pt x="93" y="217"/>
                      <a:pt x="124" y="217"/>
                    </a:cubicBezTo>
                    <a:lnTo>
                      <a:pt x="124" y="217"/>
                    </a:lnTo>
                    <a:cubicBezTo>
                      <a:pt x="124" y="217"/>
                      <a:pt x="124" y="217"/>
                      <a:pt x="155" y="217"/>
                    </a:cubicBezTo>
                    <a:cubicBezTo>
                      <a:pt x="155" y="217"/>
                      <a:pt x="155" y="187"/>
                      <a:pt x="186" y="187"/>
                    </a:cubicBezTo>
                    <a:cubicBezTo>
                      <a:pt x="186" y="187"/>
                      <a:pt x="186" y="187"/>
                      <a:pt x="186" y="217"/>
                    </a:cubicBezTo>
                    <a:cubicBezTo>
                      <a:pt x="186" y="187"/>
                      <a:pt x="186" y="187"/>
                      <a:pt x="186" y="187"/>
                    </a:cubicBezTo>
                    <a:lnTo>
                      <a:pt x="186" y="187"/>
                    </a:lnTo>
                    <a:lnTo>
                      <a:pt x="186" y="187"/>
                    </a:lnTo>
                    <a:lnTo>
                      <a:pt x="186" y="187"/>
                    </a:lnTo>
                    <a:cubicBezTo>
                      <a:pt x="186" y="156"/>
                      <a:pt x="186" y="156"/>
                      <a:pt x="186" y="15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95" name="Freeform 92"/>
              <p:cNvSpPr>
                <a:spLocks noChangeArrowheads="1"/>
              </p:cNvSpPr>
              <p:nvPr/>
            </p:nvSpPr>
            <p:spPr bwMode="auto">
              <a:xfrm>
                <a:off x="3992563" y="1612900"/>
                <a:ext cx="44450" cy="44450"/>
              </a:xfrm>
              <a:custGeom>
                <a:avLst/>
                <a:gdLst>
                  <a:gd name="T0" fmla="*/ 124 w 125"/>
                  <a:gd name="T1" fmla="*/ 31 h 125"/>
                  <a:gd name="T2" fmla="*/ 124 w 125"/>
                  <a:gd name="T3" fmla="*/ 31 h 125"/>
                  <a:gd name="T4" fmla="*/ 124 w 125"/>
                  <a:gd name="T5" fmla="*/ 31 h 125"/>
                  <a:gd name="T6" fmla="*/ 124 w 125"/>
                  <a:gd name="T7" fmla="*/ 31 h 125"/>
                  <a:gd name="T8" fmla="*/ 124 w 125"/>
                  <a:gd name="T9" fmla="*/ 31 h 125"/>
                  <a:gd name="T10" fmla="*/ 124 w 125"/>
                  <a:gd name="T11" fmla="*/ 31 h 125"/>
                  <a:gd name="T12" fmla="*/ 93 w 125"/>
                  <a:gd name="T13" fmla="*/ 31 h 125"/>
                  <a:gd name="T14" fmla="*/ 93 w 125"/>
                  <a:gd name="T15" fmla="*/ 31 h 125"/>
                  <a:gd name="T16" fmla="*/ 93 w 125"/>
                  <a:gd name="T17" fmla="*/ 31 h 125"/>
                  <a:gd name="T18" fmla="*/ 93 w 125"/>
                  <a:gd name="T19" fmla="*/ 31 h 125"/>
                  <a:gd name="T20" fmla="*/ 0 w 125"/>
                  <a:gd name="T21" fmla="*/ 0 h 125"/>
                  <a:gd name="T22" fmla="*/ 0 w 125"/>
                  <a:gd name="T23" fmla="*/ 0 h 125"/>
                  <a:gd name="T24" fmla="*/ 0 w 125"/>
                  <a:gd name="T25" fmla="*/ 31 h 125"/>
                  <a:gd name="T26" fmla="*/ 0 w 125"/>
                  <a:gd name="T27" fmla="*/ 31 h 125"/>
                  <a:gd name="T28" fmla="*/ 31 w 125"/>
                  <a:gd name="T29" fmla="*/ 31 h 125"/>
                  <a:gd name="T30" fmla="*/ 62 w 125"/>
                  <a:gd name="T31" fmla="*/ 61 h 125"/>
                  <a:gd name="T32" fmla="*/ 62 w 125"/>
                  <a:gd name="T33" fmla="*/ 93 h 125"/>
                  <a:gd name="T34" fmla="*/ 62 w 125"/>
                  <a:gd name="T35" fmla="*/ 93 h 125"/>
                  <a:gd name="T36" fmla="*/ 62 w 125"/>
                  <a:gd name="T37" fmla="*/ 93 h 125"/>
                  <a:gd name="T38" fmla="*/ 93 w 125"/>
                  <a:gd name="T39" fmla="*/ 124 h 125"/>
                  <a:gd name="T40" fmla="*/ 124 w 125"/>
                  <a:gd name="T41" fmla="*/ 93 h 125"/>
                  <a:gd name="T42" fmla="*/ 124 w 125"/>
                  <a:gd name="T43" fmla="*/ 61 h 125"/>
                  <a:gd name="T44" fmla="*/ 124 w 125"/>
                  <a:gd name="T45" fmla="*/ 31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5" h="125">
                    <a:moveTo>
                      <a:pt x="124" y="31"/>
                    </a:moveTo>
                    <a:lnTo>
                      <a:pt x="124" y="31"/>
                    </a:lnTo>
                    <a:lnTo>
                      <a:pt x="124" y="31"/>
                    </a:lnTo>
                    <a:lnTo>
                      <a:pt x="124" y="31"/>
                    </a:lnTo>
                    <a:lnTo>
                      <a:pt x="124" y="31"/>
                    </a:lnTo>
                    <a:lnTo>
                      <a:pt x="124" y="31"/>
                    </a:lnTo>
                    <a:cubicBezTo>
                      <a:pt x="93" y="31"/>
                      <a:pt x="93" y="31"/>
                      <a:pt x="93" y="31"/>
                    </a:cubicBezTo>
                    <a:lnTo>
                      <a:pt x="93" y="31"/>
                    </a:lnTo>
                    <a:lnTo>
                      <a:pt x="93" y="31"/>
                    </a:lnTo>
                    <a:lnTo>
                      <a:pt x="93" y="31"/>
                    </a:lnTo>
                    <a:cubicBezTo>
                      <a:pt x="62" y="31"/>
                      <a:pt x="31" y="0"/>
                      <a:pt x="0" y="0"/>
                    </a:cubicBezTo>
                    <a:lnTo>
                      <a:pt x="0" y="0"/>
                    </a:lnTo>
                    <a:cubicBezTo>
                      <a:pt x="0" y="0"/>
                      <a:pt x="0" y="0"/>
                      <a:pt x="0" y="31"/>
                    </a:cubicBezTo>
                    <a:lnTo>
                      <a:pt x="0" y="31"/>
                    </a:lnTo>
                    <a:cubicBezTo>
                      <a:pt x="0" y="31"/>
                      <a:pt x="0" y="31"/>
                      <a:pt x="31" y="31"/>
                    </a:cubicBezTo>
                    <a:cubicBezTo>
                      <a:pt x="31" y="61"/>
                      <a:pt x="31" y="61"/>
                      <a:pt x="62" y="61"/>
                    </a:cubicBezTo>
                    <a:cubicBezTo>
                      <a:pt x="62" y="93"/>
                      <a:pt x="62" y="93"/>
                      <a:pt x="62" y="93"/>
                    </a:cubicBezTo>
                    <a:lnTo>
                      <a:pt x="62" y="93"/>
                    </a:lnTo>
                    <a:lnTo>
                      <a:pt x="62" y="93"/>
                    </a:lnTo>
                    <a:cubicBezTo>
                      <a:pt x="93" y="93"/>
                      <a:pt x="93" y="124"/>
                      <a:pt x="93" y="124"/>
                    </a:cubicBezTo>
                    <a:cubicBezTo>
                      <a:pt x="93" y="93"/>
                      <a:pt x="93" y="93"/>
                      <a:pt x="124" y="93"/>
                    </a:cubicBezTo>
                    <a:cubicBezTo>
                      <a:pt x="124" y="61"/>
                      <a:pt x="124" y="61"/>
                      <a:pt x="124" y="61"/>
                    </a:cubicBezTo>
                    <a:cubicBezTo>
                      <a:pt x="124" y="61"/>
                      <a:pt x="124" y="61"/>
                      <a:pt x="124" y="3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96" name="Freeform 93"/>
              <p:cNvSpPr>
                <a:spLocks noChangeArrowheads="1"/>
              </p:cNvSpPr>
              <p:nvPr/>
            </p:nvSpPr>
            <p:spPr bwMode="auto">
              <a:xfrm>
                <a:off x="4081463" y="1712913"/>
                <a:ext cx="33337" cy="44450"/>
              </a:xfrm>
              <a:custGeom>
                <a:avLst/>
                <a:gdLst>
                  <a:gd name="T0" fmla="*/ 62 w 94"/>
                  <a:gd name="T1" fmla="*/ 0 h 125"/>
                  <a:gd name="T2" fmla="*/ 62 w 94"/>
                  <a:gd name="T3" fmla="*/ 0 h 125"/>
                  <a:gd name="T4" fmla="*/ 31 w 94"/>
                  <a:gd name="T5" fmla="*/ 0 h 125"/>
                  <a:gd name="T6" fmla="*/ 31 w 94"/>
                  <a:gd name="T7" fmla="*/ 0 h 125"/>
                  <a:gd name="T8" fmla="*/ 31 w 94"/>
                  <a:gd name="T9" fmla="*/ 0 h 125"/>
                  <a:gd name="T10" fmla="*/ 31 w 94"/>
                  <a:gd name="T11" fmla="*/ 0 h 125"/>
                  <a:gd name="T12" fmla="*/ 31 w 94"/>
                  <a:gd name="T13" fmla="*/ 0 h 125"/>
                  <a:gd name="T14" fmla="*/ 0 w 94"/>
                  <a:gd name="T15" fmla="*/ 31 h 125"/>
                  <a:gd name="T16" fmla="*/ 0 w 94"/>
                  <a:gd name="T17" fmla="*/ 31 h 125"/>
                  <a:gd name="T18" fmla="*/ 0 w 94"/>
                  <a:gd name="T19" fmla="*/ 63 h 125"/>
                  <a:gd name="T20" fmla="*/ 0 w 94"/>
                  <a:gd name="T21" fmla="*/ 63 h 125"/>
                  <a:gd name="T22" fmla="*/ 0 w 94"/>
                  <a:gd name="T23" fmla="*/ 63 h 125"/>
                  <a:gd name="T24" fmla="*/ 0 w 94"/>
                  <a:gd name="T25" fmla="*/ 124 h 125"/>
                  <a:gd name="T26" fmla="*/ 0 w 94"/>
                  <a:gd name="T27" fmla="*/ 124 h 125"/>
                  <a:gd name="T28" fmla="*/ 31 w 94"/>
                  <a:gd name="T29" fmla="*/ 124 h 125"/>
                  <a:gd name="T30" fmla="*/ 31 w 94"/>
                  <a:gd name="T31" fmla="*/ 124 h 125"/>
                  <a:gd name="T32" fmla="*/ 62 w 94"/>
                  <a:gd name="T33" fmla="*/ 124 h 125"/>
                  <a:gd name="T34" fmla="*/ 62 w 94"/>
                  <a:gd name="T35" fmla="*/ 124 h 125"/>
                  <a:gd name="T36" fmla="*/ 62 w 94"/>
                  <a:gd name="T37" fmla="*/ 124 h 125"/>
                  <a:gd name="T38" fmla="*/ 62 w 94"/>
                  <a:gd name="T39" fmla="*/ 94 h 125"/>
                  <a:gd name="T40" fmla="*/ 93 w 94"/>
                  <a:gd name="T41" fmla="*/ 63 h 125"/>
                  <a:gd name="T42" fmla="*/ 62 w 94"/>
                  <a:gd name="T43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4" h="125">
                    <a:moveTo>
                      <a:pt x="62" y="0"/>
                    </a:moveTo>
                    <a:lnTo>
                      <a:pt x="62" y="0"/>
                    </a:lnTo>
                    <a:cubicBezTo>
                      <a:pt x="62" y="0"/>
                      <a:pt x="62" y="0"/>
                      <a:pt x="31" y="0"/>
                    </a:cubicBezTo>
                    <a:lnTo>
                      <a:pt x="31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1" y="0"/>
                    </a:lnTo>
                    <a:cubicBezTo>
                      <a:pt x="31" y="31"/>
                      <a:pt x="31" y="31"/>
                      <a:pt x="0" y="31"/>
                    </a:cubicBezTo>
                    <a:lnTo>
                      <a:pt x="0" y="31"/>
                    </a:lnTo>
                    <a:lnTo>
                      <a:pt x="0" y="63"/>
                    </a:lnTo>
                    <a:lnTo>
                      <a:pt x="0" y="63"/>
                    </a:lnTo>
                    <a:lnTo>
                      <a:pt x="0" y="63"/>
                    </a:lnTo>
                    <a:cubicBezTo>
                      <a:pt x="0" y="94"/>
                      <a:pt x="0" y="94"/>
                      <a:pt x="0" y="124"/>
                    </a:cubicBezTo>
                    <a:lnTo>
                      <a:pt x="0" y="124"/>
                    </a:lnTo>
                    <a:lnTo>
                      <a:pt x="31" y="124"/>
                    </a:lnTo>
                    <a:lnTo>
                      <a:pt x="31" y="124"/>
                    </a:lnTo>
                    <a:cubicBezTo>
                      <a:pt x="31" y="124"/>
                      <a:pt x="31" y="124"/>
                      <a:pt x="62" y="124"/>
                    </a:cubicBezTo>
                    <a:lnTo>
                      <a:pt x="62" y="124"/>
                    </a:lnTo>
                    <a:lnTo>
                      <a:pt x="62" y="124"/>
                    </a:lnTo>
                    <a:cubicBezTo>
                      <a:pt x="62" y="94"/>
                      <a:pt x="62" y="94"/>
                      <a:pt x="62" y="94"/>
                    </a:cubicBezTo>
                    <a:cubicBezTo>
                      <a:pt x="62" y="94"/>
                      <a:pt x="62" y="63"/>
                      <a:pt x="93" y="63"/>
                    </a:cubicBezTo>
                    <a:cubicBezTo>
                      <a:pt x="62" y="63"/>
                      <a:pt x="62" y="31"/>
                      <a:pt x="62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97" name="Freeform 94"/>
              <p:cNvSpPr>
                <a:spLocks noChangeArrowheads="1"/>
              </p:cNvSpPr>
              <p:nvPr/>
            </p:nvSpPr>
            <p:spPr bwMode="auto">
              <a:xfrm>
                <a:off x="4148138" y="1322388"/>
                <a:ext cx="68262" cy="34925"/>
              </a:xfrm>
              <a:custGeom>
                <a:avLst/>
                <a:gdLst>
                  <a:gd name="T0" fmla="*/ 187 w 188"/>
                  <a:gd name="T1" fmla="*/ 63 h 95"/>
                  <a:gd name="T2" fmla="*/ 187 w 188"/>
                  <a:gd name="T3" fmla="*/ 63 h 95"/>
                  <a:gd name="T4" fmla="*/ 187 w 188"/>
                  <a:gd name="T5" fmla="*/ 63 h 95"/>
                  <a:gd name="T6" fmla="*/ 187 w 188"/>
                  <a:gd name="T7" fmla="*/ 63 h 95"/>
                  <a:gd name="T8" fmla="*/ 156 w 188"/>
                  <a:gd name="T9" fmla="*/ 32 h 95"/>
                  <a:gd name="T10" fmla="*/ 156 w 188"/>
                  <a:gd name="T11" fmla="*/ 32 h 95"/>
                  <a:gd name="T12" fmla="*/ 156 w 188"/>
                  <a:gd name="T13" fmla="*/ 32 h 95"/>
                  <a:gd name="T14" fmla="*/ 156 w 188"/>
                  <a:gd name="T15" fmla="*/ 32 h 95"/>
                  <a:gd name="T16" fmla="*/ 156 w 188"/>
                  <a:gd name="T17" fmla="*/ 32 h 95"/>
                  <a:gd name="T18" fmla="*/ 156 w 188"/>
                  <a:gd name="T19" fmla="*/ 32 h 95"/>
                  <a:gd name="T20" fmla="*/ 125 w 188"/>
                  <a:gd name="T21" fmla="*/ 32 h 95"/>
                  <a:gd name="T22" fmla="*/ 125 w 188"/>
                  <a:gd name="T23" fmla="*/ 32 h 95"/>
                  <a:gd name="T24" fmla="*/ 63 w 188"/>
                  <a:gd name="T25" fmla="*/ 0 h 95"/>
                  <a:gd name="T26" fmla="*/ 63 w 188"/>
                  <a:gd name="T27" fmla="*/ 0 h 95"/>
                  <a:gd name="T28" fmla="*/ 32 w 188"/>
                  <a:gd name="T29" fmla="*/ 0 h 95"/>
                  <a:gd name="T30" fmla="*/ 32 w 188"/>
                  <a:gd name="T31" fmla="*/ 0 h 95"/>
                  <a:gd name="T32" fmla="*/ 32 w 188"/>
                  <a:gd name="T33" fmla="*/ 0 h 95"/>
                  <a:gd name="T34" fmla="*/ 32 w 188"/>
                  <a:gd name="T35" fmla="*/ 0 h 95"/>
                  <a:gd name="T36" fmla="*/ 0 w 188"/>
                  <a:gd name="T37" fmla="*/ 32 h 95"/>
                  <a:gd name="T38" fmla="*/ 32 w 188"/>
                  <a:gd name="T39" fmla="*/ 32 h 95"/>
                  <a:gd name="T40" fmla="*/ 32 w 188"/>
                  <a:gd name="T41" fmla="*/ 32 h 95"/>
                  <a:gd name="T42" fmla="*/ 32 w 188"/>
                  <a:gd name="T43" fmla="*/ 32 h 95"/>
                  <a:gd name="T44" fmla="*/ 63 w 188"/>
                  <a:gd name="T45" fmla="*/ 63 h 95"/>
                  <a:gd name="T46" fmla="*/ 63 w 188"/>
                  <a:gd name="T47" fmla="*/ 63 h 95"/>
                  <a:gd name="T48" fmla="*/ 63 w 188"/>
                  <a:gd name="T49" fmla="*/ 63 h 95"/>
                  <a:gd name="T50" fmla="*/ 125 w 188"/>
                  <a:gd name="T51" fmla="*/ 94 h 95"/>
                  <a:gd name="T52" fmla="*/ 125 w 188"/>
                  <a:gd name="T53" fmla="*/ 94 h 95"/>
                  <a:gd name="T54" fmla="*/ 125 w 188"/>
                  <a:gd name="T55" fmla="*/ 94 h 95"/>
                  <a:gd name="T56" fmla="*/ 125 w 188"/>
                  <a:gd name="T57" fmla="*/ 94 h 95"/>
                  <a:gd name="T58" fmla="*/ 125 w 188"/>
                  <a:gd name="T59" fmla="*/ 94 h 95"/>
                  <a:gd name="T60" fmla="*/ 125 w 188"/>
                  <a:gd name="T61" fmla="*/ 94 h 95"/>
                  <a:gd name="T62" fmla="*/ 156 w 188"/>
                  <a:gd name="T63" fmla="*/ 94 h 95"/>
                  <a:gd name="T64" fmla="*/ 187 w 188"/>
                  <a:gd name="T65" fmla="*/ 63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88" h="95">
                    <a:moveTo>
                      <a:pt x="187" y="63"/>
                    </a:moveTo>
                    <a:lnTo>
                      <a:pt x="187" y="63"/>
                    </a:lnTo>
                    <a:lnTo>
                      <a:pt x="187" y="63"/>
                    </a:lnTo>
                    <a:lnTo>
                      <a:pt x="187" y="63"/>
                    </a:lnTo>
                    <a:cubicBezTo>
                      <a:pt x="156" y="63"/>
                      <a:pt x="156" y="63"/>
                      <a:pt x="156" y="32"/>
                    </a:cubicBezTo>
                    <a:lnTo>
                      <a:pt x="156" y="32"/>
                    </a:lnTo>
                    <a:lnTo>
                      <a:pt x="156" y="32"/>
                    </a:lnTo>
                    <a:lnTo>
                      <a:pt x="156" y="32"/>
                    </a:lnTo>
                    <a:lnTo>
                      <a:pt x="156" y="32"/>
                    </a:lnTo>
                    <a:lnTo>
                      <a:pt x="156" y="32"/>
                    </a:lnTo>
                    <a:cubicBezTo>
                      <a:pt x="125" y="32"/>
                      <a:pt x="125" y="32"/>
                      <a:pt x="125" y="32"/>
                    </a:cubicBezTo>
                    <a:lnTo>
                      <a:pt x="125" y="32"/>
                    </a:lnTo>
                    <a:cubicBezTo>
                      <a:pt x="94" y="32"/>
                      <a:pt x="94" y="0"/>
                      <a:pt x="63" y="0"/>
                    </a:cubicBezTo>
                    <a:lnTo>
                      <a:pt x="63" y="0"/>
                    </a:lnTo>
                    <a:cubicBezTo>
                      <a:pt x="63" y="0"/>
                      <a:pt x="63" y="0"/>
                      <a:pt x="32" y="0"/>
                    </a:cubicBezTo>
                    <a:lnTo>
                      <a:pt x="32" y="0"/>
                    </a:lnTo>
                    <a:lnTo>
                      <a:pt x="32" y="0"/>
                    </a:lnTo>
                    <a:lnTo>
                      <a:pt x="32" y="0"/>
                    </a:lnTo>
                    <a:cubicBezTo>
                      <a:pt x="32" y="32"/>
                      <a:pt x="32" y="32"/>
                      <a:pt x="0" y="32"/>
                    </a:cubicBezTo>
                    <a:cubicBezTo>
                      <a:pt x="0" y="32"/>
                      <a:pt x="0" y="32"/>
                      <a:pt x="32" y="32"/>
                    </a:cubicBezTo>
                    <a:lnTo>
                      <a:pt x="32" y="32"/>
                    </a:lnTo>
                    <a:lnTo>
                      <a:pt x="32" y="32"/>
                    </a:lnTo>
                    <a:lnTo>
                      <a:pt x="63" y="63"/>
                    </a:lnTo>
                    <a:lnTo>
                      <a:pt x="63" y="63"/>
                    </a:lnTo>
                    <a:lnTo>
                      <a:pt x="63" y="63"/>
                    </a:lnTo>
                    <a:cubicBezTo>
                      <a:pt x="94" y="63"/>
                      <a:pt x="125" y="63"/>
                      <a:pt x="125" y="94"/>
                    </a:cubicBezTo>
                    <a:lnTo>
                      <a:pt x="125" y="94"/>
                    </a:lnTo>
                    <a:lnTo>
                      <a:pt x="125" y="94"/>
                    </a:lnTo>
                    <a:lnTo>
                      <a:pt x="125" y="94"/>
                    </a:lnTo>
                    <a:lnTo>
                      <a:pt x="125" y="94"/>
                    </a:lnTo>
                    <a:lnTo>
                      <a:pt x="125" y="94"/>
                    </a:lnTo>
                    <a:cubicBezTo>
                      <a:pt x="156" y="94"/>
                      <a:pt x="156" y="94"/>
                      <a:pt x="156" y="94"/>
                    </a:cubicBezTo>
                    <a:cubicBezTo>
                      <a:pt x="156" y="63"/>
                      <a:pt x="187" y="63"/>
                      <a:pt x="187" y="63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98" name="Freeform 95"/>
              <p:cNvSpPr>
                <a:spLocks noChangeArrowheads="1"/>
              </p:cNvSpPr>
              <p:nvPr/>
            </p:nvSpPr>
            <p:spPr bwMode="auto">
              <a:xfrm>
                <a:off x="4148138" y="1277938"/>
                <a:ext cx="57150" cy="34925"/>
              </a:xfrm>
              <a:custGeom>
                <a:avLst/>
                <a:gdLst>
                  <a:gd name="T0" fmla="*/ 125 w 157"/>
                  <a:gd name="T1" fmla="*/ 32 h 95"/>
                  <a:gd name="T2" fmla="*/ 125 w 157"/>
                  <a:gd name="T3" fmla="*/ 32 h 95"/>
                  <a:gd name="T4" fmla="*/ 63 w 157"/>
                  <a:gd name="T5" fmla="*/ 0 h 95"/>
                  <a:gd name="T6" fmla="*/ 63 w 157"/>
                  <a:gd name="T7" fmla="*/ 0 h 95"/>
                  <a:gd name="T8" fmla="*/ 32 w 157"/>
                  <a:gd name="T9" fmla="*/ 0 h 95"/>
                  <a:gd name="T10" fmla="*/ 0 w 157"/>
                  <a:gd name="T11" fmla="*/ 32 h 95"/>
                  <a:gd name="T12" fmla="*/ 0 w 157"/>
                  <a:gd name="T13" fmla="*/ 32 h 95"/>
                  <a:gd name="T14" fmla="*/ 0 w 157"/>
                  <a:gd name="T15" fmla="*/ 32 h 95"/>
                  <a:gd name="T16" fmla="*/ 0 w 157"/>
                  <a:gd name="T17" fmla="*/ 32 h 95"/>
                  <a:gd name="T18" fmla="*/ 32 w 157"/>
                  <a:gd name="T19" fmla="*/ 63 h 95"/>
                  <a:gd name="T20" fmla="*/ 32 w 157"/>
                  <a:gd name="T21" fmla="*/ 63 h 95"/>
                  <a:gd name="T22" fmla="*/ 94 w 157"/>
                  <a:gd name="T23" fmla="*/ 94 h 95"/>
                  <a:gd name="T24" fmla="*/ 125 w 157"/>
                  <a:gd name="T25" fmla="*/ 94 h 95"/>
                  <a:gd name="T26" fmla="*/ 125 w 157"/>
                  <a:gd name="T27" fmla="*/ 94 h 95"/>
                  <a:gd name="T28" fmla="*/ 156 w 157"/>
                  <a:gd name="T29" fmla="*/ 94 h 95"/>
                  <a:gd name="T30" fmla="*/ 156 w 157"/>
                  <a:gd name="T31" fmla="*/ 63 h 95"/>
                  <a:gd name="T32" fmla="*/ 156 w 157"/>
                  <a:gd name="T33" fmla="*/ 63 h 95"/>
                  <a:gd name="T34" fmla="*/ 156 w 157"/>
                  <a:gd name="T35" fmla="*/ 32 h 95"/>
                  <a:gd name="T36" fmla="*/ 156 w 157"/>
                  <a:gd name="T37" fmla="*/ 32 h 95"/>
                  <a:gd name="T38" fmla="*/ 125 w 157"/>
                  <a:gd name="T39" fmla="*/ 3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57" h="95">
                    <a:moveTo>
                      <a:pt x="125" y="32"/>
                    </a:moveTo>
                    <a:lnTo>
                      <a:pt x="125" y="32"/>
                    </a:lnTo>
                    <a:cubicBezTo>
                      <a:pt x="94" y="32"/>
                      <a:pt x="94" y="32"/>
                      <a:pt x="63" y="0"/>
                    </a:cubicBezTo>
                    <a:lnTo>
                      <a:pt x="63" y="0"/>
                    </a:lnTo>
                    <a:lnTo>
                      <a:pt x="32" y="0"/>
                    </a:lnTo>
                    <a:cubicBezTo>
                      <a:pt x="32" y="0"/>
                      <a:pt x="32" y="0"/>
                      <a:pt x="0" y="32"/>
                    </a:cubicBezTo>
                    <a:lnTo>
                      <a:pt x="0" y="32"/>
                    </a:lnTo>
                    <a:lnTo>
                      <a:pt x="0" y="32"/>
                    </a:lnTo>
                    <a:lnTo>
                      <a:pt x="0" y="32"/>
                    </a:lnTo>
                    <a:cubicBezTo>
                      <a:pt x="0" y="32"/>
                      <a:pt x="0" y="63"/>
                      <a:pt x="32" y="63"/>
                    </a:cubicBezTo>
                    <a:lnTo>
                      <a:pt x="32" y="63"/>
                    </a:lnTo>
                    <a:cubicBezTo>
                      <a:pt x="63" y="63"/>
                      <a:pt x="94" y="63"/>
                      <a:pt x="94" y="94"/>
                    </a:cubicBezTo>
                    <a:lnTo>
                      <a:pt x="125" y="94"/>
                    </a:lnTo>
                    <a:lnTo>
                      <a:pt x="125" y="94"/>
                    </a:lnTo>
                    <a:lnTo>
                      <a:pt x="156" y="94"/>
                    </a:lnTo>
                    <a:lnTo>
                      <a:pt x="156" y="63"/>
                    </a:lnTo>
                    <a:lnTo>
                      <a:pt x="156" y="63"/>
                    </a:lnTo>
                    <a:lnTo>
                      <a:pt x="156" y="32"/>
                    </a:lnTo>
                    <a:lnTo>
                      <a:pt x="156" y="32"/>
                    </a:lnTo>
                    <a:lnTo>
                      <a:pt x="125" y="32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99" name="Freeform 96"/>
              <p:cNvSpPr>
                <a:spLocks noChangeArrowheads="1"/>
              </p:cNvSpPr>
              <p:nvPr/>
            </p:nvSpPr>
            <p:spPr bwMode="auto">
              <a:xfrm>
                <a:off x="4092575" y="1044575"/>
                <a:ext cx="190500" cy="212725"/>
              </a:xfrm>
              <a:custGeom>
                <a:avLst/>
                <a:gdLst>
                  <a:gd name="T0" fmla="*/ 372 w 528"/>
                  <a:gd name="T1" fmla="*/ 93 h 590"/>
                  <a:gd name="T2" fmla="*/ 372 w 528"/>
                  <a:gd name="T3" fmla="*/ 62 h 590"/>
                  <a:gd name="T4" fmla="*/ 372 w 528"/>
                  <a:gd name="T5" fmla="*/ 31 h 590"/>
                  <a:gd name="T6" fmla="*/ 372 w 528"/>
                  <a:gd name="T7" fmla="*/ 0 h 590"/>
                  <a:gd name="T8" fmla="*/ 372 w 528"/>
                  <a:gd name="T9" fmla="*/ 0 h 590"/>
                  <a:gd name="T10" fmla="*/ 310 w 528"/>
                  <a:gd name="T11" fmla="*/ 0 h 590"/>
                  <a:gd name="T12" fmla="*/ 310 w 528"/>
                  <a:gd name="T13" fmla="*/ 0 h 590"/>
                  <a:gd name="T14" fmla="*/ 279 w 528"/>
                  <a:gd name="T15" fmla="*/ 0 h 590"/>
                  <a:gd name="T16" fmla="*/ 248 w 528"/>
                  <a:gd name="T17" fmla="*/ 62 h 590"/>
                  <a:gd name="T18" fmla="*/ 217 w 528"/>
                  <a:gd name="T19" fmla="*/ 93 h 590"/>
                  <a:gd name="T20" fmla="*/ 154 w 528"/>
                  <a:gd name="T21" fmla="*/ 93 h 590"/>
                  <a:gd name="T22" fmla="*/ 124 w 528"/>
                  <a:gd name="T23" fmla="*/ 93 h 590"/>
                  <a:gd name="T24" fmla="*/ 154 w 528"/>
                  <a:gd name="T25" fmla="*/ 124 h 590"/>
                  <a:gd name="T26" fmla="*/ 154 w 528"/>
                  <a:gd name="T27" fmla="*/ 124 h 590"/>
                  <a:gd name="T28" fmla="*/ 154 w 528"/>
                  <a:gd name="T29" fmla="*/ 155 h 590"/>
                  <a:gd name="T30" fmla="*/ 186 w 528"/>
                  <a:gd name="T31" fmla="*/ 186 h 590"/>
                  <a:gd name="T32" fmla="*/ 186 w 528"/>
                  <a:gd name="T33" fmla="*/ 186 h 590"/>
                  <a:gd name="T34" fmla="*/ 154 w 528"/>
                  <a:gd name="T35" fmla="*/ 217 h 590"/>
                  <a:gd name="T36" fmla="*/ 248 w 528"/>
                  <a:gd name="T37" fmla="*/ 279 h 590"/>
                  <a:gd name="T38" fmla="*/ 217 w 528"/>
                  <a:gd name="T39" fmla="*/ 341 h 590"/>
                  <a:gd name="T40" fmla="*/ 186 w 528"/>
                  <a:gd name="T41" fmla="*/ 310 h 590"/>
                  <a:gd name="T42" fmla="*/ 124 w 528"/>
                  <a:gd name="T43" fmla="*/ 372 h 590"/>
                  <a:gd name="T44" fmla="*/ 93 w 528"/>
                  <a:gd name="T45" fmla="*/ 402 h 590"/>
                  <a:gd name="T46" fmla="*/ 62 w 528"/>
                  <a:gd name="T47" fmla="*/ 402 h 590"/>
                  <a:gd name="T48" fmla="*/ 31 w 528"/>
                  <a:gd name="T49" fmla="*/ 496 h 590"/>
                  <a:gd name="T50" fmla="*/ 31 w 528"/>
                  <a:gd name="T51" fmla="*/ 558 h 590"/>
                  <a:gd name="T52" fmla="*/ 31 w 528"/>
                  <a:gd name="T53" fmla="*/ 558 h 590"/>
                  <a:gd name="T54" fmla="*/ 62 w 528"/>
                  <a:gd name="T55" fmla="*/ 589 h 590"/>
                  <a:gd name="T56" fmla="*/ 93 w 528"/>
                  <a:gd name="T57" fmla="*/ 589 h 590"/>
                  <a:gd name="T58" fmla="*/ 154 w 528"/>
                  <a:gd name="T59" fmla="*/ 589 h 590"/>
                  <a:gd name="T60" fmla="*/ 186 w 528"/>
                  <a:gd name="T61" fmla="*/ 589 h 590"/>
                  <a:gd name="T62" fmla="*/ 217 w 528"/>
                  <a:gd name="T63" fmla="*/ 558 h 590"/>
                  <a:gd name="T64" fmla="*/ 279 w 528"/>
                  <a:gd name="T65" fmla="*/ 558 h 590"/>
                  <a:gd name="T66" fmla="*/ 279 w 528"/>
                  <a:gd name="T67" fmla="*/ 558 h 590"/>
                  <a:gd name="T68" fmla="*/ 310 w 528"/>
                  <a:gd name="T69" fmla="*/ 558 h 590"/>
                  <a:gd name="T70" fmla="*/ 341 w 528"/>
                  <a:gd name="T71" fmla="*/ 558 h 590"/>
                  <a:gd name="T72" fmla="*/ 372 w 528"/>
                  <a:gd name="T73" fmla="*/ 526 h 590"/>
                  <a:gd name="T74" fmla="*/ 403 w 528"/>
                  <a:gd name="T75" fmla="*/ 526 h 590"/>
                  <a:gd name="T76" fmla="*/ 434 w 528"/>
                  <a:gd name="T77" fmla="*/ 496 h 590"/>
                  <a:gd name="T78" fmla="*/ 527 w 528"/>
                  <a:gd name="T79" fmla="*/ 434 h 590"/>
                  <a:gd name="T80" fmla="*/ 527 w 528"/>
                  <a:gd name="T81" fmla="*/ 434 h 590"/>
                  <a:gd name="T82" fmla="*/ 527 w 528"/>
                  <a:gd name="T83" fmla="*/ 434 h 590"/>
                  <a:gd name="T84" fmla="*/ 496 w 528"/>
                  <a:gd name="T85" fmla="*/ 434 h 590"/>
                  <a:gd name="T86" fmla="*/ 465 w 528"/>
                  <a:gd name="T87" fmla="*/ 402 h 590"/>
                  <a:gd name="T88" fmla="*/ 434 w 528"/>
                  <a:gd name="T89" fmla="*/ 372 h 590"/>
                  <a:gd name="T90" fmla="*/ 465 w 528"/>
                  <a:gd name="T91" fmla="*/ 341 h 590"/>
                  <a:gd name="T92" fmla="*/ 434 w 528"/>
                  <a:gd name="T93" fmla="*/ 310 h 590"/>
                  <a:gd name="T94" fmla="*/ 434 w 528"/>
                  <a:gd name="T95" fmla="*/ 248 h 590"/>
                  <a:gd name="T96" fmla="*/ 434 w 528"/>
                  <a:gd name="T97" fmla="*/ 217 h 590"/>
                  <a:gd name="T98" fmla="*/ 434 w 528"/>
                  <a:gd name="T99" fmla="*/ 217 h 590"/>
                  <a:gd name="T100" fmla="*/ 403 w 528"/>
                  <a:gd name="T101" fmla="*/ 186 h 590"/>
                  <a:gd name="T102" fmla="*/ 403 w 528"/>
                  <a:gd name="T103" fmla="*/ 155 h 590"/>
                  <a:gd name="T104" fmla="*/ 403 w 528"/>
                  <a:gd name="T105" fmla="*/ 124 h 590"/>
                  <a:gd name="T106" fmla="*/ 403 w 528"/>
                  <a:gd name="T107" fmla="*/ 124 h 590"/>
                  <a:gd name="T108" fmla="*/ 403 w 528"/>
                  <a:gd name="T109" fmla="*/ 124 h 5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528" h="590">
                    <a:moveTo>
                      <a:pt x="372" y="93"/>
                    </a:moveTo>
                    <a:lnTo>
                      <a:pt x="372" y="93"/>
                    </a:lnTo>
                    <a:lnTo>
                      <a:pt x="372" y="93"/>
                    </a:lnTo>
                    <a:lnTo>
                      <a:pt x="372" y="62"/>
                    </a:lnTo>
                    <a:lnTo>
                      <a:pt x="372" y="62"/>
                    </a:lnTo>
                    <a:cubicBezTo>
                      <a:pt x="372" y="31"/>
                      <a:pt x="372" y="31"/>
                      <a:pt x="372" y="31"/>
                    </a:cubicBezTo>
                    <a:lnTo>
                      <a:pt x="372" y="31"/>
                    </a:lnTo>
                    <a:cubicBezTo>
                      <a:pt x="372" y="31"/>
                      <a:pt x="372" y="31"/>
                      <a:pt x="372" y="0"/>
                    </a:cubicBezTo>
                    <a:lnTo>
                      <a:pt x="372" y="0"/>
                    </a:lnTo>
                    <a:lnTo>
                      <a:pt x="372" y="0"/>
                    </a:lnTo>
                    <a:cubicBezTo>
                      <a:pt x="341" y="0"/>
                      <a:pt x="341" y="0"/>
                      <a:pt x="341" y="0"/>
                    </a:cubicBezTo>
                    <a:cubicBezTo>
                      <a:pt x="341" y="0"/>
                      <a:pt x="341" y="0"/>
                      <a:pt x="310" y="0"/>
                    </a:cubicBezTo>
                    <a:lnTo>
                      <a:pt x="310" y="0"/>
                    </a:lnTo>
                    <a:lnTo>
                      <a:pt x="310" y="0"/>
                    </a:lnTo>
                    <a:cubicBezTo>
                      <a:pt x="279" y="0"/>
                      <a:pt x="279" y="0"/>
                      <a:pt x="279" y="0"/>
                    </a:cubicBezTo>
                    <a:lnTo>
                      <a:pt x="279" y="0"/>
                    </a:lnTo>
                    <a:cubicBezTo>
                      <a:pt x="279" y="31"/>
                      <a:pt x="248" y="62"/>
                      <a:pt x="248" y="62"/>
                    </a:cubicBezTo>
                    <a:lnTo>
                      <a:pt x="248" y="62"/>
                    </a:lnTo>
                    <a:cubicBezTo>
                      <a:pt x="248" y="62"/>
                      <a:pt x="248" y="62"/>
                      <a:pt x="217" y="62"/>
                    </a:cubicBezTo>
                    <a:lnTo>
                      <a:pt x="217" y="93"/>
                    </a:lnTo>
                    <a:lnTo>
                      <a:pt x="186" y="93"/>
                    </a:lnTo>
                    <a:lnTo>
                      <a:pt x="154" y="93"/>
                    </a:lnTo>
                    <a:lnTo>
                      <a:pt x="154" y="93"/>
                    </a:lnTo>
                    <a:lnTo>
                      <a:pt x="124" y="93"/>
                    </a:lnTo>
                    <a:lnTo>
                      <a:pt x="124" y="93"/>
                    </a:lnTo>
                    <a:cubicBezTo>
                      <a:pt x="124" y="93"/>
                      <a:pt x="154" y="93"/>
                      <a:pt x="154" y="124"/>
                    </a:cubicBezTo>
                    <a:lnTo>
                      <a:pt x="154" y="124"/>
                    </a:lnTo>
                    <a:lnTo>
                      <a:pt x="154" y="124"/>
                    </a:lnTo>
                    <a:cubicBezTo>
                      <a:pt x="154" y="155"/>
                      <a:pt x="154" y="155"/>
                      <a:pt x="154" y="155"/>
                    </a:cubicBezTo>
                    <a:lnTo>
                      <a:pt x="154" y="155"/>
                    </a:lnTo>
                    <a:lnTo>
                      <a:pt x="154" y="155"/>
                    </a:lnTo>
                    <a:cubicBezTo>
                      <a:pt x="154" y="155"/>
                      <a:pt x="154" y="155"/>
                      <a:pt x="186" y="186"/>
                    </a:cubicBezTo>
                    <a:lnTo>
                      <a:pt x="186" y="186"/>
                    </a:lnTo>
                    <a:lnTo>
                      <a:pt x="186" y="186"/>
                    </a:lnTo>
                    <a:cubicBezTo>
                      <a:pt x="154" y="186"/>
                      <a:pt x="154" y="217"/>
                      <a:pt x="154" y="217"/>
                    </a:cubicBezTo>
                    <a:lnTo>
                      <a:pt x="154" y="217"/>
                    </a:lnTo>
                    <a:lnTo>
                      <a:pt x="186" y="217"/>
                    </a:lnTo>
                    <a:cubicBezTo>
                      <a:pt x="217" y="217"/>
                      <a:pt x="248" y="248"/>
                      <a:pt x="248" y="279"/>
                    </a:cubicBezTo>
                    <a:lnTo>
                      <a:pt x="248" y="310"/>
                    </a:lnTo>
                    <a:lnTo>
                      <a:pt x="217" y="341"/>
                    </a:lnTo>
                    <a:lnTo>
                      <a:pt x="186" y="310"/>
                    </a:lnTo>
                    <a:lnTo>
                      <a:pt x="186" y="310"/>
                    </a:lnTo>
                    <a:cubicBezTo>
                      <a:pt x="186" y="341"/>
                      <a:pt x="154" y="341"/>
                      <a:pt x="154" y="341"/>
                    </a:cubicBezTo>
                    <a:cubicBezTo>
                      <a:pt x="154" y="341"/>
                      <a:pt x="154" y="372"/>
                      <a:pt x="124" y="372"/>
                    </a:cubicBezTo>
                    <a:lnTo>
                      <a:pt x="124" y="372"/>
                    </a:lnTo>
                    <a:cubicBezTo>
                      <a:pt x="93" y="402"/>
                      <a:pt x="93" y="402"/>
                      <a:pt x="93" y="402"/>
                    </a:cubicBezTo>
                    <a:cubicBezTo>
                      <a:pt x="62" y="402"/>
                      <a:pt x="62" y="402"/>
                      <a:pt x="62" y="402"/>
                    </a:cubicBezTo>
                    <a:lnTo>
                      <a:pt x="62" y="402"/>
                    </a:lnTo>
                    <a:cubicBezTo>
                      <a:pt x="62" y="434"/>
                      <a:pt x="0" y="465"/>
                      <a:pt x="0" y="465"/>
                    </a:cubicBezTo>
                    <a:cubicBezTo>
                      <a:pt x="0" y="465"/>
                      <a:pt x="0" y="465"/>
                      <a:pt x="31" y="496"/>
                    </a:cubicBezTo>
                    <a:lnTo>
                      <a:pt x="31" y="496"/>
                    </a:lnTo>
                    <a:cubicBezTo>
                      <a:pt x="31" y="526"/>
                      <a:pt x="31" y="526"/>
                      <a:pt x="31" y="558"/>
                    </a:cubicBezTo>
                    <a:lnTo>
                      <a:pt x="31" y="558"/>
                    </a:lnTo>
                    <a:lnTo>
                      <a:pt x="31" y="558"/>
                    </a:lnTo>
                    <a:cubicBezTo>
                      <a:pt x="62" y="558"/>
                      <a:pt x="62" y="589"/>
                      <a:pt x="62" y="589"/>
                    </a:cubicBezTo>
                    <a:lnTo>
                      <a:pt x="62" y="589"/>
                    </a:lnTo>
                    <a:lnTo>
                      <a:pt x="62" y="589"/>
                    </a:lnTo>
                    <a:lnTo>
                      <a:pt x="93" y="589"/>
                    </a:lnTo>
                    <a:cubicBezTo>
                      <a:pt x="93" y="589"/>
                      <a:pt x="93" y="589"/>
                      <a:pt x="124" y="589"/>
                    </a:cubicBezTo>
                    <a:cubicBezTo>
                      <a:pt x="124" y="589"/>
                      <a:pt x="124" y="589"/>
                      <a:pt x="154" y="589"/>
                    </a:cubicBezTo>
                    <a:lnTo>
                      <a:pt x="154" y="589"/>
                    </a:lnTo>
                    <a:cubicBezTo>
                      <a:pt x="186" y="589"/>
                      <a:pt x="186" y="589"/>
                      <a:pt x="186" y="589"/>
                    </a:cubicBezTo>
                    <a:cubicBezTo>
                      <a:pt x="186" y="589"/>
                      <a:pt x="217" y="589"/>
                      <a:pt x="217" y="558"/>
                    </a:cubicBezTo>
                    <a:lnTo>
                      <a:pt x="217" y="558"/>
                    </a:lnTo>
                    <a:cubicBezTo>
                      <a:pt x="248" y="558"/>
                      <a:pt x="248" y="558"/>
                      <a:pt x="248" y="558"/>
                    </a:cubicBezTo>
                    <a:lnTo>
                      <a:pt x="279" y="558"/>
                    </a:lnTo>
                    <a:lnTo>
                      <a:pt x="279" y="558"/>
                    </a:lnTo>
                    <a:lnTo>
                      <a:pt x="279" y="558"/>
                    </a:lnTo>
                    <a:cubicBezTo>
                      <a:pt x="310" y="558"/>
                      <a:pt x="310" y="558"/>
                      <a:pt x="310" y="558"/>
                    </a:cubicBezTo>
                    <a:lnTo>
                      <a:pt x="310" y="558"/>
                    </a:lnTo>
                    <a:cubicBezTo>
                      <a:pt x="341" y="558"/>
                      <a:pt x="341" y="558"/>
                      <a:pt x="341" y="558"/>
                    </a:cubicBezTo>
                    <a:lnTo>
                      <a:pt x="341" y="558"/>
                    </a:lnTo>
                    <a:lnTo>
                      <a:pt x="341" y="558"/>
                    </a:lnTo>
                    <a:lnTo>
                      <a:pt x="372" y="526"/>
                    </a:lnTo>
                    <a:lnTo>
                      <a:pt x="372" y="526"/>
                    </a:lnTo>
                    <a:cubicBezTo>
                      <a:pt x="372" y="526"/>
                      <a:pt x="372" y="526"/>
                      <a:pt x="403" y="526"/>
                    </a:cubicBezTo>
                    <a:cubicBezTo>
                      <a:pt x="403" y="526"/>
                      <a:pt x="403" y="526"/>
                      <a:pt x="434" y="496"/>
                    </a:cubicBezTo>
                    <a:lnTo>
                      <a:pt x="434" y="496"/>
                    </a:lnTo>
                    <a:cubicBezTo>
                      <a:pt x="434" y="496"/>
                      <a:pt x="434" y="496"/>
                      <a:pt x="465" y="465"/>
                    </a:cubicBezTo>
                    <a:cubicBezTo>
                      <a:pt x="465" y="465"/>
                      <a:pt x="496" y="434"/>
                      <a:pt x="527" y="434"/>
                    </a:cubicBezTo>
                    <a:lnTo>
                      <a:pt x="527" y="434"/>
                    </a:lnTo>
                    <a:lnTo>
                      <a:pt x="527" y="434"/>
                    </a:lnTo>
                    <a:lnTo>
                      <a:pt x="527" y="434"/>
                    </a:lnTo>
                    <a:lnTo>
                      <a:pt x="527" y="434"/>
                    </a:lnTo>
                    <a:lnTo>
                      <a:pt x="527" y="434"/>
                    </a:lnTo>
                    <a:lnTo>
                      <a:pt x="496" y="434"/>
                    </a:lnTo>
                    <a:lnTo>
                      <a:pt x="496" y="402"/>
                    </a:lnTo>
                    <a:cubicBezTo>
                      <a:pt x="465" y="402"/>
                      <a:pt x="465" y="402"/>
                      <a:pt x="465" y="402"/>
                    </a:cubicBezTo>
                    <a:cubicBezTo>
                      <a:pt x="434" y="372"/>
                      <a:pt x="434" y="372"/>
                      <a:pt x="434" y="372"/>
                    </a:cubicBezTo>
                    <a:lnTo>
                      <a:pt x="434" y="372"/>
                    </a:lnTo>
                    <a:cubicBezTo>
                      <a:pt x="434" y="372"/>
                      <a:pt x="434" y="341"/>
                      <a:pt x="465" y="341"/>
                    </a:cubicBezTo>
                    <a:lnTo>
                      <a:pt x="465" y="341"/>
                    </a:lnTo>
                    <a:cubicBezTo>
                      <a:pt x="434" y="341"/>
                      <a:pt x="434" y="310"/>
                      <a:pt x="434" y="310"/>
                    </a:cubicBezTo>
                    <a:lnTo>
                      <a:pt x="434" y="310"/>
                    </a:lnTo>
                    <a:lnTo>
                      <a:pt x="434" y="279"/>
                    </a:lnTo>
                    <a:lnTo>
                      <a:pt x="434" y="248"/>
                    </a:lnTo>
                    <a:lnTo>
                      <a:pt x="434" y="248"/>
                    </a:lnTo>
                    <a:lnTo>
                      <a:pt x="434" y="217"/>
                    </a:lnTo>
                    <a:lnTo>
                      <a:pt x="434" y="217"/>
                    </a:lnTo>
                    <a:lnTo>
                      <a:pt x="434" y="217"/>
                    </a:lnTo>
                    <a:cubicBezTo>
                      <a:pt x="434" y="217"/>
                      <a:pt x="403" y="217"/>
                      <a:pt x="403" y="186"/>
                    </a:cubicBezTo>
                    <a:lnTo>
                      <a:pt x="403" y="186"/>
                    </a:lnTo>
                    <a:lnTo>
                      <a:pt x="403" y="186"/>
                    </a:lnTo>
                    <a:cubicBezTo>
                      <a:pt x="403" y="186"/>
                      <a:pt x="403" y="186"/>
                      <a:pt x="403" y="155"/>
                    </a:cubicBezTo>
                    <a:cubicBezTo>
                      <a:pt x="403" y="155"/>
                      <a:pt x="403" y="155"/>
                      <a:pt x="403" y="124"/>
                    </a:cubicBezTo>
                    <a:lnTo>
                      <a:pt x="403" y="124"/>
                    </a:lnTo>
                    <a:lnTo>
                      <a:pt x="403" y="124"/>
                    </a:lnTo>
                    <a:lnTo>
                      <a:pt x="403" y="124"/>
                    </a:lnTo>
                    <a:lnTo>
                      <a:pt x="403" y="124"/>
                    </a:lnTo>
                    <a:lnTo>
                      <a:pt x="403" y="124"/>
                    </a:lnTo>
                    <a:lnTo>
                      <a:pt x="372" y="93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00" name="Freeform 97"/>
              <p:cNvSpPr>
                <a:spLocks noChangeArrowheads="1"/>
              </p:cNvSpPr>
              <p:nvPr/>
            </p:nvSpPr>
            <p:spPr bwMode="auto">
              <a:xfrm>
                <a:off x="4114800" y="1457325"/>
                <a:ext cx="334963" cy="157163"/>
              </a:xfrm>
              <a:custGeom>
                <a:avLst/>
                <a:gdLst>
                  <a:gd name="T0" fmla="*/ 682 w 931"/>
                  <a:gd name="T1" fmla="*/ 63 h 436"/>
                  <a:gd name="T2" fmla="*/ 682 w 931"/>
                  <a:gd name="T3" fmla="*/ 63 h 436"/>
                  <a:gd name="T4" fmla="*/ 620 w 931"/>
                  <a:gd name="T5" fmla="*/ 63 h 436"/>
                  <a:gd name="T6" fmla="*/ 589 w 931"/>
                  <a:gd name="T7" fmla="*/ 0 h 436"/>
                  <a:gd name="T8" fmla="*/ 527 w 931"/>
                  <a:gd name="T9" fmla="*/ 0 h 436"/>
                  <a:gd name="T10" fmla="*/ 496 w 931"/>
                  <a:gd name="T11" fmla="*/ 0 h 436"/>
                  <a:gd name="T12" fmla="*/ 465 w 931"/>
                  <a:gd name="T13" fmla="*/ 32 h 436"/>
                  <a:gd name="T14" fmla="*/ 434 w 931"/>
                  <a:gd name="T15" fmla="*/ 63 h 436"/>
                  <a:gd name="T16" fmla="*/ 372 w 931"/>
                  <a:gd name="T17" fmla="*/ 63 h 436"/>
                  <a:gd name="T18" fmla="*/ 341 w 931"/>
                  <a:gd name="T19" fmla="*/ 32 h 436"/>
                  <a:gd name="T20" fmla="*/ 310 w 931"/>
                  <a:gd name="T21" fmla="*/ 32 h 436"/>
                  <a:gd name="T22" fmla="*/ 279 w 931"/>
                  <a:gd name="T23" fmla="*/ 32 h 436"/>
                  <a:gd name="T24" fmla="*/ 248 w 931"/>
                  <a:gd name="T25" fmla="*/ 32 h 436"/>
                  <a:gd name="T26" fmla="*/ 186 w 931"/>
                  <a:gd name="T27" fmla="*/ 0 h 436"/>
                  <a:gd name="T28" fmla="*/ 92 w 931"/>
                  <a:gd name="T29" fmla="*/ 32 h 436"/>
                  <a:gd name="T30" fmla="*/ 92 w 931"/>
                  <a:gd name="T31" fmla="*/ 32 h 436"/>
                  <a:gd name="T32" fmla="*/ 92 w 931"/>
                  <a:gd name="T33" fmla="*/ 63 h 436"/>
                  <a:gd name="T34" fmla="*/ 62 w 931"/>
                  <a:gd name="T35" fmla="*/ 124 h 436"/>
                  <a:gd name="T36" fmla="*/ 31 w 931"/>
                  <a:gd name="T37" fmla="*/ 124 h 436"/>
                  <a:gd name="T38" fmla="*/ 31 w 931"/>
                  <a:gd name="T39" fmla="*/ 156 h 436"/>
                  <a:gd name="T40" fmla="*/ 0 w 931"/>
                  <a:gd name="T41" fmla="*/ 187 h 436"/>
                  <a:gd name="T42" fmla="*/ 0 w 931"/>
                  <a:gd name="T43" fmla="*/ 218 h 436"/>
                  <a:gd name="T44" fmla="*/ 0 w 931"/>
                  <a:gd name="T45" fmla="*/ 218 h 436"/>
                  <a:gd name="T46" fmla="*/ 92 w 931"/>
                  <a:gd name="T47" fmla="*/ 218 h 436"/>
                  <a:gd name="T48" fmla="*/ 155 w 931"/>
                  <a:gd name="T49" fmla="*/ 218 h 436"/>
                  <a:gd name="T50" fmla="*/ 217 w 931"/>
                  <a:gd name="T51" fmla="*/ 218 h 436"/>
                  <a:gd name="T52" fmla="*/ 217 w 931"/>
                  <a:gd name="T53" fmla="*/ 187 h 436"/>
                  <a:gd name="T54" fmla="*/ 248 w 931"/>
                  <a:gd name="T55" fmla="*/ 187 h 436"/>
                  <a:gd name="T56" fmla="*/ 248 w 931"/>
                  <a:gd name="T57" fmla="*/ 187 h 436"/>
                  <a:gd name="T58" fmla="*/ 310 w 931"/>
                  <a:gd name="T59" fmla="*/ 187 h 436"/>
                  <a:gd name="T60" fmla="*/ 341 w 931"/>
                  <a:gd name="T61" fmla="*/ 218 h 436"/>
                  <a:gd name="T62" fmla="*/ 403 w 931"/>
                  <a:gd name="T63" fmla="*/ 248 h 436"/>
                  <a:gd name="T64" fmla="*/ 434 w 931"/>
                  <a:gd name="T65" fmla="*/ 311 h 436"/>
                  <a:gd name="T66" fmla="*/ 496 w 931"/>
                  <a:gd name="T67" fmla="*/ 280 h 436"/>
                  <a:gd name="T68" fmla="*/ 527 w 931"/>
                  <a:gd name="T69" fmla="*/ 342 h 436"/>
                  <a:gd name="T70" fmla="*/ 589 w 931"/>
                  <a:gd name="T71" fmla="*/ 311 h 436"/>
                  <a:gd name="T72" fmla="*/ 651 w 931"/>
                  <a:gd name="T73" fmla="*/ 342 h 436"/>
                  <a:gd name="T74" fmla="*/ 620 w 931"/>
                  <a:gd name="T75" fmla="*/ 404 h 436"/>
                  <a:gd name="T76" fmla="*/ 651 w 931"/>
                  <a:gd name="T77" fmla="*/ 435 h 436"/>
                  <a:gd name="T78" fmla="*/ 682 w 931"/>
                  <a:gd name="T79" fmla="*/ 435 h 436"/>
                  <a:gd name="T80" fmla="*/ 682 w 931"/>
                  <a:gd name="T81" fmla="*/ 404 h 436"/>
                  <a:gd name="T82" fmla="*/ 651 w 931"/>
                  <a:gd name="T83" fmla="*/ 311 h 436"/>
                  <a:gd name="T84" fmla="*/ 713 w 931"/>
                  <a:gd name="T85" fmla="*/ 311 h 436"/>
                  <a:gd name="T86" fmla="*/ 775 w 931"/>
                  <a:gd name="T87" fmla="*/ 311 h 436"/>
                  <a:gd name="T88" fmla="*/ 837 w 931"/>
                  <a:gd name="T89" fmla="*/ 280 h 436"/>
                  <a:gd name="T90" fmla="*/ 868 w 931"/>
                  <a:gd name="T91" fmla="*/ 218 h 436"/>
                  <a:gd name="T92" fmla="*/ 930 w 931"/>
                  <a:gd name="T93" fmla="*/ 218 h 436"/>
                  <a:gd name="T94" fmla="*/ 930 w 931"/>
                  <a:gd name="T95" fmla="*/ 218 h 436"/>
                  <a:gd name="T96" fmla="*/ 930 w 931"/>
                  <a:gd name="T97" fmla="*/ 156 h 436"/>
                  <a:gd name="T98" fmla="*/ 930 w 931"/>
                  <a:gd name="T99" fmla="*/ 156 h 436"/>
                  <a:gd name="T100" fmla="*/ 868 w 931"/>
                  <a:gd name="T101" fmla="*/ 124 h 436"/>
                  <a:gd name="T102" fmla="*/ 837 w 931"/>
                  <a:gd name="T103" fmla="*/ 124 h 436"/>
                  <a:gd name="T104" fmla="*/ 806 w 931"/>
                  <a:gd name="T105" fmla="*/ 124 h 436"/>
                  <a:gd name="T106" fmla="*/ 775 w 931"/>
                  <a:gd name="T107" fmla="*/ 124 h 436"/>
                  <a:gd name="T108" fmla="*/ 744 w 931"/>
                  <a:gd name="T109" fmla="*/ 124 h 436"/>
                  <a:gd name="T110" fmla="*/ 713 w 931"/>
                  <a:gd name="T111" fmla="*/ 124 h 4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931" h="436">
                    <a:moveTo>
                      <a:pt x="682" y="94"/>
                    </a:moveTo>
                    <a:lnTo>
                      <a:pt x="682" y="94"/>
                    </a:lnTo>
                    <a:lnTo>
                      <a:pt x="682" y="63"/>
                    </a:lnTo>
                    <a:lnTo>
                      <a:pt x="682" y="63"/>
                    </a:lnTo>
                    <a:lnTo>
                      <a:pt x="682" y="63"/>
                    </a:lnTo>
                    <a:lnTo>
                      <a:pt x="682" y="63"/>
                    </a:lnTo>
                    <a:cubicBezTo>
                      <a:pt x="651" y="63"/>
                      <a:pt x="651" y="63"/>
                      <a:pt x="651" y="63"/>
                    </a:cubicBezTo>
                    <a:lnTo>
                      <a:pt x="620" y="63"/>
                    </a:lnTo>
                    <a:lnTo>
                      <a:pt x="620" y="63"/>
                    </a:lnTo>
                    <a:cubicBezTo>
                      <a:pt x="620" y="32"/>
                      <a:pt x="620" y="32"/>
                      <a:pt x="620" y="32"/>
                    </a:cubicBezTo>
                    <a:cubicBezTo>
                      <a:pt x="620" y="0"/>
                      <a:pt x="620" y="0"/>
                      <a:pt x="620" y="0"/>
                    </a:cubicBezTo>
                    <a:cubicBezTo>
                      <a:pt x="620" y="0"/>
                      <a:pt x="620" y="0"/>
                      <a:pt x="589" y="0"/>
                    </a:cubicBezTo>
                    <a:lnTo>
                      <a:pt x="589" y="0"/>
                    </a:lnTo>
                    <a:cubicBezTo>
                      <a:pt x="558" y="0"/>
                      <a:pt x="558" y="0"/>
                      <a:pt x="558" y="0"/>
                    </a:cubicBezTo>
                    <a:lnTo>
                      <a:pt x="527" y="0"/>
                    </a:lnTo>
                    <a:lnTo>
                      <a:pt x="527" y="0"/>
                    </a:lnTo>
                    <a:lnTo>
                      <a:pt x="527" y="0"/>
                    </a:lnTo>
                    <a:cubicBezTo>
                      <a:pt x="496" y="0"/>
                      <a:pt x="496" y="0"/>
                      <a:pt x="496" y="0"/>
                    </a:cubicBezTo>
                    <a:cubicBezTo>
                      <a:pt x="496" y="0"/>
                      <a:pt x="496" y="0"/>
                      <a:pt x="465" y="0"/>
                    </a:cubicBezTo>
                    <a:lnTo>
                      <a:pt x="465" y="0"/>
                    </a:lnTo>
                    <a:cubicBezTo>
                      <a:pt x="465" y="32"/>
                      <a:pt x="465" y="32"/>
                      <a:pt x="465" y="32"/>
                    </a:cubicBezTo>
                    <a:lnTo>
                      <a:pt x="465" y="32"/>
                    </a:lnTo>
                    <a:cubicBezTo>
                      <a:pt x="465" y="63"/>
                      <a:pt x="434" y="63"/>
                      <a:pt x="434" y="63"/>
                    </a:cubicBezTo>
                    <a:lnTo>
                      <a:pt x="434" y="63"/>
                    </a:lnTo>
                    <a:lnTo>
                      <a:pt x="434" y="63"/>
                    </a:lnTo>
                    <a:cubicBezTo>
                      <a:pt x="403" y="63"/>
                      <a:pt x="403" y="63"/>
                      <a:pt x="403" y="32"/>
                    </a:cubicBezTo>
                    <a:cubicBezTo>
                      <a:pt x="403" y="63"/>
                      <a:pt x="403" y="63"/>
                      <a:pt x="372" y="63"/>
                    </a:cubicBezTo>
                    <a:lnTo>
                      <a:pt x="372" y="63"/>
                    </a:lnTo>
                    <a:lnTo>
                      <a:pt x="372" y="32"/>
                    </a:lnTo>
                    <a:lnTo>
                      <a:pt x="341" y="32"/>
                    </a:lnTo>
                    <a:lnTo>
                      <a:pt x="341" y="32"/>
                    </a:lnTo>
                    <a:cubicBezTo>
                      <a:pt x="310" y="32"/>
                      <a:pt x="310" y="32"/>
                      <a:pt x="310" y="32"/>
                    </a:cubicBezTo>
                    <a:lnTo>
                      <a:pt x="310" y="32"/>
                    </a:lnTo>
                    <a:lnTo>
                      <a:pt x="310" y="32"/>
                    </a:lnTo>
                    <a:lnTo>
                      <a:pt x="279" y="32"/>
                    </a:lnTo>
                    <a:lnTo>
                      <a:pt x="279" y="32"/>
                    </a:lnTo>
                    <a:lnTo>
                      <a:pt x="279" y="32"/>
                    </a:lnTo>
                    <a:lnTo>
                      <a:pt x="248" y="32"/>
                    </a:lnTo>
                    <a:lnTo>
                      <a:pt x="248" y="32"/>
                    </a:lnTo>
                    <a:cubicBezTo>
                      <a:pt x="248" y="32"/>
                      <a:pt x="217" y="0"/>
                      <a:pt x="186" y="0"/>
                    </a:cubicBezTo>
                    <a:lnTo>
                      <a:pt x="186" y="0"/>
                    </a:lnTo>
                    <a:lnTo>
                      <a:pt x="186" y="0"/>
                    </a:lnTo>
                    <a:cubicBezTo>
                      <a:pt x="186" y="0"/>
                      <a:pt x="186" y="0"/>
                      <a:pt x="155" y="0"/>
                    </a:cubicBezTo>
                    <a:cubicBezTo>
                      <a:pt x="155" y="0"/>
                      <a:pt x="124" y="0"/>
                      <a:pt x="124" y="32"/>
                    </a:cubicBezTo>
                    <a:lnTo>
                      <a:pt x="92" y="32"/>
                    </a:lnTo>
                    <a:lnTo>
                      <a:pt x="92" y="32"/>
                    </a:lnTo>
                    <a:lnTo>
                      <a:pt x="92" y="32"/>
                    </a:lnTo>
                    <a:lnTo>
                      <a:pt x="92" y="32"/>
                    </a:lnTo>
                    <a:lnTo>
                      <a:pt x="92" y="63"/>
                    </a:lnTo>
                    <a:lnTo>
                      <a:pt x="92" y="63"/>
                    </a:lnTo>
                    <a:lnTo>
                      <a:pt x="92" y="63"/>
                    </a:lnTo>
                    <a:cubicBezTo>
                      <a:pt x="92" y="94"/>
                      <a:pt x="92" y="124"/>
                      <a:pt x="62" y="124"/>
                    </a:cubicBezTo>
                    <a:lnTo>
                      <a:pt x="62" y="124"/>
                    </a:lnTo>
                    <a:lnTo>
                      <a:pt x="62" y="124"/>
                    </a:lnTo>
                    <a:lnTo>
                      <a:pt x="62" y="124"/>
                    </a:lnTo>
                    <a:lnTo>
                      <a:pt x="31" y="124"/>
                    </a:lnTo>
                    <a:lnTo>
                      <a:pt x="31" y="124"/>
                    </a:lnTo>
                    <a:lnTo>
                      <a:pt x="31" y="124"/>
                    </a:lnTo>
                    <a:lnTo>
                      <a:pt x="31" y="156"/>
                    </a:lnTo>
                    <a:lnTo>
                      <a:pt x="31" y="156"/>
                    </a:lnTo>
                    <a:lnTo>
                      <a:pt x="31" y="156"/>
                    </a:lnTo>
                    <a:lnTo>
                      <a:pt x="31" y="187"/>
                    </a:lnTo>
                    <a:lnTo>
                      <a:pt x="0" y="187"/>
                    </a:lnTo>
                    <a:lnTo>
                      <a:pt x="0" y="187"/>
                    </a:lnTo>
                    <a:cubicBezTo>
                      <a:pt x="0" y="187"/>
                      <a:pt x="0" y="187"/>
                      <a:pt x="0" y="218"/>
                    </a:cubicBezTo>
                    <a:lnTo>
                      <a:pt x="0" y="218"/>
                    </a:lnTo>
                    <a:lnTo>
                      <a:pt x="0" y="218"/>
                    </a:lnTo>
                    <a:lnTo>
                      <a:pt x="0" y="218"/>
                    </a:lnTo>
                    <a:lnTo>
                      <a:pt x="0" y="218"/>
                    </a:lnTo>
                    <a:cubicBezTo>
                      <a:pt x="31" y="218"/>
                      <a:pt x="31" y="218"/>
                      <a:pt x="31" y="218"/>
                    </a:cubicBezTo>
                    <a:cubicBezTo>
                      <a:pt x="31" y="218"/>
                      <a:pt x="31" y="218"/>
                      <a:pt x="62" y="218"/>
                    </a:cubicBezTo>
                    <a:lnTo>
                      <a:pt x="92" y="218"/>
                    </a:lnTo>
                    <a:lnTo>
                      <a:pt x="92" y="218"/>
                    </a:lnTo>
                    <a:lnTo>
                      <a:pt x="124" y="218"/>
                    </a:lnTo>
                    <a:cubicBezTo>
                      <a:pt x="124" y="218"/>
                      <a:pt x="124" y="218"/>
                      <a:pt x="155" y="218"/>
                    </a:cubicBezTo>
                    <a:lnTo>
                      <a:pt x="155" y="218"/>
                    </a:lnTo>
                    <a:cubicBezTo>
                      <a:pt x="155" y="218"/>
                      <a:pt x="155" y="218"/>
                      <a:pt x="186" y="218"/>
                    </a:cubicBezTo>
                    <a:lnTo>
                      <a:pt x="217" y="218"/>
                    </a:lnTo>
                    <a:lnTo>
                      <a:pt x="217" y="218"/>
                    </a:lnTo>
                    <a:lnTo>
                      <a:pt x="217" y="218"/>
                    </a:lnTo>
                    <a:cubicBezTo>
                      <a:pt x="217" y="218"/>
                      <a:pt x="217" y="218"/>
                      <a:pt x="217" y="187"/>
                    </a:cubicBezTo>
                    <a:lnTo>
                      <a:pt x="217" y="187"/>
                    </a:lnTo>
                    <a:lnTo>
                      <a:pt x="217" y="187"/>
                    </a:lnTo>
                    <a:lnTo>
                      <a:pt x="248" y="187"/>
                    </a:lnTo>
                    <a:lnTo>
                      <a:pt x="248" y="187"/>
                    </a:lnTo>
                    <a:lnTo>
                      <a:pt x="248" y="187"/>
                    </a:lnTo>
                    <a:lnTo>
                      <a:pt x="248" y="187"/>
                    </a:lnTo>
                    <a:lnTo>
                      <a:pt x="248" y="187"/>
                    </a:lnTo>
                    <a:lnTo>
                      <a:pt x="279" y="187"/>
                    </a:lnTo>
                    <a:lnTo>
                      <a:pt x="310" y="187"/>
                    </a:lnTo>
                    <a:cubicBezTo>
                      <a:pt x="310" y="187"/>
                      <a:pt x="341" y="187"/>
                      <a:pt x="341" y="218"/>
                    </a:cubicBezTo>
                    <a:lnTo>
                      <a:pt x="341" y="218"/>
                    </a:lnTo>
                    <a:lnTo>
                      <a:pt x="341" y="218"/>
                    </a:lnTo>
                    <a:cubicBezTo>
                      <a:pt x="372" y="218"/>
                      <a:pt x="403" y="218"/>
                      <a:pt x="403" y="248"/>
                    </a:cubicBezTo>
                    <a:lnTo>
                      <a:pt x="403" y="248"/>
                    </a:lnTo>
                    <a:lnTo>
                      <a:pt x="403" y="248"/>
                    </a:lnTo>
                    <a:cubicBezTo>
                      <a:pt x="403" y="248"/>
                      <a:pt x="403" y="248"/>
                      <a:pt x="403" y="280"/>
                    </a:cubicBezTo>
                    <a:lnTo>
                      <a:pt x="403" y="280"/>
                    </a:lnTo>
                    <a:cubicBezTo>
                      <a:pt x="434" y="280"/>
                      <a:pt x="434" y="311"/>
                      <a:pt x="434" y="311"/>
                    </a:cubicBezTo>
                    <a:lnTo>
                      <a:pt x="434" y="311"/>
                    </a:lnTo>
                    <a:lnTo>
                      <a:pt x="434" y="311"/>
                    </a:lnTo>
                    <a:cubicBezTo>
                      <a:pt x="465" y="311"/>
                      <a:pt x="465" y="280"/>
                      <a:pt x="496" y="280"/>
                    </a:cubicBezTo>
                    <a:lnTo>
                      <a:pt x="496" y="280"/>
                    </a:lnTo>
                    <a:cubicBezTo>
                      <a:pt x="527" y="280"/>
                      <a:pt x="527" y="311"/>
                      <a:pt x="527" y="311"/>
                    </a:cubicBezTo>
                    <a:cubicBezTo>
                      <a:pt x="527" y="311"/>
                      <a:pt x="527" y="311"/>
                      <a:pt x="527" y="342"/>
                    </a:cubicBezTo>
                    <a:lnTo>
                      <a:pt x="527" y="342"/>
                    </a:lnTo>
                    <a:cubicBezTo>
                      <a:pt x="527" y="342"/>
                      <a:pt x="558" y="342"/>
                      <a:pt x="558" y="311"/>
                    </a:cubicBezTo>
                    <a:lnTo>
                      <a:pt x="589" y="311"/>
                    </a:lnTo>
                    <a:lnTo>
                      <a:pt x="589" y="311"/>
                    </a:lnTo>
                    <a:lnTo>
                      <a:pt x="620" y="342"/>
                    </a:lnTo>
                    <a:cubicBezTo>
                      <a:pt x="651" y="342"/>
                      <a:pt x="651" y="342"/>
                      <a:pt x="651" y="342"/>
                    </a:cubicBezTo>
                    <a:cubicBezTo>
                      <a:pt x="620" y="404"/>
                      <a:pt x="620" y="404"/>
                      <a:pt x="620" y="404"/>
                    </a:cubicBezTo>
                    <a:lnTo>
                      <a:pt x="620" y="404"/>
                    </a:lnTo>
                    <a:lnTo>
                      <a:pt x="620" y="404"/>
                    </a:lnTo>
                    <a:lnTo>
                      <a:pt x="620" y="404"/>
                    </a:lnTo>
                    <a:lnTo>
                      <a:pt x="620" y="435"/>
                    </a:lnTo>
                    <a:lnTo>
                      <a:pt x="651" y="435"/>
                    </a:lnTo>
                    <a:lnTo>
                      <a:pt x="651" y="435"/>
                    </a:lnTo>
                    <a:lnTo>
                      <a:pt x="651" y="435"/>
                    </a:lnTo>
                    <a:lnTo>
                      <a:pt x="682" y="435"/>
                    </a:lnTo>
                    <a:lnTo>
                      <a:pt x="682" y="435"/>
                    </a:lnTo>
                    <a:cubicBezTo>
                      <a:pt x="682" y="404"/>
                      <a:pt x="682" y="404"/>
                      <a:pt x="682" y="404"/>
                    </a:cubicBezTo>
                    <a:lnTo>
                      <a:pt x="682" y="404"/>
                    </a:lnTo>
                    <a:cubicBezTo>
                      <a:pt x="651" y="404"/>
                      <a:pt x="651" y="372"/>
                      <a:pt x="651" y="372"/>
                    </a:cubicBezTo>
                    <a:cubicBezTo>
                      <a:pt x="651" y="342"/>
                      <a:pt x="651" y="342"/>
                      <a:pt x="651" y="342"/>
                    </a:cubicBezTo>
                    <a:cubicBezTo>
                      <a:pt x="651" y="311"/>
                      <a:pt x="651" y="311"/>
                      <a:pt x="651" y="311"/>
                    </a:cubicBezTo>
                    <a:lnTo>
                      <a:pt x="651" y="311"/>
                    </a:lnTo>
                    <a:cubicBezTo>
                      <a:pt x="682" y="311"/>
                      <a:pt x="682" y="311"/>
                      <a:pt x="713" y="311"/>
                    </a:cubicBezTo>
                    <a:lnTo>
                      <a:pt x="713" y="311"/>
                    </a:lnTo>
                    <a:lnTo>
                      <a:pt x="744" y="311"/>
                    </a:lnTo>
                    <a:cubicBezTo>
                      <a:pt x="744" y="311"/>
                      <a:pt x="744" y="311"/>
                      <a:pt x="775" y="311"/>
                    </a:cubicBezTo>
                    <a:lnTo>
                      <a:pt x="775" y="311"/>
                    </a:lnTo>
                    <a:cubicBezTo>
                      <a:pt x="775" y="311"/>
                      <a:pt x="775" y="311"/>
                      <a:pt x="775" y="280"/>
                    </a:cubicBezTo>
                    <a:cubicBezTo>
                      <a:pt x="806" y="280"/>
                      <a:pt x="806" y="280"/>
                      <a:pt x="806" y="280"/>
                    </a:cubicBezTo>
                    <a:cubicBezTo>
                      <a:pt x="837" y="280"/>
                      <a:pt x="837" y="280"/>
                      <a:pt x="837" y="280"/>
                    </a:cubicBezTo>
                    <a:lnTo>
                      <a:pt x="837" y="280"/>
                    </a:lnTo>
                    <a:cubicBezTo>
                      <a:pt x="837" y="248"/>
                      <a:pt x="868" y="218"/>
                      <a:pt x="868" y="218"/>
                    </a:cubicBezTo>
                    <a:lnTo>
                      <a:pt x="868" y="218"/>
                    </a:lnTo>
                    <a:cubicBezTo>
                      <a:pt x="899" y="218"/>
                      <a:pt x="899" y="218"/>
                      <a:pt x="899" y="218"/>
                    </a:cubicBezTo>
                    <a:lnTo>
                      <a:pt x="930" y="218"/>
                    </a:lnTo>
                    <a:lnTo>
                      <a:pt x="930" y="218"/>
                    </a:lnTo>
                    <a:lnTo>
                      <a:pt x="930" y="218"/>
                    </a:lnTo>
                    <a:lnTo>
                      <a:pt x="930" y="218"/>
                    </a:lnTo>
                    <a:lnTo>
                      <a:pt x="930" y="218"/>
                    </a:lnTo>
                    <a:lnTo>
                      <a:pt x="930" y="187"/>
                    </a:lnTo>
                    <a:lnTo>
                      <a:pt x="930" y="187"/>
                    </a:lnTo>
                    <a:lnTo>
                      <a:pt x="930" y="156"/>
                    </a:lnTo>
                    <a:lnTo>
                      <a:pt x="930" y="156"/>
                    </a:lnTo>
                    <a:lnTo>
                      <a:pt x="930" y="156"/>
                    </a:lnTo>
                    <a:lnTo>
                      <a:pt x="930" y="156"/>
                    </a:lnTo>
                    <a:lnTo>
                      <a:pt x="930" y="156"/>
                    </a:lnTo>
                    <a:cubicBezTo>
                      <a:pt x="899" y="156"/>
                      <a:pt x="899" y="156"/>
                      <a:pt x="899" y="124"/>
                    </a:cubicBezTo>
                    <a:lnTo>
                      <a:pt x="868" y="124"/>
                    </a:lnTo>
                    <a:lnTo>
                      <a:pt x="868" y="124"/>
                    </a:lnTo>
                    <a:cubicBezTo>
                      <a:pt x="837" y="124"/>
                      <a:pt x="837" y="124"/>
                      <a:pt x="837" y="124"/>
                    </a:cubicBezTo>
                    <a:lnTo>
                      <a:pt x="837" y="124"/>
                    </a:lnTo>
                    <a:cubicBezTo>
                      <a:pt x="806" y="124"/>
                      <a:pt x="806" y="124"/>
                      <a:pt x="806" y="124"/>
                    </a:cubicBezTo>
                    <a:lnTo>
                      <a:pt x="806" y="124"/>
                    </a:lnTo>
                    <a:lnTo>
                      <a:pt x="806" y="124"/>
                    </a:lnTo>
                    <a:lnTo>
                      <a:pt x="806" y="124"/>
                    </a:lnTo>
                    <a:cubicBezTo>
                      <a:pt x="806" y="124"/>
                      <a:pt x="806" y="124"/>
                      <a:pt x="775" y="124"/>
                    </a:cubicBezTo>
                    <a:lnTo>
                      <a:pt x="775" y="124"/>
                    </a:lnTo>
                    <a:lnTo>
                      <a:pt x="775" y="124"/>
                    </a:lnTo>
                    <a:cubicBezTo>
                      <a:pt x="775" y="124"/>
                      <a:pt x="775" y="124"/>
                      <a:pt x="744" y="124"/>
                    </a:cubicBezTo>
                    <a:lnTo>
                      <a:pt x="744" y="124"/>
                    </a:lnTo>
                    <a:lnTo>
                      <a:pt x="744" y="124"/>
                    </a:lnTo>
                    <a:lnTo>
                      <a:pt x="744" y="124"/>
                    </a:lnTo>
                    <a:cubicBezTo>
                      <a:pt x="713" y="124"/>
                      <a:pt x="713" y="124"/>
                      <a:pt x="713" y="124"/>
                    </a:cubicBezTo>
                    <a:lnTo>
                      <a:pt x="713" y="124"/>
                    </a:lnTo>
                    <a:cubicBezTo>
                      <a:pt x="682" y="124"/>
                      <a:pt x="682" y="94"/>
                      <a:pt x="682" y="9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01" name="Freeform 98"/>
              <p:cNvSpPr>
                <a:spLocks noChangeArrowheads="1"/>
              </p:cNvSpPr>
              <p:nvPr/>
            </p:nvSpPr>
            <p:spPr bwMode="auto">
              <a:xfrm>
                <a:off x="4148138" y="1366838"/>
                <a:ext cx="146050" cy="88900"/>
              </a:xfrm>
              <a:custGeom>
                <a:avLst/>
                <a:gdLst>
                  <a:gd name="T0" fmla="*/ 373 w 405"/>
                  <a:gd name="T1" fmla="*/ 94 h 249"/>
                  <a:gd name="T2" fmla="*/ 342 w 405"/>
                  <a:gd name="T3" fmla="*/ 63 h 249"/>
                  <a:gd name="T4" fmla="*/ 342 w 405"/>
                  <a:gd name="T5" fmla="*/ 63 h 249"/>
                  <a:gd name="T6" fmla="*/ 342 w 405"/>
                  <a:gd name="T7" fmla="*/ 31 h 249"/>
                  <a:gd name="T8" fmla="*/ 311 w 405"/>
                  <a:gd name="T9" fmla="*/ 0 h 249"/>
                  <a:gd name="T10" fmla="*/ 280 w 405"/>
                  <a:gd name="T11" fmla="*/ 31 h 249"/>
                  <a:gd name="T12" fmla="*/ 249 w 405"/>
                  <a:gd name="T13" fmla="*/ 0 h 249"/>
                  <a:gd name="T14" fmla="*/ 218 w 405"/>
                  <a:gd name="T15" fmla="*/ 0 h 249"/>
                  <a:gd name="T16" fmla="*/ 218 w 405"/>
                  <a:gd name="T17" fmla="*/ 0 h 249"/>
                  <a:gd name="T18" fmla="*/ 156 w 405"/>
                  <a:gd name="T19" fmla="*/ 31 h 249"/>
                  <a:gd name="T20" fmla="*/ 156 w 405"/>
                  <a:gd name="T21" fmla="*/ 63 h 249"/>
                  <a:gd name="T22" fmla="*/ 94 w 405"/>
                  <a:gd name="T23" fmla="*/ 63 h 249"/>
                  <a:gd name="T24" fmla="*/ 94 w 405"/>
                  <a:gd name="T25" fmla="*/ 63 h 249"/>
                  <a:gd name="T26" fmla="*/ 94 w 405"/>
                  <a:gd name="T27" fmla="*/ 94 h 249"/>
                  <a:gd name="T28" fmla="*/ 63 w 405"/>
                  <a:gd name="T29" fmla="*/ 124 h 249"/>
                  <a:gd name="T30" fmla="*/ 32 w 405"/>
                  <a:gd name="T31" fmla="*/ 124 h 249"/>
                  <a:gd name="T32" fmla="*/ 0 w 405"/>
                  <a:gd name="T33" fmla="*/ 156 h 249"/>
                  <a:gd name="T34" fmla="*/ 0 w 405"/>
                  <a:gd name="T35" fmla="*/ 156 h 249"/>
                  <a:gd name="T36" fmla="*/ 0 w 405"/>
                  <a:gd name="T37" fmla="*/ 187 h 249"/>
                  <a:gd name="T38" fmla="*/ 0 w 405"/>
                  <a:gd name="T39" fmla="*/ 218 h 249"/>
                  <a:gd name="T40" fmla="*/ 0 w 405"/>
                  <a:gd name="T41" fmla="*/ 218 h 249"/>
                  <a:gd name="T42" fmla="*/ 0 w 405"/>
                  <a:gd name="T43" fmla="*/ 218 h 249"/>
                  <a:gd name="T44" fmla="*/ 94 w 405"/>
                  <a:gd name="T45" fmla="*/ 218 h 249"/>
                  <a:gd name="T46" fmla="*/ 187 w 405"/>
                  <a:gd name="T47" fmla="*/ 218 h 249"/>
                  <a:gd name="T48" fmla="*/ 187 w 405"/>
                  <a:gd name="T49" fmla="*/ 218 h 249"/>
                  <a:gd name="T50" fmla="*/ 218 w 405"/>
                  <a:gd name="T51" fmla="*/ 218 h 249"/>
                  <a:gd name="T52" fmla="*/ 249 w 405"/>
                  <a:gd name="T53" fmla="*/ 218 h 249"/>
                  <a:gd name="T54" fmla="*/ 249 w 405"/>
                  <a:gd name="T55" fmla="*/ 218 h 249"/>
                  <a:gd name="T56" fmla="*/ 280 w 405"/>
                  <a:gd name="T57" fmla="*/ 248 h 249"/>
                  <a:gd name="T58" fmla="*/ 280 w 405"/>
                  <a:gd name="T59" fmla="*/ 248 h 249"/>
                  <a:gd name="T60" fmla="*/ 311 w 405"/>
                  <a:gd name="T61" fmla="*/ 248 h 249"/>
                  <a:gd name="T62" fmla="*/ 311 w 405"/>
                  <a:gd name="T63" fmla="*/ 248 h 249"/>
                  <a:gd name="T64" fmla="*/ 342 w 405"/>
                  <a:gd name="T65" fmla="*/ 248 h 249"/>
                  <a:gd name="T66" fmla="*/ 342 w 405"/>
                  <a:gd name="T67" fmla="*/ 187 h 249"/>
                  <a:gd name="T68" fmla="*/ 373 w 405"/>
                  <a:gd name="T69" fmla="*/ 187 h 249"/>
                  <a:gd name="T70" fmla="*/ 373 w 405"/>
                  <a:gd name="T71" fmla="*/ 156 h 249"/>
                  <a:gd name="T72" fmla="*/ 373 w 405"/>
                  <a:gd name="T73" fmla="*/ 156 h 249"/>
                  <a:gd name="T74" fmla="*/ 373 w 405"/>
                  <a:gd name="T75" fmla="*/ 124 h 249"/>
                  <a:gd name="T76" fmla="*/ 404 w 405"/>
                  <a:gd name="T77" fmla="*/ 124 h 249"/>
                  <a:gd name="T78" fmla="*/ 373 w 405"/>
                  <a:gd name="T79" fmla="*/ 94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405" h="249">
                    <a:moveTo>
                      <a:pt x="373" y="94"/>
                    </a:moveTo>
                    <a:lnTo>
                      <a:pt x="373" y="94"/>
                    </a:lnTo>
                    <a:lnTo>
                      <a:pt x="373" y="94"/>
                    </a:lnTo>
                    <a:cubicBezTo>
                      <a:pt x="373" y="94"/>
                      <a:pt x="342" y="94"/>
                      <a:pt x="342" y="63"/>
                    </a:cubicBezTo>
                    <a:lnTo>
                      <a:pt x="342" y="63"/>
                    </a:lnTo>
                    <a:lnTo>
                      <a:pt x="342" y="63"/>
                    </a:lnTo>
                    <a:cubicBezTo>
                      <a:pt x="342" y="31"/>
                      <a:pt x="342" y="31"/>
                      <a:pt x="342" y="31"/>
                    </a:cubicBezTo>
                    <a:lnTo>
                      <a:pt x="342" y="31"/>
                    </a:lnTo>
                    <a:cubicBezTo>
                      <a:pt x="342" y="31"/>
                      <a:pt x="342" y="31"/>
                      <a:pt x="342" y="0"/>
                    </a:cubicBezTo>
                    <a:cubicBezTo>
                      <a:pt x="342" y="0"/>
                      <a:pt x="342" y="0"/>
                      <a:pt x="311" y="0"/>
                    </a:cubicBezTo>
                    <a:cubicBezTo>
                      <a:pt x="311" y="31"/>
                      <a:pt x="311" y="31"/>
                      <a:pt x="311" y="31"/>
                    </a:cubicBezTo>
                    <a:cubicBezTo>
                      <a:pt x="311" y="31"/>
                      <a:pt x="311" y="31"/>
                      <a:pt x="280" y="31"/>
                    </a:cubicBezTo>
                    <a:cubicBezTo>
                      <a:pt x="280" y="31"/>
                      <a:pt x="280" y="0"/>
                      <a:pt x="249" y="0"/>
                    </a:cubicBezTo>
                    <a:lnTo>
                      <a:pt x="249" y="0"/>
                    </a:lnTo>
                    <a:cubicBezTo>
                      <a:pt x="218" y="0"/>
                      <a:pt x="218" y="0"/>
                      <a:pt x="218" y="0"/>
                    </a:cubicBezTo>
                    <a:lnTo>
                      <a:pt x="218" y="0"/>
                    </a:lnTo>
                    <a:lnTo>
                      <a:pt x="218" y="0"/>
                    </a:lnTo>
                    <a:lnTo>
                      <a:pt x="218" y="0"/>
                    </a:lnTo>
                    <a:cubicBezTo>
                      <a:pt x="187" y="0"/>
                      <a:pt x="187" y="0"/>
                      <a:pt x="187" y="0"/>
                    </a:cubicBezTo>
                    <a:cubicBezTo>
                      <a:pt x="187" y="0"/>
                      <a:pt x="156" y="0"/>
                      <a:pt x="156" y="31"/>
                    </a:cubicBezTo>
                    <a:lnTo>
                      <a:pt x="156" y="31"/>
                    </a:lnTo>
                    <a:cubicBezTo>
                      <a:pt x="156" y="31"/>
                      <a:pt x="156" y="31"/>
                      <a:pt x="156" y="63"/>
                    </a:cubicBezTo>
                    <a:cubicBezTo>
                      <a:pt x="125" y="63"/>
                      <a:pt x="125" y="63"/>
                      <a:pt x="125" y="63"/>
                    </a:cubicBezTo>
                    <a:lnTo>
                      <a:pt x="94" y="63"/>
                    </a:lnTo>
                    <a:lnTo>
                      <a:pt x="94" y="63"/>
                    </a:lnTo>
                    <a:lnTo>
                      <a:pt x="94" y="63"/>
                    </a:lnTo>
                    <a:lnTo>
                      <a:pt x="94" y="94"/>
                    </a:lnTo>
                    <a:lnTo>
                      <a:pt x="94" y="94"/>
                    </a:lnTo>
                    <a:cubicBezTo>
                      <a:pt x="94" y="124"/>
                      <a:pt x="63" y="124"/>
                      <a:pt x="63" y="124"/>
                    </a:cubicBezTo>
                    <a:lnTo>
                      <a:pt x="63" y="124"/>
                    </a:lnTo>
                    <a:cubicBezTo>
                      <a:pt x="63" y="124"/>
                      <a:pt x="63" y="124"/>
                      <a:pt x="32" y="124"/>
                    </a:cubicBezTo>
                    <a:lnTo>
                      <a:pt x="32" y="124"/>
                    </a:lnTo>
                    <a:lnTo>
                      <a:pt x="32" y="124"/>
                    </a:lnTo>
                    <a:lnTo>
                      <a:pt x="0" y="156"/>
                    </a:lnTo>
                    <a:lnTo>
                      <a:pt x="0" y="156"/>
                    </a:lnTo>
                    <a:lnTo>
                      <a:pt x="0" y="156"/>
                    </a:lnTo>
                    <a:lnTo>
                      <a:pt x="0" y="156"/>
                    </a:lnTo>
                    <a:lnTo>
                      <a:pt x="0" y="187"/>
                    </a:lnTo>
                    <a:lnTo>
                      <a:pt x="0" y="218"/>
                    </a:lnTo>
                    <a:lnTo>
                      <a:pt x="0" y="218"/>
                    </a:lnTo>
                    <a:lnTo>
                      <a:pt x="0" y="218"/>
                    </a:lnTo>
                    <a:lnTo>
                      <a:pt x="0" y="218"/>
                    </a:lnTo>
                    <a:lnTo>
                      <a:pt x="0" y="218"/>
                    </a:lnTo>
                    <a:lnTo>
                      <a:pt x="0" y="218"/>
                    </a:lnTo>
                    <a:cubicBezTo>
                      <a:pt x="32" y="218"/>
                      <a:pt x="32" y="218"/>
                      <a:pt x="63" y="218"/>
                    </a:cubicBezTo>
                    <a:cubicBezTo>
                      <a:pt x="94" y="218"/>
                      <a:pt x="94" y="218"/>
                      <a:pt x="94" y="218"/>
                    </a:cubicBezTo>
                    <a:lnTo>
                      <a:pt x="94" y="218"/>
                    </a:lnTo>
                    <a:cubicBezTo>
                      <a:pt x="125" y="218"/>
                      <a:pt x="156" y="218"/>
                      <a:pt x="187" y="218"/>
                    </a:cubicBezTo>
                    <a:lnTo>
                      <a:pt x="187" y="218"/>
                    </a:lnTo>
                    <a:lnTo>
                      <a:pt x="187" y="218"/>
                    </a:lnTo>
                    <a:lnTo>
                      <a:pt x="187" y="218"/>
                    </a:lnTo>
                    <a:lnTo>
                      <a:pt x="218" y="218"/>
                    </a:lnTo>
                    <a:cubicBezTo>
                      <a:pt x="218" y="218"/>
                      <a:pt x="218" y="218"/>
                      <a:pt x="249" y="218"/>
                    </a:cubicBezTo>
                    <a:lnTo>
                      <a:pt x="249" y="218"/>
                    </a:lnTo>
                    <a:lnTo>
                      <a:pt x="249" y="218"/>
                    </a:lnTo>
                    <a:lnTo>
                      <a:pt x="249" y="218"/>
                    </a:lnTo>
                    <a:lnTo>
                      <a:pt x="249" y="218"/>
                    </a:lnTo>
                    <a:cubicBezTo>
                      <a:pt x="280" y="218"/>
                      <a:pt x="280" y="218"/>
                      <a:pt x="280" y="248"/>
                    </a:cubicBezTo>
                    <a:lnTo>
                      <a:pt x="280" y="248"/>
                    </a:lnTo>
                    <a:lnTo>
                      <a:pt x="280" y="248"/>
                    </a:lnTo>
                    <a:cubicBezTo>
                      <a:pt x="280" y="248"/>
                      <a:pt x="280" y="248"/>
                      <a:pt x="311" y="248"/>
                    </a:cubicBezTo>
                    <a:lnTo>
                      <a:pt x="311" y="248"/>
                    </a:lnTo>
                    <a:lnTo>
                      <a:pt x="311" y="248"/>
                    </a:lnTo>
                    <a:lnTo>
                      <a:pt x="311" y="248"/>
                    </a:lnTo>
                    <a:lnTo>
                      <a:pt x="311" y="248"/>
                    </a:lnTo>
                    <a:cubicBezTo>
                      <a:pt x="311" y="248"/>
                      <a:pt x="311" y="248"/>
                      <a:pt x="342" y="248"/>
                    </a:cubicBezTo>
                    <a:cubicBezTo>
                      <a:pt x="342" y="218"/>
                      <a:pt x="342" y="218"/>
                      <a:pt x="342" y="218"/>
                    </a:cubicBezTo>
                    <a:lnTo>
                      <a:pt x="342" y="187"/>
                    </a:lnTo>
                    <a:lnTo>
                      <a:pt x="373" y="187"/>
                    </a:lnTo>
                    <a:lnTo>
                      <a:pt x="373" y="187"/>
                    </a:lnTo>
                    <a:lnTo>
                      <a:pt x="373" y="187"/>
                    </a:lnTo>
                    <a:cubicBezTo>
                      <a:pt x="373" y="187"/>
                      <a:pt x="373" y="187"/>
                      <a:pt x="373" y="156"/>
                    </a:cubicBezTo>
                    <a:lnTo>
                      <a:pt x="373" y="156"/>
                    </a:lnTo>
                    <a:lnTo>
                      <a:pt x="373" y="156"/>
                    </a:lnTo>
                    <a:lnTo>
                      <a:pt x="373" y="156"/>
                    </a:lnTo>
                    <a:lnTo>
                      <a:pt x="373" y="124"/>
                    </a:lnTo>
                    <a:lnTo>
                      <a:pt x="373" y="124"/>
                    </a:lnTo>
                    <a:cubicBezTo>
                      <a:pt x="404" y="124"/>
                      <a:pt x="404" y="124"/>
                      <a:pt x="404" y="124"/>
                    </a:cubicBezTo>
                    <a:lnTo>
                      <a:pt x="404" y="124"/>
                    </a:lnTo>
                    <a:cubicBezTo>
                      <a:pt x="404" y="124"/>
                      <a:pt x="373" y="124"/>
                      <a:pt x="373" y="9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02" name="Freeform 99"/>
              <p:cNvSpPr>
                <a:spLocks noChangeArrowheads="1"/>
              </p:cNvSpPr>
              <p:nvPr/>
            </p:nvSpPr>
            <p:spPr bwMode="auto">
              <a:xfrm>
                <a:off x="3948113" y="809625"/>
                <a:ext cx="100012" cy="66675"/>
              </a:xfrm>
              <a:custGeom>
                <a:avLst/>
                <a:gdLst>
                  <a:gd name="T0" fmla="*/ 155 w 280"/>
                  <a:gd name="T1" fmla="*/ 31 h 187"/>
                  <a:gd name="T2" fmla="*/ 155 w 280"/>
                  <a:gd name="T3" fmla="*/ 31 h 187"/>
                  <a:gd name="T4" fmla="*/ 155 w 280"/>
                  <a:gd name="T5" fmla="*/ 62 h 187"/>
                  <a:gd name="T6" fmla="*/ 155 w 280"/>
                  <a:gd name="T7" fmla="*/ 93 h 187"/>
                  <a:gd name="T8" fmla="*/ 155 w 280"/>
                  <a:gd name="T9" fmla="*/ 124 h 187"/>
                  <a:gd name="T10" fmla="*/ 124 w 280"/>
                  <a:gd name="T11" fmla="*/ 124 h 187"/>
                  <a:gd name="T12" fmla="*/ 93 w 280"/>
                  <a:gd name="T13" fmla="*/ 124 h 187"/>
                  <a:gd name="T14" fmla="*/ 93 w 280"/>
                  <a:gd name="T15" fmla="*/ 124 h 187"/>
                  <a:gd name="T16" fmla="*/ 62 w 280"/>
                  <a:gd name="T17" fmla="*/ 124 h 187"/>
                  <a:gd name="T18" fmla="*/ 62 w 280"/>
                  <a:gd name="T19" fmla="*/ 124 h 187"/>
                  <a:gd name="T20" fmla="*/ 31 w 280"/>
                  <a:gd name="T21" fmla="*/ 155 h 187"/>
                  <a:gd name="T22" fmla="*/ 0 w 280"/>
                  <a:gd name="T23" fmla="*/ 155 h 187"/>
                  <a:gd name="T24" fmla="*/ 0 w 280"/>
                  <a:gd name="T25" fmla="*/ 155 h 187"/>
                  <a:gd name="T26" fmla="*/ 31 w 280"/>
                  <a:gd name="T27" fmla="*/ 155 h 187"/>
                  <a:gd name="T28" fmla="*/ 93 w 280"/>
                  <a:gd name="T29" fmla="*/ 186 h 187"/>
                  <a:gd name="T30" fmla="*/ 124 w 280"/>
                  <a:gd name="T31" fmla="*/ 186 h 187"/>
                  <a:gd name="T32" fmla="*/ 155 w 280"/>
                  <a:gd name="T33" fmla="*/ 155 h 187"/>
                  <a:gd name="T34" fmla="*/ 155 w 280"/>
                  <a:gd name="T35" fmla="*/ 155 h 187"/>
                  <a:gd name="T36" fmla="*/ 217 w 280"/>
                  <a:gd name="T37" fmla="*/ 124 h 187"/>
                  <a:gd name="T38" fmla="*/ 217 w 280"/>
                  <a:gd name="T39" fmla="*/ 124 h 187"/>
                  <a:gd name="T40" fmla="*/ 217 w 280"/>
                  <a:gd name="T41" fmla="*/ 93 h 187"/>
                  <a:gd name="T42" fmla="*/ 248 w 280"/>
                  <a:gd name="T43" fmla="*/ 93 h 187"/>
                  <a:gd name="T44" fmla="*/ 248 w 280"/>
                  <a:gd name="T45" fmla="*/ 93 h 187"/>
                  <a:gd name="T46" fmla="*/ 279 w 280"/>
                  <a:gd name="T47" fmla="*/ 62 h 187"/>
                  <a:gd name="T48" fmla="*/ 279 w 280"/>
                  <a:gd name="T49" fmla="*/ 62 h 187"/>
                  <a:gd name="T50" fmla="*/ 279 w 280"/>
                  <a:gd name="T51" fmla="*/ 62 h 187"/>
                  <a:gd name="T52" fmla="*/ 217 w 280"/>
                  <a:gd name="T53" fmla="*/ 31 h 187"/>
                  <a:gd name="T54" fmla="*/ 217 w 280"/>
                  <a:gd name="T55" fmla="*/ 31 h 187"/>
                  <a:gd name="T56" fmla="*/ 217 w 280"/>
                  <a:gd name="T57" fmla="*/ 31 h 187"/>
                  <a:gd name="T58" fmla="*/ 217 w 280"/>
                  <a:gd name="T59" fmla="*/ 31 h 187"/>
                  <a:gd name="T60" fmla="*/ 186 w 280"/>
                  <a:gd name="T61" fmla="*/ 0 h 187"/>
                  <a:gd name="T62" fmla="*/ 186 w 280"/>
                  <a:gd name="T63" fmla="*/ 0 h 187"/>
                  <a:gd name="T64" fmla="*/ 124 w 280"/>
                  <a:gd name="T65" fmla="*/ 0 h 187"/>
                  <a:gd name="T66" fmla="*/ 155 w 280"/>
                  <a:gd name="T67" fmla="*/ 31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80" h="187">
                    <a:moveTo>
                      <a:pt x="155" y="31"/>
                    </a:moveTo>
                    <a:lnTo>
                      <a:pt x="155" y="31"/>
                    </a:lnTo>
                    <a:lnTo>
                      <a:pt x="155" y="62"/>
                    </a:lnTo>
                    <a:cubicBezTo>
                      <a:pt x="155" y="62"/>
                      <a:pt x="155" y="62"/>
                      <a:pt x="155" y="93"/>
                    </a:cubicBezTo>
                    <a:lnTo>
                      <a:pt x="155" y="124"/>
                    </a:lnTo>
                    <a:cubicBezTo>
                      <a:pt x="124" y="124"/>
                      <a:pt x="124" y="124"/>
                      <a:pt x="124" y="124"/>
                    </a:cubicBezTo>
                    <a:cubicBezTo>
                      <a:pt x="93" y="124"/>
                      <a:pt x="93" y="124"/>
                      <a:pt x="93" y="124"/>
                    </a:cubicBezTo>
                    <a:lnTo>
                      <a:pt x="93" y="124"/>
                    </a:lnTo>
                    <a:cubicBezTo>
                      <a:pt x="62" y="124"/>
                      <a:pt x="62" y="124"/>
                      <a:pt x="62" y="124"/>
                    </a:cubicBezTo>
                    <a:lnTo>
                      <a:pt x="62" y="124"/>
                    </a:lnTo>
                    <a:cubicBezTo>
                      <a:pt x="62" y="155"/>
                      <a:pt x="31" y="155"/>
                      <a:pt x="31" y="155"/>
                    </a:cubicBezTo>
                    <a:lnTo>
                      <a:pt x="0" y="155"/>
                    </a:lnTo>
                    <a:lnTo>
                      <a:pt x="0" y="155"/>
                    </a:lnTo>
                    <a:lnTo>
                      <a:pt x="31" y="155"/>
                    </a:lnTo>
                    <a:cubicBezTo>
                      <a:pt x="62" y="155"/>
                      <a:pt x="93" y="155"/>
                      <a:pt x="93" y="186"/>
                    </a:cubicBezTo>
                    <a:lnTo>
                      <a:pt x="124" y="186"/>
                    </a:lnTo>
                    <a:cubicBezTo>
                      <a:pt x="124" y="186"/>
                      <a:pt x="124" y="186"/>
                      <a:pt x="155" y="155"/>
                    </a:cubicBezTo>
                    <a:lnTo>
                      <a:pt x="155" y="155"/>
                    </a:lnTo>
                    <a:cubicBezTo>
                      <a:pt x="155" y="155"/>
                      <a:pt x="186" y="124"/>
                      <a:pt x="217" y="124"/>
                    </a:cubicBezTo>
                    <a:lnTo>
                      <a:pt x="217" y="124"/>
                    </a:lnTo>
                    <a:lnTo>
                      <a:pt x="217" y="93"/>
                    </a:lnTo>
                    <a:lnTo>
                      <a:pt x="248" y="93"/>
                    </a:lnTo>
                    <a:lnTo>
                      <a:pt x="248" y="93"/>
                    </a:lnTo>
                    <a:lnTo>
                      <a:pt x="279" y="62"/>
                    </a:lnTo>
                    <a:lnTo>
                      <a:pt x="279" y="62"/>
                    </a:lnTo>
                    <a:lnTo>
                      <a:pt x="279" y="62"/>
                    </a:lnTo>
                    <a:cubicBezTo>
                      <a:pt x="248" y="62"/>
                      <a:pt x="248" y="62"/>
                      <a:pt x="217" y="31"/>
                    </a:cubicBezTo>
                    <a:lnTo>
                      <a:pt x="217" y="31"/>
                    </a:lnTo>
                    <a:lnTo>
                      <a:pt x="217" y="31"/>
                    </a:lnTo>
                    <a:lnTo>
                      <a:pt x="217" y="31"/>
                    </a:lnTo>
                    <a:cubicBezTo>
                      <a:pt x="186" y="31"/>
                      <a:pt x="186" y="31"/>
                      <a:pt x="186" y="0"/>
                    </a:cubicBezTo>
                    <a:lnTo>
                      <a:pt x="186" y="0"/>
                    </a:lnTo>
                    <a:cubicBezTo>
                      <a:pt x="155" y="0"/>
                      <a:pt x="155" y="0"/>
                      <a:pt x="124" y="0"/>
                    </a:cubicBezTo>
                    <a:cubicBezTo>
                      <a:pt x="124" y="31"/>
                      <a:pt x="155" y="31"/>
                      <a:pt x="155" y="3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03" name="Freeform 100"/>
              <p:cNvSpPr>
                <a:spLocks noChangeArrowheads="1"/>
              </p:cNvSpPr>
              <p:nvPr/>
            </p:nvSpPr>
            <p:spPr bwMode="auto">
              <a:xfrm>
                <a:off x="3890963" y="820738"/>
                <a:ext cx="77787" cy="11112"/>
              </a:xfrm>
              <a:custGeom>
                <a:avLst/>
                <a:gdLst>
                  <a:gd name="T0" fmla="*/ 31 w 218"/>
                  <a:gd name="T1" fmla="*/ 0 h 32"/>
                  <a:gd name="T2" fmla="*/ 31 w 218"/>
                  <a:gd name="T3" fmla="*/ 0 h 32"/>
                  <a:gd name="T4" fmla="*/ 62 w 218"/>
                  <a:gd name="T5" fmla="*/ 31 h 32"/>
                  <a:gd name="T6" fmla="*/ 93 w 218"/>
                  <a:gd name="T7" fmla="*/ 31 h 32"/>
                  <a:gd name="T8" fmla="*/ 93 w 218"/>
                  <a:gd name="T9" fmla="*/ 31 h 32"/>
                  <a:gd name="T10" fmla="*/ 93 w 218"/>
                  <a:gd name="T11" fmla="*/ 31 h 32"/>
                  <a:gd name="T12" fmla="*/ 124 w 218"/>
                  <a:gd name="T13" fmla="*/ 31 h 32"/>
                  <a:gd name="T14" fmla="*/ 124 w 218"/>
                  <a:gd name="T15" fmla="*/ 31 h 32"/>
                  <a:gd name="T16" fmla="*/ 186 w 218"/>
                  <a:gd name="T17" fmla="*/ 31 h 32"/>
                  <a:gd name="T18" fmla="*/ 186 w 218"/>
                  <a:gd name="T19" fmla="*/ 31 h 32"/>
                  <a:gd name="T20" fmla="*/ 217 w 218"/>
                  <a:gd name="T21" fmla="*/ 0 h 32"/>
                  <a:gd name="T22" fmla="*/ 217 w 218"/>
                  <a:gd name="T23" fmla="*/ 0 h 32"/>
                  <a:gd name="T24" fmla="*/ 186 w 218"/>
                  <a:gd name="T25" fmla="*/ 0 h 32"/>
                  <a:gd name="T26" fmla="*/ 186 w 218"/>
                  <a:gd name="T27" fmla="*/ 0 h 32"/>
                  <a:gd name="T28" fmla="*/ 124 w 218"/>
                  <a:gd name="T29" fmla="*/ 31 h 32"/>
                  <a:gd name="T30" fmla="*/ 93 w 218"/>
                  <a:gd name="T31" fmla="*/ 0 h 32"/>
                  <a:gd name="T32" fmla="*/ 93 w 218"/>
                  <a:gd name="T33" fmla="*/ 0 h 32"/>
                  <a:gd name="T34" fmla="*/ 93 w 218"/>
                  <a:gd name="T35" fmla="*/ 0 h 32"/>
                  <a:gd name="T36" fmla="*/ 62 w 218"/>
                  <a:gd name="T37" fmla="*/ 0 h 32"/>
                  <a:gd name="T38" fmla="*/ 31 w 218"/>
                  <a:gd name="T39" fmla="*/ 0 h 32"/>
                  <a:gd name="T40" fmla="*/ 0 w 218"/>
                  <a:gd name="T41" fmla="*/ 0 h 32"/>
                  <a:gd name="T42" fmla="*/ 0 w 218"/>
                  <a:gd name="T43" fmla="*/ 0 h 32"/>
                  <a:gd name="T44" fmla="*/ 31 w 218"/>
                  <a:gd name="T45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18" h="32">
                    <a:moveTo>
                      <a:pt x="31" y="0"/>
                    </a:moveTo>
                    <a:lnTo>
                      <a:pt x="31" y="0"/>
                    </a:lnTo>
                    <a:lnTo>
                      <a:pt x="62" y="31"/>
                    </a:lnTo>
                    <a:cubicBezTo>
                      <a:pt x="93" y="31"/>
                      <a:pt x="93" y="31"/>
                      <a:pt x="93" y="31"/>
                    </a:cubicBezTo>
                    <a:lnTo>
                      <a:pt x="93" y="31"/>
                    </a:lnTo>
                    <a:lnTo>
                      <a:pt x="93" y="31"/>
                    </a:lnTo>
                    <a:lnTo>
                      <a:pt x="124" y="31"/>
                    </a:lnTo>
                    <a:lnTo>
                      <a:pt x="124" y="31"/>
                    </a:lnTo>
                    <a:cubicBezTo>
                      <a:pt x="124" y="31"/>
                      <a:pt x="155" y="31"/>
                      <a:pt x="186" y="31"/>
                    </a:cubicBezTo>
                    <a:lnTo>
                      <a:pt x="186" y="31"/>
                    </a:lnTo>
                    <a:cubicBezTo>
                      <a:pt x="186" y="31"/>
                      <a:pt x="186" y="0"/>
                      <a:pt x="217" y="0"/>
                    </a:cubicBezTo>
                    <a:lnTo>
                      <a:pt x="217" y="0"/>
                    </a:lnTo>
                    <a:cubicBezTo>
                      <a:pt x="186" y="0"/>
                      <a:pt x="186" y="0"/>
                      <a:pt x="186" y="0"/>
                    </a:cubicBezTo>
                    <a:lnTo>
                      <a:pt x="186" y="0"/>
                    </a:lnTo>
                    <a:cubicBezTo>
                      <a:pt x="155" y="0"/>
                      <a:pt x="155" y="31"/>
                      <a:pt x="124" y="31"/>
                    </a:cubicBezTo>
                    <a:cubicBezTo>
                      <a:pt x="124" y="31"/>
                      <a:pt x="124" y="31"/>
                      <a:pt x="93" y="0"/>
                    </a:cubicBezTo>
                    <a:lnTo>
                      <a:pt x="93" y="0"/>
                    </a:lnTo>
                    <a:lnTo>
                      <a:pt x="93" y="0"/>
                    </a:lnTo>
                    <a:lnTo>
                      <a:pt x="62" y="0"/>
                    </a:lnTo>
                    <a:cubicBezTo>
                      <a:pt x="62" y="0"/>
                      <a:pt x="62" y="0"/>
                      <a:pt x="3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0"/>
                    </a:lnTo>
                    <a:cubicBezTo>
                      <a:pt x="0" y="0"/>
                      <a:pt x="0" y="0"/>
                      <a:pt x="31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04" name="Freeform 101"/>
              <p:cNvSpPr>
                <a:spLocks noChangeArrowheads="1"/>
              </p:cNvSpPr>
              <p:nvPr/>
            </p:nvSpPr>
            <p:spPr bwMode="auto">
              <a:xfrm>
                <a:off x="6469063" y="2728913"/>
                <a:ext cx="168275" cy="157162"/>
              </a:xfrm>
              <a:custGeom>
                <a:avLst/>
                <a:gdLst>
                  <a:gd name="T0" fmla="*/ 0 w 466"/>
                  <a:gd name="T1" fmla="*/ 217 h 435"/>
                  <a:gd name="T2" fmla="*/ 0 w 466"/>
                  <a:gd name="T3" fmla="*/ 248 h 435"/>
                  <a:gd name="T4" fmla="*/ 0 w 466"/>
                  <a:gd name="T5" fmla="*/ 372 h 435"/>
                  <a:gd name="T6" fmla="*/ 31 w 466"/>
                  <a:gd name="T7" fmla="*/ 372 h 435"/>
                  <a:gd name="T8" fmla="*/ 31 w 466"/>
                  <a:gd name="T9" fmla="*/ 372 h 435"/>
                  <a:gd name="T10" fmla="*/ 93 w 466"/>
                  <a:gd name="T11" fmla="*/ 372 h 435"/>
                  <a:gd name="T12" fmla="*/ 93 w 466"/>
                  <a:gd name="T13" fmla="*/ 372 h 435"/>
                  <a:gd name="T14" fmla="*/ 124 w 466"/>
                  <a:gd name="T15" fmla="*/ 341 h 435"/>
                  <a:gd name="T16" fmla="*/ 186 w 466"/>
                  <a:gd name="T17" fmla="*/ 279 h 435"/>
                  <a:gd name="T18" fmla="*/ 217 w 466"/>
                  <a:gd name="T19" fmla="*/ 279 h 435"/>
                  <a:gd name="T20" fmla="*/ 279 w 466"/>
                  <a:gd name="T21" fmla="*/ 279 h 435"/>
                  <a:gd name="T22" fmla="*/ 310 w 466"/>
                  <a:gd name="T23" fmla="*/ 341 h 435"/>
                  <a:gd name="T24" fmla="*/ 341 w 466"/>
                  <a:gd name="T25" fmla="*/ 372 h 435"/>
                  <a:gd name="T26" fmla="*/ 341 w 466"/>
                  <a:gd name="T27" fmla="*/ 372 h 435"/>
                  <a:gd name="T28" fmla="*/ 372 w 466"/>
                  <a:gd name="T29" fmla="*/ 403 h 435"/>
                  <a:gd name="T30" fmla="*/ 403 w 466"/>
                  <a:gd name="T31" fmla="*/ 403 h 435"/>
                  <a:gd name="T32" fmla="*/ 434 w 466"/>
                  <a:gd name="T33" fmla="*/ 434 h 435"/>
                  <a:gd name="T34" fmla="*/ 434 w 466"/>
                  <a:gd name="T35" fmla="*/ 403 h 435"/>
                  <a:gd name="T36" fmla="*/ 403 w 466"/>
                  <a:gd name="T37" fmla="*/ 372 h 435"/>
                  <a:gd name="T38" fmla="*/ 372 w 466"/>
                  <a:gd name="T39" fmla="*/ 341 h 435"/>
                  <a:gd name="T40" fmla="*/ 341 w 466"/>
                  <a:gd name="T41" fmla="*/ 279 h 435"/>
                  <a:gd name="T42" fmla="*/ 310 w 466"/>
                  <a:gd name="T43" fmla="*/ 217 h 435"/>
                  <a:gd name="T44" fmla="*/ 310 w 466"/>
                  <a:gd name="T45" fmla="*/ 186 h 435"/>
                  <a:gd name="T46" fmla="*/ 248 w 466"/>
                  <a:gd name="T47" fmla="*/ 155 h 435"/>
                  <a:gd name="T48" fmla="*/ 248 w 466"/>
                  <a:gd name="T49" fmla="*/ 93 h 435"/>
                  <a:gd name="T50" fmla="*/ 217 w 466"/>
                  <a:gd name="T51" fmla="*/ 62 h 435"/>
                  <a:gd name="T52" fmla="*/ 186 w 466"/>
                  <a:gd name="T53" fmla="*/ 62 h 435"/>
                  <a:gd name="T54" fmla="*/ 186 w 466"/>
                  <a:gd name="T55" fmla="*/ 62 h 435"/>
                  <a:gd name="T56" fmla="*/ 124 w 466"/>
                  <a:gd name="T57" fmla="*/ 31 h 435"/>
                  <a:gd name="T58" fmla="*/ 124 w 466"/>
                  <a:gd name="T59" fmla="*/ 31 h 435"/>
                  <a:gd name="T60" fmla="*/ 62 w 466"/>
                  <a:gd name="T61" fmla="*/ 0 h 435"/>
                  <a:gd name="T62" fmla="*/ 0 w 466"/>
                  <a:gd name="T63" fmla="*/ 186 h 435"/>
                  <a:gd name="T64" fmla="*/ 0 w 466"/>
                  <a:gd name="T65" fmla="*/ 186 h 4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66" h="435">
                    <a:moveTo>
                      <a:pt x="0" y="217"/>
                    </a:moveTo>
                    <a:lnTo>
                      <a:pt x="0" y="217"/>
                    </a:lnTo>
                    <a:cubicBezTo>
                      <a:pt x="0" y="217"/>
                      <a:pt x="0" y="217"/>
                      <a:pt x="0" y="248"/>
                    </a:cubicBezTo>
                    <a:lnTo>
                      <a:pt x="0" y="248"/>
                    </a:lnTo>
                    <a:cubicBezTo>
                      <a:pt x="0" y="248"/>
                      <a:pt x="0" y="248"/>
                      <a:pt x="0" y="310"/>
                    </a:cubicBezTo>
                    <a:cubicBezTo>
                      <a:pt x="0" y="310"/>
                      <a:pt x="0" y="341"/>
                      <a:pt x="0" y="372"/>
                    </a:cubicBezTo>
                    <a:lnTo>
                      <a:pt x="31" y="372"/>
                    </a:lnTo>
                    <a:lnTo>
                      <a:pt x="31" y="372"/>
                    </a:lnTo>
                    <a:lnTo>
                      <a:pt x="31" y="372"/>
                    </a:lnTo>
                    <a:lnTo>
                      <a:pt x="31" y="372"/>
                    </a:lnTo>
                    <a:cubicBezTo>
                      <a:pt x="62" y="372"/>
                      <a:pt x="62" y="372"/>
                      <a:pt x="62" y="372"/>
                    </a:cubicBezTo>
                    <a:lnTo>
                      <a:pt x="93" y="372"/>
                    </a:lnTo>
                    <a:lnTo>
                      <a:pt x="93" y="372"/>
                    </a:lnTo>
                    <a:lnTo>
                      <a:pt x="93" y="372"/>
                    </a:lnTo>
                    <a:lnTo>
                      <a:pt x="93" y="372"/>
                    </a:lnTo>
                    <a:cubicBezTo>
                      <a:pt x="93" y="341"/>
                      <a:pt x="124" y="341"/>
                      <a:pt x="124" y="341"/>
                    </a:cubicBezTo>
                    <a:cubicBezTo>
                      <a:pt x="124" y="341"/>
                      <a:pt x="124" y="341"/>
                      <a:pt x="124" y="310"/>
                    </a:cubicBezTo>
                    <a:cubicBezTo>
                      <a:pt x="155" y="279"/>
                      <a:pt x="186" y="279"/>
                      <a:pt x="186" y="279"/>
                    </a:cubicBezTo>
                    <a:cubicBezTo>
                      <a:pt x="186" y="279"/>
                      <a:pt x="186" y="279"/>
                      <a:pt x="217" y="279"/>
                    </a:cubicBezTo>
                    <a:lnTo>
                      <a:pt x="217" y="279"/>
                    </a:lnTo>
                    <a:cubicBezTo>
                      <a:pt x="248" y="279"/>
                      <a:pt x="248" y="279"/>
                      <a:pt x="248" y="279"/>
                    </a:cubicBezTo>
                    <a:lnTo>
                      <a:pt x="279" y="279"/>
                    </a:lnTo>
                    <a:cubicBezTo>
                      <a:pt x="310" y="310"/>
                      <a:pt x="310" y="310"/>
                      <a:pt x="310" y="310"/>
                    </a:cubicBezTo>
                    <a:lnTo>
                      <a:pt x="310" y="341"/>
                    </a:lnTo>
                    <a:lnTo>
                      <a:pt x="310" y="341"/>
                    </a:lnTo>
                    <a:cubicBezTo>
                      <a:pt x="341" y="341"/>
                      <a:pt x="341" y="341"/>
                      <a:pt x="341" y="372"/>
                    </a:cubicBezTo>
                    <a:lnTo>
                      <a:pt x="341" y="372"/>
                    </a:lnTo>
                    <a:lnTo>
                      <a:pt x="341" y="372"/>
                    </a:lnTo>
                    <a:cubicBezTo>
                      <a:pt x="372" y="372"/>
                      <a:pt x="372" y="403"/>
                      <a:pt x="372" y="403"/>
                    </a:cubicBezTo>
                    <a:lnTo>
                      <a:pt x="372" y="403"/>
                    </a:lnTo>
                    <a:lnTo>
                      <a:pt x="403" y="403"/>
                    </a:lnTo>
                    <a:lnTo>
                      <a:pt x="403" y="403"/>
                    </a:lnTo>
                    <a:lnTo>
                      <a:pt x="403" y="403"/>
                    </a:lnTo>
                    <a:lnTo>
                      <a:pt x="434" y="434"/>
                    </a:lnTo>
                    <a:cubicBezTo>
                      <a:pt x="465" y="434"/>
                      <a:pt x="465" y="434"/>
                      <a:pt x="465" y="434"/>
                    </a:cubicBezTo>
                    <a:cubicBezTo>
                      <a:pt x="434" y="434"/>
                      <a:pt x="434" y="403"/>
                      <a:pt x="434" y="403"/>
                    </a:cubicBezTo>
                    <a:lnTo>
                      <a:pt x="434" y="403"/>
                    </a:lnTo>
                    <a:cubicBezTo>
                      <a:pt x="434" y="403"/>
                      <a:pt x="403" y="403"/>
                      <a:pt x="403" y="372"/>
                    </a:cubicBezTo>
                    <a:lnTo>
                      <a:pt x="372" y="372"/>
                    </a:lnTo>
                    <a:cubicBezTo>
                      <a:pt x="372" y="341"/>
                      <a:pt x="372" y="341"/>
                      <a:pt x="372" y="341"/>
                    </a:cubicBezTo>
                    <a:cubicBezTo>
                      <a:pt x="372" y="310"/>
                      <a:pt x="341" y="310"/>
                      <a:pt x="341" y="310"/>
                    </a:cubicBezTo>
                    <a:lnTo>
                      <a:pt x="341" y="279"/>
                    </a:lnTo>
                    <a:cubicBezTo>
                      <a:pt x="310" y="279"/>
                      <a:pt x="310" y="248"/>
                      <a:pt x="310" y="248"/>
                    </a:cubicBezTo>
                    <a:cubicBezTo>
                      <a:pt x="310" y="217"/>
                      <a:pt x="310" y="217"/>
                      <a:pt x="310" y="217"/>
                    </a:cubicBezTo>
                    <a:cubicBezTo>
                      <a:pt x="310" y="186"/>
                      <a:pt x="310" y="186"/>
                      <a:pt x="341" y="186"/>
                    </a:cubicBezTo>
                    <a:cubicBezTo>
                      <a:pt x="310" y="186"/>
                      <a:pt x="310" y="186"/>
                      <a:pt x="310" y="186"/>
                    </a:cubicBezTo>
                    <a:cubicBezTo>
                      <a:pt x="310" y="186"/>
                      <a:pt x="310" y="186"/>
                      <a:pt x="279" y="186"/>
                    </a:cubicBezTo>
                    <a:cubicBezTo>
                      <a:pt x="279" y="186"/>
                      <a:pt x="248" y="186"/>
                      <a:pt x="248" y="155"/>
                    </a:cubicBezTo>
                    <a:lnTo>
                      <a:pt x="248" y="124"/>
                    </a:lnTo>
                    <a:cubicBezTo>
                      <a:pt x="248" y="124"/>
                      <a:pt x="248" y="124"/>
                      <a:pt x="248" y="93"/>
                    </a:cubicBezTo>
                    <a:lnTo>
                      <a:pt x="248" y="93"/>
                    </a:lnTo>
                    <a:cubicBezTo>
                      <a:pt x="217" y="93"/>
                      <a:pt x="217" y="93"/>
                      <a:pt x="217" y="62"/>
                    </a:cubicBezTo>
                    <a:cubicBezTo>
                      <a:pt x="186" y="62"/>
                      <a:pt x="186" y="62"/>
                      <a:pt x="186" y="62"/>
                    </a:cubicBezTo>
                    <a:lnTo>
                      <a:pt x="186" y="62"/>
                    </a:lnTo>
                    <a:lnTo>
                      <a:pt x="186" y="62"/>
                    </a:lnTo>
                    <a:lnTo>
                      <a:pt x="186" y="62"/>
                    </a:lnTo>
                    <a:lnTo>
                      <a:pt x="186" y="62"/>
                    </a:lnTo>
                    <a:cubicBezTo>
                      <a:pt x="155" y="62"/>
                      <a:pt x="155" y="62"/>
                      <a:pt x="124" y="31"/>
                    </a:cubicBezTo>
                    <a:lnTo>
                      <a:pt x="124" y="31"/>
                    </a:lnTo>
                    <a:lnTo>
                      <a:pt x="124" y="31"/>
                    </a:lnTo>
                    <a:cubicBezTo>
                      <a:pt x="93" y="31"/>
                      <a:pt x="93" y="31"/>
                      <a:pt x="93" y="31"/>
                    </a:cubicBezTo>
                    <a:lnTo>
                      <a:pt x="62" y="0"/>
                    </a:lnTo>
                    <a:cubicBezTo>
                      <a:pt x="62" y="0"/>
                      <a:pt x="31" y="0"/>
                      <a:pt x="0" y="0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31" y="186"/>
                      <a:pt x="31" y="186"/>
                      <a:pt x="31" y="186"/>
                    </a:cubicBezTo>
                    <a:cubicBezTo>
                      <a:pt x="0" y="186"/>
                      <a:pt x="0" y="186"/>
                      <a:pt x="0" y="186"/>
                    </a:cubicBezTo>
                    <a:lnTo>
                      <a:pt x="0" y="217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05" name="Freeform 102"/>
              <p:cNvSpPr>
                <a:spLocks noChangeArrowheads="1"/>
              </p:cNvSpPr>
              <p:nvPr/>
            </p:nvSpPr>
            <p:spPr bwMode="auto">
              <a:xfrm>
                <a:off x="4605338" y="1377950"/>
                <a:ext cx="781050" cy="323850"/>
              </a:xfrm>
              <a:custGeom>
                <a:avLst/>
                <a:gdLst>
                  <a:gd name="T0" fmla="*/ 61 w 2170"/>
                  <a:gd name="T1" fmla="*/ 497 h 901"/>
                  <a:gd name="T2" fmla="*/ 185 w 2170"/>
                  <a:gd name="T3" fmla="*/ 497 h 901"/>
                  <a:gd name="T4" fmla="*/ 309 w 2170"/>
                  <a:gd name="T5" fmla="*/ 497 h 901"/>
                  <a:gd name="T6" fmla="*/ 309 w 2170"/>
                  <a:gd name="T7" fmla="*/ 652 h 901"/>
                  <a:gd name="T8" fmla="*/ 248 w 2170"/>
                  <a:gd name="T9" fmla="*/ 745 h 901"/>
                  <a:gd name="T10" fmla="*/ 341 w 2170"/>
                  <a:gd name="T11" fmla="*/ 806 h 901"/>
                  <a:gd name="T12" fmla="*/ 620 w 2170"/>
                  <a:gd name="T13" fmla="*/ 589 h 901"/>
                  <a:gd name="T14" fmla="*/ 775 w 2170"/>
                  <a:gd name="T15" fmla="*/ 589 h 901"/>
                  <a:gd name="T16" fmla="*/ 805 w 2170"/>
                  <a:gd name="T17" fmla="*/ 713 h 901"/>
                  <a:gd name="T18" fmla="*/ 929 w 2170"/>
                  <a:gd name="T19" fmla="*/ 713 h 901"/>
                  <a:gd name="T20" fmla="*/ 1023 w 2170"/>
                  <a:gd name="T21" fmla="*/ 745 h 901"/>
                  <a:gd name="T22" fmla="*/ 1116 w 2170"/>
                  <a:gd name="T23" fmla="*/ 869 h 901"/>
                  <a:gd name="T24" fmla="*/ 1177 w 2170"/>
                  <a:gd name="T25" fmla="*/ 900 h 901"/>
                  <a:gd name="T26" fmla="*/ 1177 w 2170"/>
                  <a:gd name="T27" fmla="*/ 869 h 901"/>
                  <a:gd name="T28" fmla="*/ 1271 w 2170"/>
                  <a:gd name="T29" fmla="*/ 806 h 901"/>
                  <a:gd name="T30" fmla="*/ 1425 w 2170"/>
                  <a:gd name="T31" fmla="*/ 745 h 901"/>
                  <a:gd name="T32" fmla="*/ 1581 w 2170"/>
                  <a:gd name="T33" fmla="*/ 745 h 901"/>
                  <a:gd name="T34" fmla="*/ 1673 w 2170"/>
                  <a:gd name="T35" fmla="*/ 745 h 901"/>
                  <a:gd name="T36" fmla="*/ 1797 w 2170"/>
                  <a:gd name="T37" fmla="*/ 776 h 901"/>
                  <a:gd name="T38" fmla="*/ 1829 w 2170"/>
                  <a:gd name="T39" fmla="*/ 745 h 901"/>
                  <a:gd name="T40" fmla="*/ 1766 w 2170"/>
                  <a:gd name="T41" fmla="*/ 652 h 901"/>
                  <a:gd name="T42" fmla="*/ 1860 w 2170"/>
                  <a:gd name="T43" fmla="*/ 621 h 901"/>
                  <a:gd name="T44" fmla="*/ 1921 w 2170"/>
                  <a:gd name="T45" fmla="*/ 559 h 901"/>
                  <a:gd name="T46" fmla="*/ 2014 w 2170"/>
                  <a:gd name="T47" fmla="*/ 497 h 901"/>
                  <a:gd name="T48" fmla="*/ 2108 w 2170"/>
                  <a:gd name="T49" fmla="*/ 497 h 901"/>
                  <a:gd name="T50" fmla="*/ 2169 w 2170"/>
                  <a:gd name="T51" fmla="*/ 373 h 901"/>
                  <a:gd name="T52" fmla="*/ 2077 w 2170"/>
                  <a:gd name="T53" fmla="*/ 373 h 901"/>
                  <a:gd name="T54" fmla="*/ 2014 w 2170"/>
                  <a:gd name="T55" fmla="*/ 311 h 901"/>
                  <a:gd name="T56" fmla="*/ 1921 w 2170"/>
                  <a:gd name="T57" fmla="*/ 311 h 901"/>
                  <a:gd name="T58" fmla="*/ 1860 w 2170"/>
                  <a:gd name="T59" fmla="*/ 280 h 901"/>
                  <a:gd name="T60" fmla="*/ 1766 w 2170"/>
                  <a:gd name="T61" fmla="*/ 280 h 901"/>
                  <a:gd name="T62" fmla="*/ 1642 w 2170"/>
                  <a:gd name="T63" fmla="*/ 125 h 901"/>
                  <a:gd name="T64" fmla="*/ 1549 w 2170"/>
                  <a:gd name="T65" fmla="*/ 93 h 901"/>
                  <a:gd name="T66" fmla="*/ 1457 w 2170"/>
                  <a:gd name="T67" fmla="*/ 125 h 901"/>
                  <a:gd name="T68" fmla="*/ 1394 w 2170"/>
                  <a:gd name="T69" fmla="*/ 93 h 901"/>
                  <a:gd name="T70" fmla="*/ 1364 w 2170"/>
                  <a:gd name="T71" fmla="*/ 93 h 901"/>
                  <a:gd name="T72" fmla="*/ 1271 w 2170"/>
                  <a:gd name="T73" fmla="*/ 32 h 901"/>
                  <a:gd name="T74" fmla="*/ 1208 w 2170"/>
                  <a:gd name="T75" fmla="*/ 0 h 901"/>
                  <a:gd name="T76" fmla="*/ 1053 w 2170"/>
                  <a:gd name="T77" fmla="*/ 63 h 901"/>
                  <a:gd name="T78" fmla="*/ 992 w 2170"/>
                  <a:gd name="T79" fmla="*/ 93 h 901"/>
                  <a:gd name="T80" fmla="*/ 837 w 2170"/>
                  <a:gd name="T81" fmla="*/ 93 h 901"/>
                  <a:gd name="T82" fmla="*/ 805 w 2170"/>
                  <a:gd name="T83" fmla="*/ 125 h 901"/>
                  <a:gd name="T84" fmla="*/ 775 w 2170"/>
                  <a:gd name="T85" fmla="*/ 187 h 901"/>
                  <a:gd name="T86" fmla="*/ 775 w 2170"/>
                  <a:gd name="T87" fmla="*/ 311 h 901"/>
                  <a:gd name="T88" fmla="*/ 713 w 2170"/>
                  <a:gd name="T89" fmla="*/ 311 h 901"/>
                  <a:gd name="T90" fmla="*/ 620 w 2170"/>
                  <a:gd name="T91" fmla="*/ 280 h 901"/>
                  <a:gd name="T92" fmla="*/ 557 w 2170"/>
                  <a:gd name="T93" fmla="*/ 311 h 901"/>
                  <a:gd name="T94" fmla="*/ 465 w 2170"/>
                  <a:gd name="T95" fmla="*/ 311 h 901"/>
                  <a:gd name="T96" fmla="*/ 403 w 2170"/>
                  <a:gd name="T97" fmla="*/ 311 h 901"/>
                  <a:gd name="T98" fmla="*/ 341 w 2170"/>
                  <a:gd name="T99" fmla="*/ 249 h 901"/>
                  <a:gd name="T100" fmla="*/ 279 w 2170"/>
                  <a:gd name="T101" fmla="*/ 249 h 901"/>
                  <a:gd name="T102" fmla="*/ 217 w 2170"/>
                  <a:gd name="T103" fmla="*/ 249 h 901"/>
                  <a:gd name="T104" fmla="*/ 185 w 2170"/>
                  <a:gd name="T105" fmla="*/ 249 h 901"/>
                  <a:gd name="T106" fmla="*/ 124 w 2170"/>
                  <a:gd name="T107" fmla="*/ 280 h 901"/>
                  <a:gd name="T108" fmla="*/ 93 w 2170"/>
                  <a:gd name="T109" fmla="*/ 341 h 901"/>
                  <a:gd name="T110" fmla="*/ 31 w 2170"/>
                  <a:gd name="T111" fmla="*/ 341 h 901"/>
                  <a:gd name="T112" fmla="*/ 0 w 2170"/>
                  <a:gd name="T113" fmla="*/ 373 h 9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170" h="901">
                    <a:moveTo>
                      <a:pt x="0" y="404"/>
                    </a:moveTo>
                    <a:lnTo>
                      <a:pt x="0" y="404"/>
                    </a:lnTo>
                    <a:cubicBezTo>
                      <a:pt x="0" y="435"/>
                      <a:pt x="0" y="435"/>
                      <a:pt x="0" y="435"/>
                    </a:cubicBezTo>
                    <a:lnTo>
                      <a:pt x="0" y="435"/>
                    </a:lnTo>
                    <a:cubicBezTo>
                      <a:pt x="31" y="435"/>
                      <a:pt x="31" y="435"/>
                      <a:pt x="31" y="435"/>
                    </a:cubicBezTo>
                    <a:lnTo>
                      <a:pt x="61" y="465"/>
                    </a:lnTo>
                    <a:cubicBezTo>
                      <a:pt x="61" y="465"/>
                      <a:pt x="61" y="465"/>
                      <a:pt x="61" y="497"/>
                    </a:cubicBezTo>
                    <a:lnTo>
                      <a:pt x="93" y="497"/>
                    </a:lnTo>
                    <a:cubicBezTo>
                      <a:pt x="124" y="497"/>
                      <a:pt x="124" y="528"/>
                      <a:pt x="124" y="528"/>
                    </a:cubicBezTo>
                    <a:lnTo>
                      <a:pt x="124" y="528"/>
                    </a:lnTo>
                    <a:lnTo>
                      <a:pt x="124" y="528"/>
                    </a:lnTo>
                    <a:lnTo>
                      <a:pt x="155" y="528"/>
                    </a:lnTo>
                    <a:lnTo>
                      <a:pt x="155" y="528"/>
                    </a:lnTo>
                    <a:cubicBezTo>
                      <a:pt x="155" y="497"/>
                      <a:pt x="185" y="497"/>
                      <a:pt x="185" y="497"/>
                    </a:cubicBezTo>
                    <a:lnTo>
                      <a:pt x="217" y="497"/>
                    </a:lnTo>
                    <a:lnTo>
                      <a:pt x="217" y="497"/>
                    </a:lnTo>
                    <a:cubicBezTo>
                      <a:pt x="217" y="497"/>
                      <a:pt x="217" y="497"/>
                      <a:pt x="248" y="497"/>
                    </a:cubicBezTo>
                    <a:lnTo>
                      <a:pt x="248" y="497"/>
                    </a:lnTo>
                    <a:lnTo>
                      <a:pt x="248" y="497"/>
                    </a:lnTo>
                    <a:lnTo>
                      <a:pt x="279" y="497"/>
                    </a:lnTo>
                    <a:lnTo>
                      <a:pt x="309" y="497"/>
                    </a:lnTo>
                    <a:lnTo>
                      <a:pt x="341" y="497"/>
                    </a:lnTo>
                    <a:cubicBezTo>
                      <a:pt x="341" y="528"/>
                      <a:pt x="341" y="528"/>
                      <a:pt x="341" y="528"/>
                    </a:cubicBezTo>
                    <a:lnTo>
                      <a:pt x="341" y="528"/>
                    </a:lnTo>
                    <a:cubicBezTo>
                      <a:pt x="341" y="528"/>
                      <a:pt x="341" y="528"/>
                      <a:pt x="341" y="559"/>
                    </a:cubicBezTo>
                    <a:lnTo>
                      <a:pt x="341" y="589"/>
                    </a:lnTo>
                    <a:cubicBezTo>
                      <a:pt x="341" y="621"/>
                      <a:pt x="341" y="652"/>
                      <a:pt x="309" y="652"/>
                    </a:cubicBezTo>
                    <a:lnTo>
                      <a:pt x="309" y="652"/>
                    </a:lnTo>
                    <a:cubicBezTo>
                      <a:pt x="309" y="652"/>
                      <a:pt x="309" y="652"/>
                      <a:pt x="279" y="652"/>
                    </a:cubicBezTo>
                    <a:lnTo>
                      <a:pt x="248" y="652"/>
                    </a:lnTo>
                    <a:lnTo>
                      <a:pt x="248" y="652"/>
                    </a:lnTo>
                    <a:lnTo>
                      <a:pt x="248" y="652"/>
                    </a:lnTo>
                    <a:lnTo>
                      <a:pt x="248" y="683"/>
                    </a:lnTo>
                    <a:cubicBezTo>
                      <a:pt x="248" y="683"/>
                      <a:pt x="248" y="713"/>
                      <a:pt x="217" y="713"/>
                    </a:cubicBezTo>
                    <a:cubicBezTo>
                      <a:pt x="248" y="713"/>
                      <a:pt x="248" y="745"/>
                      <a:pt x="248" y="745"/>
                    </a:cubicBezTo>
                    <a:lnTo>
                      <a:pt x="248" y="745"/>
                    </a:lnTo>
                    <a:cubicBezTo>
                      <a:pt x="248" y="745"/>
                      <a:pt x="248" y="745"/>
                      <a:pt x="279" y="745"/>
                    </a:cubicBezTo>
                    <a:lnTo>
                      <a:pt x="279" y="745"/>
                    </a:lnTo>
                    <a:cubicBezTo>
                      <a:pt x="279" y="776"/>
                      <a:pt x="309" y="776"/>
                      <a:pt x="309" y="776"/>
                    </a:cubicBezTo>
                    <a:cubicBezTo>
                      <a:pt x="309" y="806"/>
                      <a:pt x="309" y="806"/>
                      <a:pt x="309" y="806"/>
                    </a:cubicBezTo>
                    <a:lnTo>
                      <a:pt x="341" y="806"/>
                    </a:lnTo>
                    <a:lnTo>
                      <a:pt x="341" y="806"/>
                    </a:lnTo>
                    <a:cubicBezTo>
                      <a:pt x="372" y="806"/>
                      <a:pt x="372" y="776"/>
                      <a:pt x="372" y="776"/>
                    </a:cubicBezTo>
                    <a:lnTo>
                      <a:pt x="372" y="776"/>
                    </a:lnTo>
                    <a:lnTo>
                      <a:pt x="403" y="806"/>
                    </a:lnTo>
                    <a:cubicBezTo>
                      <a:pt x="433" y="806"/>
                      <a:pt x="433" y="837"/>
                      <a:pt x="465" y="837"/>
                    </a:cubicBezTo>
                    <a:cubicBezTo>
                      <a:pt x="465" y="869"/>
                      <a:pt x="465" y="869"/>
                      <a:pt x="465" y="869"/>
                    </a:cubicBezTo>
                    <a:cubicBezTo>
                      <a:pt x="465" y="621"/>
                      <a:pt x="465" y="621"/>
                      <a:pt x="465" y="621"/>
                    </a:cubicBezTo>
                    <a:cubicBezTo>
                      <a:pt x="620" y="589"/>
                      <a:pt x="620" y="589"/>
                      <a:pt x="620" y="589"/>
                    </a:cubicBezTo>
                    <a:cubicBezTo>
                      <a:pt x="651" y="589"/>
                      <a:pt x="651" y="589"/>
                      <a:pt x="651" y="589"/>
                    </a:cubicBezTo>
                    <a:lnTo>
                      <a:pt x="681" y="559"/>
                    </a:lnTo>
                    <a:lnTo>
                      <a:pt x="681" y="559"/>
                    </a:lnTo>
                    <a:cubicBezTo>
                      <a:pt x="713" y="559"/>
                      <a:pt x="713" y="559"/>
                      <a:pt x="713" y="559"/>
                    </a:cubicBezTo>
                    <a:cubicBezTo>
                      <a:pt x="713" y="559"/>
                      <a:pt x="713" y="559"/>
                      <a:pt x="744" y="559"/>
                    </a:cubicBezTo>
                    <a:lnTo>
                      <a:pt x="744" y="559"/>
                    </a:lnTo>
                    <a:cubicBezTo>
                      <a:pt x="744" y="559"/>
                      <a:pt x="744" y="559"/>
                      <a:pt x="775" y="589"/>
                    </a:cubicBezTo>
                    <a:lnTo>
                      <a:pt x="775" y="589"/>
                    </a:lnTo>
                    <a:lnTo>
                      <a:pt x="775" y="621"/>
                    </a:lnTo>
                    <a:cubicBezTo>
                      <a:pt x="775" y="652"/>
                      <a:pt x="775" y="652"/>
                      <a:pt x="775" y="683"/>
                    </a:cubicBezTo>
                    <a:lnTo>
                      <a:pt x="775" y="683"/>
                    </a:lnTo>
                    <a:lnTo>
                      <a:pt x="775" y="683"/>
                    </a:lnTo>
                    <a:cubicBezTo>
                      <a:pt x="775" y="683"/>
                      <a:pt x="805" y="683"/>
                      <a:pt x="805" y="713"/>
                    </a:cubicBezTo>
                    <a:lnTo>
                      <a:pt x="805" y="713"/>
                    </a:lnTo>
                    <a:lnTo>
                      <a:pt x="837" y="713"/>
                    </a:lnTo>
                    <a:lnTo>
                      <a:pt x="837" y="713"/>
                    </a:lnTo>
                    <a:lnTo>
                      <a:pt x="837" y="713"/>
                    </a:lnTo>
                    <a:cubicBezTo>
                      <a:pt x="868" y="713"/>
                      <a:pt x="868" y="713"/>
                      <a:pt x="868" y="713"/>
                    </a:cubicBezTo>
                    <a:cubicBezTo>
                      <a:pt x="899" y="713"/>
                      <a:pt x="899" y="713"/>
                      <a:pt x="929" y="713"/>
                    </a:cubicBezTo>
                    <a:lnTo>
                      <a:pt x="929" y="713"/>
                    </a:lnTo>
                    <a:lnTo>
                      <a:pt x="929" y="713"/>
                    </a:lnTo>
                    <a:lnTo>
                      <a:pt x="961" y="713"/>
                    </a:lnTo>
                    <a:lnTo>
                      <a:pt x="961" y="713"/>
                    </a:lnTo>
                    <a:lnTo>
                      <a:pt x="961" y="713"/>
                    </a:lnTo>
                    <a:cubicBezTo>
                      <a:pt x="992" y="713"/>
                      <a:pt x="992" y="713"/>
                      <a:pt x="992" y="713"/>
                    </a:cubicBezTo>
                    <a:lnTo>
                      <a:pt x="992" y="713"/>
                    </a:lnTo>
                    <a:cubicBezTo>
                      <a:pt x="1023" y="713"/>
                      <a:pt x="1023" y="713"/>
                      <a:pt x="1023" y="713"/>
                    </a:cubicBezTo>
                    <a:cubicBezTo>
                      <a:pt x="1023" y="745"/>
                      <a:pt x="1023" y="745"/>
                      <a:pt x="1023" y="745"/>
                    </a:cubicBezTo>
                    <a:cubicBezTo>
                      <a:pt x="1053" y="745"/>
                      <a:pt x="1053" y="745"/>
                      <a:pt x="1053" y="776"/>
                    </a:cubicBezTo>
                    <a:cubicBezTo>
                      <a:pt x="1053" y="776"/>
                      <a:pt x="1053" y="776"/>
                      <a:pt x="1053" y="806"/>
                    </a:cubicBezTo>
                    <a:lnTo>
                      <a:pt x="1053" y="806"/>
                    </a:lnTo>
                    <a:cubicBezTo>
                      <a:pt x="1053" y="806"/>
                      <a:pt x="1053" y="806"/>
                      <a:pt x="1085" y="806"/>
                    </a:cubicBezTo>
                    <a:cubicBezTo>
                      <a:pt x="1085" y="837"/>
                      <a:pt x="1085" y="837"/>
                      <a:pt x="1085" y="869"/>
                    </a:cubicBezTo>
                    <a:lnTo>
                      <a:pt x="1116" y="869"/>
                    </a:lnTo>
                    <a:lnTo>
                      <a:pt x="1116" y="869"/>
                    </a:lnTo>
                    <a:lnTo>
                      <a:pt x="1116" y="869"/>
                    </a:lnTo>
                    <a:lnTo>
                      <a:pt x="1116" y="869"/>
                    </a:lnTo>
                    <a:lnTo>
                      <a:pt x="1116" y="869"/>
                    </a:lnTo>
                    <a:lnTo>
                      <a:pt x="1116" y="869"/>
                    </a:lnTo>
                    <a:cubicBezTo>
                      <a:pt x="1116" y="869"/>
                      <a:pt x="1116" y="869"/>
                      <a:pt x="1147" y="869"/>
                    </a:cubicBezTo>
                    <a:lnTo>
                      <a:pt x="1147" y="869"/>
                    </a:lnTo>
                    <a:cubicBezTo>
                      <a:pt x="1147" y="869"/>
                      <a:pt x="1177" y="869"/>
                      <a:pt x="1177" y="900"/>
                    </a:cubicBezTo>
                    <a:lnTo>
                      <a:pt x="1177" y="900"/>
                    </a:lnTo>
                    <a:lnTo>
                      <a:pt x="1177" y="900"/>
                    </a:lnTo>
                    <a:lnTo>
                      <a:pt x="1177" y="900"/>
                    </a:lnTo>
                    <a:lnTo>
                      <a:pt x="1177" y="869"/>
                    </a:lnTo>
                    <a:lnTo>
                      <a:pt x="1177" y="869"/>
                    </a:lnTo>
                    <a:lnTo>
                      <a:pt x="1177" y="869"/>
                    </a:lnTo>
                    <a:lnTo>
                      <a:pt x="1177" y="869"/>
                    </a:lnTo>
                    <a:cubicBezTo>
                      <a:pt x="1177" y="837"/>
                      <a:pt x="1177" y="837"/>
                      <a:pt x="1177" y="837"/>
                    </a:cubicBezTo>
                    <a:cubicBezTo>
                      <a:pt x="1177" y="869"/>
                      <a:pt x="1177" y="869"/>
                      <a:pt x="1177" y="869"/>
                    </a:cubicBezTo>
                    <a:cubicBezTo>
                      <a:pt x="1177" y="869"/>
                      <a:pt x="1177" y="837"/>
                      <a:pt x="1208" y="837"/>
                    </a:cubicBezTo>
                    <a:lnTo>
                      <a:pt x="1208" y="837"/>
                    </a:lnTo>
                    <a:cubicBezTo>
                      <a:pt x="1240" y="837"/>
                      <a:pt x="1240" y="837"/>
                      <a:pt x="1271" y="837"/>
                    </a:cubicBezTo>
                    <a:cubicBezTo>
                      <a:pt x="1271" y="806"/>
                      <a:pt x="1271" y="806"/>
                      <a:pt x="1271" y="806"/>
                    </a:cubicBezTo>
                    <a:lnTo>
                      <a:pt x="1271" y="806"/>
                    </a:lnTo>
                    <a:lnTo>
                      <a:pt x="1271" y="806"/>
                    </a:lnTo>
                    <a:cubicBezTo>
                      <a:pt x="1301" y="806"/>
                      <a:pt x="1301" y="806"/>
                      <a:pt x="1301" y="806"/>
                    </a:cubicBezTo>
                    <a:cubicBezTo>
                      <a:pt x="1301" y="776"/>
                      <a:pt x="1301" y="776"/>
                      <a:pt x="1333" y="745"/>
                    </a:cubicBezTo>
                    <a:lnTo>
                      <a:pt x="1364" y="745"/>
                    </a:lnTo>
                    <a:lnTo>
                      <a:pt x="1394" y="776"/>
                    </a:lnTo>
                    <a:cubicBezTo>
                      <a:pt x="1425" y="776"/>
                      <a:pt x="1425" y="776"/>
                      <a:pt x="1425" y="776"/>
                    </a:cubicBezTo>
                    <a:cubicBezTo>
                      <a:pt x="1425" y="776"/>
                      <a:pt x="1425" y="776"/>
                      <a:pt x="1425" y="745"/>
                    </a:cubicBezTo>
                    <a:lnTo>
                      <a:pt x="1457" y="745"/>
                    </a:lnTo>
                    <a:cubicBezTo>
                      <a:pt x="1488" y="745"/>
                      <a:pt x="1488" y="745"/>
                      <a:pt x="1488" y="745"/>
                    </a:cubicBezTo>
                    <a:cubicBezTo>
                      <a:pt x="1488" y="745"/>
                      <a:pt x="1488" y="745"/>
                      <a:pt x="1518" y="745"/>
                    </a:cubicBezTo>
                    <a:lnTo>
                      <a:pt x="1518" y="745"/>
                    </a:lnTo>
                    <a:cubicBezTo>
                      <a:pt x="1549" y="745"/>
                      <a:pt x="1549" y="745"/>
                      <a:pt x="1549" y="745"/>
                    </a:cubicBezTo>
                    <a:lnTo>
                      <a:pt x="1549" y="745"/>
                    </a:lnTo>
                    <a:lnTo>
                      <a:pt x="1581" y="745"/>
                    </a:lnTo>
                    <a:lnTo>
                      <a:pt x="1581" y="745"/>
                    </a:lnTo>
                    <a:lnTo>
                      <a:pt x="1612" y="745"/>
                    </a:lnTo>
                    <a:lnTo>
                      <a:pt x="1612" y="745"/>
                    </a:lnTo>
                    <a:lnTo>
                      <a:pt x="1642" y="745"/>
                    </a:lnTo>
                    <a:lnTo>
                      <a:pt x="1642" y="745"/>
                    </a:lnTo>
                    <a:cubicBezTo>
                      <a:pt x="1642" y="745"/>
                      <a:pt x="1642" y="745"/>
                      <a:pt x="1673" y="745"/>
                    </a:cubicBezTo>
                    <a:lnTo>
                      <a:pt x="1673" y="745"/>
                    </a:lnTo>
                    <a:cubicBezTo>
                      <a:pt x="1673" y="745"/>
                      <a:pt x="1673" y="745"/>
                      <a:pt x="1705" y="745"/>
                    </a:cubicBezTo>
                    <a:lnTo>
                      <a:pt x="1705" y="745"/>
                    </a:lnTo>
                    <a:lnTo>
                      <a:pt x="1705" y="745"/>
                    </a:lnTo>
                    <a:cubicBezTo>
                      <a:pt x="1736" y="745"/>
                      <a:pt x="1736" y="745"/>
                      <a:pt x="1736" y="745"/>
                    </a:cubicBezTo>
                    <a:lnTo>
                      <a:pt x="1736" y="745"/>
                    </a:lnTo>
                    <a:cubicBezTo>
                      <a:pt x="1766" y="745"/>
                      <a:pt x="1766" y="776"/>
                      <a:pt x="1766" y="776"/>
                    </a:cubicBezTo>
                    <a:cubicBezTo>
                      <a:pt x="1797" y="776"/>
                      <a:pt x="1797" y="776"/>
                      <a:pt x="1797" y="776"/>
                    </a:cubicBezTo>
                    <a:lnTo>
                      <a:pt x="1797" y="776"/>
                    </a:lnTo>
                    <a:lnTo>
                      <a:pt x="1797" y="776"/>
                    </a:lnTo>
                    <a:cubicBezTo>
                      <a:pt x="1797" y="776"/>
                      <a:pt x="1797" y="776"/>
                      <a:pt x="1829" y="745"/>
                    </a:cubicBezTo>
                    <a:lnTo>
                      <a:pt x="1829" y="745"/>
                    </a:lnTo>
                    <a:lnTo>
                      <a:pt x="1829" y="745"/>
                    </a:lnTo>
                    <a:lnTo>
                      <a:pt x="1829" y="745"/>
                    </a:lnTo>
                    <a:lnTo>
                      <a:pt x="1829" y="745"/>
                    </a:lnTo>
                    <a:cubicBezTo>
                      <a:pt x="1797" y="713"/>
                      <a:pt x="1797" y="713"/>
                      <a:pt x="1797" y="683"/>
                    </a:cubicBezTo>
                    <a:cubicBezTo>
                      <a:pt x="1797" y="683"/>
                      <a:pt x="1766" y="683"/>
                      <a:pt x="1766" y="652"/>
                    </a:cubicBezTo>
                    <a:lnTo>
                      <a:pt x="1766" y="652"/>
                    </a:lnTo>
                    <a:lnTo>
                      <a:pt x="1766" y="652"/>
                    </a:lnTo>
                    <a:lnTo>
                      <a:pt x="1766" y="652"/>
                    </a:lnTo>
                    <a:lnTo>
                      <a:pt x="1766" y="652"/>
                    </a:lnTo>
                    <a:lnTo>
                      <a:pt x="1766" y="652"/>
                    </a:lnTo>
                    <a:cubicBezTo>
                      <a:pt x="1766" y="652"/>
                      <a:pt x="1797" y="652"/>
                      <a:pt x="1797" y="621"/>
                    </a:cubicBezTo>
                    <a:lnTo>
                      <a:pt x="1797" y="621"/>
                    </a:lnTo>
                    <a:lnTo>
                      <a:pt x="1797" y="621"/>
                    </a:lnTo>
                    <a:lnTo>
                      <a:pt x="1797" y="621"/>
                    </a:lnTo>
                    <a:lnTo>
                      <a:pt x="1829" y="621"/>
                    </a:lnTo>
                    <a:lnTo>
                      <a:pt x="1860" y="621"/>
                    </a:lnTo>
                    <a:lnTo>
                      <a:pt x="1860" y="621"/>
                    </a:lnTo>
                    <a:lnTo>
                      <a:pt x="1860" y="621"/>
                    </a:lnTo>
                    <a:cubicBezTo>
                      <a:pt x="1860" y="589"/>
                      <a:pt x="1890" y="589"/>
                      <a:pt x="1890" y="589"/>
                    </a:cubicBezTo>
                    <a:lnTo>
                      <a:pt x="1890" y="589"/>
                    </a:lnTo>
                    <a:lnTo>
                      <a:pt x="1921" y="589"/>
                    </a:lnTo>
                    <a:lnTo>
                      <a:pt x="1921" y="589"/>
                    </a:lnTo>
                    <a:cubicBezTo>
                      <a:pt x="1921" y="589"/>
                      <a:pt x="1921" y="589"/>
                      <a:pt x="1921" y="559"/>
                    </a:cubicBezTo>
                    <a:lnTo>
                      <a:pt x="1921" y="559"/>
                    </a:lnTo>
                    <a:lnTo>
                      <a:pt x="1921" y="559"/>
                    </a:lnTo>
                    <a:cubicBezTo>
                      <a:pt x="1921" y="528"/>
                      <a:pt x="1921" y="528"/>
                      <a:pt x="1921" y="528"/>
                    </a:cubicBezTo>
                    <a:cubicBezTo>
                      <a:pt x="1921" y="528"/>
                      <a:pt x="1921" y="497"/>
                      <a:pt x="1953" y="497"/>
                    </a:cubicBezTo>
                    <a:lnTo>
                      <a:pt x="1953" y="497"/>
                    </a:lnTo>
                    <a:lnTo>
                      <a:pt x="1984" y="497"/>
                    </a:lnTo>
                    <a:cubicBezTo>
                      <a:pt x="1984" y="497"/>
                      <a:pt x="1984" y="497"/>
                      <a:pt x="2014" y="497"/>
                    </a:cubicBezTo>
                    <a:lnTo>
                      <a:pt x="2014" y="497"/>
                    </a:lnTo>
                    <a:lnTo>
                      <a:pt x="2014" y="497"/>
                    </a:lnTo>
                    <a:lnTo>
                      <a:pt x="2045" y="497"/>
                    </a:lnTo>
                    <a:lnTo>
                      <a:pt x="2045" y="497"/>
                    </a:lnTo>
                    <a:lnTo>
                      <a:pt x="2045" y="497"/>
                    </a:lnTo>
                    <a:cubicBezTo>
                      <a:pt x="2077" y="497"/>
                      <a:pt x="2077" y="497"/>
                      <a:pt x="2077" y="497"/>
                    </a:cubicBezTo>
                    <a:cubicBezTo>
                      <a:pt x="2077" y="497"/>
                      <a:pt x="2077" y="497"/>
                      <a:pt x="2108" y="497"/>
                    </a:cubicBezTo>
                    <a:lnTo>
                      <a:pt x="2108" y="497"/>
                    </a:lnTo>
                    <a:cubicBezTo>
                      <a:pt x="2077" y="465"/>
                      <a:pt x="2077" y="465"/>
                      <a:pt x="2077" y="465"/>
                    </a:cubicBezTo>
                    <a:lnTo>
                      <a:pt x="2077" y="465"/>
                    </a:lnTo>
                    <a:cubicBezTo>
                      <a:pt x="2077" y="435"/>
                      <a:pt x="2108" y="435"/>
                      <a:pt x="2108" y="404"/>
                    </a:cubicBezTo>
                    <a:cubicBezTo>
                      <a:pt x="2108" y="404"/>
                      <a:pt x="2108" y="404"/>
                      <a:pt x="2138" y="404"/>
                    </a:cubicBezTo>
                    <a:lnTo>
                      <a:pt x="2138" y="404"/>
                    </a:lnTo>
                    <a:cubicBezTo>
                      <a:pt x="2138" y="404"/>
                      <a:pt x="2138" y="404"/>
                      <a:pt x="2169" y="404"/>
                    </a:cubicBezTo>
                    <a:lnTo>
                      <a:pt x="2169" y="373"/>
                    </a:lnTo>
                    <a:lnTo>
                      <a:pt x="2169" y="373"/>
                    </a:lnTo>
                    <a:lnTo>
                      <a:pt x="2169" y="373"/>
                    </a:lnTo>
                    <a:lnTo>
                      <a:pt x="2169" y="373"/>
                    </a:lnTo>
                    <a:cubicBezTo>
                      <a:pt x="2169" y="373"/>
                      <a:pt x="2169" y="373"/>
                      <a:pt x="2138" y="373"/>
                    </a:cubicBezTo>
                    <a:lnTo>
                      <a:pt x="2138" y="373"/>
                    </a:lnTo>
                    <a:cubicBezTo>
                      <a:pt x="2108" y="373"/>
                      <a:pt x="2108" y="373"/>
                      <a:pt x="2077" y="373"/>
                    </a:cubicBezTo>
                    <a:lnTo>
                      <a:pt x="2077" y="373"/>
                    </a:lnTo>
                    <a:lnTo>
                      <a:pt x="2045" y="341"/>
                    </a:lnTo>
                    <a:lnTo>
                      <a:pt x="2045" y="341"/>
                    </a:lnTo>
                    <a:lnTo>
                      <a:pt x="2045" y="341"/>
                    </a:lnTo>
                    <a:lnTo>
                      <a:pt x="2045" y="341"/>
                    </a:lnTo>
                    <a:cubicBezTo>
                      <a:pt x="2014" y="341"/>
                      <a:pt x="2014" y="311"/>
                      <a:pt x="2014" y="311"/>
                    </a:cubicBezTo>
                    <a:lnTo>
                      <a:pt x="2014" y="311"/>
                    </a:lnTo>
                    <a:lnTo>
                      <a:pt x="2014" y="311"/>
                    </a:lnTo>
                    <a:cubicBezTo>
                      <a:pt x="1984" y="311"/>
                      <a:pt x="1984" y="280"/>
                      <a:pt x="1984" y="280"/>
                    </a:cubicBezTo>
                    <a:cubicBezTo>
                      <a:pt x="1984" y="311"/>
                      <a:pt x="1953" y="311"/>
                      <a:pt x="1953" y="311"/>
                    </a:cubicBezTo>
                    <a:lnTo>
                      <a:pt x="1953" y="311"/>
                    </a:lnTo>
                    <a:lnTo>
                      <a:pt x="1953" y="311"/>
                    </a:lnTo>
                    <a:lnTo>
                      <a:pt x="1953" y="311"/>
                    </a:lnTo>
                    <a:lnTo>
                      <a:pt x="1953" y="311"/>
                    </a:lnTo>
                    <a:cubicBezTo>
                      <a:pt x="1921" y="311"/>
                      <a:pt x="1921" y="311"/>
                      <a:pt x="1921" y="311"/>
                    </a:cubicBezTo>
                    <a:cubicBezTo>
                      <a:pt x="1921" y="311"/>
                      <a:pt x="1921" y="311"/>
                      <a:pt x="1890" y="311"/>
                    </a:cubicBezTo>
                    <a:lnTo>
                      <a:pt x="1890" y="311"/>
                    </a:lnTo>
                    <a:lnTo>
                      <a:pt x="1890" y="311"/>
                    </a:lnTo>
                    <a:lnTo>
                      <a:pt x="1890" y="311"/>
                    </a:lnTo>
                    <a:lnTo>
                      <a:pt x="1890" y="311"/>
                    </a:lnTo>
                    <a:cubicBezTo>
                      <a:pt x="1860" y="311"/>
                      <a:pt x="1860" y="280"/>
                      <a:pt x="1860" y="280"/>
                    </a:cubicBezTo>
                    <a:lnTo>
                      <a:pt x="1860" y="280"/>
                    </a:lnTo>
                    <a:cubicBezTo>
                      <a:pt x="1829" y="280"/>
                      <a:pt x="1829" y="311"/>
                      <a:pt x="1829" y="311"/>
                    </a:cubicBezTo>
                    <a:lnTo>
                      <a:pt x="1829" y="311"/>
                    </a:lnTo>
                    <a:lnTo>
                      <a:pt x="1829" y="311"/>
                    </a:lnTo>
                    <a:lnTo>
                      <a:pt x="1797" y="311"/>
                    </a:lnTo>
                    <a:lnTo>
                      <a:pt x="1797" y="311"/>
                    </a:lnTo>
                    <a:cubicBezTo>
                      <a:pt x="1797" y="311"/>
                      <a:pt x="1766" y="311"/>
                      <a:pt x="1766" y="280"/>
                    </a:cubicBezTo>
                    <a:lnTo>
                      <a:pt x="1766" y="280"/>
                    </a:lnTo>
                    <a:cubicBezTo>
                      <a:pt x="1766" y="249"/>
                      <a:pt x="1736" y="249"/>
                      <a:pt x="1736" y="217"/>
                    </a:cubicBezTo>
                    <a:lnTo>
                      <a:pt x="1736" y="217"/>
                    </a:lnTo>
                    <a:cubicBezTo>
                      <a:pt x="1736" y="217"/>
                      <a:pt x="1736" y="217"/>
                      <a:pt x="1705" y="187"/>
                    </a:cubicBezTo>
                    <a:lnTo>
                      <a:pt x="1673" y="156"/>
                    </a:lnTo>
                    <a:lnTo>
                      <a:pt x="1642" y="125"/>
                    </a:lnTo>
                    <a:lnTo>
                      <a:pt x="1642" y="125"/>
                    </a:lnTo>
                    <a:lnTo>
                      <a:pt x="1642" y="125"/>
                    </a:lnTo>
                    <a:lnTo>
                      <a:pt x="1612" y="125"/>
                    </a:lnTo>
                    <a:cubicBezTo>
                      <a:pt x="1612" y="93"/>
                      <a:pt x="1612" y="93"/>
                      <a:pt x="1612" y="93"/>
                    </a:cubicBezTo>
                    <a:lnTo>
                      <a:pt x="1612" y="93"/>
                    </a:lnTo>
                    <a:cubicBezTo>
                      <a:pt x="1581" y="93"/>
                      <a:pt x="1581" y="93"/>
                      <a:pt x="1581" y="93"/>
                    </a:cubicBezTo>
                    <a:lnTo>
                      <a:pt x="1581" y="93"/>
                    </a:lnTo>
                    <a:lnTo>
                      <a:pt x="1549" y="93"/>
                    </a:lnTo>
                    <a:lnTo>
                      <a:pt x="1549" y="93"/>
                    </a:lnTo>
                    <a:cubicBezTo>
                      <a:pt x="1549" y="93"/>
                      <a:pt x="1549" y="125"/>
                      <a:pt x="1518" y="125"/>
                    </a:cubicBezTo>
                    <a:lnTo>
                      <a:pt x="1518" y="125"/>
                    </a:lnTo>
                    <a:cubicBezTo>
                      <a:pt x="1518" y="125"/>
                      <a:pt x="1518" y="156"/>
                      <a:pt x="1488" y="156"/>
                    </a:cubicBezTo>
                    <a:lnTo>
                      <a:pt x="1488" y="156"/>
                    </a:lnTo>
                    <a:lnTo>
                      <a:pt x="1488" y="156"/>
                    </a:lnTo>
                    <a:cubicBezTo>
                      <a:pt x="1488" y="156"/>
                      <a:pt x="1488" y="125"/>
                      <a:pt x="1457" y="125"/>
                    </a:cubicBezTo>
                    <a:lnTo>
                      <a:pt x="1457" y="125"/>
                    </a:lnTo>
                    <a:lnTo>
                      <a:pt x="1457" y="125"/>
                    </a:lnTo>
                    <a:cubicBezTo>
                      <a:pt x="1425" y="125"/>
                      <a:pt x="1425" y="125"/>
                      <a:pt x="1425" y="125"/>
                    </a:cubicBezTo>
                    <a:lnTo>
                      <a:pt x="1425" y="125"/>
                    </a:lnTo>
                    <a:cubicBezTo>
                      <a:pt x="1425" y="125"/>
                      <a:pt x="1425" y="93"/>
                      <a:pt x="1394" y="93"/>
                    </a:cubicBezTo>
                    <a:lnTo>
                      <a:pt x="1394" y="93"/>
                    </a:lnTo>
                    <a:lnTo>
                      <a:pt x="1394" y="93"/>
                    </a:lnTo>
                    <a:lnTo>
                      <a:pt x="1394" y="93"/>
                    </a:lnTo>
                    <a:lnTo>
                      <a:pt x="1394" y="93"/>
                    </a:lnTo>
                    <a:lnTo>
                      <a:pt x="1364" y="93"/>
                    </a:lnTo>
                    <a:lnTo>
                      <a:pt x="1364" y="93"/>
                    </a:lnTo>
                    <a:lnTo>
                      <a:pt x="1364" y="93"/>
                    </a:lnTo>
                    <a:lnTo>
                      <a:pt x="1364" y="93"/>
                    </a:lnTo>
                    <a:lnTo>
                      <a:pt x="1364" y="93"/>
                    </a:lnTo>
                    <a:lnTo>
                      <a:pt x="1364" y="93"/>
                    </a:lnTo>
                    <a:lnTo>
                      <a:pt x="1333" y="93"/>
                    </a:lnTo>
                    <a:lnTo>
                      <a:pt x="1333" y="93"/>
                    </a:lnTo>
                    <a:cubicBezTo>
                      <a:pt x="1301" y="93"/>
                      <a:pt x="1301" y="93"/>
                      <a:pt x="1301" y="63"/>
                    </a:cubicBezTo>
                    <a:lnTo>
                      <a:pt x="1301" y="63"/>
                    </a:lnTo>
                    <a:lnTo>
                      <a:pt x="1301" y="63"/>
                    </a:lnTo>
                    <a:lnTo>
                      <a:pt x="1271" y="32"/>
                    </a:lnTo>
                    <a:lnTo>
                      <a:pt x="1271" y="32"/>
                    </a:lnTo>
                    <a:lnTo>
                      <a:pt x="1271" y="32"/>
                    </a:lnTo>
                    <a:cubicBezTo>
                      <a:pt x="1271" y="32"/>
                      <a:pt x="1271" y="32"/>
                      <a:pt x="1271" y="0"/>
                    </a:cubicBezTo>
                    <a:cubicBezTo>
                      <a:pt x="1271" y="32"/>
                      <a:pt x="1271" y="32"/>
                      <a:pt x="1271" y="32"/>
                    </a:cubicBezTo>
                    <a:lnTo>
                      <a:pt x="1271" y="32"/>
                    </a:lnTo>
                    <a:cubicBezTo>
                      <a:pt x="1240" y="32"/>
                      <a:pt x="1240" y="0"/>
                      <a:pt x="1240" y="0"/>
                    </a:cubicBezTo>
                    <a:lnTo>
                      <a:pt x="1208" y="0"/>
                    </a:lnTo>
                    <a:lnTo>
                      <a:pt x="1208" y="0"/>
                    </a:lnTo>
                    <a:cubicBezTo>
                      <a:pt x="1177" y="0"/>
                      <a:pt x="1177" y="32"/>
                      <a:pt x="1177" y="32"/>
                    </a:cubicBezTo>
                    <a:lnTo>
                      <a:pt x="1177" y="32"/>
                    </a:lnTo>
                    <a:cubicBezTo>
                      <a:pt x="1147" y="63"/>
                      <a:pt x="1147" y="63"/>
                      <a:pt x="1147" y="63"/>
                    </a:cubicBezTo>
                    <a:cubicBezTo>
                      <a:pt x="1116" y="63"/>
                      <a:pt x="1116" y="32"/>
                      <a:pt x="1116" y="32"/>
                    </a:cubicBezTo>
                    <a:lnTo>
                      <a:pt x="1116" y="32"/>
                    </a:lnTo>
                    <a:cubicBezTo>
                      <a:pt x="1085" y="32"/>
                      <a:pt x="1085" y="63"/>
                      <a:pt x="1085" y="63"/>
                    </a:cubicBezTo>
                    <a:lnTo>
                      <a:pt x="1053" y="63"/>
                    </a:lnTo>
                    <a:lnTo>
                      <a:pt x="1053" y="63"/>
                    </a:lnTo>
                    <a:cubicBezTo>
                      <a:pt x="1023" y="63"/>
                      <a:pt x="1023" y="63"/>
                      <a:pt x="1023" y="63"/>
                    </a:cubicBezTo>
                    <a:lnTo>
                      <a:pt x="1023" y="63"/>
                    </a:lnTo>
                    <a:lnTo>
                      <a:pt x="1023" y="63"/>
                    </a:lnTo>
                    <a:lnTo>
                      <a:pt x="1023" y="63"/>
                    </a:lnTo>
                    <a:lnTo>
                      <a:pt x="1023" y="63"/>
                    </a:lnTo>
                    <a:cubicBezTo>
                      <a:pt x="992" y="63"/>
                      <a:pt x="992" y="93"/>
                      <a:pt x="992" y="93"/>
                    </a:cubicBezTo>
                    <a:lnTo>
                      <a:pt x="992" y="93"/>
                    </a:lnTo>
                    <a:cubicBezTo>
                      <a:pt x="961" y="93"/>
                      <a:pt x="961" y="93"/>
                      <a:pt x="961" y="93"/>
                    </a:cubicBezTo>
                    <a:lnTo>
                      <a:pt x="961" y="93"/>
                    </a:lnTo>
                    <a:cubicBezTo>
                      <a:pt x="929" y="93"/>
                      <a:pt x="929" y="93"/>
                      <a:pt x="899" y="93"/>
                    </a:cubicBezTo>
                    <a:cubicBezTo>
                      <a:pt x="868" y="93"/>
                      <a:pt x="868" y="93"/>
                      <a:pt x="868" y="93"/>
                    </a:cubicBezTo>
                    <a:cubicBezTo>
                      <a:pt x="837" y="93"/>
                      <a:pt x="837" y="93"/>
                      <a:pt x="837" y="93"/>
                    </a:cubicBezTo>
                    <a:lnTo>
                      <a:pt x="837" y="93"/>
                    </a:lnTo>
                    <a:cubicBezTo>
                      <a:pt x="805" y="93"/>
                      <a:pt x="805" y="93"/>
                      <a:pt x="805" y="93"/>
                    </a:cubicBezTo>
                    <a:lnTo>
                      <a:pt x="805" y="93"/>
                    </a:lnTo>
                    <a:lnTo>
                      <a:pt x="805" y="125"/>
                    </a:lnTo>
                    <a:lnTo>
                      <a:pt x="805" y="125"/>
                    </a:lnTo>
                    <a:lnTo>
                      <a:pt x="805" y="125"/>
                    </a:lnTo>
                    <a:lnTo>
                      <a:pt x="805" y="125"/>
                    </a:lnTo>
                    <a:lnTo>
                      <a:pt x="805" y="125"/>
                    </a:lnTo>
                    <a:lnTo>
                      <a:pt x="805" y="125"/>
                    </a:lnTo>
                    <a:cubicBezTo>
                      <a:pt x="805" y="156"/>
                      <a:pt x="805" y="156"/>
                      <a:pt x="805" y="156"/>
                    </a:cubicBezTo>
                    <a:lnTo>
                      <a:pt x="805" y="156"/>
                    </a:lnTo>
                    <a:lnTo>
                      <a:pt x="805" y="156"/>
                    </a:lnTo>
                    <a:cubicBezTo>
                      <a:pt x="805" y="156"/>
                      <a:pt x="805" y="156"/>
                      <a:pt x="775" y="156"/>
                    </a:cubicBezTo>
                    <a:lnTo>
                      <a:pt x="775" y="187"/>
                    </a:lnTo>
                    <a:lnTo>
                      <a:pt x="775" y="187"/>
                    </a:lnTo>
                    <a:lnTo>
                      <a:pt x="775" y="187"/>
                    </a:lnTo>
                    <a:lnTo>
                      <a:pt x="775" y="187"/>
                    </a:lnTo>
                    <a:lnTo>
                      <a:pt x="775" y="217"/>
                    </a:lnTo>
                    <a:lnTo>
                      <a:pt x="805" y="217"/>
                    </a:lnTo>
                    <a:cubicBezTo>
                      <a:pt x="805" y="249"/>
                      <a:pt x="805" y="249"/>
                      <a:pt x="805" y="249"/>
                    </a:cubicBezTo>
                    <a:lnTo>
                      <a:pt x="805" y="249"/>
                    </a:lnTo>
                    <a:cubicBezTo>
                      <a:pt x="805" y="280"/>
                      <a:pt x="805" y="311"/>
                      <a:pt x="775" y="311"/>
                    </a:cubicBezTo>
                    <a:lnTo>
                      <a:pt x="775" y="311"/>
                    </a:lnTo>
                    <a:lnTo>
                      <a:pt x="775" y="311"/>
                    </a:lnTo>
                    <a:lnTo>
                      <a:pt x="775" y="311"/>
                    </a:lnTo>
                    <a:lnTo>
                      <a:pt x="775" y="311"/>
                    </a:lnTo>
                    <a:lnTo>
                      <a:pt x="744" y="311"/>
                    </a:lnTo>
                    <a:cubicBezTo>
                      <a:pt x="744" y="311"/>
                      <a:pt x="744" y="311"/>
                      <a:pt x="713" y="311"/>
                    </a:cubicBezTo>
                    <a:lnTo>
                      <a:pt x="713" y="311"/>
                    </a:lnTo>
                    <a:lnTo>
                      <a:pt x="713" y="311"/>
                    </a:lnTo>
                    <a:lnTo>
                      <a:pt x="713" y="311"/>
                    </a:lnTo>
                    <a:lnTo>
                      <a:pt x="681" y="311"/>
                    </a:lnTo>
                    <a:lnTo>
                      <a:pt x="681" y="311"/>
                    </a:lnTo>
                    <a:lnTo>
                      <a:pt x="651" y="311"/>
                    </a:lnTo>
                    <a:lnTo>
                      <a:pt x="651" y="311"/>
                    </a:lnTo>
                    <a:cubicBezTo>
                      <a:pt x="620" y="311"/>
                      <a:pt x="620" y="311"/>
                      <a:pt x="620" y="280"/>
                    </a:cubicBezTo>
                    <a:lnTo>
                      <a:pt x="620" y="280"/>
                    </a:lnTo>
                    <a:lnTo>
                      <a:pt x="620" y="280"/>
                    </a:lnTo>
                    <a:cubicBezTo>
                      <a:pt x="589" y="280"/>
                      <a:pt x="589" y="280"/>
                      <a:pt x="589" y="280"/>
                    </a:cubicBezTo>
                    <a:cubicBezTo>
                      <a:pt x="589" y="280"/>
                      <a:pt x="589" y="311"/>
                      <a:pt x="557" y="311"/>
                    </a:cubicBezTo>
                    <a:lnTo>
                      <a:pt x="557" y="311"/>
                    </a:lnTo>
                    <a:lnTo>
                      <a:pt x="557" y="311"/>
                    </a:lnTo>
                    <a:lnTo>
                      <a:pt x="557" y="311"/>
                    </a:lnTo>
                    <a:cubicBezTo>
                      <a:pt x="527" y="311"/>
                      <a:pt x="527" y="280"/>
                      <a:pt x="527" y="280"/>
                    </a:cubicBezTo>
                    <a:lnTo>
                      <a:pt x="527" y="280"/>
                    </a:lnTo>
                    <a:cubicBezTo>
                      <a:pt x="527" y="280"/>
                      <a:pt x="496" y="280"/>
                      <a:pt x="496" y="311"/>
                    </a:cubicBezTo>
                    <a:lnTo>
                      <a:pt x="496" y="311"/>
                    </a:lnTo>
                    <a:lnTo>
                      <a:pt x="465" y="311"/>
                    </a:lnTo>
                    <a:lnTo>
                      <a:pt x="465" y="311"/>
                    </a:lnTo>
                    <a:lnTo>
                      <a:pt x="465" y="311"/>
                    </a:lnTo>
                    <a:lnTo>
                      <a:pt x="465" y="311"/>
                    </a:lnTo>
                    <a:cubicBezTo>
                      <a:pt x="433" y="311"/>
                      <a:pt x="433" y="311"/>
                      <a:pt x="433" y="280"/>
                    </a:cubicBezTo>
                    <a:lnTo>
                      <a:pt x="433" y="280"/>
                    </a:lnTo>
                    <a:lnTo>
                      <a:pt x="433" y="280"/>
                    </a:lnTo>
                    <a:cubicBezTo>
                      <a:pt x="433" y="311"/>
                      <a:pt x="403" y="311"/>
                      <a:pt x="403" y="311"/>
                    </a:cubicBezTo>
                    <a:lnTo>
                      <a:pt x="403" y="311"/>
                    </a:lnTo>
                    <a:lnTo>
                      <a:pt x="403" y="311"/>
                    </a:lnTo>
                    <a:lnTo>
                      <a:pt x="403" y="311"/>
                    </a:lnTo>
                    <a:cubicBezTo>
                      <a:pt x="372" y="311"/>
                      <a:pt x="372" y="311"/>
                      <a:pt x="372" y="280"/>
                    </a:cubicBezTo>
                    <a:lnTo>
                      <a:pt x="372" y="280"/>
                    </a:lnTo>
                    <a:lnTo>
                      <a:pt x="372" y="280"/>
                    </a:lnTo>
                    <a:lnTo>
                      <a:pt x="341" y="280"/>
                    </a:lnTo>
                    <a:lnTo>
                      <a:pt x="341" y="280"/>
                    </a:lnTo>
                    <a:cubicBezTo>
                      <a:pt x="341" y="249"/>
                      <a:pt x="341" y="249"/>
                      <a:pt x="341" y="249"/>
                    </a:cubicBezTo>
                    <a:lnTo>
                      <a:pt x="309" y="249"/>
                    </a:lnTo>
                    <a:cubicBezTo>
                      <a:pt x="309" y="249"/>
                      <a:pt x="309" y="249"/>
                      <a:pt x="309" y="280"/>
                    </a:cubicBezTo>
                    <a:lnTo>
                      <a:pt x="309" y="280"/>
                    </a:lnTo>
                    <a:lnTo>
                      <a:pt x="309" y="280"/>
                    </a:lnTo>
                    <a:lnTo>
                      <a:pt x="309" y="280"/>
                    </a:lnTo>
                    <a:cubicBezTo>
                      <a:pt x="279" y="280"/>
                      <a:pt x="279" y="249"/>
                      <a:pt x="279" y="249"/>
                    </a:cubicBezTo>
                    <a:lnTo>
                      <a:pt x="279" y="249"/>
                    </a:lnTo>
                    <a:lnTo>
                      <a:pt x="279" y="249"/>
                    </a:lnTo>
                    <a:lnTo>
                      <a:pt x="279" y="249"/>
                    </a:lnTo>
                    <a:cubicBezTo>
                      <a:pt x="248" y="249"/>
                      <a:pt x="248" y="249"/>
                      <a:pt x="248" y="249"/>
                    </a:cubicBezTo>
                    <a:lnTo>
                      <a:pt x="248" y="249"/>
                    </a:lnTo>
                    <a:lnTo>
                      <a:pt x="248" y="249"/>
                    </a:lnTo>
                    <a:lnTo>
                      <a:pt x="217" y="249"/>
                    </a:lnTo>
                    <a:lnTo>
                      <a:pt x="217" y="249"/>
                    </a:lnTo>
                    <a:lnTo>
                      <a:pt x="217" y="249"/>
                    </a:lnTo>
                    <a:lnTo>
                      <a:pt x="217" y="249"/>
                    </a:lnTo>
                    <a:lnTo>
                      <a:pt x="217" y="249"/>
                    </a:lnTo>
                    <a:lnTo>
                      <a:pt x="185" y="249"/>
                    </a:lnTo>
                    <a:lnTo>
                      <a:pt x="185" y="249"/>
                    </a:lnTo>
                    <a:lnTo>
                      <a:pt x="185" y="249"/>
                    </a:lnTo>
                    <a:lnTo>
                      <a:pt x="185" y="249"/>
                    </a:lnTo>
                    <a:lnTo>
                      <a:pt x="185" y="249"/>
                    </a:lnTo>
                    <a:lnTo>
                      <a:pt x="185" y="249"/>
                    </a:lnTo>
                    <a:lnTo>
                      <a:pt x="185" y="249"/>
                    </a:lnTo>
                    <a:cubicBezTo>
                      <a:pt x="185" y="249"/>
                      <a:pt x="185" y="280"/>
                      <a:pt x="155" y="280"/>
                    </a:cubicBezTo>
                    <a:lnTo>
                      <a:pt x="155" y="280"/>
                    </a:lnTo>
                    <a:lnTo>
                      <a:pt x="155" y="280"/>
                    </a:lnTo>
                    <a:cubicBezTo>
                      <a:pt x="124" y="280"/>
                      <a:pt x="124" y="280"/>
                      <a:pt x="124" y="280"/>
                    </a:cubicBezTo>
                    <a:lnTo>
                      <a:pt x="124" y="280"/>
                    </a:lnTo>
                    <a:lnTo>
                      <a:pt x="124" y="280"/>
                    </a:lnTo>
                    <a:cubicBezTo>
                      <a:pt x="93" y="311"/>
                      <a:pt x="93" y="311"/>
                      <a:pt x="93" y="311"/>
                    </a:cubicBezTo>
                    <a:lnTo>
                      <a:pt x="93" y="311"/>
                    </a:lnTo>
                    <a:cubicBezTo>
                      <a:pt x="93" y="311"/>
                      <a:pt x="93" y="311"/>
                      <a:pt x="93" y="341"/>
                    </a:cubicBezTo>
                    <a:lnTo>
                      <a:pt x="93" y="341"/>
                    </a:lnTo>
                    <a:lnTo>
                      <a:pt x="93" y="341"/>
                    </a:lnTo>
                    <a:cubicBezTo>
                      <a:pt x="93" y="341"/>
                      <a:pt x="93" y="341"/>
                      <a:pt x="93" y="373"/>
                    </a:cubicBezTo>
                    <a:cubicBezTo>
                      <a:pt x="61" y="373"/>
                      <a:pt x="61" y="373"/>
                      <a:pt x="61" y="373"/>
                    </a:cubicBezTo>
                    <a:lnTo>
                      <a:pt x="61" y="373"/>
                    </a:lnTo>
                    <a:lnTo>
                      <a:pt x="61" y="373"/>
                    </a:lnTo>
                    <a:lnTo>
                      <a:pt x="61" y="373"/>
                    </a:lnTo>
                    <a:lnTo>
                      <a:pt x="61" y="373"/>
                    </a:lnTo>
                    <a:cubicBezTo>
                      <a:pt x="31" y="373"/>
                      <a:pt x="31" y="373"/>
                      <a:pt x="31" y="341"/>
                    </a:cubicBezTo>
                    <a:lnTo>
                      <a:pt x="31" y="341"/>
                    </a:lnTo>
                    <a:lnTo>
                      <a:pt x="31" y="341"/>
                    </a:lnTo>
                    <a:cubicBezTo>
                      <a:pt x="31" y="341"/>
                      <a:pt x="31" y="341"/>
                      <a:pt x="0" y="341"/>
                    </a:cubicBezTo>
                    <a:cubicBezTo>
                      <a:pt x="0" y="341"/>
                      <a:pt x="0" y="341"/>
                      <a:pt x="0" y="311"/>
                    </a:cubicBezTo>
                    <a:lnTo>
                      <a:pt x="0" y="311"/>
                    </a:lnTo>
                    <a:lnTo>
                      <a:pt x="0" y="311"/>
                    </a:lnTo>
                    <a:cubicBezTo>
                      <a:pt x="0" y="341"/>
                      <a:pt x="0" y="341"/>
                      <a:pt x="0" y="373"/>
                    </a:cubicBezTo>
                    <a:lnTo>
                      <a:pt x="0" y="373"/>
                    </a:lnTo>
                    <a:lnTo>
                      <a:pt x="0" y="373"/>
                    </a:lnTo>
                    <a:lnTo>
                      <a:pt x="0" y="373"/>
                    </a:lnTo>
                    <a:lnTo>
                      <a:pt x="0" y="373"/>
                    </a:lnTo>
                    <a:cubicBezTo>
                      <a:pt x="0" y="373"/>
                      <a:pt x="0" y="373"/>
                      <a:pt x="0" y="4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06" name="Freeform 103"/>
              <p:cNvSpPr>
                <a:spLocks noChangeArrowheads="1"/>
              </p:cNvSpPr>
              <p:nvPr/>
            </p:nvSpPr>
            <p:spPr bwMode="auto">
              <a:xfrm>
                <a:off x="6469063" y="1624013"/>
                <a:ext cx="77787" cy="44450"/>
              </a:xfrm>
              <a:custGeom>
                <a:avLst/>
                <a:gdLst>
                  <a:gd name="T0" fmla="*/ 62 w 218"/>
                  <a:gd name="T1" fmla="*/ 0 h 124"/>
                  <a:gd name="T2" fmla="*/ 62 w 218"/>
                  <a:gd name="T3" fmla="*/ 0 h 124"/>
                  <a:gd name="T4" fmla="*/ 62 w 218"/>
                  <a:gd name="T5" fmla="*/ 0 h 124"/>
                  <a:gd name="T6" fmla="*/ 62 w 218"/>
                  <a:gd name="T7" fmla="*/ 0 h 124"/>
                  <a:gd name="T8" fmla="*/ 62 w 218"/>
                  <a:gd name="T9" fmla="*/ 30 h 124"/>
                  <a:gd name="T10" fmla="*/ 62 w 218"/>
                  <a:gd name="T11" fmla="*/ 62 h 124"/>
                  <a:gd name="T12" fmla="*/ 62 w 218"/>
                  <a:gd name="T13" fmla="*/ 62 h 124"/>
                  <a:gd name="T14" fmla="*/ 31 w 218"/>
                  <a:gd name="T15" fmla="*/ 93 h 124"/>
                  <a:gd name="T16" fmla="*/ 31 w 218"/>
                  <a:gd name="T17" fmla="*/ 93 h 124"/>
                  <a:gd name="T18" fmla="*/ 0 w 218"/>
                  <a:gd name="T19" fmla="*/ 93 h 124"/>
                  <a:gd name="T20" fmla="*/ 0 w 218"/>
                  <a:gd name="T21" fmla="*/ 93 h 124"/>
                  <a:gd name="T22" fmla="*/ 0 w 218"/>
                  <a:gd name="T23" fmla="*/ 93 h 124"/>
                  <a:gd name="T24" fmla="*/ 31 w 218"/>
                  <a:gd name="T25" fmla="*/ 93 h 124"/>
                  <a:gd name="T26" fmla="*/ 31 w 218"/>
                  <a:gd name="T27" fmla="*/ 93 h 124"/>
                  <a:gd name="T28" fmla="*/ 62 w 218"/>
                  <a:gd name="T29" fmla="*/ 93 h 124"/>
                  <a:gd name="T30" fmla="*/ 62 w 218"/>
                  <a:gd name="T31" fmla="*/ 93 h 124"/>
                  <a:gd name="T32" fmla="*/ 93 w 218"/>
                  <a:gd name="T33" fmla="*/ 123 h 124"/>
                  <a:gd name="T34" fmla="*/ 124 w 218"/>
                  <a:gd name="T35" fmla="*/ 123 h 124"/>
                  <a:gd name="T36" fmla="*/ 124 w 218"/>
                  <a:gd name="T37" fmla="*/ 123 h 124"/>
                  <a:gd name="T38" fmla="*/ 155 w 218"/>
                  <a:gd name="T39" fmla="*/ 93 h 124"/>
                  <a:gd name="T40" fmla="*/ 186 w 218"/>
                  <a:gd name="T41" fmla="*/ 62 h 124"/>
                  <a:gd name="T42" fmla="*/ 186 w 218"/>
                  <a:gd name="T43" fmla="*/ 62 h 124"/>
                  <a:gd name="T44" fmla="*/ 186 w 218"/>
                  <a:gd name="T45" fmla="*/ 62 h 124"/>
                  <a:gd name="T46" fmla="*/ 186 w 218"/>
                  <a:gd name="T47" fmla="*/ 62 h 124"/>
                  <a:gd name="T48" fmla="*/ 217 w 218"/>
                  <a:gd name="T49" fmla="*/ 62 h 124"/>
                  <a:gd name="T50" fmla="*/ 217 w 218"/>
                  <a:gd name="T51" fmla="*/ 62 h 124"/>
                  <a:gd name="T52" fmla="*/ 217 w 218"/>
                  <a:gd name="T53" fmla="*/ 62 h 124"/>
                  <a:gd name="T54" fmla="*/ 217 w 218"/>
                  <a:gd name="T55" fmla="*/ 62 h 124"/>
                  <a:gd name="T56" fmla="*/ 186 w 218"/>
                  <a:gd name="T57" fmla="*/ 30 h 124"/>
                  <a:gd name="T58" fmla="*/ 155 w 218"/>
                  <a:gd name="T59" fmla="*/ 30 h 124"/>
                  <a:gd name="T60" fmla="*/ 93 w 218"/>
                  <a:gd name="T61" fmla="*/ 0 h 124"/>
                  <a:gd name="T62" fmla="*/ 93 w 218"/>
                  <a:gd name="T63" fmla="*/ 0 h 124"/>
                  <a:gd name="T64" fmla="*/ 62 w 218"/>
                  <a:gd name="T65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18" h="124">
                    <a:moveTo>
                      <a:pt x="62" y="0"/>
                    </a:moveTo>
                    <a:lnTo>
                      <a:pt x="62" y="0"/>
                    </a:lnTo>
                    <a:lnTo>
                      <a:pt x="62" y="0"/>
                    </a:lnTo>
                    <a:lnTo>
                      <a:pt x="62" y="0"/>
                    </a:lnTo>
                    <a:lnTo>
                      <a:pt x="62" y="30"/>
                    </a:lnTo>
                    <a:cubicBezTo>
                      <a:pt x="62" y="30"/>
                      <a:pt x="62" y="30"/>
                      <a:pt x="62" y="62"/>
                    </a:cubicBezTo>
                    <a:lnTo>
                      <a:pt x="62" y="62"/>
                    </a:lnTo>
                    <a:lnTo>
                      <a:pt x="31" y="93"/>
                    </a:lnTo>
                    <a:lnTo>
                      <a:pt x="31" y="93"/>
                    </a:lnTo>
                    <a:cubicBezTo>
                      <a:pt x="0" y="93"/>
                      <a:pt x="0" y="93"/>
                      <a:pt x="0" y="93"/>
                    </a:cubicBezTo>
                    <a:lnTo>
                      <a:pt x="0" y="93"/>
                    </a:lnTo>
                    <a:lnTo>
                      <a:pt x="0" y="93"/>
                    </a:lnTo>
                    <a:cubicBezTo>
                      <a:pt x="31" y="93"/>
                      <a:pt x="31" y="93"/>
                      <a:pt x="31" y="93"/>
                    </a:cubicBezTo>
                    <a:lnTo>
                      <a:pt x="31" y="93"/>
                    </a:lnTo>
                    <a:cubicBezTo>
                      <a:pt x="62" y="93"/>
                      <a:pt x="62" y="93"/>
                      <a:pt x="62" y="93"/>
                    </a:cubicBezTo>
                    <a:lnTo>
                      <a:pt x="62" y="93"/>
                    </a:lnTo>
                    <a:lnTo>
                      <a:pt x="93" y="123"/>
                    </a:lnTo>
                    <a:cubicBezTo>
                      <a:pt x="124" y="123"/>
                      <a:pt x="124" y="123"/>
                      <a:pt x="124" y="123"/>
                    </a:cubicBezTo>
                    <a:lnTo>
                      <a:pt x="124" y="123"/>
                    </a:lnTo>
                    <a:cubicBezTo>
                      <a:pt x="124" y="93"/>
                      <a:pt x="124" y="93"/>
                      <a:pt x="155" y="93"/>
                    </a:cubicBezTo>
                    <a:cubicBezTo>
                      <a:pt x="155" y="62"/>
                      <a:pt x="155" y="62"/>
                      <a:pt x="186" y="62"/>
                    </a:cubicBezTo>
                    <a:lnTo>
                      <a:pt x="186" y="62"/>
                    </a:lnTo>
                    <a:lnTo>
                      <a:pt x="186" y="62"/>
                    </a:lnTo>
                    <a:lnTo>
                      <a:pt x="186" y="62"/>
                    </a:lnTo>
                    <a:cubicBezTo>
                      <a:pt x="217" y="62"/>
                      <a:pt x="217" y="62"/>
                      <a:pt x="217" y="62"/>
                    </a:cubicBezTo>
                    <a:lnTo>
                      <a:pt x="217" y="62"/>
                    </a:lnTo>
                    <a:lnTo>
                      <a:pt x="217" y="62"/>
                    </a:lnTo>
                    <a:lnTo>
                      <a:pt x="217" y="62"/>
                    </a:lnTo>
                    <a:cubicBezTo>
                      <a:pt x="186" y="62"/>
                      <a:pt x="186" y="62"/>
                      <a:pt x="186" y="30"/>
                    </a:cubicBezTo>
                    <a:lnTo>
                      <a:pt x="155" y="30"/>
                    </a:lnTo>
                    <a:cubicBezTo>
                      <a:pt x="124" y="30"/>
                      <a:pt x="124" y="30"/>
                      <a:pt x="93" y="0"/>
                    </a:cubicBezTo>
                    <a:lnTo>
                      <a:pt x="93" y="0"/>
                    </a:lnTo>
                    <a:cubicBezTo>
                      <a:pt x="93" y="0"/>
                      <a:pt x="93" y="0"/>
                      <a:pt x="62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07" name="Freeform 104"/>
              <p:cNvSpPr>
                <a:spLocks noChangeArrowheads="1"/>
              </p:cNvSpPr>
              <p:nvPr/>
            </p:nvSpPr>
            <p:spPr bwMode="auto">
              <a:xfrm>
                <a:off x="6491288" y="1423988"/>
                <a:ext cx="33337" cy="100012"/>
              </a:xfrm>
              <a:custGeom>
                <a:avLst/>
                <a:gdLst>
                  <a:gd name="T0" fmla="*/ 0 w 94"/>
                  <a:gd name="T1" fmla="*/ 62 h 280"/>
                  <a:gd name="T2" fmla="*/ 0 w 94"/>
                  <a:gd name="T3" fmla="*/ 62 h 280"/>
                  <a:gd name="T4" fmla="*/ 0 w 94"/>
                  <a:gd name="T5" fmla="*/ 92 h 280"/>
                  <a:gd name="T6" fmla="*/ 31 w 94"/>
                  <a:gd name="T7" fmla="*/ 92 h 280"/>
                  <a:gd name="T8" fmla="*/ 31 w 94"/>
                  <a:gd name="T9" fmla="*/ 92 h 280"/>
                  <a:gd name="T10" fmla="*/ 31 w 94"/>
                  <a:gd name="T11" fmla="*/ 124 h 280"/>
                  <a:gd name="T12" fmla="*/ 31 w 94"/>
                  <a:gd name="T13" fmla="*/ 155 h 280"/>
                  <a:gd name="T14" fmla="*/ 31 w 94"/>
                  <a:gd name="T15" fmla="*/ 155 h 280"/>
                  <a:gd name="T16" fmla="*/ 31 w 94"/>
                  <a:gd name="T17" fmla="*/ 155 h 280"/>
                  <a:gd name="T18" fmla="*/ 31 w 94"/>
                  <a:gd name="T19" fmla="*/ 216 h 280"/>
                  <a:gd name="T20" fmla="*/ 31 w 94"/>
                  <a:gd name="T21" fmla="*/ 248 h 280"/>
                  <a:gd name="T22" fmla="*/ 31 w 94"/>
                  <a:gd name="T23" fmla="*/ 279 h 280"/>
                  <a:gd name="T24" fmla="*/ 31 w 94"/>
                  <a:gd name="T25" fmla="*/ 279 h 280"/>
                  <a:gd name="T26" fmla="*/ 31 w 94"/>
                  <a:gd name="T27" fmla="*/ 279 h 280"/>
                  <a:gd name="T28" fmla="*/ 31 w 94"/>
                  <a:gd name="T29" fmla="*/ 279 h 280"/>
                  <a:gd name="T30" fmla="*/ 31 w 94"/>
                  <a:gd name="T31" fmla="*/ 279 h 280"/>
                  <a:gd name="T32" fmla="*/ 31 w 94"/>
                  <a:gd name="T33" fmla="*/ 248 h 280"/>
                  <a:gd name="T34" fmla="*/ 31 w 94"/>
                  <a:gd name="T35" fmla="*/ 216 h 280"/>
                  <a:gd name="T36" fmla="*/ 62 w 94"/>
                  <a:gd name="T37" fmla="*/ 216 h 280"/>
                  <a:gd name="T38" fmla="*/ 62 w 94"/>
                  <a:gd name="T39" fmla="*/ 216 h 280"/>
                  <a:gd name="T40" fmla="*/ 93 w 94"/>
                  <a:gd name="T41" fmla="*/ 216 h 280"/>
                  <a:gd name="T42" fmla="*/ 93 w 94"/>
                  <a:gd name="T43" fmla="*/ 216 h 280"/>
                  <a:gd name="T44" fmla="*/ 93 w 94"/>
                  <a:gd name="T45" fmla="*/ 216 h 280"/>
                  <a:gd name="T46" fmla="*/ 93 w 94"/>
                  <a:gd name="T47" fmla="*/ 186 h 280"/>
                  <a:gd name="T48" fmla="*/ 93 w 94"/>
                  <a:gd name="T49" fmla="*/ 186 h 280"/>
                  <a:gd name="T50" fmla="*/ 62 w 94"/>
                  <a:gd name="T51" fmla="*/ 155 h 280"/>
                  <a:gd name="T52" fmla="*/ 62 w 94"/>
                  <a:gd name="T53" fmla="*/ 155 h 280"/>
                  <a:gd name="T54" fmla="*/ 62 w 94"/>
                  <a:gd name="T55" fmla="*/ 124 h 280"/>
                  <a:gd name="T56" fmla="*/ 31 w 94"/>
                  <a:gd name="T57" fmla="*/ 92 h 280"/>
                  <a:gd name="T58" fmla="*/ 62 w 94"/>
                  <a:gd name="T59" fmla="*/ 31 h 280"/>
                  <a:gd name="T60" fmla="*/ 62 w 94"/>
                  <a:gd name="T61" fmla="*/ 31 h 280"/>
                  <a:gd name="T62" fmla="*/ 62 w 94"/>
                  <a:gd name="T63" fmla="*/ 31 h 280"/>
                  <a:gd name="T64" fmla="*/ 62 w 94"/>
                  <a:gd name="T65" fmla="*/ 0 h 280"/>
                  <a:gd name="T66" fmla="*/ 62 w 94"/>
                  <a:gd name="T67" fmla="*/ 0 h 280"/>
                  <a:gd name="T68" fmla="*/ 62 w 94"/>
                  <a:gd name="T69" fmla="*/ 0 h 280"/>
                  <a:gd name="T70" fmla="*/ 31 w 94"/>
                  <a:gd name="T71" fmla="*/ 0 h 280"/>
                  <a:gd name="T72" fmla="*/ 31 w 94"/>
                  <a:gd name="T73" fmla="*/ 0 h 280"/>
                  <a:gd name="T74" fmla="*/ 31 w 94"/>
                  <a:gd name="T75" fmla="*/ 0 h 280"/>
                  <a:gd name="T76" fmla="*/ 0 w 94"/>
                  <a:gd name="T77" fmla="*/ 62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4" h="280">
                    <a:moveTo>
                      <a:pt x="0" y="62"/>
                    </a:moveTo>
                    <a:lnTo>
                      <a:pt x="0" y="62"/>
                    </a:lnTo>
                    <a:cubicBezTo>
                      <a:pt x="0" y="92"/>
                      <a:pt x="0" y="92"/>
                      <a:pt x="0" y="92"/>
                    </a:cubicBezTo>
                    <a:cubicBezTo>
                      <a:pt x="0" y="92"/>
                      <a:pt x="0" y="92"/>
                      <a:pt x="31" y="92"/>
                    </a:cubicBezTo>
                    <a:lnTo>
                      <a:pt x="31" y="92"/>
                    </a:lnTo>
                    <a:lnTo>
                      <a:pt x="31" y="124"/>
                    </a:lnTo>
                    <a:cubicBezTo>
                      <a:pt x="31" y="155"/>
                      <a:pt x="31" y="155"/>
                      <a:pt x="31" y="155"/>
                    </a:cubicBezTo>
                    <a:lnTo>
                      <a:pt x="31" y="155"/>
                    </a:lnTo>
                    <a:lnTo>
                      <a:pt x="31" y="155"/>
                    </a:lnTo>
                    <a:cubicBezTo>
                      <a:pt x="31" y="186"/>
                      <a:pt x="31" y="216"/>
                      <a:pt x="31" y="216"/>
                    </a:cubicBezTo>
                    <a:cubicBezTo>
                      <a:pt x="31" y="248"/>
                      <a:pt x="31" y="248"/>
                      <a:pt x="31" y="248"/>
                    </a:cubicBezTo>
                    <a:lnTo>
                      <a:pt x="31" y="279"/>
                    </a:lnTo>
                    <a:lnTo>
                      <a:pt x="31" y="279"/>
                    </a:lnTo>
                    <a:lnTo>
                      <a:pt x="31" y="279"/>
                    </a:lnTo>
                    <a:lnTo>
                      <a:pt x="31" y="279"/>
                    </a:lnTo>
                    <a:lnTo>
                      <a:pt x="31" y="279"/>
                    </a:lnTo>
                    <a:cubicBezTo>
                      <a:pt x="31" y="279"/>
                      <a:pt x="31" y="279"/>
                      <a:pt x="31" y="248"/>
                    </a:cubicBezTo>
                    <a:cubicBezTo>
                      <a:pt x="31" y="248"/>
                      <a:pt x="31" y="248"/>
                      <a:pt x="31" y="216"/>
                    </a:cubicBezTo>
                    <a:lnTo>
                      <a:pt x="62" y="216"/>
                    </a:lnTo>
                    <a:lnTo>
                      <a:pt x="62" y="216"/>
                    </a:lnTo>
                    <a:cubicBezTo>
                      <a:pt x="93" y="216"/>
                      <a:pt x="93" y="216"/>
                      <a:pt x="93" y="216"/>
                    </a:cubicBezTo>
                    <a:lnTo>
                      <a:pt x="93" y="216"/>
                    </a:lnTo>
                    <a:lnTo>
                      <a:pt x="93" y="216"/>
                    </a:lnTo>
                    <a:cubicBezTo>
                      <a:pt x="93" y="186"/>
                      <a:pt x="62" y="186"/>
                      <a:pt x="93" y="186"/>
                    </a:cubicBezTo>
                    <a:lnTo>
                      <a:pt x="93" y="186"/>
                    </a:lnTo>
                    <a:cubicBezTo>
                      <a:pt x="93" y="186"/>
                      <a:pt x="93" y="186"/>
                      <a:pt x="62" y="155"/>
                    </a:cubicBezTo>
                    <a:lnTo>
                      <a:pt x="62" y="155"/>
                    </a:lnTo>
                    <a:lnTo>
                      <a:pt x="62" y="124"/>
                    </a:lnTo>
                    <a:cubicBezTo>
                      <a:pt x="62" y="124"/>
                      <a:pt x="62" y="92"/>
                      <a:pt x="31" y="92"/>
                    </a:cubicBezTo>
                    <a:cubicBezTo>
                      <a:pt x="31" y="62"/>
                      <a:pt x="31" y="31"/>
                      <a:pt x="62" y="31"/>
                    </a:cubicBezTo>
                    <a:lnTo>
                      <a:pt x="62" y="31"/>
                    </a:lnTo>
                    <a:lnTo>
                      <a:pt x="62" y="31"/>
                    </a:lnTo>
                    <a:lnTo>
                      <a:pt x="62" y="0"/>
                    </a:lnTo>
                    <a:lnTo>
                      <a:pt x="62" y="0"/>
                    </a:lnTo>
                    <a:lnTo>
                      <a:pt x="62" y="0"/>
                    </a:lnTo>
                    <a:cubicBezTo>
                      <a:pt x="62" y="0"/>
                      <a:pt x="62" y="0"/>
                      <a:pt x="31" y="0"/>
                    </a:cubicBezTo>
                    <a:lnTo>
                      <a:pt x="31" y="0"/>
                    </a:lnTo>
                    <a:lnTo>
                      <a:pt x="31" y="0"/>
                    </a:lnTo>
                    <a:cubicBezTo>
                      <a:pt x="31" y="31"/>
                      <a:pt x="0" y="31"/>
                      <a:pt x="0" y="6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08" name="Freeform 105"/>
              <p:cNvSpPr>
                <a:spLocks noChangeArrowheads="1"/>
              </p:cNvSpPr>
              <p:nvPr/>
            </p:nvSpPr>
            <p:spPr bwMode="auto">
              <a:xfrm>
                <a:off x="5141913" y="1423988"/>
                <a:ext cx="1193800" cy="736600"/>
              </a:xfrm>
              <a:custGeom>
                <a:avLst/>
                <a:gdLst>
                  <a:gd name="T0" fmla="*/ 2913 w 3317"/>
                  <a:gd name="T1" fmla="*/ 712 h 2046"/>
                  <a:gd name="T2" fmla="*/ 3130 w 3317"/>
                  <a:gd name="T3" fmla="*/ 620 h 2046"/>
                  <a:gd name="T4" fmla="*/ 3161 w 3317"/>
                  <a:gd name="T5" fmla="*/ 496 h 2046"/>
                  <a:gd name="T6" fmla="*/ 3254 w 3317"/>
                  <a:gd name="T7" fmla="*/ 464 h 2046"/>
                  <a:gd name="T8" fmla="*/ 3254 w 3317"/>
                  <a:gd name="T9" fmla="*/ 340 h 2046"/>
                  <a:gd name="T10" fmla="*/ 3069 w 3317"/>
                  <a:gd name="T11" fmla="*/ 279 h 2046"/>
                  <a:gd name="T12" fmla="*/ 2851 w 3317"/>
                  <a:gd name="T13" fmla="*/ 62 h 2046"/>
                  <a:gd name="T14" fmla="*/ 2665 w 3317"/>
                  <a:gd name="T15" fmla="*/ 0 h 2046"/>
                  <a:gd name="T16" fmla="*/ 2603 w 3317"/>
                  <a:gd name="T17" fmla="*/ 62 h 2046"/>
                  <a:gd name="T18" fmla="*/ 2479 w 3317"/>
                  <a:gd name="T19" fmla="*/ 216 h 2046"/>
                  <a:gd name="T20" fmla="*/ 2325 w 3317"/>
                  <a:gd name="T21" fmla="*/ 310 h 2046"/>
                  <a:gd name="T22" fmla="*/ 2541 w 3317"/>
                  <a:gd name="T23" fmla="*/ 403 h 2046"/>
                  <a:gd name="T24" fmla="*/ 2479 w 3317"/>
                  <a:gd name="T25" fmla="*/ 434 h 2046"/>
                  <a:gd name="T26" fmla="*/ 2355 w 3317"/>
                  <a:gd name="T27" fmla="*/ 464 h 2046"/>
                  <a:gd name="T28" fmla="*/ 2201 w 3317"/>
                  <a:gd name="T29" fmla="*/ 558 h 2046"/>
                  <a:gd name="T30" fmla="*/ 2107 w 3317"/>
                  <a:gd name="T31" fmla="*/ 588 h 2046"/>
                  <a:gd name="T32" fmla="*/ 1983 w 3317"/>
                  <a:gd name="T33" fmla="*/ 712 h 2046"/>
                  <a:gd name="T34" fmla="*/ 1673 w 3317"/>
                  <a:gd name="T35" fmla="*/ 744 h 2046"/>
                  <a:gd name="T36" fmla="*/ 1549 w 3317"/>
                  <a:gd name="T37" fmla="*/ 744 h 2046"/>
                  <a:gd name="T38" fmla="*/ 1240 w 3317"/>
                  <a:gd name="T39" fmla="*/ 681 h 2046"/>
                  <a:gd name="T40" fmla="*/ 1085 w 3317"/>
                  <a:gd name="T41" fmla="*/ 558 h 2046"/>
                  <a:gd name="T42" fmla="*/ 898 w 3317"/>
                  <a:gd name="T43" fmla="*/ 434 h 2046"/>
                  <a:gd name="T44" fmla="*/ 713 w 3317"/>
                  <a:gd name="T45" fmla="*/ 279 h 2046"/>
                  <a:gd name="T46" fmla="*/ 620 w 3317"/>
                  <a:gd name="T47" fmla="*/ 434 h 2046"/>
                  <a:gd name="T48" fmla="*/ 496 w 3317"/>
                  <a:gd name="T49" fmla="*/ 434 h 2046"/>
                  <a:gd name="T50" fmla="*/ 433 w 3317"/>
                  <a:gd name="T51" fmla="*/ 558 h 2046"/>
                  <a:gd name="T52" fmla="*/ 372 w 3317"/>
                  <a:gd name="T53" fmla="*/ 651 h 2046"/>
                  <a:gd name="T54" fmla="*/ 341 w 3317"/>
                  <a:gd name="T55" fmla="*/ 744 h 2046"/>
                  <a:gd name="T56" fmla="*/ 61 w 3317"/>
                  <a:gd name="T57" fmla="*/ 836 h 2046"/>
                  <a:gd name="T58" fmla="*/ 0 w 3317"/>
                  <a:gd name="T59" fmla="*/ 899 h 2046"/>
                  <a:gd name="T60" fmla="*/ 124 w 3317"/>
                  <a:gd name="T61" fmla="*/ 1053 h 2046"/>
                  <a:gd name="T62" fmla="*/ 248 w 3317"/>
                  <a:gd name="T63" fmla="*/ 1084 h 2046"/>
                  <a:gd name="T64" fmla="*/ 341 w 3317"/>
                  <a:gd name="T65" fmla="*/ 1084 h 2046"/>
                  <a:gd name="T66" fmla="*/ 341 w 3317"/>
                  <a:gd name="T67" fmla="*/ 1208 h 2046"/>
                  <a:gd name="T68" fmla="*/ 278 w 3317"/>
                  <a:gd name="T69" fmla="*/ 1364 h 2046"/>
                  <a:gd name="T70" fmla="*/ 372 w 3317"/>
                  <a:gd name="T71" fmla="*/ 1456 h 2046"/>
                  <a:gd name="T72" fmla="*/ 526 w 3317"/>
                  <a:gd name="T73" fmla="*/ 1488 h 2046"/>
                  <a:gd name="T74" fmla="*/ 650 w 3317"/>
                  <a:gd name="T75" fmla="*/ 1549 h 2046"/>
                  <a:gd name="T76" fmla="*/ 774 w 3317"/>
                  <a:gd name="T77" fmla="*/ 1580 h 2046"/>
                  <a:gd name="T78" fmla="*/ 868 w 3317"/>
                  <a:gd name="T79" fmla="*/ 1549 h 2046"/>
                  <a:gd name="T80" fmla="*/ 961 w 3317"/>
                  <a:gd name="T81" fmla="*/ 1580 h 2046"/>
                  <a:gd name="T82" fmla="*/ 1085 w 3317"/>
                  <a:gd name="T83" fmla="*/ 1519 h 2046"/>
                  <a:gd name="T84" fmla="*/ 1240 w 3317"/>
                  <a:gd name="T85" fmla="*/ 1488 h 2046"/>
                  <a:gd name="T86" fmla="*/ 1394 w 3317"/>
                  <a:gd name="T87" fmla="*/ 1704 h 2046"/>
                  <a:gd name="T88" fmla="*/ 1332 w 3317"/>
                  <a:gd name="T89" fmla="*/ 1828 h 2046"/>
                  <a:gd name="T90" fmla="*/ 1394 w 3317"/>
                  <a:gd name="T91" fmla="*/ 1890 h 2046"/>
                  <a:gd name="T92" fmla="*/ 1457 w 3317"/>
                  <a:gd name="T93" fmla="*/ 1984 h 2046"/>
                  <a:gd name="T94" fmla="*/ 1549 w 3317"/>
                  <a:gd name="T95" fmla="*/ 1952 h 2046"/>
                  <a:gd name="T96" fmla="*/ 1673 w 3317"/>
                  <a:gd name="T97" fmla="*/ 1921 h 2046"/>
                  <a:gd name="T98" fmla="*/ 1766 w 3317"/>
                  <a:gd name="T99" fmla="*/ 1921 h 2046"/>
                  <a:gd name="T100" fmla="*/ 1890 w 3317"/>
                  <a:gd name="T101" fmla="*/ 2014 h 2046"/>
                  <a:gd name="T102" fmla="*/ 2169 w 3317"/>
                  <a:gd name="T103" fmla="*/ 1952 h 2046"/>
                  <a:gd name="T104" fmla="*/ 2386 w 3317"/>
                  <a:gd name="T105" fmla="*/ 1828 h 2046"/>
                  <a:gd name="T106" fmla="*/ 2573 w 3317"/>
                  <a:gd name="T107" fmla="*/ 1612 h 2046"/>
                  <a:gd name="T108" fmla="*/ 2573 w 3317"/>
                  <a:gd name="T109" fmla="*/ 1519 h 2046"/>
                  <a:gd name="T110" fmla="*/ 2573 w 3317"/>
                  <a:gd name="T111" fmla="*/ 1271 h 2046"/>
                  <a:gd name="T112" fmla="*/ 2541 w 3317"/>
                  <a:gd name="T113" fmla="*/ 1053 h 2046"/>
                  <a:gd name="T114" fmla="*/ 2386 w 3317"/>
                  <a:gd name="T115" fmla="*/ 960 h 2046"/>
                  <a:gd name="T116" fmla="*/ 2603 w 3317"/>
                  <a:gd name="T117" fmla="*/ 744 h 2046"/>
                  <a:gd name="T118" fmla="*/ 2821 w 3317"/>
                  <a:gd name="T119" fmla="*/ 775 h 20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317" h="2046">
                    <a:moveTo>
                      <a:pt x="2821" y="775"/>
                    </a:moveTo>
                    <a:lnTo>
                      <a:pt x="2821" y="775"/>
                    </a:lnTo>
                    <a:lnTo>
                      <a:pt x="2821" y="775"/>
                    </a:lnTo>
                    <a:lnTo>
                      <a:pt x="2821" y="775"/>
                    </a:lnTo>
                    <a:lnTo>
                      <a:pt x="2821" y="775"/>
                    </a:lnTo>
                    <a:lnTo>
                      <a:pt x="2851" y="744"/>
                    </a:lnTo>
                    <a:lnTo>
                      <a:pt x="2851" y="744"/>
                    </a:lnTo>
                    <a:lnTo>
                      <a:pt x="2851" y="744"/>
                    </a:lnTo>
                    <a:lnTo>
                      <a:pt x="2882" y="744"/>
                    </a:lnTo>
                    <a:cubicBezTo>
                      <a:pt x="2882" y="712"/>
                      <a:pt x="2882" y="712"/>
                      <a:pt x="2913" y="712"/>
                    </a:cubicBezTo>
                    <a:lnTo>
                      <a:pt x="2913" y="712"/>
                    </a:lnTo>
                    <a:cubicBezTo>
                      <a:pt x="2944" y="712"/>
                      <a:pt x="2944" y="712"/>
                      <a:pt x="2944" y="712"/>
                    </a:cubicBezTo>
                    <a:cubicBezTo>
                      <a:pt x="2944" y="712"/>
                      <a:pt x="2975" y="712"/>
                      <a:pt x="2975" y="681"/>
                    </a:cubicBezTo>
                    <a:lnTo>
                      <a:pt x="2975" y="681"/>
                    </a:lnTo>
                    <a:lnTo>
                      <a:pt x="3006" y="681"/>
                    </a:lnTo>
                    <a:lnTo>
                      <a:pt x="3006" y="681"/>
                    </a:lnTo>
                    <a:cubicBezTo>
                      <a:pt x="3037" y="681"/>
                      <a:pt x="3037" y="651"/>
                      <a:pt x="3037" y="651"/>
                    </a:cubicBezTo>
                    <a:cubicBezTo>
                      <a:pt x="3037" y="651"/>
                      <a:pt x="3037" y="651"/>
                      <a:pt x="3069" y="620"/>
                    </a:cubicBezTo>
                    <a:lnTo>
                      <a:pt x="3069" y="620"/>
                    </a:lnTo>
                    <a:lnTo>
                      <a:pt x="3069" y="620"/>
                    </a:lnTo>
                    <a:cubicBezTo>
                      <a:pt x="3099" y="620"/>
                      <a:pt x="3099" y="620"/>
                      <a:pt x="3099" y="620"/>
                    </a:cubicBezTo>
                    <a:lnTo>
                      <a:pt x="3130" y="620"/>
                    </a:lnTo>
                    <a:lnTo>
                      <a:pt x="3130" y="620"/>
                    </a:lnTo>
                    <a:lnTo>
                      <a:pt x="3130" y="620"/>
                    </a:lnTo>
                    <a:cubicBezTo>
                      <a:pt x="3130" y="620"/>
                      <a:pt x="3130" y="620"/>
                      <a:pt x="3130" y="588"/>
                    </a:cubicBezTo>
                    <a:lnTo>
                      <a:pt x="3130" y="588"/>
                    </a:lnTo>
                    <a:lnTo>
                      <a:pt x="3130" y="558"/>
                    </a:lnTo>
                    <a:lnTo>
                      <a:pt x="3130" y="558"/>
                    </a:lnTo>
                    <a:lnTo>
                      <a:pt x="3099" y="558"/>
                    </a:lnTo>
                    <a:cubicBezTo>
                      <a:pt x="3099" y="527"/>
                      <a:pt x="3099" y="527"/>
                      <a:pt x="3099" y="527"/>
                    </a:cubicBezTo>
                    <a:cubicBezTo>
                      <a:pt x="3099" y="527"/>
                      <a:pt x="3099" y="496"/>
                      <a:pt x="3130" y="496"/>
                    </a:cubicBezTo>
                    <a:lnTo>
                      <a:pt x="3130" y="496"/>
                    </a:lnTo>
                    <a:lnTo>
                      <a:pt x="3161" y="496"/>
                    </a:lnTo>
                    <a:cubicBezTo>
                      <a:pt x="3161" y="496"/>
                      <a:pt x="3161" y="496"/>
                      <a:pt x="3161" y="464"/>
                    </a:cubicBezTo>
                    <a:lnTo>
                      <a:pt x="3161" y="464"/>
                    </a:lnTo>
                    <a:cubicBezTo>
                      <a:pt x="3161" y="464"/>
                      <a:pt x="3161" y="464"/>
                      <a:pt x="3192" y="464"/>
                    </a:cubicBezTo>
                    <a:lnTo>
                      <a:pt x="3192" y="464"/>
                    </a:lnTo>
                    <a:lnTo>
                      <a:pt x="3192" y="464"/>
                    </a:lnTo>
                    <a:cubicBezTo>
                      <a:pt x="3192" y="464"/>
                      <a:pt x="3192" y="464"/>
                      <a:pt x="3223" y="496"/>
                    </a:cubicBezTo>
                    <a:lnTo>
                      <a:pt x="3223" y="496"/>
                    </a:lnTo>
                    <a:cubicBezTo>
                      <a:pt x="3223" y="464"/>
                      <a:pt x="3254" y="464"/>
                      <a:pt x="3254" y="464"/>
                    </a:cubicBezTo>
                    <a:lnTo>
                      <a:pt x="3254" y="464"/>
                    </a:lnTo>
                    <a:lnTo>
                      <a:pt x="3254" y="464"/>
                    </a:lnTo>
                    <a:lnTo>
                      <a:pt x="3254" y="464"/>
                    </a:lnTo>
                    <a:lnTo>
                      <a:pt x="3254" y="464"/>
                    </a:lnTo>
                    <a:cubicBezTo>
                      <a:pt x="3254" y="434"/>
                      <a:pt x="3285" y="434"/>
                      <a:pt x="3285" y="403"/>
                    </a:cubicBezTo>
                    <a:lnTo>
                      <a:pt x="3285" y="403"/>
                    </a:lnTo>
                    <a:lnTo>
                      <a:pt x="3285" y="403"/>
                    </a:lnTo>
                    <a:cubicBezTo>
                      <a:pt x="3285" y="372"/>
                      <a:pt x="3285" y="372"/>
                      <a:pt x="3285" y="372"/>
                    </a:cubicBezTo>
                    <a:cubicBezTo>
                      <a:pt x="3285" y="372"/>
                      <a:pt x="3285" y="340"/>
                      <a:pt x="3316" y="340"/>
                    </a:cubicBezTo>
                    <a:lnTo>
                      <a:pt x="3316" y="340"/>
                    </a:lnTo>
                    <a:lnTo>
                      <a:pt x="3316" y="340"/>
                    </a:lnTo>
                    <a:lnTo>
                      <a:pt x="3285" y="340"/>
                    </a:lnTo>
                    <a:lnTo>
                      <a:pt x="3285" y="340"/>
                    </a:lnTo>
                    <a:cubicBezTo>
                      <a:pt x="3254" y="340"/>
                      <a:pt x="3254" y="340"/>
                      <a:pt x="3254" y="340"/>
                    </a:cubicBezTo>
                    <a:lnTo>
                      <a:pt x="3254" y="340"/>
                    </a:lnTo>
                    <a:lnTo>
                      <a:pt x="3254" y="340"/>
                    </a:lnTo>
                    <a:cubicBezTo>
                      <a:pt x="3254" y="372"/>
                      <a:pt x="3223" y="372"/>
                      <a:pt x="3192" y="372"/>
                    </a:cubicBezTo>
                    <a:lnTo>
                      <a:pt x="3192" y="372"/>
                    </a:lnTo>
                    <a:cubicBezTo>
                      <a:pt x="3161" y="372"/>
                      <a:pt x="3161" y="372"/>
                      <a:pt x="3130" y="372"/>
                    </a:cubicBezTo>
                    <a:lnTo>
                      <a:pt x="3130" y="372"/>
                    </a:lnTo>
                    <a:cubicBezTo>
                      <a:pt x="3099" y="372"/>
                      <a:pt x="3099" y="340"/>
                      <a:pt x="3099" y="340"/>
                    </a:cubicBezTo>
                    <a:cubicBezTo>
                      <a:pt x="3099" y="340"/>
                      <a:pt x="3099" y="340"/>
                      <a:pt x="3099" y="310"/>
                    </a:cubicBezTo>
                    <a:lnTo>
                      <a:pt x="3099" y="310"/>
                    </a:lnTo>
                    <a:lnTo>
                      <a:pt x="3099" y="310"/>
                    </a:lnTo>
                    <a:cubicBezTo>
                      <a:pt x="3069" y="310"/>
                      <a:pt x="3069" y="310"/>
                      <a:pt x="3069" y="279"/>
                    </a:cubicBezTo>
                    <a:cubicBezTo>
                      <a:pt x="3069" y="279"/>
                      <a:pt x="3069" y="279"/>
                      <a:pt x="3037" y="279"/>
                    </a:cubicBezTo>
                    <a:lnTo>
                      <a:pt x="3037" y="279"/>
                    </a:lnTo>
                    <a:lnTo>
                      <a:pt x="3037" y="279"/>
                    </a:lnTo>
                    <a:lnTo>
                      <a:pt x="3037" y="279"/>
                    </a:lnTo>
                    <a:cubicBezTo>
                      <a:pt x="3006" y="279"/>
                      <a:pt x="2975" y="279"/>
                      <a:pt x="2975" y="279"/>
                    </a:cubicBezTo>
                    <a:cubicBezTo>
                      <a:pt x="2944" y="248"/>
                      <a:pt x="2944" y="248"/>
                      <a:pt x="2913" y="216"/>
                    </a:cubicBezTo>
                    <a:lnTo>
                      <a:pt x="2913" y="186"/>
                    </a:lnTo>
                    <a:cubicBezTo>
                      <a:pt x="2913" y="155"/>
                      <a:pt x="2913" y="155"/>
                      <a:pt x="2882" y="155"/>
                    </a:cubicBezTo>
                    <a:cubicBezTo>
                      <a:pt x="2882" y="124"/>
                      <a:pt x="2882" y="124"/>
                      <a:pt x="2882" y="124"/>
                    </a:cubicBezTo>
                    <a:cubicBezTo>
                      <a:pt x="2882" y="124"/>
                      <a:pt x="2882" y="92"/>
                      <a:pt x="2851" y="92"/>
                    </a:cubicBezTo>
                    <a:lnTo>
                      <a:pt x="2851" y="62"/>
                    </a:lnTo>
                    <a:cubicBezTo>
                      <a:pt x="2851" y="62"/>
                      <a:pt x="2851" y="31"/>
                      <a:pt x="2821" y="31"/>
                    </a:cubicBezTo>
                    <a:lnTo>
                      <a:pt x="2821" y="31"/>
                    </a:lnTo>
                    <a:lnTo>
                      <a:pt x="2821" y="31"/>
                    </a:lnTo>
                    <a:lnTo>
                      <a:pt x="2821" y="31"/>
                    </a:lnTo>
                    <a:lnTo>
                      <a:pt x="2821" y="31"/>
                    </a:lnTo>
                    <a:lnTo>
                      <a:pt x="2789" y="31"/>
                    </a:lnTo>
                    <a:lnTo>
                      <a:pt x="2789" y="31"/>
                    </a:lnTo>
                    <a:lnTo>
                      <a:pt x="2758" y="31"/>
                    </a:lnTo>
                    <a:cubicBezTo>
                      <a:pt x="2758" y="31"/>
                      <a:pt x="2758" y="0"/>
                      <a:pt x="2727" y="0"/>
                    </a:cubicBezTo>
                    <a:lnTo>
                      <a:pt x="2665" y="0"/>
                    </a:lnTo>
                    <a:lnTo>
                      <a:pt x="2665" y="0"/>
                    </a:lnTo>
                    <a:cubicBezTo>
                      <a:pt x="2634" y="0"/>
                      <a:pt x="2634" y="0"/>
                      <a:pt x="2634" y="0"/>
                    </a:cubicBezTo>
                    <a:cubicBezTo>
                      <a:pt x="2634" y="31"/>
                      <a:pt x="2634" y="31"/>
                      <a:pt x="2603" y="31"/>
                    </a:cubicBezTo>
                    <a:lnTo>
                      <a:pt x="2603" y="31"/>
                    </a:lnTo>
                    <a:lnTo>
                      <a:pt x="2603" y="31"/>
                    </a:lnTo>
                    <a:cubicBezTo>
                      <a:pt x="2603" y="0"/>
                      <a:pt x="2603" y="0"/>
                      <a:pt x="2603" y="0"/>
                    </a:cubicBezTo>
                    <a:lnTo>
                      <a:pt x="2573" y="31"/>
                    </a:lnTo>
                    <a:lnTo>
                      <a:pt x="2573" y="31"/>
                    </a:lnTo>
                    <a:lnTo>
                      <a:pt x="2603" y="31"/>
                    </a:lnTo>
                    <a:cubicBezTo>
                      <a:pt x="2603" y="62"/>
                      <a:pt x="2603" y="62"/>
                      <a:pt x="2603" y="62"/>
                    </a:cubicBezTo>
                    <a:lnTo>
                      <a:pt x="2603" y="62"/>
                    </a:lnTo>
                    <a:lnTo>
                      <a:pt x="2603" y="62"/>
                    </a:lnTo>
                    <a:cubicBezTo>
                      <a:pt x="2603" y="92"/>
                      <a:pt x="2573" y="92"/>
                      <a:pt x="2573" y="124"/>
                    </a:cubicBezTo>
                    <a:lnTo>
                      <a:pt x="2541" y="124"/>
                    </a:lnTo>
                    <a:lnTo>
                      <a:pt x="2541" y="155"/>
                    </a:lnTo>
                    <a:lnTo>
                      <a:pt x="2541" y="155"/>
                    </a:lnTo>
                    <a:lnTo>
                      <a:pt x="2541" y="155"/>
                    </a:lnTo>
                    <a:lnTo>
                      <a:pt x="2510" y="186"/>
                    </a:lnTo>
                    <a:lnTo>
                      <a:pt x="2510" y="186"/>
                    </a:lnTo>
                    <a:lnTo>
                      <a:pt x="2510" y="186"/>
                    </a:lnTo>
                    <a:lnTo>
                      <a:pt x="2510" y="186"/>
                    </a:lnTo>
                    <a:cubicBezTo>
                      <a:pt x="2510" y="216"/>
                      <a:pt x="2510" y="216"/>
                      <a:pt x="2479" y="216"/>
                    </a:cubicBezTo>
                    <a:lnTo>
                      <a:pt x="2479" y="216"/>
                    </a:lnTo>
                    <a:lnTo>
                      <a:pt x="2479" y="216"/>
                    </a:lnTo>
                    <a:cubicBezTo>
                      <a:pt x="2479" y="248"/>
                      <a:pt x="2479" y="248"/>
                      <a:pt x="2449" y="248"/>
                    </a:cubicBezTo>
                    <a:cubicBezTo>
                      <a:pt x="2449" y="248"/>
                      <a:pt x="2417" y="248"/>
                      <a:pt x="2386" y="248"/>
                    </a:cubicBezTo>
                    <a:lnTo>
                      <a:pt x="2386" y="248"/>
                    </a:lnTo>
                    <a:lnTo>
                      <a:pt x="2355" y="248"/>
                    </a:lnTo>
                    <a:cubicBezTo>
                      <a:pt x="2355" y="248"/>
                      <a:pt x="2355" y="279"/>
                      <a:pt x="2325" y="279"/>
                    </a:cubicBezTo>
                    <a:lnTo>
                      <a:pt x="2325" y="310"/>
                    </a:lnTo>
                    <a:lnTo>
                      <a:pt x="2325" y="310"/>
                    </a:lnTo>
                    <a:lnTo>
                      <a:pt x="2325" y="310"/>
                    </a:lnTo>
                    <a:lnTo>
                      <a:pt x="2325" y="310"/>
                    </a:lnTo>
                    <a:lnTo>
                      <a:pt x="2325" y="310"/>
                    </a:lnTo>
                    <a:lnTo>
                      <a:pt x="2325" y="310"/>
                    </a:lnTo>
                    <a:cubicBezTo>
                      <a:pt x="2355" y="310"/>
                      <a:pt x="2355" y="310"/>
                      <a:pt x="2355" y="310"/>
                    </a:cubicBezTo>
                    <a:lnTo>
                      <a:pt x="2355" y="310"/>
                    </a:lnTo>
                    <a:lnTo>
                      <a:pt x="2386" y="310"/>
                    </a:lnTo>
                    <a:lnTo>
                      <a:pt x="2386" y="310"/>
                    </a:lnTo>
                    <a:cubicBezTo>
                      <a:pt x="2417" y="310"/>
                      <a:pt x="2417" y="310"/>
                      <a:pt x="2417" y="310"/>
                    </a:cubicBezTo>
                    <a:lnTo>
                      <a:pt x="2417" y="310"/>
                    </a:lnTo>
                    <a:cubicBezTo>
                      <a:pt x="2449" y="310"/>
                      <a:pt x="2449" y="310"/>
                      <a:pt x="2449" y="310"/>
                    </a:cubicBezTo>
                    <a:cubicBezTo>
                      <a:pt x="2449" y="310"/>
                      <a:pt x="2449" y="310"/>
                      <a:pt x="2479" y="310"/>
                    </a:cubicBezTo>
                    <a:cubicBezTo>
                      <a:pt x="2479" y="340"/>
                      <a:pt x="2541" y="372"/>
                      <a:pt x="2541" y="372"/>
                    </a:cubicBezTo>
                    <a:lnTo>
                      <a:pt x="2541" y="403"/>
                    </a:lnTo>
                    <a:cubicBezTo>
                      <a:pt x="2541" y="403"/>
                      <a:pt x="2541" y="403"/>
                      <a:pt x="2541" y="434"/>
                    </a:cubicBezTo>
                    <a:lnTo>
                      <a:pt x="2541" y="434"/>
                    </a:lnTo>
                    <a:cubicBezTo>
                      <a:pt x="2541" y="434"/>
                      <a:pt x="2541" y="464"/>
                      <a:pt x="2510" y="464"/>
                    </a:cubicBezTo>
                    <a:lnTo>
                      <a:pt x="2510" y="464"/>
                    </a:lnTo>
                    <a:lnTo>
                      <a:pt x="2510" y="434"/>
                    </a:lnTo>
                    <a:lnTo>
                      <a:pt x="2510" y="434"/>
                    </a:lnTo>
                    <a:cubicBezTo>
                      <a:pt x="2479" y="434"/>
                      <a:pt x="2479" y="434"/>
                      <a:pt x="2479" y="434"/>
                    </a:cubicBezTo>
                    <a:lnTo>
                      <a:pt x="2479" y="434"/>
                    </a:lnTo>
                    <a:lnTo>
                      <a:pt x="2479" y="434"/>
                    </a:lnTo>
                    <a:lnTo>
                      <a:pt x="2479" y="434"/>
                    </a:lnTo>
                    <a:lnTo>
                      <a:pt x="2479" y="434"/>
                    </a:lnTo>
                    <a:cubicBezTo>
                      <a:pt x="2449" y="434"/>
                      <a:pt x="2449" y="434"/>
                      <a:pt x="2449" y="434"/>
                    </a:cubicBezTo>
                    <a:lnTo>
                      <a:pt x="2449" y="434"/>
                    </a:lnTo>
                    <a:lnTo>
                      <a:pt x="2449" y="434"/>
                    </a:lnTo>
                    <a:cubicBezTo>
                      <a:pt x="2449" y="434"/>
                      <a:pt x="2449" y="434"/>
                      <a:pt x="2417" y="434"/>
                    </a:cubicBezTo>
                    <a:cubicBezTo>
                      <a:pt x="2417" y="464"/>
                      <a:pt x="2417" y="464"/>
                      <a:pt x="2417" y="464"/>
                    </a:cubicBezTo>
                    <a:lnTo>
                      <a:pt x="2417" y="464"/>
                    </a:lnTo>
                    <a:lnTo>
                      <a:pt x="2417" y="464"/>
                    </a:lnTo>
                    <a:cubicBezTo>
                      <a:pt x="2386" y="464"/>
                      <a:pt x="2386" y="464"/>
                      <a:pt x="2386" y="464"/>
                    </a:cubicBezTo>
                    <a:lnTo>
                      <a:pt x="2386" y="464"/>
                    </a:lnTo>
                    <a:lnTo>
                      <a:pt x="2386" y="464"/>
                    </a:lnTo>
                    <a:lnTo>
                      <a:pt x="2355" y="464"/>
                    </a:lnTo>
                    <a:lnTo>
                      <a:pt x="2355" y="464"/>
                    </a:lnTo>
                    <a:lnTo>
                      <a:pt x="2355" y="464"/>
                    </a:lnTo>
                    <a:cubicBezTo>
                      <a:pt x="2355" y="496"/>
                      <a:pt x="2355" y="496"/>
                      <a:pt x="2325" y="496"/>
                    </a:cubicBezTo>
                    <a:cubicBezTo>
                      <a:pt x="2325" y="527"/>
                      <a:pt x="2325" y="527"/>
                      <a:pt x="2325" y="527"/>
                    </a:cubicBezTo>
                    <a:cubicBezTo>
                      <a:pt x="2293" y="527"/>
                      <a:pt x="2293" y="527"/>
                      <a:pt x="2293" y="527"/>
                    </a:cubicBezTo>
                    <a:lnTo>
                      <a:pt x="2293" y="527"/>
                    </a:lnTo>
                    <a:lnTo>
                      <a:pt x="2262" y="527"/>
                    </a:lnTo>
                    <a:lnTo>
                      <a:pt x="2262" y="527"/>
                    </a:lnTo>
                    <a:lnTo>
                      <a:pt x="2262" y="527"/>
                    </a:lnTo>
                    <a:cubicBezTo>
                      <a:pt x="2262" y="527"/>
                      <a:pt x="2231" y="527"/>
                      <a:pt x="2231" y="558"/>
                    </a:cubicBezTo>
                    <a:cubicBezTo>
                      <a:pt x="2201" y="558"/>
                      <a:pt x="2201" y="558"/>
                      <a:pt x="2201" y="558"/>
                    </a:cubicBezTo>
                    <a:lnTo>
                      <a:pt x="2201" y="558"/>
                    </a:lnTo>
                    <a:lnTo>
                      <a:pt x="2201" y="558"/>
                    </a:lnTo>
                    <a:cubicBezTo>
                      <a:pt x="2169" y="558"/>
                      <a:pt x="2169" y="558"/>
                      <a:pt x="2169" y="558"/>
                    </a:cubicBezTo>
                    <a:lnTo>
                      <a:pt x="2169" y="558"/>
                    </a:lnTo>
                    <a:cubicBezTo>
                      <a:pt x="2138" y="558"/>
                      <a:pt x="2138" y="558"/>
                      <a:pt x="2138" y="558"/>
                    </a:cubicBezTo>
                    <a:cubicBezTo>
                      <a:pt x="2107" y="558"/>
                      <a:pt x="2107" y="558"/>
                      <a:pt x="2077" y="558"/>
                    </a:cubicBezTo>
                    <a:lnTo>
                      <a:pt x="2077" y="558"/>
                    </a:lnTo>
                    <a:lnTo>
                      <a:pt x="2077" y="558"/>
                    </a:lnTo>
                    <a:lnTo>
                      <a:pt x="2077" y="558"/>
                    </a:lnTo>
                    <a:lnTo>
                      <a:pt x="2077" y="558"/>
                    </a:lnTo>
                    <a:cubicBezTo>
                      <a:pt x="2107" y="558"/>
                      <a:pt x="2107" y="588"/>
                      <a:pt x="2107" y="588"/>
                    </a:cubicBezTo>
                    <a:cubicBezTo>
                      <a:pt x="2107" y="620"/>
                      <a:pt x="2107" y="620"/>
                      <a:pt x="2107" y="620"/>
                    </a:cubicBezTo>
                    <a:lnTo>
                      <a:pt x="2107" y="620"/>
                    </a:lnTo>
                    <a:cubicBezTo>
                      <a:pt x="2107" y="651"/>
                      <a:pt x="2077" y="651"/>
                      <a:pt x="2077" y="651"/>
                    </a:cubicBezTo>
                    <a:lnTo>
                      <a:pt x="2077" y="651"/>
                    </a:lnTo>
                    <a:cubicBezTo>
                      <a:pt x="2077" y="651"/>
                      <a:pt x="2077" y="651"/>
                      <a:pt x="2045" y="651"/>
                    </a:cubicBezTo>
                    <a:lnTo>
                      <a:pt x="2045" y="651"/>
                    </a:lnTo>
                    <a:lnTo>
                      <a:pt x="2045" y="651"/>
                    </a:lnTo>
                    <a:lnTo>
                      <a:pt x="2045" y="651"/>
                    </a:lnTo>
                    <a:lnTo>
                      <a:pt x="2045" y="651"/>
                    </a:lnTo>
                    <a:cubicBezTo>
                      <a:pt x="2045" y="681"/>
                      <a:pt x="2045" y="681"/>
                      <a:pt x="2014" y="681"/>
                    </a:cubicBezTo>
                    <a:cubicBezTo>
                      <a:pt x="2014" y="712"/>
                      <a:pt x="1983" y="712"/>
                      <a:pt x="1983" y="712"/>
                    </a:cubicBezTo>
                    <a:lnTo>
                      <a:pt x="1983" y="712"/>
                    </a:lnTo>
                    <a:cubicBezTo>
                      <a:pt x="1953" y="712"/>
                      <a:pt x="1953" y="712"/>
                      <a:pt x="1953" y="712"/>
                    </a:cubicBezTo>
                    <a:lnTo>
                      <a:pt x="1921" y="712"/>
                    </a:lnTo>
                    <a:cubicBezTo>
                      <a:pt x="1890" y="712"/>
                      <a:pt x="1890" y="712"/>
                      <a:pt x="1859" y="712"/>
                    </a:cubicBezTo>
                    <a:lnTo>
                      <a:pt x="1829" y="712"/>
                    </a:lnTo>
                    <a:lnTo>
                      <a:pt x="1829" y="712"/>
                    </a:lnTo>
                    <a:cubicBezTo>
                      <a:pt x="1829" y="712"/>
                      <a:pt x="1797" y="744"/>
                      <a:pt x="1766" y="744"/>
                    </a:cubicBezTo>
                    <a:cubicBezTo>
                      <a:pt x="1766" y="744"/>
                      <a:pt x="1735" y="775"/>
                      <a:pt x="1705" y="775"/>
                    </a:cubicBezTo>
                    <a:lnTo>
                      <a:pt x="1705" y="775"/>
                    </a:lnTo>
                    <a:cubicBezTo>
                      <a:pt x="1673" y="775"/>
                      <a:pt x="1673" y="775"/>
                      <a:pt x="1673" y="744"/>
                    </a:cubicBezTo>
                    <a:lnTo>
                      <a:pt x="1673" y="744"/>
                    </a:lnTo>
                    <a:cubicBezTo>
                      <a:pt x="1642" y="744"/>
                      <a:pt x="1642" y="775"/>
                      <a:pt x="1642" y="775"/>
                    </a:cubicBezTo>
                    <a:lnTo>
                      <a:pt x="1642" y="775"/>
                    </a:lnTo>
                    <a:lnTo>
                      <a:pt x="1642" y="775"/>
                    </a:lnTo>
                    <a:cubicBezTo>
                      <a:pt x="1642" y="775"/>
                      <a:pt x="1642" y="775"/>
                      <a:pt x="1611" y="775"/>
                    </a:cubicBezTo>
                    <a:lnTo>
                      <a:pt x="1611" y="775"/>
                    </a:lnTo>
                    <a:cubicBezTo>
                      <a:pt x="1611" y="775"/>
                      <a:pt x="1611" y="775"/>
                      <a:pt x="1581" y="744"/>
                    </a:cubicBezTo>
                    <a:lnTo>
                      <a:pt x="1581" y="744"/>
                    </a:lnTo>
                    <a:lnTo>
                      <a:pt x="1581" y="744"/>
                    </a:lnTo>
                    <a:lnTo>
                      <a:pt x="1581" y="744"/>
                    </a:lnTo>
                    <a:lnTo>
                      <a:pt x="1581" y="744"/>
                    </a:lnTo>
                    <a:cubicBezTo>
                      <a:pt x="1581" y="744"/>
                      <a:pt x="1581" y="744"/>
                      <a:pt x="1549" y="744"/>
                    </a:cubicBezTo>
                    <a:lnTo>
                      <a:pt x="1549" y="744"/>
                    </a:lnTo>
                    <a:cubicBezTo>
                      <a:pt x="1518" y="744"/>
                      <a:pt x="1518" y="712"/>
                      <a:pt x="1487" y="712"/>
                    </a:cubicBezTo>
                    <a:lnTo>
                      <a:pt x="1487" y="712"/>
                    </a:lnTo>
                    <a:lnTo>
                      <a:pt x="1487" y="712"/>
                    </a:lnTo>
                    <a:cubicBezTo>
                      <a:pt x="1457" y="712"/>
                      <a:pt x="1457" y="712"/>
                      <a:pt x="1457" y="712"/>
                    </a:cubicBezTo>
                    <a:lnTo>
                      <a:pt x="1425" y="712"/>
                    </a:lnTo>
                    <a:lnTo>
                      <a:pt x="1425" y="712"/>
                    </a:lnTo>
                    <a:cubicBezTo>
                      <a:pt x="1394" y="712"/>
                      <a:pt x="1394" y="712"/>
                      <a:pt x="1394" y="712"/>
                    </a:cubicBezTo>
                    <a:cubicBezTo>
                      <a:pt x="1364" y="712"/>
                      <a:pt x="1332" y="712"/>
                      <a:pt x="1332" y="712"/>
                    </a:cubicBezTo>
                    <a:cubicBezTo>
                      <a:pt x="1332" y="712"/>
                      <a:pt x="1270" y="712"/>
                      <a:pt x="1240" y="681"/>
                    </a:cubicBezTo>
                    <a:lnTo>
                      <a:pt x="1240" y="681"/>
                    </a:lnTo>
                    <a:cubicBezTo>
                      <a:pt x="1209" y="681"/>
                      <a:pt x="1209" y="681"/>
                      <a:pt x="1209" y="681"/>
                    </a:cubicBezTo>
                    <a:lnTo>
                      <a:pt x="1209" y="681"/>
                    </a:lnTo>
                    <a:cubicBezTo>
                      <a:pt x="1177" y="681"/>
                      <a:pt x="1177" y="651"/>
                      <a:pt x="1177" y="651"/>
                    </a:cubicBezTo>
                    <a:lnTo>
                      <a:pt x="1146" y="620"/>
                    </a:lnTo>
                    <a:lnTo>
                      <a:pt x="1146" y="620"/>
                    </a:lnTo>
                    <a:cubicBezTo>
                      <a:pt x="1146" y="620"/>
                      <a:pt x="1146" y="620"/>
                      <a:pt x="1146" y="588"/>
                    </a:cubicBezTo>
                    <a:lnTo>
                      <a:pt x="1146" y="588"/>
                    </a:lnTo>
                    <a:lnTo>
                      <a:pt x="1146" y="588"/>
                    </a:lnTo>
                    <a:lnTo>
                      <a:pt x="1146" y="588"/>
                    </a:lnTo>
                    <a:cubicBezTo>
                      <a:pt x="1116" y="588"/>
                      <a:pt x="1116" y="588"/>
                      <a:pt x="1116" y="588"/>
                    </a:cubicBezTo>
                    <a:cubicBezTo>
                      <a:pt x="1085" y="588"/>
                      <a:pt x="1085" y="558"/>
                      <a:pt x="1085" y="558"/>
                    </a:cubicBezTo>
                    <a:lnTo>
                      <a:pt x="1053" y="558"/>
                    </a:lnTo>
                    <a:lnTo>
                      <a:pt x="1053" y="558"/>
                    </a:lnTo>
                    <a:cubicBezTo>
                      <a:pt x="1053" y="558"/>
                      <a:pt x="1053" y="558"/>
                      <a:pt x="1022" y="558"/>
                    </a:cubicBezTo>
                    <a:cubicBezTo>
                      <a:pt x="1022" y="558"/>
                      <a:pt x="1022" y="558"/>
                      <a:pt x="992" y="558"/>
                    </a:cubicBezTo>
                    <a:lnTo>
                      <a:pt x="992" y="558"/>
                    </a:lnTo>
                    <a:lnTo>
                      <a:pt x="992" y="558"/>
                    </a:lnTo>
                    <a:cubicBezTo>
                      <a:pt x="961" y="558"/>
                      <a:pt x="961" y="558"/>
                      <a:pt x="929" y="558"/>
                    </a:cubicBezTo>
                    <a:cubicBezTo>
                      <a:pt x="898" y="558"/>
                      <a:pt x="898" y="527"/>
                      <a:pt x="898" y="527"/>
                    </a:cubicBezTo>
                    <a:cubicBezTo>
                      <a:pt x="898" y="496"/>
                      <a:pt x="898" y="496"/>
                      <a:pt x="898" y="496"/>
                    </a:cubicBezTo>
                    <a:lnTo>
                      <a:pt x="898" y="464"/>
                    </a:lnTo>
                    <a:cubicBezTo>
                      <a:pt x="898" y="434"/>
                      <a:pt x="898" y="434"/>
                      <a:pt x="898" y="434"/>
                    </a:cubicBezTo>
                    <a:cubicBezTo>
                      <a:pt x="898" y="434"/>
                      <a:pt x="898" y="434"/>
                      <a:pt x="898" y="403"/>
                    </a:cubicBezTo>
                    <a:cubicBezTo>
                      <a:pt x="898" y="403"/>
                      <a:pt x="868" y="403"/>
                      <a:pt x="868" y="372"/>
                    </a:cubicBezTo>
                    <a:lnTo>
                      <a:pt x="868" y="372"/>
                    </a:lnTo>
                    <a:lnTo>
                      <a:pt x="868" y="372"/>
                    </a:lnTo>
                    <a:cubicBezTo>
                      <a:pt x="868" y="372"/>
                      <a:pt x="868" y="372"/>
                      <a:pt x="837" y="372"/>
                    </a:cubicBezTo>
                    <a:lnTo>
                      <a:pt x="837" y="372"/>
                    </a:lnTo>
                    <a:cubicBezTo>
                      <a:pt x="837" y="372"/>
                      <a:pt x="837" y="372"/>
                      <a:pt x="805" y="372"/>
                    </a:cubicBezTo>
                    <a:cubicBezTo>
                      <a:pt x="805" y="340"/>
                      <a:pt x="774" y="340"/>
                      <a:pt x="774" y="340"/>
                    </a:cubicBezTo>
                    <a:lnTo>
                      <a:pt x="774" y="340"/>
                    </a:lnTo>
                    <a:cubicBezTo>
                      <a:pt x="744" y="340"/>
                      <a:pt x="744" y="310"/>
                      <a:pt x="744" y="310"/>
                    </a:cubicBezTo>
                    <a:cubicBezTo>
                      <a:pt x="744" y="310"/>
                      <a:pt x="713" y="310"/>
                      <a:pt x="713" y="279"/>
                    </a:cubicBezTo>
                    <a:cubicBezTo>
                      <a:pt x="713" y="310"/>
                      <a:pt x="713" y="310"/>
                      <a:pt x="713" y="310"/>
                    </a:cubicBezTo>
                    <a:cubicBezTo>
                      <a:pt x="713" y="340"/>
                      <a:pt x="681" y="340"/>
                      <a:pt x="681" y="340"/>
                    </a:cubicBezTo>
                    <a:cubicBezTo>
                      <a:pt x="681" y="340"/>
                      <a:pt x="681" y="340"/>
                      <a:pt x="650" y="340"/>
                    </a:cubicBezTo>
                    <a:lnTo>
                      <a:pt x="650" y="340"/>
                    </a:lnTo>
                    <a:lnTo>
                      <a:pt x="650" y="340"/>
                    </a:lnTo>
                    <a:lnTo>
                      <a:pt x="650" y="340"/>
                    </a:lnTo>
                    <a:cubicBezTo>
                      <a:pt x="650" y="372"/>
                      <a:pt x="650" y="372"/>
                      <a:pt x="650" y="372"/>
                    </a:cubicBezTo>
                    <a:lnTo>
                      <a:pt x="650" y="372"/>
                    </a:lnTo>
                    <a:lnTo>
                      <a:pt x="650" y="372"/>
                    </a:lnTo>
                    <a:cubicBezTo>
                      <a:pt x="650" y="403"/>
                      <a:pt x="650" y="403"/>
                      <a:pt x="650" y="403"/>
                    </a:cubicBezTo>
                    <a:cubicBezTo>
                      <a:pt x="620" y="434"/>
                      <a:pt x="620" y="434"/>
                      <a:pt x="620" y="434"/>
                    </a:cubicBezTo>
                    <a:cubicBezTo>
                      <a:pt x="589" y="434"/>
                      <a:pt x="589" y="434"/>
                      <a:pt x="589" y="434"/>
                    </a:cubicBezTo>
                    <a:lnTo>
                      <a:pt x="557" y="434"/>
                    </a:lnTo>
                    <a:lnTo>
                      <a:pt x="557" y="434"/>
                    </a:lnTo>
                    <a:lnTo>
                      <a:pt x="557" y="434"/>
                    </a:lnTo>
                    <a:cubicBezTo>
                      <a:pt x="557" y="434"/>
                      <a:pt x="557" y="434"/>
                      <a:pt x="526" y="434"/>
                    </a:cubicBezTo>
                    <a:lnTo>
                      <a:pt x="526" y="434"/>
                    </a:lnTo>
                    <a:cubicBezTo>
                      <a:pt x="496" y="434"/>
                      <a:pt x="496" y="434"/>
                      <a:pt x="496" y="434"/>
                    </a:cubicBezTo>
                    <a:cubicBezTo>
                      <a:pt x="496" y="403"/>
                      <a:pt x="496" y="403"/>
                      <a:pt x="496" y="403"/>
                    </a:cubicBezTo>
                    <a:lnTo>
                      <a:pt x="496" y="403"/>
                    </a:lnTo>
                    <a:cubicBezTo>
                      <a:pt x="496" y="434"/>
                      <a:pt x="496" y="434"/>
                      <a:pt x="496" y="434"/>
                    </a:cubicBezTo>
                    <a:lnTo>
                      <a:pt x="496" y="434"/>
                    </a:lnTo>
                    <a:lnTo>
                      <a:pt x="496" y="434"/>
                    </a:lnTo>
                    <a:cubicBezTo>
                      <a:pt x="496" y="464"/>
                      <a:pt x="496" y="464"/>
                      <a:pt x="496" y="464"/>
                    </a:cubicBezTo>
                    <a:cubicBezTo>
                      <a:pt x="496" y="464"/>
                      <a:pt x="465" y="464"/>
                      <a:pt x="465" y="496"/>
                    </a:cubicBezTo>
                    <a:cubicBezTo>
                      <a:pt x="496" y="496"/>
                      <a:pt x="496" y="496"/>
                      <a:pt x="496" y="496"/>
                    </a:cubicBezTo>
                    <a:lnTo>
                      <a:pt x="496" y="496"/>
                    </a:lnTo>
                    <a:cubicBezTo>
                      <a:pt x="496" y="527"/>
                      <a:pt x="496" y="527"/>
                      <a:pt x="496" y="527"/>
                    </a:cubicBezTo>
                    <a:lnTo>
                      <a:pt x="496" y="527"/>
                    </a:lnTo>
                    <a:cubicBezTo>
                      <a:pt x="496" y="527"/>
                      <a:pt x="465" y="558"/>
                      <a:pt x="433" y="558"/>
                    </a:cubicBezTo>
                    <a:lnTo>
                      <a:pt x="433" y="558"/>
                    </a:lnTo>
                    <a:lnTo>
                      <a:pt x="433" y="558"/>
                    </a:lnTo>
                    <a:lnTo>
                      <a:pt x="433" y="558"/>
                    </a:lnTo>
                    <a:lnTo>
                      <a:pt x="433" y="558"/>
                    </a:lnTo>
                    <a:cubicBezTo>
                      <a:pt x="402" y="527"/>
                      <a:pt x="402" y="527"/>
                      <a:pt x="402" y="527"/>
                    </a:cubicBezTo>
                    <a:cubicBezTo>
                      <a:pt x="402" y="527"/>
                      <a:pt x="402" y="527"/>
                      <a:pt x="372" y="558"/>
                    </a:cubicBezTo>
                    <a:lnTo>
                      <a:pt x="372" y="558"/>
                    </a:lnTo>
                    <a:lnTo>
                      <a:pt x="372" y="558"/>
                    </a:lnTo>
                    <a:lnTo>
                      <a:pt x="372" y="558"/>
                    </a:lnTo>
                    <a:lnTo>
                      <a:pt x="372" y="558"/>
                    </a:lnTo>
                    <a:lnTo>
                      <a:pt x="372" y="558"/>
                    </a:lnTo>
                    <a:lnTo>
                      <a:pt x="372" y="588"/>
                    </a:lnTo>
                    <a:lnTo>
                      <a:pt x="372" y="588"/>
                    </a:lnTo>
                    <a:cubicBezTo>
                      <a:pt x="372" y="620"/>
                      <a:pt x="372" y="620"/>
                      <a:pt x="372" y="651"/>
                    </a:cubicBezTo>
                    <a:lnTo>
                      <a:pt x="372" y="651"/>
                    </a:lnTo>
                    <a:lnTo>
                      <a:pt x="372" y="651"/>
                    </a:lnTo>
                    <a:cubicBezTo>
                      <a:pt x="372" y="681"/>
                      <a:pt x="372" y="681"/>
                      <a:pt x="372" y="681"/>
                    </a:cubicBezTo>
                    <a:lnTo>
                      <a:pt x="372" y="681"/>
                    </a:lnTo>
                    <a:lnTo>
                      <a:pt x="372" y="681"/>
                    </a:lnTo>
                    <a:cubicBezTo>
                      <a:pt x="341" y="681"/>
                      <a:pt x="341" y="681"/>
                      <a:pt x="341" y="681"/>
                    </a:cubicBezTo>
                    <a:lnTo>
                      <a:pt x="341" y="681"/>
                    </a:lnTo>
                    <a:lnTo>
                      <a:pt x="341" y="681"/>
                    </a:lnTo>
                    <a:cubicBezTo>
                      <a:pt x="341" y="712"/>
                      <a:pt x="341" y="712"/>
                      <a:pt x="341" y="712"/>
                    </a:cubicBezTo>
                    <a:cubicBezTo>
                      <a:pt x="341" y="744"/>
                      <a:pt x="341" y="744"/>
                      <a:pt x="341" y="744"/>
                    </a:cubicBezTo>
                    <a:lnTo>
                      <a:pt x="341" y="744"/>
                    </a:lnTo>
                    <a:lnTo>
                      <a:pt x="309" y="744"/>
                    </a:lnTo>
                    <a:cubicBezTo>
                      <a:pt x="278" y="744"/>
                      <a:pt x="278" y="744"/>
                      <a:pt x="278" y="744"/>
                    </a:cubicBezTo>
                    <a:lnTo>
                      <a:pt x="278" y="775"/>
                    </a:lnTo>
                    <a:lnTo>
                      <a:pt x="248" y="775"/>
                    </a:lnTo>
                    <a:cubicBezTo>
                      <a:pt x="248" y="805"/>
                      <a:pt x="217" y="805"/>
                      <a:pt x="217" y="805"/>
                    </a:cubicBezTo>
                    <a:cubicBezTo>
                      <a:pt x="185" y="805"/>
                      <a:pt x="185" y="805"/>
                      <a:pt x="154" y="805"/>
                    </a:cubicBezTo>
                    <a:cubicBezTo>
                      <a:pt x="154" y="836"/>
                      <a:pt x="154" y="836"/>
                      <a:pt x="124" y="836"/>
                    </a:cubicBezTo>
                    <a:lnTo>
                      <a:pt x="124" y="836"/>
                    </a:lnTo>
                    <a:lnTo>
                      <a:pt x="93" y="836"/>
                    </a:lnTo>
                    <a:lnTo>
                      <a:pt x="93" y="836"/>
                    </a:lnTo>
                    <a:lnTo>
                      <a:pt x="61" y="836"/>
                    </a:lnTo>
                    <a:cubicBezTo>
                      <a:pt x="61" y="836"/>
                      <a:pt x="61" y="836"/>
                      <a:pt x="30" y="836"/>
                    </a:cubicBezTo>
                    <a:lnTo>
                      <a:pt x="30" y="836"/>
                    </a:lnTo>
                    <a:lnTo>
                      <a:pt x="30" y="836"/>
                    </a:lnTo>
                    <a:lnTo>
                      <a:pt x="30" y="868"/>
                    </a:lnTo>
                    <a:lnTo>
                      <a:pt x="30" y="868"/>
                    </a:lnTo>
                    <a:lnTo>
                      <a:pt x="0" y="868"/>
                    </a:lnTo>
                    <a:lnTo>
                      <a:pt x="0" y="868"/>
                    </a:lnTo>
                    <a:lnTo>
                      <a:pt x="0" y="868"/>
                    </a:lnTo>
                    <a:lnTo>
                      <a:pt x="0" y="868"/>
                    </a:lnTo>
                    <a:cubicBezTo>
                      <a:pt x="0" y="899"/>
                      <a:pt x="0" y="899"/>
                      <a:pt x="0" y="899"/>
                    </a:cubicBezTo>
                    <a:lnTo>
                      <a:pt x="0" y="899"/>
                    </a:lnTo>
                    <a:lnTo>
                      <a:pt x="0" y="899"/>
                    </a:lnTo>
                    <a:cubicBezTo>
                      <a:pt x="0" y="899"/>
                      <a:pt x="0" y="899"/>
                      <a:pt x="30" y="899"/>
                    </a:cubicBezTo>
                    <a:lnTo>
                      <a:pt x="30" y="899"/>
                    </a:lnTo>
                    <a:lnTo>
                      <a:pt x="30" y="899"/>
                    </a:lnTo>
                    <a:cubicBezTo>
                      <a:pt x="61" y="929"/>
                      <a:pt x="61" y="960"/>
                      <a:pt x="61" y="960"/>
                    </a:cubicBezTo>
                    <a:cubicBezTo>
                      <a:pt x="61" y="992"/>
                      <a:pt x="61" y="992"/>
                      <a:pt x="61" y="992"/>
                    </a:cubicBezTo>
                    <a:lnTo>
                      <a:pt x="61" y="1023"/>
                    </a:lnTo>
                    <a:lnTo>
                      <a:pt x="93" y="1023"/>
                    </a:lnTo>
                    <a:lnTo>
                      <a:pt x="93" y="1023"/>
                    </a:lnTo>
                    <a:cubicBezTo>
                      <a:pt x="124" y="1053"/>
                      <a:pt x="124" y="1053"/>
                      <a:pt x="124" y="1053"/>
                    </a:cubicBezTo>
                    <a:lnTo>
                      <a:pt x="124" y="1053"/>
                    </a:lnTo>
                    <a:lnTo>
                      <a:pt x="124" y="1053"/>
                    </a:lnTo>
                    <a:lnTo>
                      <a:pt x="124" y="1084"/>
                    </a:lnTo>
                    <a:lnTo>
                      <a:pt x="124" y="1084"/>
                    </a:lnTo>
                    <a:cubicBezTo>
                      <a:pt x="124" y="1084"/>
                      <a:pt x="124" y="1084"/>
                      <a:pt x="154" y="1084"/>
                    </a:cubicBezTo>
                    <a:lnTo>
                      <a:pt x="154" y="1084"/>
                    </a:lnTo>
                    <a:cubicBezTo>
                      <a:pt x="185" y="1116"/>
                      <a:pt x="185" y="1116"/>
                      <a:pt x="185" y="1116"/>
                    </a:cubicBezTo>
                    <a:cubicBezTo>
                      <a:pt x="185" y="1116"/>
                      <a:pt x="185" y="1116"/>
                      <a:pt x="217" y="1084"/>
                    </a:cubicBezTo>
                    <a:lnTo>
                      <a:pt x="217" y="1084"/>
                    </a:lnTo>
                    <a:lnTo>
                      <a:pt x="217" y="1084"/>
                    </a:lnTo>
                    <a:cubicBezTo>
                      <a:pt x="217" y="1084"/>
                      <a:pt x="217" y="1084"/>
                      <a:pt x="248" y="1084"/>
                    </a:cubicBezTo>
                    <a:lnTo>
                      <a:pt x="248" y="1084"/>
                    </a:lnTo>
                    <a:lnTo>
                      <a:pt x="248" y="1084"/>
                    </a:lnTo>
                    <a:lnTo>
                      <a:pt x="278" y="1084"/>
                    </a:lnTo>
                    <a:cubicBezTo>
                      <a:pt x="278" y="1084"/>
                      <a:pt x="278" y="1084"/>
                      <a:pt x="309" y="1084"/>
                    </a:cubicBezTo>
                    <a:lnTo>
                      <a:pt x="309" y="1084"/>
                    </a:lnTo>
                    <a:lnTo>
                      <a:pt x="309" y="1084"/>
                    </a:lnTo>
                    <a:lnTo>
                      <a:pt x="309" y="1084"/>
                    </a:lnTo>
                    <a:cubicBezTo>
                      <a:pt x="341" y="1084"/>
                      <a:pt x="341" y="1084"/>
                      <a:pt x="341" y="1084"/>
                    </a:cubicBezTo>
                    <a:lnTo>
                      <a:pt x="341" y="1084"/>
                    </a:lnTo>
                    <a:lnTo>
                      <a:pt x="341" y="1084"/>
                    </a:lnTo>
                    <a:lnTo>
                      <a:pt x="341" y="1084"/>
                    </a:lnTo>
                    <a:lnTo>
                      <a:pt x="341" y="1084"/>
                    </a:lnTo>
                    <a:lnTo>
                      <a:pt x="341" y="1084"/>
                    </a:lnTo>
                    <a:lnTo>
                      <a:pt x="341" y="1084"/>
                    </a:lnTo>
                    <a:lnTo>
                      <a:pt x="341" y="1084"/>
                    </a:lnTo>
                    <a:lnTo>
                      <a:pt x="341" y="1116"/>
                    </a:lnTo>
                    <a:cubicBezTo>
                      <a:pt x="341" y="1116"/>
                      <a:pt x="372" y="1116"/>
                      <a:pt x="372" y="1147"/>
                    </a:cubicBezTo>
                    <a:lnTo>
                      <a:pt x="372" y="1177"/>
                    </a:lnTo>
                    <a:lnTo>
                      <a:pt x="372" y="1177"/>
                    </a:lnTo>
                    <a:lnTo>
                      <a:pt x="341" y="1177"/>
                    </a:lnTo>
                    <a:lnTo>
                      <a:pt x="341" y="1177"/>
                    </a:lnTo>
                    <a:lnTo>
                      <a:pt x="341" y="1208"/>
                    </a:lnTo>
                    <a:lnTo>
                      <a:pt x="341" y="1208"/>
                    </a:lnTo>
                    <a:cubicBezTo>
                      <a:pt x="341" y="1208"/>
                      <a:pt x="341" y="1240"/>
                      <a:pt x="309" y="1240"/>
                    </a:cubicBezTo>
                    <a:lnTo>
                      <a:pt x="309" y="1240"/>
                    </a:lnTo>
                    <a:lnTo>
                      <a:pt x="309" y="1240"/>
                    </a:lnTo>
                    <a:lnTo>
                      <a:pt x="309" y="1271"/>
                    </a:lnTo>
                    <a:lnTo>
                      <a:pt x="309" y="1271"/>
                    </a:lnTo>
                    <a:lnTo>
                      <a:pt x="309" y="1301"/>
                    </a:lnTo>
                    <a:lnTo>
                      <a:pt x="309" y="1301"/>
                    </a:lnTo>
                    <a:cubicBezTo>
                      <a:pt x="309" y="1332"/>
                      <a:pt x="309" y="1332"/>
                      <a:pt x="278" y="1364"/>
                    </a:cubicBezTo>
                    <a:lnTo>
                      <a:pt x="278" y="1364"/>
                    </a:lnTo>
                    <a:lnTo>
                      <a:pt x="278" y="1364"/>
                    </a:lnTo>
                    <a:lnTo>
                      <a:pt x="278" y="1364"/>
                    </a:lnTo>
                    <a:lnTo>
                      <a:pt x="278" y="1364"/>
                    </a:lnTo>
                    <a:lnTo>
                      <a:pt x="278" y="1364"/>
                    </a:lnTo>
                    <a:lnTo>
                      <a:pt x="278" y="1364"/>
                    </a:lnTo>
                    <a:cubicBezTo>
                      <a:pt x="278" y="1364"/>
                      <a:pt x="309" y="1364"/>
                      <a:pt x="309" y="1395"/>
                    </a:cubicBezTo>
                    <a:lnTo>
                      <a:pt x="309" y="1395"/>
                    </a:lnTo>
                    <a:lnTo>
                      <a:pt x="309" y="1395"/>
                    </a:lnTo>
                    <a:cubicBezTo>
                      <a:pt x="309" y="1395"/>
                      <a:pt x="309" y="1395"/>
                      <a:pt x="341" y="1395"/>
                    </a:cubicBezTo>
                    <a:cubicBezTo>
                      <a:pt x="341" y="1425"/>
                      <a:pt x="372" y="1425"/>
                      <a:pt x="372" y="1456"/>
                    </a:cubicBezTo>
                    <a:lnTo>
                      <a:pt x="372" y="1456"/>
                    </a:lnTo>
                    <a:lnTo>
                      <a:pt x="372" y="1456"/>
                    </a:lnTo>
                    <a:lnTo>
                      <a:pt x="372" y="1456"/>
                    </a:lnTo>
                    <a:lnTo>
                      <a:pt x="372" y="1456"/>
                    </a:lnTo>
                    <a:lnTo>
                      <a:pt x="402" y="1425"/>
                    </a:lnTo>
                    <a:lnTo>
                      <a:pt x="402" y="1425"/>
                    </a:lnTo>
                    <a:lnTo>
                      <a:pt x="402" y="1425"/>
                    </a:lnTo>
                    <a:cubicBezTo>
                      <a:pt x="433" y="1425"/>
                      <a:pt x="465" y="1425"/>
                      <a:pt x="465" y="1456"/>
                    </a:cubicBezTo>
                    <a:cubicBezTo>
                      <a:pt x="465" y="1456"/>
                      <a:pt x="465" y="1456"/>
                      <a:pt x="465" y="1488"/>
                    </a:cubicBezTo>
                    <a:cubicBezTo>
                      <a:pt x="496" y="1488"/>
                      <a:pt x="496" y="1488"/>
                      <a:pt x="496" y="1488"/>
                    </a:cubicBezTo>
                    <a:lnTo>
                      <a:pt x="496" y="1488"/>
                    </a:lnTo>
                    <a:cubicBezTo>
                      <a:pt x="526" y="1488"/>
                      <a:pt x="526" y="1488"/>
                      <a:pt x="526" y="1488"/>
                    </a:cubicBezTo>
                    <a:lnTo>
                      <a:pt x="526" y="1488"/>
                    </a:lnTo>
                    <a:lnTo>
                      <a:pt x="526" y="1488"/>
                    </a:lnTo>
                    <a:cubicBezTo>
                      <a:pt x="557" y="1488"/>
                      <a:pt x="557" y="1488"/>
                      <a:pt x="557" y="1488"/>
                    </a:cubicBezTo>
                    <a:lnTo>
                      <a:pt x="557" y="1488"/>
                    </a:lnTo>
                    <a:cubicBezTo>
                      <a:pt x="557" y="1488"/>
                      <a:pt x="557" y="1488"/>
                      <a:pt x="557" y="1519"/>
                    </a:cubicBezTo>
                    <a:cubicBezTo>
                      <a:pt x="589" y="1519"/>
                      <a:pt x="589" y="1519"/>
                      <a:pt x="589" y="1549"/>
                    </a:cubicBezTo>
                    <a:lnTo>
                      <a:pt x="589" y="1549"/>
                    </a:lnTo>
                    <a:lnTo>
                      <a:pt x="589" y="1549"/>
                    </a:lnTo>
                    <a:lnTo>
                      <a:pt x="589" y="1549"/>
                    </a:lnTo>
                    <a:lnTo>
                      <a:pt x="620" y="1549"/>
                    </a:lnTo>
                    <a:lnTo>
                      <a:pt x="620" y="1549"/>
                    </a:lnTo>
                    <a:lnTo>
                      <a:pt x="650" y="1549"/>
                    </a:lnTo>
                    <a:lnTo>
                      <a:pt x="650" y="1549"/>
                    </a:lnTo>
                    <a:cubicBezTo>
                      <a:pt x="650" y="1549"/>
                      <a:pt x="650" y="1549"/>
                      <a:pt x="650" y="1580"/>
                    </a:cubicBezTo>
                    <a:lnTo>
                      <a:pt x="681" y="1580"/>
                    </a:lnTo>
                    <a:lnTo>
                      <a:pt x="681" y="1580"/>
                    </a:lnTo>
                    <a:lnTo>
                      <a:pt x="681" y="1580"/>
                    </a:lnTo>
                    <a:lnTo>
                      <a:pt x="713" y="1580"/>
                    </a:lnTo>
                    <a:lnTo>
                      <a:pt x="713" y="1580"/>
                    </a:lnTo>
                    <a:lnTo>
                      <a:pt x="744" y="1580"/>
                    </a:lnTo>
                    <a:lnTo>
                      <a:pt x="744" y="1580"/>
                    </a:lnTo>
                    <a:lnTo>
                      <a:pt x="744" y="1580"/>
                    </a:lnTo>
                    <a:lnTo>
                      <a:pt x="744" y="1580"/>
                    </a:lnTo>
                    <a:cubicBezTo>
                      <a:pt x="774" y="1580"/>
                      <a:pt x="774" y="1580"/>
                      <a:pt x="774" y="1580"/>
                    </a:cubicBezTo>
                    <a:lnTo>
                      <a:pt x="774" y="1580"/>
                    </a:lnTo>
                    <a:cubicBezTo>
                      <a:pt x="805" y="1580"/>
                      <a:pt x="805" y="1580"/>
                      <a:pt x="805" y="1580"/>
                    </a:cubicBezTo>
                    <a:lnTo>
                      <a:pt x="805" y="1580"/>
                    </a:lnTo>
                    <a:lnTo>
                      <a:pt x="805" y="1580"/>
                    </a:lnTo>
                    <a:lnTo>
                      <a:pt x="805" y="1580"/>
                    </a:lnTo>
                    <a:cubicBezTo>
                      <a:pt x="805" y="1580"/>
                      <a:pt x="805" y="1580"/>
                      <a:pt x="837" y="1580"/>
                    </a:cubicBezTo>
                    <a:lnTo>
                      <a:pt x="837" y="1580"/>
                    </a:lnTo>
                    <a:lnTo>
                      <a:pt x="837" y="1580"/>
                    </a:lnTo>
                    <a:lnTo>
                      <a:pt x="837" y="1580"/>
                    </a:lnTo>
                    <a:cubicBezTo>
                      <a:pt x="837" y="1580"/>
                      <a:pt x="837" y="1549"/>
                      <a:pt x="868" y="1549"/>
                    </a:cubicBezTo>
                    <a:lnTo>
                      <a:pt x="868" y="1549"/>
                    </a:lnTo>
                    <a:cubicBezTo>
                      <a:pt x="898" y="1549"/>
                      <a:pt x="898" y="1580"/>
                      <a:pt x="898" y="1580"/>
                    </a:cubicBezTo>
                    <a:lnTo>
                      <a:pt x="898" y="1580"/>
                    </a:lnTo>
                    <a:lnTo>
                      <a:pt x="898" y="1580"/>
                    </a:lnTo>
                    <a:cubicBezTo>
                      <a:pt x="929" y="1580"/>
                      <a:pt x="929" y="1580"/>
                      <a:pt x="929" y="1580"/>
                    </a:cubicBezTo>
                    <a:lnTo>
                      <a:pt x="929" y="1580"/>
                    </a:lnTo>
                    <a:lnTo>
                      <a:pt x="929" y="1580"/>
                    </a:lnTo>
                    <a:lnTo>
                      <a:pt x="929" y="1580"/>
                    </a:lnTo>
                    <a:cubicBezTo>
                      <a:pt x="961" y="1580"/>
                      <a:pt x="961" y="1580"/>
                      <a:pt x="961" y="1580"/>
                    </a:cubicBezTo>
                    <a:lnTo>
                      <a:pt x="961" y="1580"/>
                    </a:lnTo>
                    <a:lnTo>
                      <a:pt x="961" y="1580"/>
                    </a:lnTo>
                    <a:lnTo>
                      <a:pt x="961" y="1580"/>
                    </a:lnTo>
                    <a:lnTo>
                      <a:pt x="961" y="1612"/>
                    </a:lnTo>
                    <a:cubicBezTo>
                      <a:pt x="992" y="1612"/>
                      <a:pt x="992" y="1612"/>
                      <a:pt x="992" y="1612"/>
                    </a:cubicBezTo>
                    <a:lnTo>
                      <a:pt x="992" y="1612"/>
                    </a:lnTo>
                    <a:cubicBezTo>
                      <a:pt x="992" y="1612"/>
                      <a:pt x="992" y="1612"/>
                      <a:pt x="992" y="1580"/>
                    </a:cubicBezTo>
                    <a:cubicBezTo>
                      <a:pt x="1022" y="1580"/>
                      <a:pt x="1022" y="1580"/>
                      <a:pt x="1022" y="1580"/>
                    </a:cubicBezTo>
                    <a:lnTo>
                      <a:pt x="1022" y="1580"/>
                    </a:lnTo>
                    <a:lnTo>
                      <a:pt x="1022" y="1580"/>
                    </a:lnTo>
                    <a:lnTo>
                      <a:pt x="1022" y="1580"/>
                    </a:lnTo>
                    <a:cubicBezTo>
                      <a:pt x="1022" y="1549"/>
                      <a:pt x="1053" y="1549"/>
                      <a:pt x="1053" y="1549"/>
                    </a:cubicBezTo>
                    <a:cubicBezTo>
                      <a:pt x="1053" y="1519"/>
                      <a:pt x="1085" y="1519"/>
                      <a:pt x="1085" y="1519"/>
                    </a:cubicBezTo>
                    <a:lnTo>
                      <a:pt x="1085" y="1519"/>
                    </a:lnTo>
                    <a:cubicBezTo>
                      <a:pt x="1085" y="1519"/>
                      <a:pt x="1085" y="1519"/>
                      <a:pt x="1116" y="1519"/>
                    </a:cubicBezTo>
                    <a:lnTo>
                      <a:pt x="1116" y="1519"/>
                    </a:lnTo>
                    <a:lnTo>
                      <a:pt x="1116" y="1488"/>
                    </a:lnTo>
                    <a:lnTo>
                      <a:pt x="1116" y="1488"/>
                    </a:lnTo>
                    <a:cubicBezTo>
                      <a:pt x="1146" y="1488"/>
                      <a:pt x="1146" y="1488"/>
                      <a:pt x="1146" y="1519"/>
                    </a:cubicBezTo>
                    <a:lnTo>
                      <a:pt x="1146" y="1519"/>
                    </a:lnTo>
                    <a:lnTo>
                      <a:pt x="1146" y="1519"/>
                    </a:lnTo>
                    <a:cubicBezTo>
                      <a:pt x="1177" y="1488"/>
                      <a:pt x="1177" y="1488"/>
                      <a:pt x="1209" y="1488"/>
                    </a:cubicBezTo>
                    <a:lnTo>
                      <a:pt x="1209" y="1488"/>
                    </a:lnTo>
                    <a:lnTo>
                      <a:pt x="1209" y="1488"/>
                    </a:lnTo>
                    <a:cubicBezTo>
                      <a:pt x="1209" y="1488"/>
                      <a:pt x="1209" y="1488"/>
                      <a:pt x="1240" y="1488"/>
                    </a:cubicBezTo>
                    <a:cubicBezTo>
                      <a:pt x="1240" y="1519"/>
                      <a:pt x="1270" y="1519"/>
                      <a:pt x="1270" y="1549"/>
                    </a:cubicBezTo>
                    <a:lnTo>
                      <a:pt x="1270" y="1549"/>
                    </a:lnTo>
                    <a:cubicBezTo>
                      <a:pt x="1270" y="1549"/>
                      <a:pt x="1270" y="1549"/>
                      <a:pt x="1240" y="1549"/>
                    </a:cubicBezTo>
                    <a:cubicBezTo>
                      <a:pt x="1270" y="1549"/>
                      <a:pt x="1270" y="1549"/>
                      <a:pt x="1270" y="1549"/>
                    </a:cubicBezTo>
                    <a:cubicBezTo>
                      <a:pt x="1270" y="1549"/>
                      <a:pt x="1270" y="1549"/>
                      <a:pt x="1301" y="1549"/>
                    </a:cubicBezTo>
                    <a:lnTo>
                      <a:pt x="1301" y="1549"/>
                    </a:lnTo>
                    <a:lnTo>
                      <a:pt x="1301" y="1549"/>
                    </a:lnTo>
                    <a:cubicBezTo>
                      <a:pt x="1332" y="1580"/>
                      <a:pt x="1332" y="1580"/>
                      <a:pt x="1332" y="1612"/>
                    </a:cubicBezTo>
                    <a:lnTo>
                      <a:pt x="1332" y="1612"/>
                    </a:lnTo>
                    <a:cubicBezTo>
                      <a:pt x="1364" y="1612"/>
                      <a:pt x="1364" y="1643"/>
                      <a:pt x="1364" y="1643"/>
                    </a:cubicBezTo>
                    <a:cubicBezTo>
                      <a:pt x="1394" y="1643"/>
                      <a:pt x="1394" y="1704"/>
                      <a:pt x="1394" y="1704"/>
                    </a:cubicBezTo>
                    <a:lnTo>
                      <a:pt x="1394" y="1704"/>
                    </a:lnTo>
                    <a:cubicBezTo>
                      <a:pt x="1394" y="1704"/>
                      <a:pt x="1394" y="1736"/>
                      <a:pt x="1364" y="1767"/>
                    </a:cubicBezTo>
                    <a:lnTo>
                      <a:pt x="1364" y="1767"/>
                    </a:lnTo>
                    <a:lnTo>
                      <a:pt x="1364" y="1767"/>
                    </a:lnTo>
                    <a:lnTo>
                      <a:pt x="1364" y="1797"/>
                    </a:lnTo>
                    <a:lnTo>
                      <a:pt x="1364" y="1797"/>
                    </a:lnTo>
                    <a:lnTo>
                      <a:pt x="1332" y="1797"/>
                    </a:lnTo>
                    <a:lnTo>
                      <a:pt x="1332" y="1797"/>
                    </a:lnTo>
                    <a:lnTo>
                      <a:pt x="1332" y="1828"/>
                    </a:lnTo>
                    <a:lnTo>
                      <a:pt x="1332" y="1828"/>
                    </a:lnTo>
                    <a:lnTo>
                      <a:pt x="1332" y="1828"/>
                    </a:lnTo>
                    <a:lnTo>
                      <a:pt x="1332" y="1828"/>
                    </a:lnTo>
                    <a:lnTo>
                      <a:pt x="1332" y="1828"/>
                    </a:lnTo>
                    <a:lnTo>
                      <a:pt x="1332" y="1828"/>
                    </a:lnTo>
                    <a:lnTo>
                      <a:pt x="1332" y="1828"/>
                    </a:lnTo>
                    <a:lnTo>
                      <a:pt x="1332" y="1828"/>
                    </a:lnTo>
                    <a:cubicBezTo>
                      <a:pt x="1332" y="1828"/>
                      <a:pt x="1332" y="1828"/>
                      <a:pt x="1364" y="1828"/>
                    </a:cubicBezTo>
                    <a:lnTo>
                      <a:pt x="1364" y="1828"/>
                    </a:lnTo>
                    <a:cubicBezTo>
                      <a:pt x="1364" y="1828"/>
                      <a:pt x="1394" y="1828"/>
                      <a:pt x="1394" y="1860"/>
                    </a:cubicBezTo>
                    <a:lnTo>
                      <a:pt x="1394" y="1890"/>
                    </a:lnTo>
                    <a:lnTo>
                      <a:pt x="1394" y="1890"/>
                    </a:lnTo>
                    <a:lnTo>
                      <a:pt x="1394" y="1890"/>
                    </a:lnTo>
                    <a:cubicBezTo>
                      <a:pt x="1394" y="1890"/>
                      <a:pt x="1394" y="1890"/>
                      <a:pt x="1425" y="1921"/>
                    </a:cubicBezTo>
                    <a:lnTo>
                      <a:pt x="1425" y="1921"/>
                    </a:lnTo>
                    <a:lnTo>
                      <a:pt x="1425" y="1921"/>
                    </a:lnTo>
                    <a:cubicBezTo>
                      <a:pt x="1425" y="1952"/>
                      <a:pt x="1425" y="1952"/>
                      <a:pt x="1425" y="1952"/>
                    </a:cubicBezTo>
                    <a:lnTo>
                      <a:pt x="1425" y="1952"/>
                    </a:lnTo>
                    <a:lnTo>
                      <a:pt x="1425" y="1952"/>
                    </a:lnTo>
                    <a:cubicBezTo>
                      <a:pt x="1425" y="1952"/>
                      <a:pt x="1425" y="1952"/>
                      <a:pt x="1394" y="1952"/>
                    </a:cubicBezTo>
                    <a:cubicBezTo>
                      <a:pt x="1425" y="1952"/>
                      <a:pt x="1425" y="1952"/>
                      <a:pt x="1425" y="1952"/>
                    </a:cubicBezTo>
                    <a:cubicBezTo>
                      <a:pt x="1425" y="1984"/>
                      <a:pt x="1425" y="1984"/>
                      <a:pt x="1425" y="1984"/>
                    </a:cubicBezTo>
                    <a:lnTo>
                      <a:pt x="1425" y="1984"/>
                    </a:lnTo>
                    <a:lnTo>
                      <a:pt x="1457" y="1984"/>
                    </a:lnTo>
                    <a:lnTo>
                      <a:pt x="1457" y="1984"/>
                    </a:lnTo>
                    <a:cubicBezTo>
                      <a:pt x="1457" y="1984"/>
                      <a:pt x="1457" y="1984"/>
                      <a:pt x="1457" y="2014"/>
                    </a:cubicBezTo>
                    <a:cubicBezTo>
                      <a:pt x="1457" y="1984"/>
                      <a:pt x="1457" y="1984"/>
                      <a:pt x="1457" y="1984"/>
                    </a:cubicBezTo>
                    <a:cubicBezTo>
                      <a:pt x="1457" y="1984"/>
                      <a:pt x="1457" y="1984"/>
                      <a:pt x="1487" y="1984"/>
                    </a:cubicBezTo>
                    <a:lnTo>
                      <a:pt x="1487" y="1984"/>
                    </a:lnTo>
                    <a:lnTo>
                      <a:pt x="1487" y="1984"/>
                    </a:lnTo>
                    <a:lnTo>
                      <a:pt x="1487" y="1984"/>
                    </a:lnTo>
                    <a:lnTo>
                      <a:pt x="1487" y="1984"/>
                    </a:lnTo>
                    <a:cubicBezTo>
                      <a:pt x="1487" y="1952"/>
                      <a:pt x="1487" y="1952"/>
                      <a:pt x="1518" y="1952"/>
                    </a:cubicBezTo>
                    <a:lnTo>
                      <a:pt x="1518" y="1952"/>
                    </a:lnTo>
                    <a:cubicBezTo>
                      <a:pt x="1518" y="1952"/>
                      <a:pt x="1518" y="1952"/>
                      <a:pt x="1549" y="1952"/>
                    </a:cubicBezTo>
                    <a:lnTo>
                      <a:pt x="1549" y="1952"/>
                    </a:lnTo>
                    <a:cubicBezTo>
                      <a:pt x="1549" y="1921"/>
                      <a:pt x="1549" y="1921"/>
                      <a:pt x="1581" y="1921"/>
                    </a:cubicBezTo>
                    <a:lnTo>
                      <a:pt x="1581" y="1921"/>
                    </a:lnTo>
                    <a:lnTo>
                      <a:pt x="1581" y="1921"/>
                    </a:lnTo>
                    <a:cubicBezTo>
                      <a:pt x="1611" y="1921"/>
                      <a:pt x="1611" y="1921"/>
                      <a:pt x="1611" y="1921"/>
                    </a:cubicBezTo>
                    <a:lnTo>
                      <a:pt x="1611" y="1921"/>
                    </a:lnTo>
                    <a:lnTo>
                      <a:pt x="1611" y="1921"/>
                    </a:lnTo>
                    <a:cubicBezTo>
                      <a:pt x="1642" y="1921"/>
                      <a:pt x="1642" y="1921"/>
                      <a:pt x="1642" y="1921"/>
                    </a:cubicBezTo>
                    <a:lnTo>
                      <a:pt x="1642" y="1921"/>
                    </a:lnTo>
                    <a:cubicBezTo>
                      <a:pt x="1673" y="1921"/>
                      <a:pt x="1673" y="1921"/>
                      <a:pt x="1673" y="1921"/>
                    </a:cubicBezTo>
                    <a:lnTo>
                      <a:pt x="1673" y="1921"/>
                    </a:lnTo>
                    <a:lnTo>
                      <a:pt x="1673" y="1921"/>
                    </a:lnTo>
                    <a:cubicBezTo>
                      <a:pt x="1673" y="1921"/>
                      <a:pt x="1673" y="1890"/>
                      <a:pt x="1705" y="1890"/>
                    </a:cubicBezTo>
                    <a:lnTo>
                      <a:pt x="1705" y="1890"/>
                    </a:lnTo>
                    <a:lnTo>
                      <a:pt x="1705" y="1890"/>
                    </a:lnTo>
                    <a:lnTo>
                      <a:pt x="1705" y="1890"/>
                    </a:lnTo>
                    <a:lnTo>
                      <a:pt x="1735" y="1890"/>
                    </a:lnTo>
                    <a:lnTo>
                      <a:pt x="1735" y="1890"/>
                    </a:lnTo>
                    <a:lnTo>
                      <a:pt x="1735" y="1890"/>
                    </a:lnTo>
                    <a:lnTo>
                      <a:pt x="1735" y="1890"/>
                    </a:lnTo>
                    <a:cubicBezTo>
                      <a:pt x="1735" y="1890"/>
                      <a:pt x="1766" y="1890"/>
                      <a:pt x="1766" y="1921"/>
                    </a:cubicBezTo>
                    <a:lnTo>
                      <a:pt x="1766" y="1921"/>
                    </a:lnTo>
                    <a:cubicBezTo>
                      <a:pt x="1766" y="1921"/>
                      <a:pt x="1766" y="1921"/>
                      <a:pt x="1797" y="1921"/>
                    </a:cubicBezTo>
                    <a:lnTo>
                      <a:pt x="1797" y="1921"/>
                    </a:lnTo>
                    <a:lnTo>
                      <a:pt x="1797" y="1921"/>
                    </a:lnTo>
                    <a:cubicBezTo>
                      <a:pt x="1829" y="1921"/>
                      <a:pt x="1829" y="1952"/>
                      <a:pt x="1829" y="1952"/>
                    </a:cubicBezTo>
                    <a:lnTo>
                      <a:pt x="1829" y="1952"/>
                    </a:lnTo>
                    <a:lnTo>
                      <a:pt x="1829" y="1952"/>
                    </a:lnTo>
                    <a:lnTo>
                      <a:pt x="1829" y="1952"/>
                    </a:lnTo>
                    <a:cubicBezTo>
                      <a:pt x="1829" y="1984"/>
                      <a:pt x="1829" y="1984"/>
                      <a:pt x="1829" y="1984"/>
                    </a:cubicBezTo>
                    <a:lnTo>
                      <a:pt x="1829" y="1984"/>
                    </a:lnTo>
                    <a:cubicBezTo>
                      <a:pt x="1829" y="1984"/>
                      <a:pt x="1859" y="1984"/>
                      <a:pt x="1859" y="2014"/>
                    </a:cubicBezTo>
                    <a:cubicBezTo>
                      <a:pt x="1890" y="2014"/>
                      <a:pt x="1890" y="2014"/>
                      <a:pt x="1890" y="2014"/>
                    </a:cubicBezTo>
                    <a:lnTo>
                      <a:pt x="1890" y="2014"/>
                    </a:lnTo>
                    <a:cubicBezTo>
                      <a:pt x="1890" y="1984"/>
                      <a:pt x="1921" y="1984"/>
                      <a:pt x="1921" y="1984"/>
                    </a:cubicBezTo>
                    <a:cubicBezTo>
                      <a:pt x="1921" y="1984"/>
                      <a:pt x="1921" y="2014"/>
                      <a:pt x="1953" y="2014"/>
                    </a:cubicBezTo>
                    <a:lnTo>
                      <a:pt x="1953" y="2014"/>
                    </a:lnTo>
                    <a:lnTo>
                      <a:pt x="1953" y="2014"/>
                    </a:lnTo>
                    <a:lnTo>
                      <a:pt x="1953" y="2014"/>
                    </a:lnTo>
                    <a:cubicBezTo>
                      <a:pt x="1983" y="2014"/>
                      <a:pt x="1983" y="2014"/>
                      <a:pt x="1983" y="2014"/>
                    </a:cubicBezTo>
                    <a:lnTo>
                      <a:pt x="1983" y="2045"/>
                    </a:lnTo>
                    <a:cubicBezTo>
                      <a:pt x="2014" y="2014"/>
                      <a:pt x="2014" y="2014"/>
                      <a:pt x="2045" y="2014"/>
                    </a:cubicBezTo>
                    <a:lnTo>
                      <a:pt x="2138" y="1984"/>
                    </a:lnTo>
                    <a:cubicBezTo>
                      <a:pt x="2138" y="1984"/>
                      <a:pt x="2169" y="1984"/>
                      <a:pt x="2169" y="1952"/>
                    </a:cubicBezTo>
                    <a:cubicBezTo>
                      <a:pt x="2169" y="1952"/>
                      <a:pt x="2169" y="1921"/>
                      <a:pt x="2201" y="1921"/>
                    </a:cubicBezTo>
                    <a:cubicBezTo>
                      <a:pt x="2201" y="1921"/>
                      <a:pt x="2201" y="1921"/>
                      <a:pt x="2231" y="1952"/>
                    </a:cubicBezTo>
                    <a:cubicBezTo>
                      <a:pt x="2231" y="1921"/>
                      <a:pt x="2262" y="1921"/>
                      <a:pt x="2262" y="1921"/>
                    </a:cubicBezTo>
                    <a:lnTo>
                      <a:pt x="2262" y="1921"/>
                    </a:lnTo>
                    <a:cubicBezTo>
                      <a:pt x="2293" y="1921"/>
                      <a:pt x="2293" y="1921"/>
                      <a:pt x="2293" y="1921"/>
                    </a:cubicBezTo>
                    <a:lnTo>
                      <a:pt x="2293" y="1921"/>
                    </a:lnTo>
                    <a:cubicBezTo>
                      <a:pt x="2325" y="1921"/>
                      <a:pt x="2325" y="1921"/>
                      <a:pt x="2325" y="1921"/>
                    </a:cubicBezTo>
                    <a:cubicBezTo>
                      <a:pt x="2325" y="1890"/>
                      <a:pt x="2325" y="1890"/>
                      <a:pt x="2355" y="1890"/>
                    </a:cubicBezTo>
                    <a:cubicBezTo>
                      <a:pt x="2355" y="1890"/>
                      <a:pt x="2355" y="1890"/>
                      <a:pt x="2355" y="1860"/>
                    </a:cubicBezTo>
                    <a:lnTo>
                      <a:pt x="2355" y="1860"/>
                    </a:lnTo>
                    <a:cubicBezTo>
                      <a:pt x="2386" y="1860"/>
                      <a:pt x="2386" y="1828"/>
                      <a:pt x="2386" y="1828"/>
                    </a:cubicBezTo>
                    <a:cubicBezTo>
                      <a:pt x="2417" y="1828"/>
                      <a:pt x="2417" y="1797"/>
                      <a:pt x="2417" y="1797"/>
                    </a:cubicBezTo>
                    <a:lnTo>
                      <a:pt x="2417" y="1797"/>
                    </a:lnTo>
                    <a:cubicBezTo>
                      <a:pt x="2449" y="1797"/>
                      <a:pt x="2449" y="1797"/>
                      <a:pt x="2449" y="1797"/>
                    </a:cubicBezTo>
                    <a:lnTo>
                      <a:pt x="2449" y="1797"/>
                    </a:lnTo>
                    <a:lnTo>
                      <a:pt x="2449" y="1797"/>
                    </a:lnTo>
                    <a:cubicBezTo>
                      <a:pt x="2449" y="1797"/>
                      <a:pt x="2479" y="1797"/>
                      <a:pt x="2479" y="1767"/>
                    </a:cubicBezTo>
                    <a:lnTo>
                      <a:pt x="2510" y="1736"/>
                    </a:lnTo>
                    <a:cubicBezTo>
                      <a:pt x="2510" y="1704"/>
                      <a:pt x="2510" y="1704"/>
                      <a:pt x="2510" y="1704"/>
                    </a:cubicBezTo>
                    <a:cubicBezTo>
                      <a:pt x="2510" y="1704"/>
                      <a:pt x="2510" y="1704"/>
                      <a:pt x="2510" y="1673"/>
                    </a:cubicBezTo>
                    <a:cubicBezTo>
                      <a:pt x="2541" y="1673"/>
                      <a:pt x="2541" y="1643"/>
                      <a:pt x="2541" y="1643"/>
                    </a:cubicBezTo>
                    <a:cubicBezTo>
                      <a:pt x="2541" y="1643"/>
                      <a:pt x="2541" y="1612"/>
                      <a:pt x="2573" y="1612"/>
                    </a:cubicBezTo>
                    <a:lnTo>
                      <a:pt x="2573" y="1612"/>
                    </a:lnTo>
                    <a:cubicBezTo>
                      <a:pt x="2573" y="1580"/>
                      <a:pt x="2603" y="1580"/>
                      <a:pt x="2603" y="1580"/>
                    </a:cubicBezTo>
                    <a:lnTo>
                      <a:pt x="2603" y="1580"/>
                    </a:lnTo>
                    <a:lnTo>
                      <a:pt x="2603" y="1580"/>
                    </a:lnTo>
                    <a:lnTo>
                      <a:pt x="2603" y="1549"/>
                    </a:lnTo>
                    <a:lnTo>
                      <a:pt x="2603" y="1549"/>
                    </a:lnTo>
                    <a:lnTo>
                      <a:pt x="2603" y="1549"/>
                    </a:lnTo>
                    <a:cubicBezTo>
                      <a:pt x="2603" y="1519"/>
                      <a:pt x="2603" y="1519"/>
                      <a:pt x="2603" y="1519"/>
                    </a:cubicBezTo>
                    <a:lnTo>
                      <a:pt x="2603" y="1519"/>
                    </a:lnTo>
                    <a:lnTo>
                      <a:pt x="2603" y="1519"/>
                    </a:lnTo>
                    <a:cubicBezTo>
                      <a:pt x="2573" y="1519"/>
                      <a:pt x="2573" y="1519"/>
                      <a:pt x="2573" y="1519"/>
                    </a:cubicBezTo>
                    <a:cubicBezTo>
                      <a:pt x="2479" y="1488"/>
                      <a:pt x="2479" y="1488"/>
                      <a:pt x="2479" y="1488"/>
                    </a:cubicBezTo>
                    <a:cubicBezTo>
                      <a:pt x="2541" y="1456"/>
                      <a:pt x="2541" y="1456"/>
                      <a:pt x="2541" y="1456"/>
                    </a:cubicBezTo>
                    <a:cubicBezTo>
                      <a:pt x="2541" y="1456"/>
                      <a:pt x="2573" y="1425"/>
                      <a:pt x="2603" y="1425"/>
                    </a:cubicBezTo>
                    <a:cubicBezTo>
                      <a:pt x="2573" y="1425"/>
                      <a:pt x="2573" y="1395"/>
                      <a:pt x="2573" y="1395"/>
                    </a:cubicBezTo>
                    <a:cubicBezTo>
                      <a:pt x="2541" y="1332"/>
                      <a:pt x="2541" y="1332"/>
                      <a:pt x="2541" y="1332"/>
                    </a:cubicBezTo>
                    <a:cubicBezTo>
                      <a:pt x="2573" y="1332"/>
                      <a:pt x="2573" y="1332"/>
                      <a:pt x="2573" y="1332"/>
                    </a:cubicBezTo>
                    <a:lnTo>
                      <a:pt x="2573" y="1332"/>
                    </a:lnTo>
                    <a:lnTo>
                      <a:pt x="2573" y="1332"/>
                    </a:lnTo>
                    <a:cubicBezTo>
                      <a:pt x="2541" y="1332"/>
                      <a:pt x="2573" y="1301"/>
                      <a:pt x="2573" y="1301"/>
                    </a:cubicBezTo>
                    <a:cubicBezTo>
                      <a:pt x="2573" y="1301"/>
                      <a:pt x="2573" y="1301"/>
                      <a:pt x="2573" y="1271"/>
                    </a:cubicBezTo>
                    <a:lnTo>
                      <a:pt x="2573" y="1271"/>
                    </a:lnTo>
                    <a:cubicBezTo>
                      <a:pt x="2573" y="1271"/>
                      <a:pt x="2541" y="1271"/>
                      <a:pt x="2541" y="1240"/>
                    </a:cubicBezTo>
                    <a:lnTo>
                      <a:pt x="2541" y="1240"/>
                    </a:lnTo>
                    <a:lnTo>
                      <a:pt x="2541" y="1240"/>
                    </a:lnTo>
                    <a:lnTo>
                      <a:pt x="2541" y="1240"/>
                    </a:lnTo>
                    <a:cubicBezTo>
                      <a:pt x="2510" y="1240"/>
                      <a:pt x="2510" y="1208"/>
                      <a:pt x="2479" y="1208"/>
                    </a:cubicBezTo>
                    <a:cubicBezTo>
                      <a:pt x="2479" y="1208"/>
                      <a:pt x="2479" y="1208"/>
                      <a:pt x="2449" y="1208"/>
                    </a:cubicBezTo>
                    <a:cubicBezTo>
                      <a:pt x="2449" y="1177"/>
                      <a:pt x="2479" y="1177"/>
                      <a:pt x="2479" y="1147"/>
                    </a:cubicBezTo>
                    <a:lnTo>
                      <a:pt x="2479" y="1147"/>
                    </a:lnTo>
                    <a:cubicBezTo>
                      <a:pt x="2479" y="1147"/>
                      <a:pt x="2479" y="1116"/>
                      <a:pt x="2510" y="1116"/>
                    </a:cubicBezTo>
                    <a:cubicBezTo>
                      <a:pt x="2510" y="1116"/>
                      <a:pt x="2510" y="1116"/>
                      <a:pt x="2510" y="1084"/>
                    </a:cubicBezTo>
                    <a:cubicBezTo>
                      <a:pt x="2541" y="1084"/>
                      <a:pt x="2541" y="1053"/>
                      <a:pt x="2541" y="1053"/>
                    </a:cubicBezTo>
                    <a:lnTo>
                      <a:pt x="2541" y="1053"/>
                    </a:lnTo>
                    <a:cubicBezTo>
                      <a:pt x="2541" y="1053"/>
                      <a:pt x="2541" y="1053"/>
                      <a:pt x="2510" y="1053"/>
                    </a:cubicBezTo>
                    <a:cubicBezTo>
                      <a:pt x="2510" y="1053"/>
                      <a:pt x="2510" y="1053"/>
                      <a:pt x="2479" y="1053"/>
                    </a:cubicBezTo>
                    <a:lnTo>
                      <a:pt x="2479" y="1053"/>
                    </a:lnTo>
                    <a:cubicBezTo>
                      <a:pt x="2479" y="1053"/>
                      <a:pt x="2449" y="1053"/>
                      <a:pt x="2449" y="1023"/>
                    </a:cubicBezTo>
                    <a:cubicBezTo>
                      <a:pt x="2449" y="1023"/>
                      <a:pt x="2449" y="992"/>
                      <a:pt x="2479" y="992"/>
                    </a:cubicBezTo>
                    <a:lnTo>
                      <a:pt x="2479" y="992"/>
                    </a:lnTo>
                    <a:lnTo>
                      <a:pt x="2479" y="992"/>
                    </a:lnTo>
                    <a:cubicBezTo>
                      <a:pt x="2479" y="992"/>
                      <a:pt x="2479" y="992"/>
                      <a:pt x="2449" y="992"/>
                    </a:cubicBezTo>
                    <a:lnTo>
                      <a:pt x="2449" y="992"/>
                    </a:lnTo>
                    <a:cubicBezTo>
                      <a:pt x="2417" y="992"/>
                      <a:pt x="2386" y="960"/>
                      <a:pt x="2386" y="960"/>
                    </a:cubicBezTo>
                    <a:cubicBezTo>
                      <a:pt x="2386" y="929"/>
                      <a:pt x="2386" y="929"/>
                      <a:pt x="2386" y="899"/>
                    </a:cubicBezTo>
                    <a:cubicBezTo>
                      <a:pt x="2386" y="899"/>
                      <a:pt x="2386" y="899"/>
                      <a:pt x="2417" y="899"/>
                    </a:cubicBezTo>
                    <a:lnTo>
                      <a:pt x="2417" y="899"/>
                    </a:lnTo>
                    <a:cubicBezTo>
                      <a:pt x="2417" y="868"/>
                      <a:pt x="2417" y="868"/>
                      <a:pt x="2417" y="868"/>
                    </a:cubicBezTo>
                    <a:lnTo>
                      <a:pt x="2449" y="868"/>
                    </a:lnTo>
                    <a:lnTo>
                      <a:pt x="2449" y="868"/>
                    </a:lnTo>
                    <a:cubicBezTo>
                      <a:pt x="2449" y="868"/>
                      <a:pt x="2449" y="868"/>
                      <a:pt x="2479" y="868"/>
                    </a:cubicBezTo>
                    <a:cubicBezTo>
                      <a:pt x="2479" y="836"/>
                      <a:pt x="2479" y="836"/>
                      <a:pt x="2510" y="836"/>
                    </a:cubicBezTo>
                    <a:cubicBezTo>
                      <a:pt x="2510" y="805"/>
                      <a:pt x="2541" y="805"/>
                      <a:pt x="2541" y="775"/>
                    </a:cubicBezTo>
                    <a:cubicBezTo>
                      <a:pt x="2573" y="744"/>
                      <a:pt x="2603" y="744"/>
                      <a:pt x="2603" y="744"/>
                    </a:cubicBezTo>
                    <a:lnTo>
                      <a:pt x="2603" y="744"/>
                    </a:lnTo>
                    <a:cubicBezTo>
                      <a:pt x="2634" y="744"/>
                      <a:pt x="2665" y="744"/>
                      <a:pt x="2665" y="775"/>
                    </a:cubicBezTo>
                    <a:cubicBezTo>
                      <a:pt x="2697" y="805"/>
                      <a:pt x="2697" y="805"/>
                      <a:pt x="2665" y="836"/>
                    </a:cubicBezTo>
                    <a:cubicBezTo>
                      <a:pt x="2665" y="836"/>
                      <a:pt x="2665" y="836"/>
                      <a:pt x="2665" y="868"/>
                    </a:cubicBezTo>
                    <a:cubicBezTo>
                      <a:pt x="2665" y="868"/>
                      <a:pt x="2665" y="868"/>
                      <a:pt x="2634" y="868"/>
                    </a:cubicBezTo>
                    <a:lnTo>
                      <a:pt x="2634" y="868"/>
                    </a:lnTo>
                    <a:lnTo>
                      <a:pt x="2665" y="868"/>
                    </a:lnTo>
                    <a:cubicBezTo>
                      <a:pt x="2665" y="868"/>
                      <a:pt x="2697" y="836"/>
                      <a:pt x="2727" y="836"/>
                    </a:cubicBezTo>
                    <a:cubicBezTo>
                      <a:pt x="2727" y="836"/>
                      <a:pt x="2727" y="836"/>
                      <a:pt x="2758" y="805"/>
                    </a:cubicBezTo>
                    <a:cubicBezTo>
                      <a:pt x="2758" y="805"/>
                      <a:pt x="2758" y="805"/>
                      <a:pt x="2789" y="805"/>
                    </a:cubicBezTo>
                    <a:lnTo>
                      <a:pt x="2789" y="805"/>
                    </a:lnTo>
                    <a:cubicBezTo>
                      <a:pt x="2789" y="775"/>
                      <a:pt x="2789" y="775"/>
                      <a:pt x="2821" y="77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09" name="Freeform 106"/>
              <p:cNvSpPr>
                <a:spLocks noChangeArrowheads="1"/>
              </p:cNvSpPr>
              <p:nvPr/>
            </p:nvSpPr>
            <p:spPr bwMode="auto">
              <a:xfrm>
                <a:off x="6291263" y="1712913"/>
                <a:ext cx="190500" cy="157162"/>
              </a:xfrm>
              <a:custGeom>
                <a:avLst/>
                <a:gdLst>
                  <a:gd name="T0" fmla="*/ 527 w 528"/>
                  <a:gd name="T1" fmla="*/ 31 h 436"/>
                  <a:gd name="T2" fmla="*/ 496 w 528"/>
                  <a:gd name="T3" fmla="*/ 0 h 436"/>
                  <a:gd name="T4" fmla="*/ 496 w 528"/>
                  <a:gd name="T5" fmla="*/ 0 h 436"/>
                  <a:gd name="T6" fmla="*/ 465 w 528"/>
                  <a:gd name="T7" fmla="*/ 0 h 436"/>
                  <a:gd name="T8" fmla="*/ 465 w 528"/>
                  <a:gd name="T9" fmla="*/ 31 h 436"/>
                  <a:gd name="T10" fmla="*/ 465 w 528"/>
                  <a:gd name="T11" fmla="*/ 31 h 436"/>
                  <a:gd name="T12" fmla="*/ 465 w 528"/>
                  <a:gd name="T13" fmla="*/ 94 h 436"/>
                  <a:gd name="T14" fmla="*/ 465 w 528"/>
                  <a:gd name="T15" fmla="*/ 94 h 436"/>
                  <a:gd name="T16" fmla="*/ 465 w 528"/>
                  <a:gd name="T17" fmla="*/ 124 h 436"/>
                  <a:gd name="T18" fmla="*/ 434 w 528"/>
                  <a:gd name="T19" fmla="*/ 187 h 436"/>
                  <a:gd name="T20" fmla="*/ 403 w 528"/>
                  <a:gd name="T21" fmla="*/ 187 h 436"/>
                  <a:gd name="T22" fmla="*/ 372 w 528"/>
                  <a:gd name="T23" fmla="*/ 218 h 436"/>
                  <a:gd name="T24" fmla="*/ 279 w 528"/>
                  <a:gd name="T25" fmla="*/ 279 h 436"/>
                  <a:gd name="T26" fmla="*/ 279 w 528"/>
                  <a:gd name="T27" fmla="*/ 248 h 436"/>
                  <a:gd name="T28" fmla="*/ 248 w 528"/>
                  <a:gd name="T29" fmla="*/ 279 h 436"/>
                  <a:gd name="T30" fmla="*/ 217 w 528"/>
                  <a:gd name="T31" fmla="*/ 342 h 436"/>
                  <a:gd name="T32" fmla="*/ 186 w 528"/>
                  <a:gd name="T33" fmla="*/ 342 h 436"/>
                  <a:gd name="T34" fmla="*/ 155 w 528"/>
                  <a:gd name="T35" fmla="*/ 342 h 436"/>
                  <a:gd name="T36" fmla="*/ 93 w 528"/>
                  <a:gd name="T37" fmla="*/ 342 h 436"/>
                  <a:gd name="T38" fmla="*/ 62 w 528"/>
                  <a:gd name="T39" fmla="*/ 342 h 436"/>
                  <a:gd name="T40" fmla="*/ 0 w 528"/>
                  <a:gd name="T41" fmla="*/ 403 h 436"/>
                  <a:gd name="T42" fmla="*/ 0 w 528"/>
                  <a:gd name="T43" fmla="*/ 403 h 436"/>
                  <a:gd name="T44" fmla="*/ 31 w 528"/>
                  <a:gd name="T45" fmla="*/ 403 h 436"/>
                  <a:gd name="T46" fmla="*/ 62 w 528"/>
                  <a:gd name="T47" fmla="*/ 403 h 436"/>
                  <a:gd name="T48" fmla="*/ 93 w 528"/>
                  <a:gd name="T49" fmla="*/ 372 h 436"/>
                  <a:gd name="T50" fmla="*/ 155 w 528"/>
                  <a:gd name="T51" fmla="*/ 342 h 436"/>
                  <a:gd name="T52" fmla="*/ 155 w 528"/>
                  <a:gd name="T53" fmla="*/ 342 h 436"/>
                  <a:gd name="T54" fmla="*/ 186 w 528"/>
                  <a:gd name="T55" fmla="*/ 342 h 436"/>
                  <a:gd name="T56" fmla="*/ 186 w 528"/>
                  <a:gd name="T57" fmla="*/ 403 h 436"/>
                  <a:gd name="T58" fmla="*/ 217 w 528"/>
                  <a:gd name="T59" fmla="*/ 435 h 436"/>
                  <a:gd name="T60" fmla="*/ 217 w 528"/>
                  <a:gd name="T61" fmla="*/ 403 h 436"/>
                  <a:gd name="T62" fmla="*/ 248 w 528"/>
                  <a:gd name="T63" fmla="*/ 372 h 436"/>
                  <a:gd name="T64" fmla="*/ 248 w 528"/>
                  <a:gd name="T65" fmla="*/ 342 h 436"/>
                  <a:gd name="T66" fmla="*/ 310 w 528"/>
                  <a:gd name="T67" fmla="*/ 372 h 436"/>
                  <a:gd name="T68" fmla="*/ 310 w 528"/>
                  <a:gd name="T69" fmla="*/ 372 h 436"/>
                  <a:gd name="T70" fmla="*/ 372 w 528"/>
                  <a:gd name="T71" fmla="*/ 342 h 436"/>
                  <a:gd name="T72" fmla="*/ 372 w 528"/>
                  <a:gd name="T73" fmla="*/ 342 h 436"/>
                  <a:gd name="T74" fmla="*/ 403 w 528"/>
                  <a:gd name="T75" fmla="*/ 311 h 436"/>
                  <a:gd name="T76" fmla="*/ 434 w 528"/>
                  <a:gd name="T77" fmla="*/ 311 h 436"/>
                  <a:gd name="T78" fmla="*/ 465 w 528"/>
                  <a:gd name="T79" fmla="*/ 311 h 436"/>
                  <a:gd name="T80" fmla="*/ 465 w 528"/>
                  <a:gd name="T81" fmla="*/ 248 h 436"/>
                  <a:gd name="T82" fmla="*/ 496 w 528"/>
                  <a:gd name="T83" fmla="*/ 218 h 436"/>
                  <a:gd name="T84" fmla="*/ 465 w 528"/>
                  <a:gd name="T85" fmla="*/ 187 h 436"/>
                  <a:gd name="T86" fmla="*/ 496 w 528"/>
                  <a:gd name="T87" fmla="*/ 124 h 436"/>
                  <a:gd name="T88" fmla="*/ 527 w 528"/>
                  <a:gd name="T89" fmla="*/ 94 h 436"/>
                  <a:gd name="T90" fmla="*/ 527 w 528"/>
                  <a:gd name="T91" fmla="*/ 94 h 436"/>
                  <a:gd name="T92" fmla="*/ 527 w 528"/>
                  <a:gd name="T93" fmla="*/ 63 h 4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528" h="436">
                    <a:moveTo>
                      <a:pt x="527" y="31"/>
                    </a:moveTo>
                    <a:lnTo>
                      <a:pt x="527" y="31"/>
                    </a:lnTo>
                    <a:lnTo>
                      <a:pt x="527" y="0"/>
                    </a:lnTo>
                    <a:lnTo>
                      <a:pt x="496" y="0"/>
                    </a:lnTo>
                    <a:lnTo>
                      <a:pt x="496" y="0"/>
                    </a:lnTo>
                    <a:lnTo>
                      <a:pt x="496" y="0"/>
                    </a:lnTo>
                    <a:cubicBezTo>
                      <a:pt x="496" y="0"/>
                      <a:pt x="496" y="0"/>
                      <a:pt x="465" y="0"/>
                    </a:cubicBezTo>
                    <a:lnTo>
                      <a:pt x="465" y="0"/>
                    </a:lnTo>
                    <a:lnTo>
                      <a:pt x="465" y="0"/>
                    </a:lnTo>
                    <a:lnTo>
                      <a:pt x="465" y="31"/>
                    </a:lnTo>
                    <a:lnTo>
                      <a:pt x="465" y="31"/>
                    </a:lnTo>
                    <a:lnTo>
                      <a:pt x="465" y="31"/>
                    </a:lnTo>
                    <a:cubicBezTo>
                      <a:pt x="465" y="31"/>
                      <a:pt x="465" y="31"/>
                      <a:pt x="465" y="63"/>
                    </a:cubicBezTo>
                    <a:cubicBezTo>
                      <a:pt x="465" y="63"/>
                      <a:pt x="465" y="63"/>
                      <a:pt x="465" y="94"/>
                    </a:cubicBezTo>
                    <a:lnTo>
                      <a:pt x="465" y="94"/>
                    </a:lnTo>
                    <a:lnTo>
                      <a:pt x="465" y="94"/>
                    </a:lnTo>
                    <a:cubicBezTo>
                      <a:pt x="465" y="94"/>
                      <a:pt x="465" y="94"/>
                      <a:pt x="465" y="124"/>
                    </a:cubicBezTo>
                    <a:lnTo>
                      <a:pt x="465" y="124"/>
                    </a:lnTo>
                    <a:lnTo>
                      <a:pt x="465" y="124"/>
                    </a:lnTo>
                    <a:cubicBezTo>
                      <a:pt x="465" y="124"/>
                      <a:pt x="434" y="155"/>
                      <a:pt x="434" y="187"/>
                    </a:cubicBezTo>
                    <a:lnTo>
                      <a:pt x="434" y="187"/>
                    </a:lnTo>
                    <a:cubicBezTo>
                      <a:pt x="403" y="187"/>
                      <a:pt x="403" y="187"/>
                      <a:pt x="403" y="187"/>
                    </a:cubicBezTo>
                    <a:lnTo>
                      <a:pt x="403" y="187"/>
                    </a:lnTo>
                    <a:cubicBezTo>
                      <a:pt x="403" y="187"/>
                      <a:pt x="403" y="218"/>
                      <a:pt x="372" y="218"/>
                    </a:cubicBezTo>
                    <a:lnTo>
                      <a:pt x="341" y="248"/>
                    </a:lnTo>
                    <a:cubicBezTo>
                      <a:pt x="341" y="248"/>
                      <a:pt x="310" y="279"/>
                      <a:pt x="279" y="279"/>
                    </a:cubicBezTo>
                    <a:lnTo>
                      <a:pt x="279" y="248"/>
                    </a:lnTo>
                    <a:lnTo>
                      <a:pt x="279" y="248"/>
                    </a:lnTo>
                    <a:cubicBezTo>
                      <a:pt x="279" y="279"/>
                      <a:pt x="279" y="279"/>
                      <a:pt x="248" y="279"/>
                    </a:cubicBezTo>
                    <a:lnTo>
                      <a:pt x="248" y="279"/>
                    </a:lnTo>
                    <a:lnTo>
                      <a:pt x="248" y="279"/>
                    </a:lnTo>
                    <a:cubicBezTo>
                      <a:pt x="248" y="311"/>
                      <a:pt x="248" y="342"/>
                      <a:pt x="217" y="342"/>
                    </a:cubicBezTo>
                    <a:lnTo>
                      <a:pt x="217" y="342"/>
                    </a:lnTo>
                    <a:cubicBezTo>
                      <a:pt x="217" y="342"/>
                      <a:pt x="217" y="342"/>
                      <a:pt x="186" y="342"/>
                    </a:cubicBezTo>
                    <a:lnTo>
                      <a:pt x="186" y="342"/>
                    </a:lnTo>
                    <a:lnTo>
                      <a:pt x="155" y="342"/>
                    </a:lnTo>
                    <a:lnTo>
                      <a:pt x="124" y="342"/>
                    </a:lnTo>
                    <a:cubicBezTo>
                      <a:pt x="93" y="342"/>
                      <a:pt x="93" y="342"/>
                      <a:pt x="93" y="342"/>
                    </a:cubicBezTo>
                    <a:cubicBezTo>
                      <a:pt x="62" y="342"/>
                      <a:pt x="62" y="342"/>
                      <a:pt x="62" y="342"/>
                    </a:cubicBezTo>
                    <a:lnTo>
                      <a:pt x="62" y="342"/>
                    </a:lnTo>
                    <a:cubicBezTo>
                      <a:pt x="31" y="372"/>
                      <a:pt x="31" y="372"/>
                      <a:pt x="0" y="372"/>
                    </a:cubicBezTo>
                    <a:lnTo>
                      <a:pt x="0" y="403"/>
                    </a:lnTo>
                    <a:lnTo>
                      <a:pt x="0" y="403"/>
                    </a:lnTo>
                    <a:lnTo>
                      <a:pt x="0" y="403"/>
                    </a:lnTo>
                    <a:lnTo>
                      <a:pt x="0" y="403"/>
                    </a:lnTo>
                    <a:lnTo>
                      <a:pt x="31" y="403"/>
                    </a:lnTo>
                    <a:lnTo>
                      <a:pt x="31" y="403"/>
                    </a:lnTo>
                    <a:lnTo>
                      <a:pt x="62" y="403"/>
                    </a:lnTo>
                    <a:cubicBezTo>
                      <a:pt x="62" y="372"/>
                      <a:pt x="62" y="372"/>
                      <a:pt x="93" y="372"/>
                    </a:cubicBezTo>
                    <a:lnTo>
                      <a:pt x="93" y="372"/>
                    </a:lnTo>
                    <a:lnTo>
                      <a:pt x="124" y="342"/>
                    </a:lnTo>
                    <a:lnTo>
                      <a:pt x="155" y="342"/>
                    </a:lnTo>
                    <a:lnTo>
                      <a:pt x="155" y="342"/>
                    </a:lnTo>
                    <a:lnTo>
                      <a:pt x="155" y="342"/>
                    </a:lnTo>
                    <a:lnTo>
                      <a:pt x="155" y="342"/>
                    </a:lnTo>
                    <a:lnTo>
                      <a:pt x="186" y="342"/>
                    </a:lnTo>
                    <a:cubicBezTo>
                      <a:pt x="186" y="342"/>
                      <a:pt x="186" y="342"/>
                      <a:pt x="217" y="372"/>
                    </a:cubicBezTo>
                    <a:cubicBezTo>
                      <a:pt x="217" y="372"/>
                      <a:pt x="217" y="403"/>
                      <a:pt x="186" y="403"/>
                    </a:cubicBezTo>
                    <a:lnTo>
                      <a:pt x="186" y="403"/>
                    </a:lnTo>
                    <a:cubicBezTo>
                      <a:pt x="186" y="435"/>
                      <a:pt x="186" y="435"/>
                      <a:pt x="217" y="435"/>
                    </a:cubicBezTo>
                    <a:lnTo>
                      <a:pt x="217" y="435"/>
                    </a:lnTo>
                    <a:cubicBezTo>
                      <a:pt x="217" y="435"/>
                      <a:pt x="217" y="435"/>
                      <a:pt x="217" y="403"/>
                    </a:cubicBezTo>
                    <a:cubicBezTo>
                      <a:pt x="217" y="403"/>
                      <a:pt x="217" y="403"/>
                      <a:pt x="248" y="403"/>
                    </a:cubicBezTo>
                    <a:cubicBezTo>
                      <a:pt x="248" y="372"/>
                      <a:pt x="248" y="372"/>
                      <a:pt x="248" y="372"/>
                    </a:cubicBezTo>
                    <a:cubicBezTo>
                      <a:pt x="248" y="342"/>
                      <a:pt x="248" y="342"/>
                      <a:pt x="248" y="342"/>
                    </a:cubicBezTo>
                    <a:lnTo>
                      <a:pt x="248" y="342"/>
                    </a:lnTo>
                    <a:cubicBezTo>
                      <a:pt x="279" y="342"/>
                      <a:pt x="279" y="342"/>
                      <a:pt x="310" y="372"/>
                    </a:cubicBezTo>
                    <a:lnTo>
                      <a:pt x="310" y="372"/>
                    </a:lnTo>
                    <a:lnTo>
                      <a:pt x="310" y="372"/>
                    </a:lnTo>
                    <a:lnTo>
                      <a:pt x="310" y="372"/>
                    </a:lnTo>
                    <a:cubicBezTo>
                      <a:pt x="341" y="342"/>
                      <a:pt x="341" y="342"/>
                      <a:pt x="341" y="342"/>
                    </a:cubicBezTo>
                    <a:lnTo>
                      <a:pt x="372" y="342"/>
                    </a:lnTo>
                    <a:lnTo>
                      <a:pt x="372" y="342"/>
                    </a:lnTo>
                    <a:lnTo>
                      <a:pt x="372" y="342"/>
                    </a:lnTo>
                    <a:lnTo>
                      <a:pt x="403" y="311"/>
                    </a:lnTo>
                    <a:lnTo>
                      <a:pt x="403" y="311"/>
                    </a:lnTo>
                    <a:cubicBezTo>
                      <a:pt x="403" y="311"/>
                      <a:pt x="403" y="311"/>
                      <a:pt x="434" y="311"/>
                    </a:cubicBezTo>
                    <a:lnTo>
                      <a:pt x="434" y="311"/>
                    </a:lnTo>
                    <a:lnTo>
                      <a:pt x="434" y="311"/>
                    </a:lnTo>
                    <a:cubicBezTo>
                      <a:pt x="465" y="311"/>
                      <a:pt x="465" y="311"/>
                      <a:pt x="465" y="311"/>
                    </a:cubicBezTo>
                    <a:lnTo>
                      <a:pt x="465" y="311"/>
                    </a:lnTo>
                    <a:cubicBezTo>
                      <a:pt x="465" y="311"/>
                      <a:pt x="465" y="279"/>
                      <a:pt x="465" y="248"/>
                    </a:cubicBezTo>
                    <a:cubicBezTo>
                      <a:pt x="465" y="248"/>
                      <a:pt x="465" y="248"/>
                      <a:pt x="465" y="218"/>
                    </a:cubicBezTo>
                    <a:lnTo>
                      <a:pt x="496" y="218"/>
                    </a:lnTo>
                    <a:lnTo>
                      <a:pt x="465" y="187"/>
                    </a:lnTo>
                    <a:lnTo>
                      <a:pt x="465" y="187"/>
                    </a:lnTo>
                    <a:lnTo>
                      <a:pt x="465" y="155"/>
                    </a:lnTo>
                    <a:lnTo>
                      <a:pt x="496" y="124"/>
                    </a:lnTo>
                    <a:lnTo>
                      <a:pt x="496" y="124"/>
                    </a:lnTo>
                    <a:cubicBezTo>
                      <a:pt x="527" y="94"/>
                      <a:pt x="527" y="94"/>
                      <a:pt x="527" y="94"/>
                    </a:cubicBezTo>
                    <a:lnTo>
                      <a:pt x="527" y="94"/>
                    </a:lnTo>
                    <a:lnTo>
                      <a:pt x="527" y="94"/>
                    </a:lnTo>
                    <a:lnTo>
                      <a:pt x="527" y="94"/>
                    </a:lnTo>
                    <a:cubicBezTo>
                      <a:pt x="527" y="63"/>
                      <a:pt x="527" y="63"/>
                      <a:pt x="527" y="63"/>
                    </a:cubicBezTo>
                    <a:cubicBezTo>
                      <a:pt x="527" y="31"/>
                      <a:pt x="527" y="31"/>
                      <a:pt x="527" y="3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10" name="Freeform 107"/>
              <p:cNvSpPr>
                <a:spLocks noChangeArrowheads="1"/>
              </p:cNvSpPr>
              <p:nvPr/>
            </p:nvSpPr>
            <p:spPr bwMode="auto">
              <a:xfrm>
                <a:off x="6246813" y="1870075"/>
                <a:ext cx="33337" cy="55563"/>
              </a:xfrm>
              <a:custGeom>
                <a:avLst/>
                <a:gdLst>
                  <a:gd name="T0" fmla="*/ 61 w 93"/>
                  <a:gd name="T1" fmla="*/ 31 h 156"/>
                  <a:gd name="T2" fmla="*/ 61 w 93"/>
                  <a:gd name="T3" fmla="*/ 31 h 156"/>
                  <a:gd name="T4" fmla="*/ 61 w 93"/>
                  <a:gd name="T5" fmla="*/ 31 h 156"/>
                  <a:gd name="T6" fmla="*/ 61 w 93"/>
                  <a:gd name="T7" fmla="*/ 0 h 156"/>
                  <a:gd name="T8" fmla="*/ 61 w 93"/>
                  <a:gd name="T9" fmla="*/ 0 h 156"/>
                  <a:gd name="T10" fmla="*/ 61 w 93"/>
                  <a:gd name="T11" fmla="*/ 31 h 156"/>
                  <a:gd name="T12" fmla="*/ 30 w 93"/>
                  <a:gd name="T13" fmla="*/ 31 h 156"/>
                  <a:gd name="T14" fmla="*/ 0 w 93"/>
                  <a:gd name="T15" fmla="*/ 31 h 156"/>
                  <a:gd name="T16" fmla="*/ 0 w 93"/>
                  <a:gd name="T17" fmla="*/ 31 h 156"/>
                  <a:gd name="T18" fmla="*/ 0 w 93"/>
                  <a:gd name="T19" fmla="*/ 61 h 156"/>
                  <a:gd name="T20" fmla="*/ 30 w 93"/>
                  <a:gd name="T21" fmla="*/ 92 h 156"/>
                  <a:gd name="T22" fmla="*/ 30 w 93"/>
                  <a:gd name="T23" fmla="*/ 124 h 156"/>
                  <a:gd name="T24" fmla="*/ 61 w 93"/>
                  <a:gd name="T25" fmla="*/ 124 h 156"/>
                  <a:gd name="T26" fmla="*/ 61 w 93"/>
                  <a:gd name="T27" fmla="*/ 155 h 156"/>
                  <a:gd name="T28" fmla="*/ 61 w 93"/>
                  <a:gd name="T29" fmla="*/ 124 h 156"/>
                  <a:gd name="T30" fmla="*/ 92 w 93"/>
                  <a:gd name="T31" fmla="*/ 124 h 156"/>
                  <a:gd name="T32" fmla="*/ 92 w 93"/>
                  <a:gd name="T33" fmla="*/ 92 h 156"/>
                  <a:gd name="T34" fmla="*/ 92 w 93"/>
                  <a:gd name="T35" fmla="*/ 61 h 156"/>
                  <a:gd name="T36" fmla="*/ 92 w 93"/>
                  <a:gd name="T37" fmla="*/ 61 h 156"/>
                  <a:gd name="T38" fmla="*/ 92 w 93"/>
                  <a:gd name="T39" fmla="*/ 31 h 156"/>
                  <a:gd name="T40" fmla="*/ 61 w 93"/>
                  <a:gd name="T41" fmla="*/ 31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3" h="156">
                    <a:moveTo>
                      <a:pt x="61" y="31"/>
                    </a:moveTo>
                    <a:lnTo>
                      <a:pt x="61" y="31"/>
                    </a:lnTo>
                    <a:lnTo>
                      <a:pt x="61" y="31"/>
                    </a:lnTo>
                    <a:lnTo>
                      <a:pt x="61" y="0"/>
                    </a:lnTo>
                    <a:lnTo>
                      <a:pt x="61" y="0"/>
                    </a:lnTo>
                    <a:lnTo>
                      <a:pt x="61" y="31"/>
                    </a:lnTo>
                    <a:cubicBezTo>
                      <a:pt x="30" y="31"/>
                      <a:pt x="30" y="31"/>
                      <a:pt x="30" y="31"/>
                    </a:cubicBezTo>
                    <a:cubicBezTo>
                      <a:pt x="30" y="31"/>
                      <a:pt x="30" y="31"/>
                      <a:pt x="0" y="31"/>
                    </a:cubicBezTo>
                    <a:lnTo>
                      <a:pt x="0" y="31"/>
                    </a:lnTo>
                    <a:cubicBezTo>
                      <a:pt x="0" y="61"/>
                      <a:pt x="0" y="61"/>
                      <a:pt x="0" y="61"/>
                    </a:cubicBezTo>
                    <a:cubicBezTo>
                      <a:pt x="30" y="61"/>
                      <a:pt x="30" y="61"/>
                      <a:pt x="30" y="92"/>
                    </a:cubicBezTo>
                    <a:cubicBezTo>
                      <a:pt x="30" y="92"/>
                      <a:pt x="30" y="92"/>
                      <a:pt x="30" y="124"/>
                    </a:cubicBezTo>
                    <a:lnTo>
                      <a:pt x="61" y="124"/>
                    </a:lnTo>
                    <a:cubicBezTo>
                      <a:pt x="61" y="124"/>
                      <a:pt x="61" y="124"/>
                      <a:pt x="61" y="155"/>
                    </a:cubicBezTo>
                    <a:cubicBezTo>
                      <a:pt x="61" y="124"/>
                      <a:pt x="61" y="124"/>
                      <a:pt x="61" y="124"/>
                    </a:cubicBezTo>
                    <a:lnTo>
                      <a:pt x="92" y="124"/>
                    </a:lnTo>
                    <a:lnTo>
                      <a:pt x="92" y="92"/>
                    </a:lnTo>
                    <a:lnTo>
                      <a:pt x="92" y="61"/>
                    </a:lnTo>
                    <a:lnTo>
                      <a:pt x="92" y="61"/>
                    </a:lnTo>
                    <a:lnTo>
                      <a:pt x="92" y="31"/>
                    </a:lnTo>
                    <a:cubicBezTo>
                      <a:pt x="61" y="31"/>
                      <a:pt x="61" y="31"/>
                      <a:pt x="61" y="3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11" name="Freeform 108"/>
              <p:cNvSpPr>
                <a:spLocks noChangeArrowheads="1"/>
              </p:cNvSpPr>
              <p:nvPr/>
            </p:nvSpPr>
            <p:spPr bwMode="auto">
              <a:xfrm>
                <a:off x="5419725" y="1457325"/>
                <a:ext cx="614363" cy="223838"/>
              </a:xfrm>
              <a:custGeom>
                <a:avLst/>
                <a:gdLst>
                  <a:gd name="T0" fmla="*/ 558 w 1706"/>
                  <a:gd name="T1" fmla="*/ 124 h 621"/>
                  <a:gd name="T2" fmla="*/ 496 w 1706"/>
                  <a:gd name="T3" fmla="*/ 156 h 621"/>
                  <a:gd name="T4" fmla="*/ 435 w 1706"/>
                  <a:gd name="T5" fmla="*/ 156 h 621"/>
                  <a:gd name="T6" fmla="*/ 372 w 1706"/>
                  <a:gd name="T7" fmla="*/ 156 h 621"/>
                  <a:gd name="T8" fmla="*/ 311 w 1706"/>
                  <a:gd name="T9" fmla="*/ 94 h 621"/>
                  <a:gd name="T10" fmla="*/ 248 w 1706"/>
                  <a:gd name="T11" fmla="*/ 94 h 621"/>
                  <a:gd name="T12" fmla="*/ 187 w 1706"/>
                  <a:gd name="T13" fmla="*/ 94 h 621"/>
                  <a:gd name="T14" fmla="*/ 94 w 1706"/>
                  <a:gd name="T15" fmla="*/ 124 h 621"/>
                  <a:gd name="T16" fmla="*/ 63 w 1706"/>
                  <a:gd name="T17" fmla="*/ 187 h 621"/>
                  <a:gd name="T18" fmla="*/ 0 w 1706"/>
                  <a:gd name="T19" fmla="*/ 187 h 621"/>
                  <a:gd name="T20" fmla="*/ 63 w 1706"/>
                  <a:gd name="T21" fmla="*/ 218 h 621"/>
                  <a:gd name="T22" fmla="*/ 124 w 1706"/>
                  <a:gd name="T23" fmla="*/ 248 h 621"/>
                  <a:gd name="T24" fmla="*/ 187 w 1706"/>
                  <a:gd name="T25" fmla="*/ 311 h 621"/>
                  <a:gd name="T26" fmla="*/ 155 w 1706"/>
                  <a:gd name="T27" fmla="*/ 404 h 621"/>
                  <a:gd name="T28" fmla="*/ 218 w 1706"/>
                  <a:gd name="T29" fmla="*/ 404 h 621"/>
                  <a:gd name="T30" fmla="*/ 279 w 1706"/>
                  <a:gd name="T31" fmla="*/ 404 h 621"/>
                  <a:gd name="T32" fmla="*/ 342 w 1706"/>
                  <a:gd name="T33" fmla="*/ 404 h 621"/>
                  <a:gd name="T34" fmla="*/ 403 w 1706"/>
                  <a:gd name="T35" fmla="*/ 435 h 621"/>
                  <a:gd name="T36" fmla="*/ 435 w 1706"/>
                  <a:gd name="T37" fmla="*/ 496 h 621"/>
                  <a:gd name="T38" fmla="*/ 466 w 1706"/>
                  <a:gd name="T39" fmla="*/ 559 h 621"/>
                  <a:gd name="T40" fmla="*/ 620 w 1706"/>
                  <a:gd name="T41" fmla="*/ 559 h 621"/>
                  <a:gd name="T42" fmla="*/ 713 w 1706"/>
                  <a:gd name="T43" fmla="*/ 559 h 621"/>
                  <a:gd name="T44" fmla="*/ 807 w 1706"/>
                  <a:gd name="T45" fmla="*/ 589 h 621"/>
                  <a:gd name="T46" fmla="*/ 837 w 1706"/>
                  <a:gd name="T47" fmla="*/ 620 h 621"/>
                  <a:gd name="T48" fmla="*/ 899 w 1706"/>
                  <a:gd name="T49" fmla="*/ 589 h 621"/>
                  <a:gd name="T50" fmla="*/ 992 w 1706"/>
                  <a:gd name="T51" fmla="*/ 589 h 621"/>
                  <a:gd name="T52" fmla="*/ 1147 w 1706"/>
                  <a:gd name="T53" fmla="*/ 559 h 621"/>
                  <a:gd name="T54" fmla="*/ 1209 w 1706"/>
                  <a:gd name="T55" fmla="*/ 559 h 621"/>
                  <a:gd name="T56" fmla="*/ 1271 w 1706"/>
                  <a:gd name="T57" fmla="*/ 496 h 621"/>
                  <a:gd name="T58" fmla="*/ 1271 w 1706"/>
                  <a:gd name="T59" fmla="*/ 466 h 621"/>
                  <a:gd name="T60" fmla="*/ 1364 w 1706"/>
                  <a:gd name="T61" fmla="*/ 404 h 621"/>
                  <a:gd name="T62" fmla="*/ 1427 w 1706"/>
                  <a:gd name="T63" fmla="*/ 404 h 621"/>
                  <a:gd name="T64" fmla="*/ 1488 w 1706"/>
                  <a:gd name="T65" fmla="*/ 372 h 621"/>
                  <a:gd name="T66" fmla="*/ 1519 w 1706"/>
                  <a:gd name="T67" fmla="*/ 372 h 621"/>
                  <a:gd name="T68" fmla="*/ 1551 w 1706"/>
                  <a:gd name="T69" fmla="*/ 342 h 621"/>
                  <a:gd name="T70" fmla="*/ 1612 w 1706"/>
                  <a:gd name="T71" fmla="*/ 311 h 621"/>
                  <a:gd name="T72" fmla="*/ 1675 w 1706"/>
                  <a:gd name="T73" fmla="*/ 280 h 621"/>
                  <a:gd name="T74" fmla="*/ 1705 w 1706"/>
                  <a:gd name="T75" fmla="*/ 280 h 621"/>
                  <a:gd name="T76" fmla="*/ 1643 w 1706"/>
                  <a:gd name="T77" fmla="*/ 280 h 621"/>
                  <a:gd name="T78" fmla="*/ 1581 w 1706"/>
                  <a:gd name="T79" fmla="*/ 280 h 621"/>
                  <a:gd name="T80" fmla="*/ 1551 w 1706"/>
                  <a:gd name="T81" fmla="*/ 280 h 621"/>
                  <a:gd name="T82" fmla="*/ 1551 w 1706"/>
                  <a:gd name="T83" fmla="*/ 280 h 621"/>
                  <a:gd name="T84" fmla="*/ 1488 w 1706"/>
                  <a:gd name="T85" fmla="*/ 218 h 621"/>
                  <a:gd name="T86" fmla="*/ 1519 w 1706"/>
                  <a:gd name="T87" fmla="*/ 156 h 621"/>
                  <a:gd name="T88" fmla="*/ 1457 w 1706"/>
                  <a:gd name="T89" fmla="*/ 124 h 621"/>
                  <a:gd name="T90" fmla="*/ 1364 w 1706"/>
                  <a:gd name="T91" fmla="*/ 156 h 621"/>
                  <a:gd name="T92" fmla="*/ 1271 w 1706"/>
                  <a:gd name="T93" fmla="*/ 187 h 621"/>
                  <a:gd name="T94" fmla="*/ 1209 w 1706"/>
                  <a:gd name="T95" fmla="*/ 187 h 621"/>
                  <a:gd name="T96" fmla="*/ 1085 w 1706"/>
                  <a:gd name="T97" fmla="*/ 156 h 621"/>
                  <a:gd name="T98" fmla="*/ 961 w 1706"/>
                  <a:gd name="T99" fmla="*/ 124 h 621"/>
                  <a:gd name="T100" fmla="*/ 868 w 1706"/>
                  <a:gd name="T101" fmla="*/ 124 h 621"/>
                  <a:gd name="T102" fmla="*/ 775 w 1706"/>
                  <a:gd name="T103" fmla="*/ 124 h 621"/>
                  <a:gd name="T104" fmla="*/ 744 w 1706"/>
                  <a:gd name="T105" fmla="*/ 63 h 621"/>
                  <a:gd name="T106" fmla="*/ 651 w 1706"/>
                  <a:gd name="T107" fmla="*/ 32 h 621"/>
                  <a:gd name="T108" fmla="*/ 558 w 1706"/>
                  <a:gd name="T109" fmla="*/ 63 h 621"/>
                  <a:gd name="T110" fmla="*/ 590 w 1706"/>
                  <a:gd name="T111" fmla="*/ 94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706" h="621">
                    <a:moveTo>
                      <a:pt x="558" y="124"/>
                    </a:moveTo>
                    <a:lnTo>
                      <a:pt x="558" y="124"/>
                    </a:lnTo>
                    <a:lnTo>
                      <a:pt x="558" y="124"/>
                    </a:lnTo>
                    <a:lnTo>
                      <a:pt x="558" y="124"/>
                    </a:lnTo>
                    <a:lnTo>
                      <a:pt x="558" y="124"/>
                    </a:lnTo>
                    <a:cubicBezTo>
                      <a:pt x="527" y="156"/>
                      <a:pt x="527" y="156"/>
                      <a:pt x="496" y="156"/>
                    </a:cubicBezTo>
                    <a:lnTo>
                      <a:pt x="496" y="156"/>
                    </a:lnTo>
                    <a:lnTo>
                      <a:pt x="496" y="156"/>
                    </a:lnTo>
                    <a:lnTo>
                      <a:pt x="466" y="156"/>
                    </a:lnTo>
                    <a:lnTo>
                      <a:pt x="466" y="156"/>
                    </a:lnTo>
                    <a:cubicBezTo>
                      <a:pt x="466" y="156"/>
                      <a:pt x="466" y="156"/>
                      <a:pt x="435" y="156"/>
                    </a:cubicBezTo>
                    <a:lnTo>
                      <a:pt x="435" y="156"/>
                    </a:lnTo>
                    <a:lnTo>
                      <a:pt x="403" y="156"/>
                    </a:lnTo>
                    <a:lnTo>
                      <a:pt x="403" y="156"/>
                    </a:lnTo>
                    <a:lnTo>
                      <a:pt x="372" y="156"/>
                    </a:lnTo>
                    <a:lnTo>
                      <a:pt x="372" y="156"/>
                    </a:lnTo>
                    <a:lnTo>
                      <a:pt x="372" y="156"/>
                    </a:lnTo>
                    <a:cubicBezTo>
                      <a:pt x="342" y="156"/>
                      <a:pt x="342" y="124"/>
                      <a:pt x="342" y="124"/>
                    </a:cubicBezTo>
                    <a:lnTo>
                      <a:pt x="342" y="124"/>
                    </a:lnTo>
                    <a:cubicBezTo>
                      <a:pt x="311" y="124"/>
                      <a:pt x="311" y="124"/>
                      <a:pt x="311" y="94"/>
                    </a:cubicBezTo>
                    <a:lnTo>
                      <a:pt x="311" y="94"/>
                    </a:lnTo>
                    <a:lnTo>
                      <a:pt x="311" y="94"/>
                    </a:lnTo>
                    <a:lnTo>
                      <a:pt x="311" y="94"/>
                    </a:lnTo>
                    <a:cubicBezTo>
                      <a:pt x="279" y="94"/>
                      <a:pt x="279" y="94"/>
                      <a:pt x="248" y="94"/>
                    </a:cubicBezTo>
                    <a:lnTo>
                      <a:pt x="248" y="94"/>
                    </a:lnTo>
                    <a:lnTo>
                      <a:pt x="248" y="94"/>
                    </a:lnTo>
                    <a:lnTo>
                      <a:pt x="218" y="94"/>
                    </a:lnTo>
                    <a:cubicBezTo>
                      <a:pt x="218" y="94"/>
                      <a:pt x="218" y="94"/>
                      <a:pt x="187" y="94"/>
                    </a:cubicBezTo>
                    <a:lnTo>
                      <a:pt x="187" y="94"/>
                    </a:lnTo>
                    <a:cubicBezTo>
                      <a:pt x="187" y="94"/>
                      <a:pt x="187" y="94"/>
                      <a:pt x="155" y="94"/>
                    </a:cubicBezTo>
                    <a:lnTo>
                      <a:pt x="155" y="124"/>
                    </a:lnTo>
                    <a:cubicBezTo>
                      <a:pt x="124" y="124"/>
                      <a:pt x="124" y="124"/>
                      <a:pt x="94" y="124"/>
                    </a:cubicBezTo>
                    <a:lnTo>
                      <a:pt x="94" y="156"/>
                    </a:lnTo>
                    <a:lnTo>
                      <a:pt x="94" y="156"/>
                    </a:lnTo>
                    <a:cubicBezTo>
                      <a:pt x="63" y="187"/>
                      <a:pt x="63" y="187"/>
                      <a:pt x="63" y="187"/>
                    </a:cubicBezTo>
                    <a:lnTo>
                      <a:pt x="63" y="187"/>
                    </a:lnTo>
                    <a:lnTo>
                      <a:pt x="63" y="187"/>
                    </a:lnTo>
                    <a:cubicBezTo>
                      <a:pt x="31" y="187"/>
                      <a:pt x="31" y="187"/>
                      <a:pt x="31" y="187"/>
                    </a:cubicBezTo>
                    <a:lnTo>
                      <a:pt x="0" y="187"/>
                    </a:lnTo>
                    <a:lnTo>
                      <a:pt x="0" y="187"/>
                    </a:lnTo>
                    <a:lnTo>
                      <a:pt x="0" y="187"/>
                    </a:lnTo>
                    <a:lnTo>
                      <a:pt x="0" y="187"/>
                    </a:lnTo>
                    <a:cubicBezTo>
                      <a:pt x="31" y="187"/>
                      <a:pt x="31" y="218"/>
                      <a:pt x="31" y="218"/>
                    </a:cubicBezTo>
                    <a:cubicBezTo>
                      <a:pt x="63" y="218"/>
                      <a:pt x="63" y="218"/>
                      <a:pt x="63" y="218"/>
                    </a:cubicBezTo>
                    <a:cubicBezTo>
                      <a:pt x="94" y="218"/>
                      <a:pt x="94" y="218"/>
                      <a:pt x="94" y="218"/>
                    </a:cubicBezTo>
                    <a:cubicBezTo>
                      <a:pt x="94" y="218"/>
                      <a:pt x="94" y="218"/>
                      <a:pt x="124" y="248"/>
                    </a:cubicBezTo>
                    <a:lnTo>
                      <a:pt x="124" y="248"/>
                    </a:lnTo>
                    <a:lnTo>
                      <a:pt x="124" y="248"/>
                    </a:lnTo>
                    <a:cubicBezTo>
                      <a:pt x="124" y="248"/>
                      <a:pt x="124" y="248"/>
                      <a:pt x="124" y="280"/>
                    </a:cubicBezTo>
                    <a:cubicBezTo>
                      <a:pt x="124" y="280"/>
                      <a:pt x="124" y="280"/>
                      <a:pt x="155" y="280"/>
                    </a:cubicBezTo>
                    <a:lnTo>
                      <a:pt x="155" y="280"/>
                    </a:lnTo>
                    <a:lnTo>
                      <a:pt x="187" y="311"/>
                    </a:lnTo>
                    <a:lnTo>
                      <a:pt x="187" y="342"/>
                    </a:lnTo>
                    <a:lnTo>
                      <a:pt x="187" y="342"/>
                    </a:lnTo>
                    <a:cubicBezTo>
                      <a:pt x="187" y="372"/>
                      <a:pt x="155" y="372"/>
                      <a:pt x="155" y="372"/>
                    </a:cubicBezTo>
                    <a:cubicBezTo>
                      <a:pt x="155" y="404"/>
                      <a:pt x="155" y="404"/>
                      <a:pt x="155" y="404"/>
                    </a:cubicBezTo>
                    <a:lnTo>
                      <a:pt x="155" y="404"/>
                    </a:lnTo>
                    <a:cubicBezTo>
                      <a:pt x="187" y="404"/>
                      <a:pt x="187" y="404"/>
                      <a:pt x="218" y="404"/>
                    </a:cubicBezTo>
                    <a:lnTo>
                      <a:pt x="218" y="404"/>
                    </a:lnTo>
                    <a:lnTo>
                      <a:pt x="218" y="404"/>
                    </a:lnTo>
                    <a:cubicBezTo>
                      <a:pt x="248" y="404"/>
                      <a:pt x="248" y="404"/>
                      <a:pt x="279" y="404"/>
                    </a:cubicBezTo>
                    <a:lnTo>
                      <a:pt x="279" y="404"/>
                    </a:lnTo>
                    <a:lnTo>
                      <a:pt x="279" y="404"/>
                    </a:lnTo>
                    <a:lnTo>
                      <a:pt x="279" y="404"/>
                    </a:lnTo>
                    <a:cubicBezTo>
                      <a:pt x="311" y="404"/>
                      <a:pt x="311" y="404"/>
                      <a:pt x="311" y="404"/>
                    </a:cubicBezTo>
                    <a:lnTo>
                      <a:pt x="311" y="404"/>
                    </a:lnTo>
                    <a:cubicBezTo>
                      <a:pt x="311" y="404"/>
                      <a:pt x="311" y="404"/>
                      <a:pt x="342" y="404"/>
                    </a:cubicBezTo>
                    <a:lnTo>
                      <a:pt x="342" y="404"/>
                    </a:lnTo>
                    <a:lnTo>
                      <a:pt x="342" y="435"/>
                    </a:lnTo>
                    <a:lnTo>
                      <a:pt x="342" y="435"/>
                    </a:lnTo>
                    <a:lnTo>
                      <a:pt x="372" y="435"/>
                    </a:lnTo>
                    <a:lnTo>
                      <a:pt x="403" y="435"/>
                    </a:lnTo>
                    <a:cubicBezTo>
                      <a:pt x="403" y="466"/>
                      <a:pt x="435" y="466"/>
                      <a:pt x="435" y="466"/>
                    </a:cubicBezTo>
                    <a:lnTo>
                      <a:pt x="435" y="466"/>
                    </a:lnTo>
                    <a:lnTo>
                      <a:pt x="435" y="496"/>
                    </a:lnTo>
                    <a:lnTo>
                      <a:pt x="435" y="496"/>
                    </a:lnTo>
                    <a:lnTo>
                      <a:pt x="435" y="496"/>
                    </a:lnTo>
                    <a:lnTo>
                      <a:pt x="435" y="528"/>
                    </a:lnTo>
                    <a:cubicBezTo>
                      <a:pt x="466" y="528"/>
                      <a:pt x="466" y="528"/>
                      <a:pt x="466" y="559"/>
                    </a:cubicBezTo>
                    <a:lnTo>
                      <a:pt x="466" y="559"/>
                    </a:lnTo>
                    <a:lnTo>
                      <a:pt x="466" y="559"/>
                    </a:lnTo>
                    <a:cubicBezTo>
                      <a:pt x="496" y="559"/>
                      <a:pt x="558" y="559"/>
                      <a:pt x="558" y="559"/>
                    </a:cubicBezTo>
                    <a:cubicBezTo>
                      <a:pt x="590" y="559"/>
                      <a:pt x="590" y="559"/>
                      <a:pt x="620" y="559"/>
                    </a:cubicBezTo>
                    <a:lnTo>
                      <a:pt x="620" y="559"/>
                    </a:lnTo>
                    <a:cubicBezTo>
                      <a:pt x="651" y="559"/>
                      <a:pt x="651" y="559"/>
                      <a:pt x="651" y="559"/>
                    </a:cubicBezTo>
                    <a:lnTo>
                      <a:pt x="683" y="559"/>
                    </a:lnTo>
                    <a:cubicBezTo>
                      <a:pt x="683" y="559"/>
                      <a:pt x="683" y="559"/>
                      <a:pt x="713" y="559"/>
                    </a:cubicBezTo>
                    <a:lnTo>
                      <a:pt x="713" y="559"/>
                    </a:lnTo>
                    <a:lnTo>
                      <a:pt x="744" y="559"/>
                    </a:lnTo>
                    <a:cubicBezTo>
                      <a:pt x="775" y="589"/>
                      <a:pt x="775" y="589"/>
                      <a:pt x="775" y="589"/>
                    </a:cubicBezTo>
                    <a:lnTo>
                      <a:pt x="775" y="589"/>
                    </a:lnTo>
                    <a:cubicBezTo>
                      <a:pt x="807" y="589"/>
                      <a:pt x="807" y="589"/>
                      <a:pt x="807" y="589"/>
                    </a:cubicBezTo>
                    <a:lnTo>
                      <a:pt x="807" y="589"/>
                    </a:lnTo>
                    <a:cubicBezTo>
                      <a:pt x="807" y="589"/>
                      <a:pt x="807" y="589"/>
                      <a:pt x="837" y="589"/>
                    </a:cubicBezTo>
                    <a:lnTo>
                      <a:pt x="837" y="620"/>
                    </a:lnTo>
                    <a:lnTo>
                      <a:pt x="837" y="620"/>
                    </a:lnTo>
                    <a:cubicBezTo>
                      <a:pt x="868" y="620"/>
                      <a:pt x="868" y="589"/>
                      <a:pt x="868" y="589"/>
                    </a:cubicBezTo>
                    <a:lnTo>
                      <a:pt x="868" y="589"/>
                    </a:lnTo>
                    <a:lnTo>
                      <a:pt x="868" y="589"/>
                    </a:lnTo>
                    <a:lnTo>
                      <a:pt x="899" y="589"/>
                    </a:lnTo>
                    <a:lnTo>
                      <a:pt x="899" y="589"/>
                    </a:lnTo>
                    <a:cubicBezTo>
                      <a:pt x="899" y="589"/>
                      <a:pt x="899" y="589"/>
                      <a:pt x="899" y="620"/>
                    </a:cubicBezTo>
                    <a:cubicBezTo>
                      <a:pt x="931" y="620"/>
                      <a:pt x="931" y="620"/>
                      <a:pt x="931" y="620"/>
                    </a:cubicBezTo>
                    <a:cubicBezTo>
                      <a:pt x="931" y="620"/>
                      <a:pt x="961" y="589"/>
                      <a:pt x="992" y="589"/>
                    </a:cubicBezTo>
                    <a:cubicBezTo>
                      <a:pt x="992" y="589"/>
                      <a:pt x="1023" y="559"/>
                      <a:pt x="1055" y="559"/>
                    </a:cubicBezTo>
                    <a:lnTo>
                      <a:pt x="1055" y="559"/>
                    </a:lnTo>
                    <a:lnTo>
                      <a:pt x="1085" y="559"/>
                    </a:lnTo>
                    <a:cubicBezTo>
                      <a:pt x="1116" y="559"/>
                      <a:pt x="1116" y="559"/>
                      <a:pt x="1147" y="559"/>
                    </a:cubicBezTo>
                    <a:lnTo>
                      <a:pt x="1147" y="559"/>
                    </a:lnTo>
                    <a:cubicBezTo>
                      <a:pt x="1179" y="559"/>
                      <a:pt x="1179" y="559"/>
                      <a:pt x="1209" y="559"/>
                    </a:cubicBezTo>
                    <a:lnTo>
                      <a:pt x="1209" y="559"/>
                    </a:lnTo>
                    <a:lnTo>
                      <a:pt x="1209" y="559"/>
                    </a:lnTo>
                    <a:cubicBezTo>
                      <a:pt x="1209" y="559"/>
                      <a:pt x="1209" y="528"/>
                      <a:pt x="1240" y="528"/>
                    </a:cubicBezTo>
                    <a:lnTo>
                      <a:pt x="1240" y="528"/>
                    </a:lnTo>
                    <a:cubicBezTo>
                      <a:pt x="1240" y="528"/>
                      <a:pt x="1240" y="528"/>
                      <a:pt x="1240" y="496"/>
                    </a:cubicBezTo>
                    <a:cubicBezTo>
                      <a:pt x="1271" y="496"/>
                      <a:pt x="1271" y="496"/>
                      <a:pt x="1271" y="496"/>
                    </a:cubicBezTo>
                    <a:lnTo>
                      <a:pt x="1271" y="496"/>
                    </a:lnTo>
                    <a:lnTo>
                      <a:pt x="1271" y="466"/>
                    </a:lnTo>
                    <a:lnTo>
                      <a:pt x="1271" y="466"/>
                    </a:lnTo>
                    <a:lnTo>
                      <a:pt x="1271" y="466"/>
                    </a:lnTo>
                    <a:cubicBezTo>
                      <a:pt x="1271" y="435"/>
                      <a:pt x="1271" y="435"/>
                      <a:pt x="1271" y="435"/>
                    </a:cubicBezTo>
                    <a:cubicBezTo>
                      <a:pt x="1271" y="404"/>
                      <a:pt x="1271" y="404"/>
                      <a:pt x="1303" y="404"/>
                    </a:cubicBezTo>
                    <a:lnTo>
                      <a:pt x="1303" y="404"/>
                    </a:lnTo>
                    <a:cubicBezTo>
                      <a:pt x="1333" y="404"/>
                      <a:pt x="1364" y="404"/>
                      <a:pt x="1364" y="404"/>
                    </a:cubicBezTo>
                    <a:cubicBezTo>
                      <a:pt x="1364" y="404"/>
                      <a:pt x="1364" y="404"/>
                      <a:pt x="1395" y="404"/>
                    </a:cubicBezTo>
                    <a:lnTo>
                      <a:pt x="1395" y="404"/>
                    </a:lnTo>
                    <a:lnTo>
                      <a:pt x="1395" y="404"/>
                    </a:lnTo>
                    <a:lnTo>
                      <a:pt x="1427" y="404"/>
                    </a:lnTo>
                    <a:lnTo>
                      <a:pt x="1427" y="404"/>
                    </a:lnTo>
                    <a:lnTo>
                      <a:pt x="1427" y="404"/>
                    </a:lnTo>
                    <a:lnTo>
                      <a:pt x="1427" y="404"/>
                    </a:lnTo>
                    <a:cubicBezTo>
                      <a:pt x="1427" y="404"/>
                      <a:pt x="1457" y="372"/>
                      <a:pt x="1488" y="372"/>
                    </a:cubicBezTo>
                    <a:lnTo>
                      <a:pt x="1488" y="372"/>
                    </a:lnTo>
                    <a:lnTo>
                      <a:pt x="1488" y="372"/>
                    </a:lnTo>
                    <a:cubicBezTo>
                      <a:pt x="1519" y="372"/>
                      <a:pt x="1519" y="372"/>
                      <a:pt x="1519" y="372"/>
                    </a:cubicBezTo>
                    <a:lnTo>
                      <a:pt x="1519" y="372"/>
                    </a:lnTo>
                    <a:lnTo>
                      <a:pt x="1519" y="372"/>
                    </a:lnTo>
                    <a:lnTo>
                      <a:pt x="1519" y="372"/>
                    </a:lnTo>
                    <a:lnTo>
                      <a:pt x="1551" y="372"/>
                    </a:lnTo>
                    <a:cubicBezTo>
                      <a:pt x="1551" y="342"/>
                      <a:pt x="1551" y="342"/>
                      <a:pt x="1551" y="342"/>
                    </a:cubicBezTo>
                    <a:cubicBezTo>
                      <a:pt x="1551" y="342"/>
                      <a:pt x="1551" y="311"/>
                      <a:pt x="1581" y="311"/>
                    </a:cubicBezTo>
                    <a:lnTo>
                      <a:pt x="1581" y="311"/>
                    </a:lnTo>
                    <a:cubicBezTo>
                      <a:pt x="1581" y="311"/>
                      <a:pt x="1581" y="311"/>
                      <a:pt x="1612" y="311"/>
                    </a:cubicBezTo>
                    <a:lnTo>
                      <a:pt x="1612" y="311"/>
                    </a:lnTo>
                    <a:lnTo>
                      <a:pt x="1612" y="311"/>
                    </a:lnTo>
                    <a:cubicBezTo>
                      <a:pt x="1643" y="280"/>
                      <a:pt x="1643" y="280"/>
                      <a:pt x="1643" y="280"/>
                    </a:cubicBezTo>
                    <a:lnTo>
                      <a:pt x="1675" y="280"/>
                    </a:lnTo>
                    <a:lnTo>
                      <a:pt x="1675" y="280"/>
                    </a:lnTo>
                    <a:lnTo>
                      <a:pt x="1675" y="280"/>
                    </a:lnTo>
                    <a:lnTo>
                      <a:pt x="1675" y="280"/>
                    </a:lnTo>
                    <a:lnTo>
                      <a:pt x="1705" y="280"/>
                    </a:lnTo>
                    <a:lnTo>
                      <a:pt x="1705" y="280"/>
                    </a:lnTo>
                    <a:lnTo>
                      <a:pt x="1675" y="280"/>
                    </a:lnTo>
                    <a:lnTo>
                      <a:pt x="1675" y="280"/>
                    </a:lnTo>
                    <a:lnTo>
                      <a:pt x="1675" y="280"/>
                    </a:lnTo>
                    <a:cubicBezTo>
                      <a:pt x="1643" y="280"/>
                      <a:pt x="1643" y="280"/>
                      <a:pt x="1643" y="280"/>
                    </a:cubicBezTo>
                    <a:lnTo>
                      <a:pt x="1643" y="280"/>
                    </a:lnTo>
                    <a:lnTo>
                      <a:pt x="1612" y="280"/>
                    </a:lnTo>
                    <a:lnTo>
                      <a:pt x="1612" y="280"/>
                    </a:lnTo>
                    <a:cubicBezTo>
                      <a:pt x="1612" y="280"/>
                      <a:pt x="1612" y="280"/>
                      <a:pt x="1581" y="280"/>
                    </a:cubicBezTo>
                    <a:lnTo>
                      <a:pt x="1581" y="280"/>
                    </a:lnTo>
                    <a:lnTo>
                      <a:pt x="1581" y="280"/>
                    </a:lnTo>
                    <a:cubicBezTo>
                      <a:pt x="1581" y="280"/>
                      <a:pt x="1581" y="280"/>
                      <a:pt x="1551" y="280"/>
                    </a:cubicBezTo>
                    <a:lnTo>
                      <a:pt x="1551" y="280"/>
                    </a:lnTo>
                    <a:lnTo>
                      <a:pt x="1551" y="280"/>
                    </a:lnTo>
                    <a:lnTo>
                      <a:pt x="1551" y="280"/>
                    </a:lnTo>
                    <a:lnTo>
                      <a:pt x="1551" y="280"/>
                    </a:lnTo>
                    <a:lnTo>
                      <a:pt x="1551" y="280"/>
                    </a:lnTo>
                    <a:cubicBezTo>
                      <a:pt x="1519" y="280"/>
                      <a:pt x="1488" y="280"/>
                      <a:pt x="1488" y="248"/>
                    </a:cubicBezTo>
                    <a:lnTo>
                      <a:pt x="1488" y="248"/>
                    </a:lnTo>
                    <a:lnTo>
                      <a:pt x="1488" y="248"/>
                    </a:lnTo>
                    <a:cubicBezTo>
                      <a:pt x="1488" y="218"/>
                      <a:pt x="1488" y="218"/>
                      <a:pt x="1488" y="218"/>
                    </a:cubicBezTo>
                    <a:lnTo>
                      <a:pt x="1488" y="218"/>
                    </a:lnTo>
                    <a:cubicBezTo>
                      <a:pt x="1488" y="187"/>
                      <a:pt x="1488" y="187"/>
                      <a:pt x="1488" y="187"/>
                    </a:cubicBezTo>
                    <a:lnTo>
                      <a:pt x="1519" y="187"/>
                    </a:lnTo>
                    <a:lnTo>
                      <a:pt x="1519" y="156"/>
                    </a:lnTo>
                    <a:lnTo>
                      <a:pt x="1519" y="156"/>
                    </a:lnTo>
                    <a:lnTo>
                      <a:pt x="1519" y="156"/>
                    </a:lnTo>
                    <a:cubicBezTo>
                      <a:pt x="1488" y="156"/>
                      <a:pt x="1488" y="124"/>
                      <a:pt x="1488" y="124"/>
                    </a:cubicBezTo>
                    <a:cubicBezTo>
                      <a:pt x="1488" y="124"/>
                      <a:pt x="1488" y="124"/>
                      <a:pt x="1457" y="124"/>
                    </a:cubicBezTo>
                    <a:lnTo>
                      <a:pt x="1457" y="124"/>
                    </a:lnTo>
                    <a:lnTo>
                      <a:pt x="1427" y="124"/>
                    </a:lnTo>
                    <a:lnTo>
                      <a:pt x="1395" y="124"/>
                    </a:lnTo>
                    <a:cubicBezTo>
                      <a:pt x="1395" y="156"/>
                      <a:pt x="1395" y="156"/>
                      <a:pt x="1364" y="156"/>
                    </a:cubicBezTo>
                    <a:cubicBezTo>
                      <a:pt x="1364" y="187"/>
                      <a:pt x="1364" y="187"/>
                      <a:pt x="1333" y="187"/>
                    </a:cubicBezTo>
                    <a:cubicBezTo>
                      <a:pt x="1333" y="187"/>
                      <a:pt x="1333" y="187"/>
                      <a:pt x="1303" y="187"/>
                    </a:cubicBezTo>
                    <a:lnTo>
                      <a:pt x="1303" y="187"/>
                    </a:lnTo>
                    <a:lnTo>
                      <a:pt x="1271" y="187"/>
                    </a:lnTo>
                    <a:lnTo>
                      <a:pt x="1240" y="187"/>
                    </a:lnTo>
                    <a:lnTo>
                      <a:pt x="1240" y="187"/>
                    </a:lnTo>
                    <a:lnTo>
                      <a:pt x="1209" y="187"/>
                    </a:lnTo>
                    <a:lnTo>
                      <a:pt x="1209" y="187"/>
                    </a:lnTo>
                    <a:cubicBezTo>
                      <a:pt x="1179" y="187"/>
                      <a:pt x="1179" y="187"/>
                      <a:pt x="1179" y="187"/>
                    </a:cubicBezTo>
                    <a:cubicBezTo>
                      <a:pt x="1147" y="187"/>
                      <a:pt x="1147" y="187"/>
                      <a:pt x="1147" y="187"/>
                    </a:cubicBezTo>
                    <a:cubicBezTo>
                      <a:pt x="1116" y="187"/>
                      <a:pt x="1085" y="156"/>
                      <a:pt x="1085" y="156"/>
                    </a:cubicBezTo>
                    <a:lnTo>
                      <a:pt x="1085" y="156"/>
                    </a:lnTo>
                    <a:cubicBezTo>
                      <a:pt x="1055" y="156"/>
                      <a:pt x="1055" y="156"/>
                      <a:pt x="1055" y="124"/>
                    </a:cubicBezTo>
                    <a:cubicBezTo>
                      <a:pt x="1023" y="124"/>
                      <a:pt x="992" y="124"/>
                      <a:pt x="961" y="124"/>
                    </a:cubicBezTo>
                    <a:lnTo>
                      <a:pt x="961" y="124"/>
                    </a:lnTo>
                    <a:lnTo>
                      <a:pt x="961" y="124"/>
                    </a:lnTo>
                    <a:lnTo>
                      <a:pt x="931" y="124"/>
                    </a:lnTo>
                    <a:lnTo>
                      <a:pt x="899" y="124"/>
                    </a:lnTo>
                    <a:lnTo>
                      <a:pt x="868" y="124"/>
                    </a:lnTo>
                    <a:lnTo>
                      <a:pt x="868" y="124"/>
                    </a:lnTo>
                    <a:lnTo>
                      <a:pt x="837" y="124"/>
                    </a:lnTo>
                    <a:lnTo>
                      <a:pt x="837" y="124"/>
                    </a:lnTo>
                    <a:cubicBezTo>
                      <a:pt x="807" y="124"/>
                      <a:pt x="807" y="124"/>
                      <a:pt x="807" y="124"/>
                    </a:cubicBezTo>
                    <a:cubicBezTo>
                      <a:pt x="775" y="124"/>
                      <a:pt x="775" y="124"/>
                      <a:pt x="775" y="124"/>
                    </a:cubicBezTo>
                    <a:lnTo>
                      <a:pt x="775" y="94"/>
                    </a:lnTo>
                    <a:lnTo>
                      <a:pt x="744" y="94"/>
                    </a:lnTo>
                    <a:lnTo>
                      <a:pt x="744" y="94"/>
                    </a:lnTo>
                    <a:lnTo>
                      <a:pt x="744" y="63"/>
                    </a:lnTo>
                    <a:lnTo>
                      <a:pt x="744" y="63"/>
                    </a:lnTo>
                    <a:lnTo>
                      <a:pt x="713" y="32"/>
                    </a:lnTo>
                    <a:cubicBezTo>
                      <a:pt x="683" y="32"/>
                      <a:pt x="683" y="32"/>
                      <a:pt x="651" y="32"/>
                    </a:cubicBezTo>
                    <a:lnTo>
                      <a:pt x="651" y="32"/>
                    </a:lnTo>
                    <a:cubicBezTo>
                      <a:pt x="620" y="32"/>
                      <a:pt x="620" y="32"/>
                      <a:pt x="590" y="0"/>
                    </a:cubicBezTo>
                    <a:cubicBezTo>
                      <a:pt x="590" y="32"/>
                      <a:pt x="590" y="32"/>
                      <a:pt x="558" y="32"/>
                    </a:cubicBezTo>
                    <a:cubicBezTo>
                      <a:pt x="558" y="32"/>
                      <a:pt x="558" y="32"/>
                      <a:pt x="558" y="63"/>
                    </a:cubicBezTo>
                    <a:lnTo>
                      <a:pt x="558" y="63"/>
                    </a:lnTo>
                    <a:lnTo>
                      <a:pt x="558" y="63"/>
                    </a:lnTo>
                    <a:lnTo>
                      <a:pt x="558" y="63"/>
                    </a:lnTo>
                    <a:lnTo>
                      <a:pt x="558" y="63"/>
                    </a:lnTo>
                    <a:cubicBezTo>
                      <a:pt x="558" y="63"/>
                      <a:pt x="590" y="63"/>
                      <a:pt x="590" y="94"/>
                    </a:cubicBezTo>
                    <a:lnTo>
                      <a:pt x="590" y="94"/>
                    </a:lnTo>
                    <a:lnTo>
                      <a:pt x="590" y="94"/>
                    </a:lnTo>
                    <a:cubicBezTo>
                      <a:pt x="590" y="94"/>
                      <a:pt x="590" y="94"/>
                      <a:pt x="558" y="124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12" name="Freeform 109"/>
              <p:cNvSpPr>
                <a:spLocks noChangeArrowheads="1"/>
              </p:cNvSpPr>
              <p:nvPr/>
            </p:nvSpPr>
            <p:spPr bwMode="auto">
              <a:xfrm>
                <a:off x="4114800" y="798513"/>
                <a:ext cx="33338" cy="11112"/>
              </a:xfrm>
              <a:custGeom>
                <a:avLst/>
                <a:gdLst>
                  <a:gd name="T0" fmla="*/ 31 w 93"/>
                  <a:gd name="T1" fmla="*/ 31 h 32"/>
                  <a:gd name="T2" fmla="*/ 31 w 93"/>
                  <a:gd name="T3" fmla="*/ 31 h 32"/>
                  <a:gd name="T4" fmla="*/ 62 w 93"/>
                  <a:gd name="T5" fmla="*/ 31 h 32"/>
                  <a:gd name="T6" fmla="*/ 92 w 93"/>
                  <a:gd name="T7" fmla="*/ 0 h 32"/>
                  <a:gd name="T8" fmla="*/ 92 w 93"/>
                  <a:gd name="T9" fmla="*/ 0 h 32"/>
                  <a:gd name="T10" fmla="*/ 62 w 93"/>
                  <a:gd name="T11" fmla="*/ 31 h 32"/>
                  <a:gd name="T12" fmla="*/ 31 w 93"/>
                  <a:gd name="T13" fmla="*/ 31 h 32"/>
                  <a:gd name="T14" fmla="*/ 31 w 93"/>
                  <a:gd name="T15" fmla="*/ 31 h 32"/>
                  <a:gd name="T16" fmla="*/ 0 w 93"/>
                  <a:gd name="T17" fmla="*/ 31 h 32"/>
                  <a:gd name="T18" fmla="*/ 0 w 93"/>
                  <a:gd name="T19" fmla="*/ 31 h 32"/>
                  <a:gd name="T20" fmla="*/ 0 w 93"/>
                  <a:gd name="T21" fmla="*/ 31 h 32"/>
                  <a:gd name="T22" fmla="*/ 31 w 93"/>
                  <a:gd name="T23" fmla="*/ 3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3" h="32">
                    <a:moveTo>
                      <a:pt x="31" y="31"/>
                    </a:moveTo>
                    <a:lnTo>
                      <a:pt x="31" y="31"/>
                    </a:lnTo>
                    <a:lnTo>
                      <a:pt x="62" y="31"/>
                    </a:lnTo>
                    <a:cubicBezTo>
                      <a:pt x="62" y="31"/>
                      <a:pt x="92" y="31"/>
                      <a:pt x="92" y="0"/>
                    </a:cubicBezTo>
                    <a:lnTo>
                      <a:pt x="92" y="0"/>
                    </a:lnTo>
                    <a:cubicBezTo>
                      <a:pt x="62" y="31"/>
                      <a:pt x="62" y="31"/>
                      <a:pt x="62" y="31"/>
                    </a:cubicBezTo>
                    <a:lnTo>
                      <a:pt x="31" y="31"/>
                    </a:lnTo>
                    <a:lnTo>
                      <a:pt x="31" y="31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0" y="31"/>
                    </a:lnTo>
                    <a:cubicBezTo>
                      <a:pt x="31" y="31"/>
                      <a:pt x="31" y="31"/>
                      <a:pt x="31" y="3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13" name="Freeform 110"/>
              <p:cNvSpPr>
                <a:spLocks noChangeArrowheads="1"/>
              </p:cNvSpPr>
              <p:nvPr/>
            </p:nvSpPr>
            <p:spPr bwMode="auto">
              <a:xfrm>
                <a:off x="3779838" y="1189038"/>
                <a:ext cx="122237" cy="112712"/>
              </a:xfrm>
              <a:custGeom>
                <a:avLst/>
                <a:gdLst>
                  <a:gd name="T0" fmla="*/ 340 w 341"/>
                  <a:gd name="T1" fmla="*/ 187 h 312"/>
                  <a:gd name="T2" fmla="*/ 340 w 341"/>
                  <a:gd name="T3" fmla="*/ 187 h 312"/>
                  <a:gd name="T4" fmla="*/ 340 w 341"/>
                  <a:gd name="T5" fmla="*/ 187 h 312"/>
                  <a:gd name="T6" fmla="*/ 309 w 341"/>
                  <a:gd name="T7" fmla="*/ 156 h 312"/>
                  <a:gd name="T8" fmla="*/ 309 w 341"/>
                  <a:gd name="T9" fmla="*/ 156 h 312"/>
                  <a:gd name="T10" fmla="*/ 340 w 341"/>
                  <a:gd name="T11" fmla="*/ 94 h 312"/>
                  <a:gd name="T12" fmla="*/ 340 w 341"/>
                  <a:gd name="T13" fmla="*/ 94 h 312"/>
                  <a:gd name="T14" fmla="*/ 309 w 341"/>
                  <a:gd name="T15" fmla="*/ 63 h 312"/>
                  <a:gd name="T16" fmla="*/ 309 w 341"/>
                  <a:gd name="T17" fmla="*/ 32 h 312"/>
                  <a:gd name="T18" fmla="*/ 309 w 341"/>
                  <a:gd name="T19" fmla="*/ 0 h 312"/>
                  <a:gd name="T20" fmla="*/ 309 w 341"/>
                  <a:gd name="T21" fmla="*/ 0 h 312"/>
                  <a:gd name="T22" fmla="*/ 248 w 341"/>
                  <a:gd name="T23" fmla="*/ 32 h 312"/>
                  <a:gd name="T24" fmla="*/ 217 w 341"/>
                  <a:gd name="T25" fmla="*/ 0 h 312"/>
                  <a:gd name="T26" fmla="*/ 156 w 341"/>
                  <a:gd name="T27" fmla="*/ 32 h 312"/>
                  <a:gd name="T28" fmla="*/ 124 w 341"/>
                  <a:gd name="T29" fmla="*/ 32 h 312"/>
                  <a:gd name="T30" fmla="*/ 93 w 341"/>
                  <a:gd name="T31" fmla="*/ 63 h 312"/>
                  <a:gd name="T32" fmla="*/ 62 w 341"/>
                  <a:gd name="T33" fmla="*/ 63 h 312"/>
                  <a:gd name="T34" fmla="*/ 32 w 341"/>
                  <a:gd name="T35" fmla="*/ 94 h 312"/>
                  <a:gd name="T36" fmla="*/ 62 w 341"/>
                  <a:gd name="T37" fmla="*/ 94 h 312"/>
                  <a:gd name="T38" fmla="*/ 93 w 341"/>
                  <a:gd name="T39" fmla="*/ 94 h 312"/>
                  <a:gd name="T40" fmla="*/ 93 w 341"/>
                  <a:gd name="T41" fmla="*/ 156 h 312"/>
                  <a:gd name="T42" fmla="*/ 124 w 341"/>
                  <a:gd name="T43" fmla="*/ 156 h 312"/>
                  <a:gd name="T44" fmla="*/ 32 w 341"/>
                  <a:gd name="T45" fmla="*/ 248 h 312"/>
                  <a:gd name="T46" fmla="*/ 0 w 341"/>
                  <a:gd name="T47" fmla="*/ 248 h 312"/>
                  <a:gd name="T48" fmla="*/ 0 w 341"/>
                  <a:gd name="T49" fmla="*/ 280 h 312"/>
                  <a:gd name="T50" fmla="*/ 62 w 341"/>
                  <a:gd name="T51" fmla="*/ 311 h 312"/>
                  <a:gd name="T52" fmla="*/ 93 w 341"/>
                  <a:gd name="T53" fmla="*/ 311 h 312"/>
                  <a:gd name="T54" fmla="*/ 156 w 341"/>
                  <a:gd name="T55" fmla="*/ 280 h 312"/>
                  <a:gd name="T56" fmla="*/ 217 w 341"/>
                  <a:gd name="T57" fmla="*/ 248 h 312"/>
                  <a:gd name="T58" fmla="*/ 248 w 341"/>
                  <a:gd name="T59" fmla="*/ 218 h 312"/>
                  <a:gd name="T60" fmla="*/ 280 w 341"/>
                  <a:gd name="T61" fmla="*/ 218 h 312"/>
                  <a:gd name="T62" fmla="*/ 309 w 341"/>
                  <a:gd name="T63" fmla="*/ 218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41" h="312">
                    <a:moveTo>
                      <a:pt x="340" y="187"/>
                    </a:moveTo>
                    <a:lnTo>
                      <a:pt x="340" y="187"/>
                    </a:lnTo>
                    <a:lnTo>
                      <a:pt x="340" y="187"/>
                    </a:lnTo>
                    <a:lnTo>
                      <a:pt x="340" y="187"/>
                    </a:lnTo>
                    <a:lnTo>
                      <a:pt x="340" y="187"/>
                    </a:lnTo>
                    <a:lnTo>
                      <a:pt x="340" y="187"/>
                    </a:lnTo>
                    <a:cubicBezTo>
                      <a:pt x="340" y="187"/>
                      <a:pt x="309" y="187"/>
                      <a:pt x="309" y="156"/>
                    </a:cubicBezTo>
                    <a:lnTo>
                      <a:pt x="309" y="156"/>
                    </a:lnTo>
                    <a:lnTo>
                      <a:pt x="309" y="156"/>
                    </a:lnTo>
                    <a:lnTo>
                      <a:pt x="309" y="156"/>
                    </a:lnTo>
                    <a:cubicBezTo>
                      <a:pt x="340" y="124"/>
                      <a:pt x="340" y="124"/>
                      <a:pt x="340" y="124"/>
                    </a:cubicBezTo>
                    <a:cubicBezTo>
                      <a:pt x="340" y="124"/>
                      <a:pt x="309" y="124"/>
                      <a:pt x="340" y="94"/>
                    </a:cubicBezTo>
                    <a:lnTo>
                      <a:pt x="340" y="94"/>
                    </a:lnTo>
                    <a:lnTo>
                      <a:pt x="340" y="94"/>
                    </a:lnTo>
                    <a:cubicBezTo>
                      <a:pt x="309" y="63"/>
                      <a:pt x="309" y="63"/>
                      <a:pt x="309" y="63"/>
                    </a:cubicBezTo>
                    <a:lnTo>
                      <a:pt x="309" y="63"/>
                    </a:lnTo>
                    <a:lnTo>
                      <a:pt x="309" y="63"/>
                    </a:lnTo>
                    <a:cubicBezTo>
                      <a:pt x="309" y="32"/>
                      <a:pt x="309" y="32"/>
                      <a:pt x="309" y="32"/>
                    </a:cubicBezTo>
                    <a:lnTo>
                      <a:pt x="309" y="32"/>
                    </a:lnTo>
                    <a:lnTo>
                      <a:pt x="309" y="0"/>
                    </a:lnTo>
                    <a:lnTo>
                      <a:pt x="309" y="0"/>
                    </a:lnTo>
                    <a:lnTo>
                      <a:pt x="309" y="0"/>
                    </a:lnTo>
                    <a:cubicBezTo>
                      <a:pt x="309" y="0"/>
                      <a:pt x="309" y="0"/>
                      <a:pt x="280" y="32"/>
                    </a:cubicBezTo>
                    <a:lnTo>
                      <a:pt x="248" y="32"/>
                    </a:lnTo>
                    <a:cubicBezTo>
                      <a:pt x="248" y="32"/>
                      <a:pt x="217" y="32"/>
                      <a:pt x="217" y="0"/>
                    </a:cubicBezTo>
                    <a:lnTo>
                      <a:pt x="217" y="0"/>
                    </a:lnTo>
                    <a:cubicBezTo>
                      <a:pt x="186" y="0"/>
                      <a:pt x="186" y="0"/>
                      <a:pt x="186" y="0"/>
                    </a:cubicBezTo>
                    <a:cubicBezTo>
                      <a:pt x="186" y="0"/>
                      <a:pt x="186" y="32"/>
                      <a:pt x="156" y="32"/>
                    </a:cubicBezTo>
                    <a:lnTo>
                      <a:pt x="156" y="32"/>
                    </a:lnTo>
                    <a:lnTo>
                      <a:pt x="124" y="32"/>
                    </a:lnTo>
                    <a:lnTo>
                      <a:pt x="124" y="32"/>
                    </a:lnTo>
                    <a:cubicBezTo>
                      <a:pt x="124" y="32"/>
                      <a:pt x="124" y="63"/>
                      <a:pt x="93" y="63"/>
                    </a:cubicBezTo>
                    <a:lnTo>
                      <a:pt x="62" y="63"/>
                    </a:lnTo>
                    <a:lnTo>
                      <a:pt x="62" y="63"/>
                    </a:lnTo>
                    <a:cubicBezTo>
                      <a:pt x="62" y="94"/>
                      <a:pt x="32" y="94"/>
                      <a:pt x="32" y="94"/>
                    </a:cubicBezTo>
                    <a:lnTo>
                      <a:pt x="32" y="94"/>
                    </a:lnTo>
                    <a:cubicBezTo>
                      <a:pt x="62" y="94"/>
                      <a:pt x="62" y="94"/>
                      <a:pt x="62" y="94"/>
                    </a:cubicBezTo>
                    <a:lnTo>
                      <a:pt x="62" y="94"/>
                    </a:lnTo>
                    <a:lnTo>
                      <a:pt x="62" y="94"/>
                    </a:lnTo>
                    <a:lnTo>
                      <a:pt x="93" y="94"/>
                    </a:lnTo>
                    <a:cubicBezTo>
                      <a:pt x="93" y="94"/>
                      <a:pt x="93" y="94"/>
                      <a:pt x="93" y="124"/>
                    </a:cubicBezTo>
                    <a:cubicBezTo>
                      <a:pt x="124" y="124"/>
                      <a:pt x="93" y="156"/>
                      <a:pt x="93" y="156"/>
                    </a:cubicBezTo>
                    <a:cubicBezTo>
                      <a:pt x="93" y="156"/>
                      <a:pt x="93" y="156"/>
                      <a:pt x="62" y="156"/>
                    </a:cubicBezTo>
                    <a:cubicBezTo>
                      <a:pt x="124" y="156"/>
                      <a:pt x="124" y="156"/>
                      <a:pt x="124" y="156"/>
                    </a:cubicBezTo>
                    <a:cubicBezTo>
                      <a:pt x="62" y="218"/>
                      <a:pt x="62" y="218"/>
                      <a:pt x="62" y="218"/>
                    </a:cubicBezTo>
                    <a:cubicBezTo>
                      <a:pt x="62" y="218"/>
                      <a:pt x="62" y="218"/>
                      <a:pt x="32" y="248"/>
                    </a:cubicBezTo>
                    <a:lnTo>
                      <a:pt x="0" y="248"/>
                    </a:lnTo>
                    <a:lnTo>
                      <a:pt x="0" y="248"/>
                    </a:lnTo>
                    <a:lnTo>
                      <a:pt x="0" y="280"/>
                    </a:lnTo>
                    <a:lnTo>
                      <a:pt x="0" y="280"/>
                    </a:lnTo>
                    <a:cubicBezTo>
                      <a:pt x="0" y="280"/>
                      <a:pt x="32" y="280"/>
                      <a:pt x="32" y="311"/>
                    </a:cubicBezTo>
                    <a:cubicBezTo>
                      <a:pt x="32" y="311"/>
                      <a:pt x="32" y="311"/>
                      <a:pt x="62" y="311"/>
                    </a:cubicBezTo>
                    <a:lnTo>
                      <a:pt x="62" y="311"/>
                    </a:lnTo>
                    <a:lnTo>
                      <a:pt x="93" y="311"/>
                    </a:lnTo>
                    <a:cubicBezTo>
                      <a:pt x="124" y="311"/>
                      <a:pt x="124" y="311"/>
                      <a:pt x="156" y="280"/>
                    </a:cubicBezTo>
                    <a:lnTo>
                      <a:pt x="156" y="280"/>
                    </a:lnTo>
                    <a:cubicBezTo>
                      <a:pt x="186" y="248"/>
                      <a:pt x="186" y="248"/>
                      <a:pt x="217" y="248"/>
                    </a:cubicBezTo>
                    <a:lnTo>
                      <a:pt x="217" y="248"/>
                    </a:lnTo>
                    <a:lnTo>
                      <a:pt x="217" y="248"/>
                    </a:lnTo>
                    <a:cubicBezTo>
                      <a:pt x="217" y="248"/>
                      <a:pt x="217" y="218"/>
                      <a:pt x="248" y="218"/>
                    </a:cubicBezTo>
                    <a:cubicBezTo>
                      <a:pt x="248" y="187"/>
                      <a:pt x="248" y="187"/>
                      <a:pt x="248" y="187"/>
                    </a:cubicBezTo>
                    <a:cubicBezTo>
                      <a:pt x="280" y="187"/>
                      <a:pt x="280" y="187"/>
                      <a:pt x="280" y="218"/>
                    </a:cubicBezTo>
                    <a:cubicBezTo>
                      <a:pt x="309" y="218"/>
                      <a:pt x="309" y="218"/>
                      <a:pt x="309" y="218"/>
                    </a:cubicBezTo>
                    <a:lnTo>
                      <a:pt x="309" y="218"/>
                    </a:lnTo>
                    <a:cubicBezTo>
                      <a:pt x="309" y="187"/>
                      <a:pt x="309" y="187"/>
                      <a:pt x="340" y="187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14" name="Freeform 111"/>
              <p:cNvSpPr>
                <a:spLocks noChangeArrowheads="1"/>
              </p:cNvSpPr>
              <p:nvPr/>
            </p:nvSpPr>
            <p:spPr bwMode="auto">
              <a:xfrm>
                <a:off x="4092575" y="1033463"/>
                <a:ext cx="77788" cy="22225"/>
              </a:xfrm>
              <a:custGeom>
                <a:avLst/>
                <a:gdLst>
                  <a:gd name="T0" fmla="*/ 31 w 218"/>
                  <a:gd name="T1" fmla="*/ 31 h 63"/>
                  <a:gd name="T2" fmla="*/ 31 w 218"/>
                  <a:gd name="T3" fmla="*/ 31 h 63"/>
                  <a:gd name="T4" fmla="*/ 62 w 218"/>
                  <a:gd name="T5" fmla="*/ 62 h 63"/>
                  <a:gd name="T6" fmla="*/ 93 w 218"/>
                  <a:gd name="T7" fmla="*/ 62 h 63"/>
                  <a:gd name="T8" fmla="*/ 124 w 218"/>
                  <a:gd name="T9" fmla="*/ 62 h 63"/>
                  <a:gd name="T10" fmla="*/ 124 w 218"/>
                  <a:gd name="T11" fmla="*/ 62 h 63"/>
                  <a:gd name="T12" fmla="*/ 186 w 218"/>
                  <a:gd name="T13" fmla="*/ 62 h 63"/>
                  <a:gd name="T14" fmla="*/ 186 w 218"/>
                  <a:gd name="T15" fmla="*/ 62 h 63"/>
                  <a:gd name="T16" fmla="*/ 186 w 218"/>
                  <a:gd name="T17" fmla="*/ 62 h 63"/>
                  <a:gd name="T18" fmla="*/ 186 w 218"/>
                  <a:gd name="T19" fmla="*/ 62 h 63"/>
                  <a:gd name="T20" fmla="*/ 217 w 218"/>
                  <a:gd name="T21" fmla="*/ 62 h 63"/>
                  <a:gd name="T22" fmla="*/ 217 w 218"/>
                  <a:gd name="T23" fmla="*/ 62 h 63"/>
                  <a:gd name="T24" fmla="*/ 217 w 218"/>
                  <a:gd name="T25" fmla="*/ 31 h 63"/>
                  <a:gd name="T26" fmla="*/ 217 w 218"/>
                  <a:gd name="T27" fmla="*/ 0 h 63"/>
                  <a:gd name="T28" fmla="*/ 217 w 218"/>
                  <a:gd name="T29" fmla="*/ 0 h 63"/>
                  <a:gd name="T30" fmla="*/ 217 w 218"/>
                  <a:gd name="T31" fmla="*/ 31 h 63"/>
                  <a:gd name="T32" fmla="*/ 186 w 218"/>
                  <a:gd name="T33" fmla="*/ 0 h 63"/>
                  <a:gd name="T34" fmla="*/ 186 w 218"/>
                  <a:gd name="T35" fmla="*/ 0 h 63"/>
                  <a:gd name="T36" fmla="*/ 124 w 218"/>
                  <a:gd name="T37" fmla="*/ 0 h 63"/>
                  <a:gd name="T38" fmla="*/ 124 w 218"/>
                  <a:gd name="T39" fmla="*/ 0 h 63"/>
                  <a:gd name="T40" fmla="*/ 93 w 218"/>
                  <a:gd name="T41" fmla="*/ 0 h 63"/>
                  <a:gd name="T42" fmla="*/ 93 w 218"/>
                  <a:gd name="T43" fmla="*/ 0 h 63"/>
                  <a:gd name="T44" fmla="*/ 62 w 218"/>
                  <a:gd name="T45" fmla="*/ 0 h 63"/>
                  <a:gd name="T46" fmla="*/ 31 w 218"/>
                  <a:gd name="T47" fmla="*/ 0 h 63"/>
                  <a:gd name="T48" fmla="*/ 0 w 218"/>
                  <a:gd name="T49" fmla="*/ 0 h 63"/>
                  <a:gd name="T50" fmla="*/ 0 w 218"/>
                  <a:gd name="T51" fmla="*/ 31 h 63"/>
                  <a:gd name="T52" fmla="*/ 0 w 218"/>
                  <a:gd name="T53" fmla="*/ 31 h 63"/>
                  <a:gd name="T54" fmla="*/ 0 w 218"/>
                  <a:gd name="T55" fmla="*/ 31 h 63"/>
                  <a:gd name="T56" fmla="*/ 31 w 218"/>
                  <a:gd name="T57" fmla="*/ 3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18" h="63">
                    <a:moveTo>
                      <a:pt x="31" y="31"/>
                    </a:moveTo>
                    <a:lnTo>
                      <a:pt x="31" y="31"/>
                    </a:lnTo>
                    <a:lnTo>
                      <a:pt x="62" y="62"/>
                    </a:lnTo>
                    <a:lnTo>
                      <a:pt x="93" y="62"/>
                    </a:lnTo>
                    <a:cubicBezTo>
                      <a:pt x="93" y="62"/>
                      <a:pt x="93" y="62"/>
                      <a:pt x="124" y="62"/>
                    </a:cubicBezTo>
                    <a:lnTo>
                      <a:pt x="124" y="62"/>
                    </a:lnTo>
                    <a:cubicBezTo>
                      <a:pt x="154" y="62"/>
                      <a:pt x="154" y="62"/>
                      <a:pt x="186" y="62"/>
                    </a:cubicBezTo>
                    <a:lnTo>
                      <a:pt x="186" y="62"/>
                    </a:lnTo>
                    <a:lnTo>
                      <a:pt x="186" y="62"/>
                    </a:lnTo>
                    <a:lnTo>
                      <a:pt x="186" y="62"/>
                    </a:lnTo>
                    <a:cubicBezTo>
                      <a:pt x="186" y="62"/>
                      <a:pt x="186" y="62"/>
                      <a:pt x="217" y="62"/>
                    </a:cubicBezTo>
                    <a:lnTo>
                      <a:pt x="217" y="62"/>
                    </a:lnTo>
                    <a:cubicBezTo>
                      <a:pt x="217" y="31"/>
                      <a:pt x="217" y="31"/>
                      <a:pt x="217" y="31"/>
                    </a:cubicBezTo>
                    <a:lnTo>
                      <a:pt x="217" y="0"/>
                    </a:lnTo>
                    <a:lnTo>
                      <a:pt x="217" y="0"/>
                    </a:lnTo>
                    <a:lnTo>
                      <a:pt x="217" y="31"/>
                    </a:lnTo>
                    <a:cubicBezTo>
                      <a:pt x="186" y="31"/>
                      <a:pt x="186" y="0"/>
                      <a:pt x="186" y="0"/>
                    </a:cubicBezTo>
                    <a:lnTo>
                      <a:pt x="186" y="0"/>
                    </a:lnTo>
                    <a:cubicBezTo>
                      <a:pt x="154" y="0"/>
                      <a:pt x="154" y="0"/>
                      <a:pt x="124" y="0"/>
                    </a:cubicBezTo>
                    <a:lnTo>
                      <a:pt x="124" y="0"/>
                    </a:lnTo>
                    <a:lnTo>
                      <a:pt x="93" y="0"/>
                    </a:lnTo>
                    <a:lnTo>
                      <a:pt x="93" y="0"/>
                    </a:lnTo>
                    <a:lnTo>
                      <a:pt x="62" y="0"/>
                    </a:lnTo>
                    <a:cubicBezTo>
                      <a:pt x="31" y="0"/>
                      <a:pt x="31" y="0"/>
                      <a:pt x="31" y="0"/>
                    </a:cubicBezTo>
                    <a:lnTo>
                      <a:pt x="0" y="0"/>
                    </a:lnTo>
                    <a:cubicBezTo>
                      <a:pt x="0" y="0"/>
                      <a:pt x="0" y="0"/>
                      <a:pt x="0" y="31"/>
                    </a:cubicBezTo>
                    <a:lnTo>
                      <a:pt x="0" y="31"/>
                    </a:lnTo>
                    <a:lnTo>
                      <a:pt x="0" y="31"/>
                    </a:lnTo>
                    <a:lnTo>
                      <a:pt x="31" y="31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15" name="Freeform 112"/>
              <p:cNvSpPr>
                <a:spLocks noChangeArrowheads="1"/>
              </p:cNvSpPr>
              <p:nvPr/>
            </p:nvSpPr>
            <p:spPr bwMode="auto">
              <a:xfrm>
                <a:off x="4192588" y="1022350"/>
                <a:ext cx="77787" cy="22225"/>
              </a:xfrm>
              <a:custGeom>
                <a:avLst/>
                <a:gdLst>
                  <a:gd name="T0" fmla="*/ 31 w 218"/>
                  <a:gd name="T1" fmla="*/ 31 h 63"/>
                  <a:gd name="T2" fmla="*/ 31 w 218"/>
                  <a:gd name="T3" fmla="*/ 31 h 63"/>
                  <a:gd name="T4" fmla="*/ 31 w 218"/>
                  <a:gd name="T5" fmla="*/ 31 h 63"/>
                  <a:gd name="T6" fmla="*/ 62 w 218"/>
                  <a:gd name="T7" fmla="*/ 0 h 63"/>
                  <a:gd name="T8" fmla="*/ 62 w 218"/>
                  <a:gd name="T9" fmla="*/ 0 h 63"/>
                  <a:gd name="T10" fmla="*/ 93 w 218"/>
                  <a:gd name="T11" fmla="*/ 0 h 63"/>
                  <a:gd name="T12" fmla="*/ 124 w 218"/>
                  <a:gd name="T13" fmla="*/ 31 h 63"/>
                  <a:gd name="T14" fmla="*/ 155 w 218"/>
                  <a:gd name="T15" fmla="*/ 31 h 63"/>
                  <a:gd name="T16" fmla="*/ 155 w 218"/>
                  <a:gd name="T17" fmla="*/ 31 h 63"/>
                  <a:gd name="T18" fmla="*/ 155 w 218"/>
                  <a:gd name="T19" fmla="*/ 62 h 63"/>
                  <a:gd name="T20" fmla="*/ 186 w 218"/>
                  <a:gd name="T21" fmla="*/ 31 h 63"/>
                  <a:gd name="T22" fmla="*/ 186 w 218"/>
                  <a:gd name="T23" fmla="*/ 31 h 63"/>
                  <a:gd name="T24" fmla="*/ 217 w 218"/>
                  <a:gd name="T25" fmla="*/ 31 h 63"/>
                  <a:gd name="T26" fmla="*/ 217 w 218"/>
                  <a:gd name="T27" fmla="*/ 31 h 63"/>
                  <a:gd name="T28" fmla="*/ 217 w 218"/>
                  <a:gd name="T29" fmla="*/ 31 h 63"/>
                  <a:gd name="T30" fmla="*/ 217 w 218"/>
                  <a:gd name="T31" fmla="*/ 31 h 63"/>
                  <a:gd name="T32" fmla="*/ 186 w 218"/>
                  <a:gd name="T33" fmla="*/ 31 h 63"/>
                  <a:gd name="T34" fmla="*/ 155 w 218"/>
                  <a:gd name="T35" fmla="*/ 0 h 63"/>
                  <a:gd name="T36" fmla="*/ 62 w 218"/>
                  <a:gd name="T37" fmla="*/ 0 h 63"/>
                  <a:gd name="T38" fmla="*/ 62 w 218"/>
                  <a:gd name="T39" fmla="*/ 0 h 63"/>
                  <a:gd name="T40" fmla="*/ 31 w 218"/>
                  <a:gd name="T41" fmla="*/ 0 h 63"/>
                  <a:gd name="T42" fmla="*/ 0 w 218"/>
                  <a:gd name="T43" fmla="*/ 0 h 63"/>
                  <a:gd name="T44" fmla="*/ 31 w 218"/>
                  <a:gd name="T45" fmla="*/ 0 h 63"/>
                  <a:gd name="T46" fmla="*/ 31 w 218"/>
                  <a:gd name="T47" fmla="*/ 3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18" h="63">
                    <a:moveTo>
                      <a:pt x="31" y="31"/>
                    </a:moveTo>
                    <a:lnTo>
                      <a:pt x="31" y="31"/>
                    </a:lnTo>
                    <a:lnTo>
                      <a:pt x="31" y="31"/>
                    </a:lnTo>
                    <a:lnTo>
                      <a:pt x="62" y="0"/>
                    </a:lnTo>
                    <a:lnTo>
                      <a:pt x="62" y="0"/>
                    </a:lnTo>
                    <a:cubicBezTo>
                      <a:pt x="62" y="0"/>
                      <a:pt x="62" y="0"/>
                      <a:pt x="93" y="0"/>
                    </a:cubicBezTo>
                    <a:cubicBezTo>
                      <a:pt x="93" y="0"/>
                      <a:pt x="124" y="0"/>
                      <a:pt x="124" y="31"/>
                    </a:cubicBezTo>
                    <a:cubicBezTo>
                      <a:pt x="124" y="31"/>
                      <a:pt x="124" y="31"/>
                      <a:pt x="155" y="31"/>
                    </a:cubicBezTo>
                    <a:lnTo>
                      <a:pt x="155" y="31"/>
                    </a:lnTo>
                    <a:cubicBezTo>
                      <a:pt x="155" y="31"/>
                      <a:pt x="155" y="31"/>
                      <a:pt x="155" y="62"/>
                    </a:cubicBezTo>
                    <a:cubicBezTo>
                      <a:pt x="155" y="31"/>
                      <a:pt x="186" y="31"/>
                      <a:pt x="186" y="31"/>
                    </a:cubicBezTo>
                    <a:lnTo>
                      <a:pt x="186" y="31"/>
                    </a:lnTo>
                    <a:cubicBezTo>
                      <a:pt x="217" y="31"/>
                      <a:pt x="217" y="31"/>
                      <a:pt x="217" y="31"/>
                    </a:cubicBezTo>
                    <a:lnTo>
                      <a:pt x="217" y="31"/>
                    </a:lnTo>
                    <a:lnTo>
                      <a:pt x="217" y="31"/>
                    </a:lnTo>
                    <a:lnTo>
                      <a:pt x="217" y="31"/>
                    </a:lnTo>
                    <a:cubicBezTo>
                      <a:pt x="217" y="31"/>
                      <a:pt x="217" y="31"/>
                      <a:pt x="186" y="31"/>
                    </a:cubicBezTo>
                    <a:lnTo>
                      <a:pt x="155" y="0"/>
                    </a:lnTo>
                    <a:cubicBezTo>
                      <a:pt x="124" y="0"/>
                      <a:pt x="93" y="0"/>
                      <a:pt x="62" y="0"/>
                    </a:cubicBezTo>
                    <a:lnTo>
                      <a:pt x="62" y="0"/>
                    </a:lnTo>
                    <a:cubicBezTo>
                      <a:pt x="31" y="0"/>
                      <a:pt x="31" y="0"/>
                      <a:pt x="31" y="0"/>
                    </a:cubicBezTo>
                    <a:lnTo>
                      <a:pt x="0" y="0"/>
                    </a:lnTo>
                    <a:lnTo>
                      <a:pt x="31" y="0"/>
                    </a:lnTo>
                    <a:cubicBezTo>
                      <a:pt x="31" y="0"/>
                      <a:pt x="31" y="0"/>
                      <a:pt x="31" y="3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16" name="Freeform 113"/>
              <p:cNvSpPr>
                <a:spLocks noChangeArrowheads="1"/>
              </p:cNvSpPr>
              <p:nvPr/>
            </p:nvSpPr>
            <p:spPr bwMode="auto">
              <a:xfrm>
                <a:off x="3890963" y="1111250"/>
                <a:ext cx="77787" cy="66675"/>
              </a:xfrm>
              <a:custGeom>
                <a:avLst/>
                <a:gdLst>
                  <a:gd name="T0" fmla="*/ 31 w 218"/>
                  <a:gd name="T1" fmla="*/ 186 h 187"/>
                  <a:gd name="T2" fmla="*/ 31 w 218"/>
                  <a:gd name="T3" fmla="*/ 186 h 187"/>
                  <a:gd name="T4" fmla="*/ 62 w 218"/>
                  <a:gd name="T5" fmla="*/ 155 h 187"/>
                  <a:gd name="T6" fmla="*/ 62 w 218"/>
                  <a:gd name="T7" fmla="*/ 155 h 187"/>
                  <a:gd name="T8" fmla="*/ 62 w 218"/>
                  <a:gd name="T9" fmla="*/ 155 h 187"/>
                  <a:gd name="T10" fmla="*/ 93 w 218"/>
                  <a:gd name="T11" fmla="*/ 155 h 187"/>
                  <a:gd name="T12" fmla="*/ 93 w 218"/>
                  <a:gd name="T13" fmla="*/ 155 h 187"/>
                  <a:gd name="T14" fmla="*/ 93 w 218"/>
                  <a:gd name="T15" fmla="*/ 155 h 187"/>
                  <a:gd name="T16" fmla="*/ 93 w 218"/>
                  <a:gd name="T17" fmla="*/ 124 h 187"/>
                  <a:gd name="T18" fmla="*/ 93 w 218"/>
                  <a:gd name="T19" fmla="*/ 124 h 187"/>
                  <a:gd name="T20" fmla="*/ 124 w 218"/>
                  <a:gd name="T21" fmla="*/ 93 h 187"/>
                  <a:gd name="T22" fmla="*/ 124 w 218"/>
                  <a:gd name="T23" fmla="*/ 93 h 187"/>
                  <a:gd name="T24" fmla="*/ 124 w 218"/>
                  <a:gd name="T25" fmla="*/ 93 h 187"/>
                  <a:gd name="T26" fmla="*/ 124 w 218"/>
                  <a:gd name="T27" fmla="*/ 93 h 187"/>
                  <a:gd name="T28" fmla="*/ 124 w 218"/>
                  <a:gd name="T29" fmla="*/ 93 h 187"/>
                  <a:gd name="T30" fmla="*/ 155 w 218"/>
                  <a:gd name="T31" fmla="*/ 62 h 187"/>
                  <a:gd name="T32" fmla="*/ 155 w 218"/>
                  <a:gd name="T33" fmla="*/ 62 h 187"/>
                  <a:gd name="T34" fmla="*/ 155 w 218"/>
                  <a:gd name="T35" fmla="*/ 31 h 187"/>
                  <a:gd name="T36" fmla="*/ 186 w 218"/>
                  <a:gd name="T37" fmla="*/ 0 h 187"/>
                  <a:gd name="T38" fmla="*/ 186 w 218"/>
                  <a:gd name="T39" fmla="*/ 0 h 187"/>
                  <a:gd name="T40" fmla="*/ 186 w 218"/>
                  <a:gd name="T41" fmla="*/ 0 h 187"/>
                  <a:gd name="T42" fmla="*/ 186 w 218"/>
                  <a:gd name="T43" fmla="*/ 0 h 187"/>
                  <a:gd name="T44" fmla="*/ 186 w 218"/>
                  <a:gd name="T45" fmla="*/ 0 h 187"/>
                  <a:gd name="T46" fmla="*/ 217 w 218"/>
                  <a:gd name="T47" fmla="*/ 0 h 187"/>
                  <a:gd name="T48" fmla="*/ 217 w 218"/>
                  <a:gd name="T49" fmla="*/ 0 h 187"/>
                  <a:gd name="T50" fmla="*/ 217 w 218"/>
                  <a:gd name="T51" fmla="*/ 0 h 187"/>
                  <a:gd name="T52" fmla="*/ 186 w 218"/>
                  <a:gd name="T53" fmla="*/ 0 h 187"/>
                  <a:gd name="T54" fmla="*/ 186 w 218"/>
                  <a:gd name="T55" fmla="*/ 0 h 187"/>
                  <a:gd name="T56" fmla="*/ 186 w 218"/>
                  <a:gd name="T57" fmla="*/ 0 h 187"/>
                  <a:gd name="T58" fmla="*/ 155 w 218"/>
                  <a:gd name="T59" fmla="*/ 0 h 187"/>
                  <a:gd name="T60" fmla="*/ 155 w 218"/>
                  <a:gd name="T61" fmla="*/ 0 h 187"/>
                  <a:gd name="T62" fmla="*/ 155 w 218"/>
                  <a:gd name="T63" fmla="*/ 0 h 187"/>
                  <a:gd name="T64" fmla="*/ 124 w 218"/>
                  <a:gd name="T65" fmla="*/ 0 h 187"/>
                  <a:gd name="T66" fmla="*/ 124 w 218"/>
                  <a:gd name="T67" fmla="*/ 31 h 187"/>
                  <a:gd name="T68" fmla="*/ 93 w 218"/>
                  <a:gd name="T69" fmla="*/ 93 h 187"/>
                  <a:gd name="T70" fmla="*/ 62 w 218"/>
                  <a:gd name="T71" fmla="*/ 93 h 187"/>
                  <a:gd name="T72" fmla="*/ 62 w 218"/>
                  <a:gd name="T73" fmla="*/ 93 h 187"/>
                  <a:gd name="T74" fmla="*/ 62 w 218"/>
                  <a:gd name="T75" fmla="*/ 93 h 187"/>
                  <a:gd name="T76" fmla="*/ 31 w 218"/>
                  <a:gd name="T77" fmla="*/ 124 h 187"/>
                  <a:gd name="T78" fmla="*/ 0 w 218"/>
                  <a:gd name="T79" fmla="*/ 155 h 187"/>
                  <a:gd name="T80" fmla="*/ 31 w 218"/>
                  <a:gd name="T81" fmla="*/ 186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18" h="187">
                    <a:moveTo>
                      <a:pt x="31" y="186"/>
                    </a:moveTo>
                    <a:lnTo>
                      <a:pt x="31" y="186"/>
                    </a:lnTo>
                    <a:cubicBezTo>
                      <a:pt x="31" y="155"/>
                      <a:pt x="62" y="155"/>
                      <a:pt x="62" y="155"/>
                    </a:cubicBezTo>
                    <a:lnTo>
                      <a:pt x="62" y="155"/>
                    </a:lnTo>
                    <a:lnTo>
                      <a:pt x="62" y="155"/>
                    </a:lnTo>
                    <a:cubicBezTo>
                      <a:pt x="93" y="155"/>
                      <a:pt x="93" y="155"/>
                      <a:pt x="93" y="155"/>
                    </a:cubicBezTo>
                    <a:lnTo>
                      <a:pt x="93" y="155"/>
                    </a:lnTo>
                    <a:lnTo>
                      <a:pt x="93" y="155"/>
                    </a:lnTo>
                    <a:cubicBezTo>
                      <a:pt x="93" y="124"/>
                      <a:pt x="93" y="124"/>
                      <a:pt x="93" y="124"/>
                    </a:cubicBezTo>
                    <a:lnTo>
                      <a:pt x="93" y="124"/>
                    </a:lnTo>
                    <a:lnTo>
                      <a:pt x="124" y="93"/>
                    </a:lnTo>
                    <a:lnTo>
                      <a:pt x="124" y="93"/>
                    </a:lnTo>
                    <a:lnTo>
                      <a:pt x="124" y="93"/>
                    </a:lnTo>
                    <a:lnTo>
                      <a:pt x="124" y="93"/>
                    </a:lnTo>
                    <a:lnTo>
                      <a:pt x="124" y="93"/>
                    </a:lnTo>
                    <a:lnTo>
                      <a:pt x="155" y="62"/>
                    </a:lnTo>
                    <a:lnTo>
                      <a:pt x="155" y="62"/>
                    </a:lnTo>
                    <a:lnTo>
                      <a:pt x="155" y="31"/>
                    </a:lnTo>
                    <a:cubicBezTo>
                      <a:pt x="155" y="31"/>
                      <a:pt x="155" y="0"/>
                      <a:pt x="186" y="0"/>
                    </a:cubicBezTo>
                    <a:lnTo>
                      <a:pt x="186" y="0"/>
                    </a:lnTo>
                    <a:lnTo>
                      <a:pt x="186" y="0"/>
                    </a:lnTo>
                    <a:lnTo>
                      <a:pt x="186" y="0"/>
                    </a:lnTo>
                    <a:lnTo>
                      <a:pt x="186" y="0"/>
                    </a:lnTo>
                    <a:lnTo>
                      <a:pt x="217" y="0"/>
                    </a:lnTo>
                    <a:lnTo>
                      <a:pt x="217" y="0"/>
                    </a:lnTo>
                    <a:lnTo>
                      <a:pt x="217" y="0"/>
                    </a:lnTo>
                    <a:lnTo>
                      <a:pt x="186" y="0"/>
                    </a:lnTo>
                    <a:lnTo>
                      <a:pt x="186" y="0"/>
                    </a:lnTo>
                    <a:lnTo>
                      <a:pt x="186" y="0"/>
                    </a:lnTo>
                    <a:cubicBezTo>
                      <a:pt x="155" y="0"/>
                      <a:pt x="155" y="0"/>
                      <a:pt x="155" y="0"/>
                    </a:cubicBezTo>
                    <a:lnTo>
                      <a:pt x="155" y="0"/>
                    </a:lnTo>
                    <a:lnTo>
                      <a:pt x="155" y="0"/>
                    </a:lnTo>
                    <a:cubicBezTo>
                      <a:pt x="124" y="0"/>
                      <a:pt x="124" y="0"/>
                      <a:pt x="124" y="0"/>
                    </a:cubicBezTo>
                    <a:lnTo>
                      <a:pt x="124" y="31"/>
                    </a:lnTo>
                    <a:cubicBezTo>
                      <a:pt x="124" y="62"/>
                      <a:pt x="93" y="93"/>
                      <a:pt x="93" y="93"/>
                    </a:cubicBezTo>
                    <a:cubicBezTo>
                      <a:pt x="93" y="93"/>
                      <a:pt x="93" y="93"/>
                      <a:pt x="62" y="93"/>
                    </a:cubicBezTo>
                    <a:lnTo>
                      <a:pt x="62" y="93"/>
                    </a:lnTo>
                    <a:lnTo>
                      <a:pt x="62" y="93"/>
                    </a:lnTo>
                    <a:cubicBezTo>
                      <a:pt x="62" y="124"/>
                      <a:pt x="62" y="124"/>
                      <a:pt x="31" y="124"/>
                    </a:cubicBezTo>
                    <a:cubicBezTo>
                      <a:pt x="31" y="155"/>
                      <a:pt x="31" y="155"/>
                      <a:pt x="0" y="155"/>
                    </a:cubicBezTo>
                    <a:cubicBezTo>
                      <a:pt x="0" y="155"/>
                      <a:pt x="31" y="155"/>
                      <a:pt x="31" y="1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17" name="Freeform 114"/>
              <p:cNvSpPr>
                <a:spLocks noChangeArrowheads="1"/>
              </p:cNvSpPr>
              <p:nvPr/>
            </p:nvSpPr>
            <p:spPr bwMode="auto">
              <a:xfrm>
                <a:off x="4025900" y="1033463"/>
                <a:ext cx="44450" cy="33337"/>
              </a:xfrm>
              <a:custGeom>
                <a:avLst/>
                <a:gdLst>
                  <a:gd name="T0" fmla="*/ 31 w 125"/>
                  <a:gd name="T1" fmla="*/ 62 h 94"/>
                  <a:gd name="T2" fmla="*/ 31 w 125"/>
                  <a:gd name="T3" fmla="*/ 62 h 94"/>
                  <a:gd name="T4" fmla="*/ 62 w 125"/>
                  <a:gd name="T5" fmla="*/ 62 h 94"/>
                  <a:gd name="T6" fmla="*/ 93 w 125"/>
                  <a:gd name="T7" fmla="*/ 93 h 94"/>
                  <a:gd name="T8" fmla="*/ 93 w 125"/>
                  <a:gd name="T9" fmla="*/ 93 h 94"/>
                  <a:gd name="T10" fmla="*/ 93 w 125"/>
                  <a:gd name="T11" fmla="*/ 93 h 94"/>
                  <a:gd name="T12" fmla="*/ 93 w 125"/>
                  <a:gd name="T13" fmla="*/ 93 h 94"/>
                  <a:gd name="T14" fmla="*/ 124 w 125"/>
                  <a:gd name="T15" fmla="*/ 62 h 94"/>
                  <a:gd name="T16" fmla="*/ 124 w 125"/>
                  <a:gd name="T17" fmla="*/ 62 h 94"/>
                  <a:gd name="T18" fmla="*/ 93 w 125"/>
                  <a:gd name="T19" fmla="*/ 31 h 94"/>
                  <a:gd name="T20" fmla="*/ 93 w 125"/>
                  <a:gd name="T21" fmla="*/ 31 h 94"/>
                  <a:gd name="T22" fmla="*/ 93 w 125"/>
                  <a:gd name="T23" fmla="*/ 31 h 94"/>
                  <a:gd name="T24" fmla="*/ 93 w 125"/>
                  <a:gd name="T25" fmla="*/ 0 h 94"/>
                  <a:gd name="T26" fmla="*/ 93 w 125"/>
                  <a:gd name="T27" fmla="*/ 0 h 94"/>
                  <a:gd name="T28" fmla="*/ 62 w 125"/>
                  <a:gd name="T29" fmla="*/ 31 h 94"/>
                  <a:gd name="T30" fmla="*/ 62 w 125"/>
                  <a:gd name="T31" fmla="*/ 31 h 94"/>
                  <a:gd name="T32" fmla="*/ 31 w 125"/>
                  <a:gd name="T33" fmla="*/ 62 h 94"/>
                  <a:gd name="T34" fmla="*/ 0 w 125"/>
                  <a:gd name="T35" fmla="*/ 62 h 94"/>
                  <a:gd name="T36" fmla="*/ 0 w 125"/>
                  <a:gd name="T37" fmla="*/ 62 h 94"/>
                  <a:gd name="T38" fmla="*/ 0 w 125"/>
                  <a:gd name="T39" fmla="*/ 62 h 94"/>
                  <a:gd name="T40" fmla="*/ 0 w 125"/>
                  <a:gd name="T41" fmla="*/ 62 h 94"/>
                  <a:gd name="T42" fmla="*/ 31 w 125"/>
                  <a:gd name="T43" fmla="*/ 62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5" h="94">
                    <a:moveTo>
                      <a:pt x="31" y="62"/>
                    </a:moveTo>
                    <a:lnTo>
                      <a:pt x="31" y="62"/>
                    </a:lnTo>
                    <a:cubicBezTo>
                      <a:pt x="31" y="62"/>
                      <a:pt x="31" y="62"/>
                      <a:pt x="62" y="62"/>
                    </a:cubicBezTo>
                    <a:cubicBezTo>
                      <a:pt x="62" y="62"/>
                      <a:pt x="62" y="93"/>
                      <a:pt x="93" y="93"/>
                    </a:cubicBezTo>
                    <a:lnTo>
                      <a:pt x="93" y="93"/>
                    </a:lnTo>
                    <a:lnTo>
                      <a:pt x="93" y="93"/>
                    </a:lnTo>
                    <a:lnTo>
                      <a:pt x="93" y="93"/>
                    </a:lnTo>
                    <a:cubicBezTo>
                      <a:pt x="124" y="62"/>
                      <a:pt x="124" y="62"/>
                      <a:pt x="124" y="62"/>
                    </a:cubicBezTo>
                    <a:lnTo>
                      <a:pt x="124" y="62"/>
                    </a:lnTo>
                    <a:cubicBezTo>
                      <a:pt x="93" y="62"/>
                      <a:pt x="93" y="62"/>
                      <a:pt x="93" y="31"/>
                    </a:cubicBezTo>
                    <a:lnTo>
                      <a:pt x="93" y="31"/>
                    </a:lnTo>
                    <a:lnTo>
                      <a:pt x="93" y="31"/>
                    </a:lnTo>
                    <a:cubicBezTo>
                      <a:pt x="93" y="0"/>
                      <a:pt x="93" y="0"/>
                      <a:pt x="93" y="0"/>
                    </a:cubicBezTo>
                    <a:lnTo>
                      <a:pt x="93" y="0"/>
                    </a:lnTo>
                    <a:cubicBezTo>
                      <a:pt x="62" y="31"/>
                      <a:pt x="62" y="31"/>
                      <a:pt x="62" y="31"/>
                    </a:cubicBezTo>
                    <a:lnTo>
                      <a:pt x="62" y="31"/>
                    </a:lnTo>
                    <a:cubicBezTo>
                      <a:pt x="62" y="31"/>
                      <a:pt x="62" y="31"/>
                      <a:pt x="31" y="62"/>
                    </a:cubicBezTo>
                    <a:cubicBezTo>
                      <a:pt x="31" y="62"/>
                      <a:pt x="31" y="62"/>
                      <a:pt x="0" y="62"/>
                    </a:cubicBezTo>
                    <a:lnTo>
                      <a:pt x="0" y="62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31" y="62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18" name="Freeform 115"/>
              <p:cNvSpPr>
                <a:spLocks noChangeArrowheads="1"/>
              </p:cNvSpPr>
              <p:nvPr/>
            </p:nvSpPr>
            <p:spPr bwMode="auto">
              <a:xfrm>
                <a:off x="5521325" y="787400"/>
                <a:ext cx="112713" cy="44450"/>
              </a:xfrm>
              <a:custGeom>
                <a:avLst/>
                <a:gdLst>
                  <a:gd name="T0" fmla="*/ 279 w 312"/>
                  <a:gd name="T1" fmla="*/ 62 h 125"/>
                  <a:gd name="T2" fmla="*/ 279 w 312"/>
                  <a:gd name="T3" fmla="*/ 62 h 125"/>
                  <a:gd name="T4" fmla="*/ 279 w 312"/>
                  <a:gd name="T5" fmla="*/ 62 h 125"/>
                  <a:gd name="T6" fmla="*/ 279 w 312"/>
                  <a:gd name="T7" fmla="*/ 93 h 125"/>
                  <a:gd name="T8" fmla="*/ 248 w 312"/>
                  <a:gd name="T9" fmla="*/ 93 h 125"/>
                  <a:gd name="T10" fmla="*/ 217 w 312"/>
                  <a:gd name="T11" fmla="*/ 62 h 125"/>
                  <a:gd name="T12" fmla="*/ 217 w 312"/>
                  <a:gd name="T13" fmla="*/ 31 h 125"/>
                  <a:gd name="T14" fmla="*/ 217 w 312"/>
                  <a:gd name="T15" fmla="*/ 0 h 125"/>
                  <a:gd name="T16" fmla="*/ 217 w 312"/>
                  <a:gd name="T17" fmla="*/ 0 h 125"/>
                  <a:gd name="T18" fmla="*/ 156 w 312"/>
                  <a:gd name="T19" fmla="*/ 0 h 125"/>
                  <a:gd name="T20" fmla="*/ 124 w 312"/>
                  <a:gd name="T21" fmla="*/ 0 h 125"/>
                  <a:gd name="T22" fmla="*/ 124 w 312"/>
                  <a:gd name="T23" fmla="*/ 0 h 125"/>
                  <a:gd name="T24" fmla="*/ 93 w 312"/>
                  <a:gd name="T25" fmla="*/ 0 h 125"/>
                  <a:gd name="T26" fmla="*/ 93 w 312"/>
                  <a:gd name="T27" fmla="*/ 0 h 125"/>
                  <a:gd name="T28" fmla="*/ 32 w 312"/>
                  <a:gd name="T29" fmla="*/ 0 h 125"/>
                  <a:gd name="T30" fmla="*/ 32 w 312"/>
                  <a:gd name="T31" fmla="*/ 0 h 125"/>
                  <a:gd name="T32" fmla="*/ 0 w 312"/>
                  <a:gd name="T33" fmla="*/ 0 h 125"/>
                  <a:gd name="T34" fmla="*/ 0 w 312"/>
                  <a:gd name="T35" fmla="*/ 0 h 125"/>
                  <a:gd name="T36" fmla="*/ 0 w 312"/>
                  <a:gd name="T37" fmla="*/ 31 h 125"/>
                  <a:gd name="T38" fmla="*/ 0 w 312"/>
                  <a:gd name="T39" fmla="*/ 31 h 125"/>
                  <a:gd name="T40" fmla="*/ 32 w 312"/>
                  <a:gd name="T41" fmla="*/ 31 h 125"/>
                  <a:gd name="T42" fmla="*/ 32 w 312"/>
                  <a:gd name="T43" fmla="*/ 31 h 125"/>
                  <a:gd name="T44" fmla="*/ 32 w 312"/>
                  <a:gd name="T45" fmla="*/ 31 h 125"/>
                  <a:gd name="T46" fmla="*/ 63 w 312"/>
                  <a:gd name="T47" fmla="*/ 31 h 125"/>
                  <a:gd name="T48" fmla="*/ 93 w 312"/>
                  <a:gd name="T49" fmla="*/ 0 h 125"/>
                  <a:gd name="T50" fmla="*/ 93 w 312"/>
                  <a:gd name="T51" fmla="*/ 0 h 125"/>
                  <a:gd name="T52" fmla="*/ 124 w 312"/>
                  <a:gd name="T53" fmla="*/ 31 h 125"/>
                  <a:gd name="T54" fmla="*/ 93 w 312"/>
                  <a:gd name="T55" fmla="*/ 93 h 125"/>
                  <a:gd name="T56" fmla="*/ 156 w 312"/>
                  <a:gd name="T57" fmla="*/ 93 h 125"/>
                  <a:gd name="T58" fmla="*/ 156 w 312"/>
                  <a:gd name="T59" fmla="*/ 93 h 125"/>
                  <a:gd name="T60" fmla="*/ 156 w 312"/>
                  <a:gd name="T61" fmla="*/ 93 h 125"/>
                  <a:gd name="T62" fmla="*/ 217 w 312"/>
                  <a:gd name="T63" fmla="*/ 93 h 125"/>
                  <a:gd name="T64" fmla="*/ 248 w 312"/>
                  <a:gd name="T65" fmla="*/ 93 h 125"/>
                  <a:gd name="T66" fmla="*/ 248 w 312"/>
                  <a:gd name="T67" fmla="*/ 93 h 125"/>
                  <a:gd name="T68" fmla="*/ 248 w 312"/>
                  <a:gd name="T69" fmla="*/ 93 h 125"/>
                  <a:gd name="T70" fmla="*/ 279 w 312"/>
                  <a:gd name="T71" fmla="*/ 93 h 125"/>
                  <a:gd name="T72" fmla="*/ 279 w 312"/>
                  <a:gd name="T73" fmla="*/ 93 h 125"/>
                  <a:gd name="T74" fmla="*/ 279 w 312"/>
                  <a:gd name="T75" fmla="*/ 124 h 125"/>
                  <a:gd name="T76" fmla="*/ 311 w 312"/>
                  <a:gd name="T77" fmla="*/ 93 h 125"/>
                  <a:gd name="T78" fmla="*/ 311 w 312"/>
                  <a:gd name="T79" fmla="*/ 93 h 125"/>
                  <a:gd name="T80" fmla="*/ 279 w 312"/>
                  <a:gd name="T81" fmla="*/ 62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12" h="125">
                    <a:moveTo>
                      <a:pt x="279" y="62"/>
                    </a:moveTo>
                    <a:lnTo>
                      <a:pt x="279" y="62"/>
                    </a:lnTo>
                    <a:lnTo>
                      <a:pt x="279" y="62"/>
                    </a:lnTo>
                    <a:cubicBezTo>
                      <a:pt x="279" y="62"/>
                      <a:pt x="279" y="62"/>
                      <a:pt x="279" y="93"/>
                    </a:cubicBezTo>
                    <a:cubicBezTo>
                      <a:pt x="248" y="93"/>
                      <a:pt x="248" y="93"/>
                      <a:pt x="248" y="93"/>
                    </a:cubicBezTo>
                    <a:lnTo>
                      <a:pt x="217" y="62"/>
                    </a:lnTo>
                    <a:lnTo>
                      <a:pt x="217" y="31"/>
                    </a:lnTo>
                    <a:lnTo>
                      <a:pt x="217" y="0"/>
                    </a:lnTo>
                    <a:lnTo>
                      <a:pt x="217" y="0"/>
                    </a:lnTo>
                    <a:cubicBezTo>
                      <a:pt x="187" y="0"/>
                      <a:pt x="187" y="0"/>
                      <a:pt x="156" y="0"/>
                    </a:cubicBezTo>
                    <a:cubicBezTo>
                      <a:pt x="156" y="0"/>
                      <a:pt x="156" y="0"/>
                      <a:pt x="124" y="0"/>
                    </a:cubicBezTo>
                    <a:lnTo>
                      <a:pt x="124" y="0"/>
                    </a:lnTo>
                    <a:cubicBezTo>
                      <a:pt x="124" y="0"/>
                      <a:pt x="124" y="0"/>
                      <a:pt x="93" y="0"/>
                    </a:cubicBezTo>
                    <a:lnTo>
                      <a:pt x="93" y="0"/>
                    </a:lnTo>
                    <a:cubicBezTo>
                      <a:pt x="93" y="0"/>
                      <a:pt x="63" y="0"/>
                      <a:pt x="32" y="0"/>
                    </a:cubicBezTo>
                    <a:lnTo>
                      <a:pt x="3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1"/>
                    </a:lnTo>
                    <a:lnTo>
                      <a:pt x="0" y="31"/>
                    </a:lnTo>
                    <a:cubicBezTo>
                      <a:pt x="32" y="31"/>
                      <a:pt x="32" y="31"/>
                      <a:pt x="32" y="31"/>
                    </a:cubicBezTo>
                    <a:lnTo>
                      <a:pt x="32" y="31"/>
                    </a:lnTo>
                    <a:lnTo>
                      <a:pt x="32" y="31"/>
                    </a:lnTo>
                    <a:lnTo>
                      <a:pt x="63" y="31"/>
                    </a:lnTo>
                    <a:cubicBezTo>
                      <a:pt x="63" y="0"/>
                      <a:pt x="63" y="0"/>
                      <a:pt x="93" y="0"/>
                    </a:cubicBezTo>
                    <a:lnTo>
                      <a:pt x="93" y="0"/>
                    </a:lnTo>
                    <a:lnTo>
                      <a:pt x="124" y="31"/>
                    </a:lnTo>
                    <a:cubicBezTo>
                      <a:pt x="124" y="62"/>
                      <a:pt x="93" y="62"/>
                      <a:pt x="93" y="93"/>
                    </a:cubicBezTo>
                    <a:cubicBezTo>
                      <a:pt x="93" y="93"/>
                      <a:pt x="124" y="93"/>
                      <a:pt x="156" y="93"/>
                    </a:cubicBezTo>
                    <a:lnTo>
                      <a:pt x="156" y="93"/>
                    </a:lnTo>
                    <a:lnTo>
                      <a:pt x="156" y="93"/>
                    </a:lnTo>
                    <a:cubicBezTo>
                      <a:pt x="187" y="93"/>
                      <a:pt x="217" y="93"/>
                      <a:pt x="217" y="93"/>
                    </a:cubicBezTo>
                    <a:lnTo>
                      <a:pt x="248" y="93"/>
                    </a:lnTo>
                    <a:lnTo>
                      <a:pt x="248" y="93"/>
                    </a:lnTo>
                    <a:lnTo>
                      <a:pt x="248" y="93"/>
                    </a:lnTo>
                    <a:cubicBezTo>
                      <a:pt x="279" y="93"/>
                      <a:pt x="279" y="93"/>
                      <a:pt x="279" y="93"/>
                    </a:cubicBezTo>
                    <a:lnTo>
                      <a:pt x="279" y="93"/>
                    </a:lnTo>
                    <a:lnTo>
                      <a:pt x="279" y="124"/>
                    </a:lnTo>
                    <a:cubicBezTo>
                      <a:pt x="279" y="93"/>
                      <a:pt x="279" y="93"/>
                      <a:pt x="311" y="93"/>
                    </a:cubicBezTo>
                    <a:lnTo>
                      <a:pt x="311" y="93"/>
                    </a:lnTo>
                    <a:lnTo>
                      <a:pt x="279" y="62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19" name="Freeform 116"/>
              <p:cNvSpPr>
                <a:spLocks noChangeArrowheads="1"/>
              </p:cNvSpPr>
              <p:nvPr/>
            </p:nvSpPr>
            <p:spPr bwMode="auto">
              <a:xfrm>
                <a:off x="6402388" y="898525"/>
                <a:ext cx="134937" cy="22225"/>
              </a:xfrm>
              <a:custGeom>
                <a:avLst/>
                <a:gdLst>
                  <a:gd name="T0" fmla="*/ 217 w 373"/>
                  <a:gd name="T1" fmla="*/ 31 h 63"/>
                  <a:gd name="T2" fmla="*/ 217 w 373"/>
                  <a:gd name="T3" fmla="*/ 31 h 63"/>
                  <a:gd name="T4" fmla="*/ 217 w 373"/>
                  <a:gd name="T5" fmla="*/ 31 h 63"/>
                  <a:gd name="T6" fmla="*/ 248 w 373"/>
                  <a:gd name="T7" fmla="*/ 31 h 63"/>
                  <a:gd name="T8" fmla="*/ 248 w 373"/>
                  <a:gd name="T9" fmla="*/ 31 h 63"/>
                  <a:gd name="T10" fmla="*/ 279 w 373"/>
                  <a:gd name="T11" fmla="*/ 31 h 63"/>
                  <a:gd name="T12" fmla="*/ 279 w 373"/>
                  <a:gd name="T13" fmla="*/ 31 h 63"/>
                  <a:gd name="T14" fmla="*/ 310 w 373"/>
                  <a:gd name="T15" fmla="*/ 31 h 63"/>
                  <a:gd name="T16" fmla="*/ 372 w 373"/>
                  <a:gd name="T17" fmla="*/ 31 h 63"/>
                  <a:gd name="T18" fmla="*/ 372 w 373"/>
                  <a:gd name="T19" fmla="*/ 31 h 63"/>
                  <a:gd name="T20" fmla="*/ 341 w 373"/>
                  <a:gd name="T21" fmla="*/ 31 h 63"/>
                  <a:gd name="T22" fmla="*/ 310 w 373"/>
                  <a:gd name="T23" fmla="*/ 31 h 63"/>
                  <a:gd name="T24" fmla="*/ 310 w 373"/>
                  <a:gd name="T25" fmla="*/ 31 h 63"/>
                  <a:gd name="T26" fmla="*/ 279 w 373"/>
                  <a:gd name="T27" fmla="*/ 31 h 63"/>
                  <a:gd name="T28" fmla="*/ 248 w 373"/>
                  <a:gd name="T29" fmla="*/ 31 h 63"/>
                  <a:gd name="T30" fmla="*/ 217 w 373"/>
                  <a:gd name="T31" fmla="*/ 0 h 63"/>
                  <a:gd name="T32" fmla="*/ 217 w 373"/>
                  <a:gd name="T33" fmla="*/ 0 h 63"/>
                  <a:gd name="T34" fmla="*/ 217 w 373"/>
                  <a:gd name="T35" fmla="*/ 31 h 63"/>
                  <a:gd name="T36" fmla="*/ 155 w 373"/>
                  <a:gd name="T37" fmla="*/ 31 h 63"/>
                  <a:gd name="T38" fmla="*/ 124 w 373"/>
                  <a:gd name="T39" fmla="*/ 31 h 63"/>
                  <a:gd name="T40" fmla="*/ 93 w 373"/>
                  <a:gd name="T41" fmla="*/ 31 h 63"/>
                  <a:gd name="T42" fmla="*/ 93 w 373"/>
                  <a:gd name="T43" fmla="*/ 0 h 63"/>
                  <a:gd name="T44" fmla="*/ 62 w 373"/>
                  <a:gd name="T45" fmla="*/ 0 h 63"/>
                  <a:gd name="T46" fmla="*/ 31 w 373"/>
                  <a:gd name="T47" fmla="*/ 0 h 63"/>
                  <a:gd name="T48" fmla="*/ 0 w 373"/>
                  <a:gd name="T49" fmla="*/ 31 h 63"/>
                  <a:gd name="T50" fmla="*/ 0 w 373"/>
                  <a:gd name="T51" fmla="*/ 31 h 63"/>
                  <a:gd name="T52" fmla="*/ 0 w 373"/>
                  <a:gd name="T53" fmla="*/ 31 h 63"/>
                  <a:gd name="T54" fmla="*/ 31 w 373"/>
                  <a:gd name="T55" fmla="*/ 62 h 63"/>
                  <a:gd name="T56" fmla="*/ 31 w 373"/>
                  <a:gd name="T57" fmla="*/ 31 h 63"/>
                  <a:gd name="T58" fmla="*/ 62 w 373"/>
                  <a:gd name="T59" fmla="*/ 31 h 63"/>
                  <a:gd name="T60" fmla="*/ 62 w 373"/>
                  <a:gd name="T61" fmla="*/ 31 h 63"/>
                  <a:gd name="T62" fmla="*/ 62 w 373"/>
                  <a:gd name="T63" fmla="*/ 31 h 63"/>
                  <a:gd name="T64" fmla="*/ 62 w 373"/>
                  <a:gd name="T65" fmla="*/ 31 h 63"/>
                  <a:gd name="T66" fmla="*/ 93 w 373"/>
                  <a:gd name="T67" fmla="*/ 31 h 63"/>
                  <a:gd name="T68" fmla="*/ 124 w 373"/>
                  <a:gd name="T69" fmla="*/ 31 h 63"/>
                  <a:gd name="T70" fmla="*/ 124 w 373"/>
                  <a:gd name="T71" fmla="*/ 31 h 63"/>
                  <a:gd name="T72" fmla="*/ 186 w 373"/>
                  <a:gd name="T73" fmla="*/ 31 h 63"/>
                  <a:gd name="T74" fmla="*/ 217 w 373"/>
                  <a:gd name="T75" fmla="*/ 3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73" h="63">
                    <a:moveTo>
                      <a:pt x="217" y="31"/>
                    </a:moveTo>
                    <a:lnTo>
                      <a:pt x="217" y="31"/>
                    </a:lnTo>
                    <a:lnTo>
                      <a:pt x="217" y="31"/>
                    </a:lnTo>
                    <a:cubicBezTo>
                      <a:pt x="248" y="31"/>
                      <a:pt x="248" y="31"/>
                      <a:pt x="248" y="31"/>
                    </a:cubicBezTo>
                    <a:lnTo>
                      <a:pt x="248" y="31"/>
                    </a:lnTo>
                    <a:lnTo>
                      <a:pt x="279" y="31"/>
                    </a:lnTo>
                    <a:lnTo>
                      <a:pt x="279" y="31"/>
                    </a:lnTo>
                    <a:cubicBezTo>
                      <a:pt x="310" y="31"/>
                      <a:pt x="310" y="31"/>
                      <a:pt x="310" y="31"/>
                    </a:cubicBezTo>
                    <a:cubicBezTo>
                      <a:pt x="341" y="31"/>
                      <a:pt x="341" y="31"/>
                      <a:pt x="372" y="31"/>
                    </a:cubicBezTo>
                    <a:lnTo>
                      <a:pt x="372" y="31"/>
                    </a:lnTo>
                    <a:cubicBezTo>
                      <a:pt x="341" y="31"/>
                      <a:pt x="341" y="31"/>
                      <a:pt x="341" y="31"/>
                    </a:cubicBezTo>
                    <a:lnTo>
                      <a:pt x="310" y="31"/>
                    </a:lnTo>
                    <a:lnTo>
                      <a:pt x="310" y="31"/>
                    </a:lnTo>
                    <a:lnTo>
                      <a:pt x="279" y="31"/>
                    </a:lnTo>
                    <a:lnTo>
                      <a:pt x="248" y="31"/>
                    </a:lnTo>
                    <a:lnTo>
                      <a:pt x="217" y="0"/>
                    </a:lnTo>
                    <a:lnTo>
                      <a:pt x="217" y="0"/>
                    </a:lnTo>
                    <a:lnTo>
                      <a:pt x="217" y="31"/>
                    </a:lnTo>
                    <a:cubicBezTo>
                      <a:pt x="186" y="31"/>
                      <a:pt x="186" y="31"/>
                      <a:pt x="155" y="31"/>
                    </a:cubicBezTo>
                    <a:cubicBezTo>
                      <a:pt x="155" y="31"/>
                      <a:pt x="155" y="31"/>
                      <a:pt x="124" y="31"/>
                    </a:cubicBezTo>
                    <a:cubicBezTo>
                      <a:pt x="124" y="31"/>
                      <a:pt x="124" y="31"/>
                      <a:pt x="93" y="31"/>
                    </a:cubicBezTo>
                    <a:cubicBezTo>
                      <a:pt x="93" y="0"/>
                      <a:pt x="93" y="0"/>
                      <a:pt x="93" y="0"/>
                    </a:cubicBezTo>
                    <a:lnTo>
                      <a:pt x="62" y="0"/>
                    </a:lnTo>
                    <a:cubicBezTo>
                      <a:pt x="62" y="0"/>
                      <a:pt x="62" y="0"/>
                      <a:pt x="31" y="0"/>
                    </a:cubicBezTo>
                    <a:cubicBezTo>
                      <a:pt x="31" y="0"/>
                      <a:pt x="31" y="0"/>
                      <a:pt x="0" y="31"/>
                    </a:cubicBezTo>
                    <a:lnTo>
                      <a:pt x="0" y="31"/>
                    </a:lnTo>
                    <a:lnTo>
                      <a:pt x="0" y="31"/>
                    </a:lnTo>
                    <a:cubicBezTo>
                      <a:pt x="0" y="31"/>
                      <a:pt x="31" y="31"/>
                      <a:pt x="31" y="62"/>
                    </a:cubicBezTo>
                    <a:lnTo>
                      <a:pt x="31" y="31"/>
                    </a:lnTo>
                    <a:cubicBezTo>
                      <a:pt x="31" y="31"/>
                      <a:pt x="31" y="31"/>
                      <a:pt x="62" y="31"/>
                    </a:cubicBezTo>
                    <a:lnTo>
                      <a:pt x="62" y="31"/>
                    </a:lnTo>
                    <a:lnTo>
                      <a:pt x="62" y="31"/>
                    </a:lnTo>
                    <a:lnTo>
                      <a:pt x="62" y="31"/>
                    </a:lnTo>
                    <a:cubicBezTo>
                      <a:pt x="93" y="31"/>
                      <a:pt x="93" y="31"/>
                      <a:pt x="93" y="31"/>
                    </a:cubicBezTo>
                    <a:lnTo>
                      <a:pt x="124" y="31"/>
                    </a:lnTo>
                    <a:lnTo>
                      <a:pt x="124" y="31"/>
                    </a:lnTo>
                    <a:cubicBezTo>
                      <a:pt x="155" y="31"/>
                      <a:pt x="186" y="31"/>
                      <a:pt x="186" y="31"/>
                    </a:cubicBezTo>
                    <a:cubicBezTo>
                      <a:pt x="186" y="31"/>
                      <a:pt x="186" y="31"/>
                      <a:pt x="217" y="3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20" name="Freeform 117"/>
              <p:cNvSpPr>
                <a:spLocks noChangeArrowheads="1"/>
              </p:cNvSpPr>
              <p:nvPr/>
            </p:nvSpPr>
            <p:spPr bwMode="auto">
              <a:xfrm>
                <a:off x="4795838" y="909638"/>
                <a:ext cx="66675" cy="33337"/>
              </a:xfrm>
              <a:custGeom>
                <a:avLst/>
                <a:gdLst>
                  <a:gd name="T0" fmla="*/ 30 w 187"/>
                  <a:gd name="T1" fmla="*/ 93 h 94"/>
                  <a:gd name="T2" fmla="*/ 30 w 187"/>
                  <a:gd name="T3" fmla="*/ 93 h 94"/>
                  <a:gd name="T4" fmla="*/ 30 w 187"/>
                  <a:gd name="T5" fmla="*/ 93 h 94"/>
                  <a:gd name="T6" fmla="*/ 62 w 187"/>
                  <a:gd name="T7" fmla="*/ 62 h 94"/>
                  <a:gd name="T8" fmla="*/ 62 w 187"/>
                  <a:gd name="T9" fmla="*/ 62 h 94"/>
                  <a:gd name="T10" fmla="*/ 93 w 187"/>
                  <a:gd name="T11" fmla="*/ 31 h 94"/>
                  <a:gd name="T12" fmla="*/ 93 w 187"/>
                  <a:gd name="T13" fmla="*/ 31 h 94"/>
                  <a:gd name="T14" fmla="*/ 93 w 187"/>
                  <a:gd name="T15" fmla="*/ 31 h 94"/>
                  <a:gd name="T16" fmla="*/ 124 w 187"/>
                  <a:gd name="T17" fmla="*/ 31 h 94"/>
                  <a:gd name="T18" fmla="*/ 154 w 187"/>
                  <a:gd name="T19" fmla="*/ 31 h 94"/>
                  <a:gd name="T20" fmla="*/ 154 w 187"/>
                  <a:gd name="T21" fmla="*/ 31 h 94"/>
                  <a:gd name="T22" fmla="*/ 186 w 187"/>
                  <a:gd name="T23" fmla="*/ 0 h 94"/>
                  <a:gd name="T24" fmla="*/ 186 w 187"/>
                  <a:gd name="T25" fmla="*/ 0 h 94"/>
                  <a:gd name="T26" fmla="*/ 154 w 187"/>
                  <a:gd name="T27" fmla="*/ 0 h 94"/>
                  <a:gd name="T28" fmla="*/ 154 w 187"/>
                  <a:gd name="T29" fmla="*/ 0 h 94"/>
                  <a:gd name="T30" fmla="*/ 154 w 187"/>
                  <a:gd name="T31" fmla="*/ 0 h 94"/>
                  <a:gd name="T32" fmla="*/ 124 w 187"/>
                  <a:gd name="T33" fmla="*/ 0 h 94"/>
                  <a:gd name="T34" fmla="*/ 124 w 187"/>
                  <a:gd name="T35" fmla="*/ 0 h 94"/>
                  <a:gd name="T36" fmla="*/ 93 w 187"/>
                  <a:gd name="T37" fmla="*/ 0 h 94"/>
                  <a:gd name="T38" fmla="*/ 93 w 187"/>
                  <a:gd name="T39" fmla="*/ 0 h 94"/>
                  <a:gd name="T40" fmla="*/ 62 w 187"/>
                  <a:gd name="T41" fmla="*/ 0 h 94"/>
                  <a:gd name="T42" fmla="*/ 62 w 187"/>
                  <a:gd name="T43" fmla="*/ 0 h 94"/>
                  <a:gd name="T44" fmla="*/ 30 w 187"/>
                  <a:gd name="T45" fmla="*/ 31 h 94"/>
                  <a:gd name="T46" fmla="*/ 30 w 187"/>
                  <a:gd name="T47" fmla="*/ 31 h 94"/>
                  <a:gd name="T48" fmla="*/ 0 w 187"/>
                  <a:gd name="T49" fmla="*/ 62 h 94"/>
                  <a:gd name="T50" fmla="*/ 0 w 187"/>
                  <a:gd name="T51" fmla="*/ 62 h 94"/>
                  <a:gd name="T52" fmla="*/ 0 w 187"/>
                  <a:gd name="T53" fmla="*/ 62 h 94"/>
                  <a:gd name="T54" fmla="*/ 0 w 187"/>
                  <a:gd name="T55" fmla="*/ 62 h 94"/>
                  <a:gd name="T56" fmla="*/ 30 w 187"/>
                  <a:gd name="T57" fmla="*/ 93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87" h="94">
                    <a:moveTo>
                      <a:pt x="30" y="93"/>
                    </a:moveTo>
                    <a:lnTo>
                      <a:pt x="30" y="93"/>
                    </a:lnTo>
                    <a:lnTo>
                      <a:pt x="30" y="93"/>
                    </a:lnTo>
                    <a:cubicBezTo>
                      <a:pt x="30" y="62"/>
                      <a:pt x="30" y="62"/>
                      <a:pt x="62" y="62"/>
                    </a:cubicBezTo>
                    <a:lnTo>
                      <a:pt x="62" y="62"/>
                    </a:lnTo>
                    <a:cubicBezTo>
                      <a:pt x="62" y="62"/>
                      <a:pt x="62" y="31"/>
                      <a:pt x="93" y="31"/>
                    </a:cubicBezTo>
                    <a:lnTo>
                      <a:pt x="93" y="31"/>
                    </a:lnTo>
                    <a:lnTo>
                      <a:pt x="93" y="31"/>
                    </a:lnTo>
                    <a:cubicBezTo>
                      <a:pt x="93" y="31"/>
                      <a:pt x="93" y="31"/>
                      <a:pt x="124" y="31"/>
                    </a:cubicBezTo>
                    <a:cubicBezTo>
                      <a:pt x="124" y="0"/>
                      <a:pt x="154" y="31"/>
                      <a:pt x="154" y="31"/>
                    </a:cubicBezTo>
                    <a:lnTo>
                      <a:pt x="154" y="31"/>
                    </a:lnTo>
                    <a:cubicBezTo>
                      <a:pt x="154" y="31"/>
                      <a:pt x="154" y="0"/>
                      <a:pt x="186" y="0"/>
                    </a:cubicBezTo>
                    <a:lnTo>
                      <a:pt x="186" y="0"/>
                    </a:lnTo>
                    <a:cubicBezTo>
                      <a:pt x="154" y="0"/>
                      <a:pt x="154" y="0"/>
                      <a:pt x="154" y="0"/>
                    </a:cubicBezTo>
                    <a:lnTo>
                      <a:pt x="154" y="0"/>
                    </a:lnTo>
                    <a:lnTo>
                      <a:pt x="154" y="0"/>
                    </a:lnTo>
                    <a:lnTo>
                      <a:pt x="124" y="0"/>
                    </a:lnTo>
                    <a:lnTo>
                      <a:pt x="124" y="0"/>
                    </a:lnTo>
                    <a:cubicBezTo>
                      <a:pt x="124" y="0"/>
                      <a:pt x="124" y="0"/>
                      <a:pt x="93" y="0"/>
                    </a:cubicBezTo>
                    <a:lnTo>
                      <a:pt x="93" y="0"/>
                    </a:lnTo>
                    <a:lnTo>
                      <a:pt x="62" y="0"/>
                    </a:lnTo>
                    <a:lnTo>
                      <a:pt x="62" y="0"/>
                    </a:lnTo>
                    <a:cubicBezTo>
                      <a:pt x="62" y="31"/>
                      <a:pt x="62" y="31"/>
                      <a:pt x="30" y="31"/>
                    </a:cubicBezTo>
                    <a:lnTo>
                      <a:pt x="30" y="31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30" y="93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21" name="Freeform 118"/>
              <p:cNvSpPr>
                <a:spLocks noChangeArrowheads="1"/>
              </p:cNvSpPr>
              <p:nvPr/>
            </p:nvSpPr>
            <p:spPr bwMode="auto">
              <a:xfrm>
                <a:off x="4716463" y="965200"/>
                <a:ext cx="57150" cy="44450"/>
              </a:xfrm>
              <a:custGeom>
                <a:avLst/>
                <a:gdLst>
                  <a:gd name="T0" fmla="*/ 63 w 157"/>
                  <a:gd name="T1" fmla="*/ 93 h 125"/>
                  <a:gd name="T2" fmla="*/ 63 w 157"/>
                  <a:gd name="T3" fmla="*/ 93 h 125"/>
                  <a:gd name="T4" fmla="*/ 63 w 157"/>
                  <a:gd name="T5" fmla="*/ 124 h 125"/>
                  <a:gd name="T6" fmla="*/ 63 w 157"/>
                  <a:gd name="T7" fmla="*/ 124 h 125"/>
                  <a:gd name="T8" fmla="*/ 63 w 157"/>
                  <a:gd name="T9" fmla="*/ 124 h 125"/>
                  <a:gd name="T10" fmla="*/ 63 w 157"/>
                  <a:gd name="T11" fmla="*/ 124 h 125"/>
                  <a:gd name="T12" fmla="*/ 94 w 157"/>
                  <a:gd name="T13" fmla="*/ 124 h 125"/>
                  <a:gd name="T14" fmla="*/ 156 w 157"/>
                  <a:gd name="T15" fmla="*/ 124 h 125"/>
                  <a:gd name="T16" fmla="*/ 156 w 157"/>
                  <a:gd name="T17" fmla="*/ 124 h 125"/>
                  <a:gd name="T18" fmla="*/ 156 w 157"/>
                  <a:gd name="T19" fmla="*/ 124 h 125"/>
                  <a:gd name="T20" fmla="*/ 156 w 157"/>
                  <a:gd name="T21" fmla="*/ 124 h 125"/>
                  <a:gd name="T22" fmla="*/ 94 w 157"/>
                  <a:gd name="T23" fmla="*/ 62 h 125"/>
                  <a:gd name="T24" fmla="*/ 94 w 157"/>
                  <a:gd name="T25" fmla="*/ 31 h 125"/>
                  <a:gd name="T26" fmla="*/ 94 w 157"/>
                  <a:gd name="T27" fmla="*/ 31 h 125"/>
                  <a:gd name="T28" fmla="*/ 94 w 157"/>
                  <a:gd name="T29" fmla="*/ 0 h 125"/>
                  <a:gd name="T30" fmla="*/ 94 w 157"/>
                  <a:gd name="T31" fmla="*/ 0 h 125"/>
                  <a:gd name="T32" fmla="*/ 63 w 157"/>
                  <a:gd name="T33" fmla="*/ 0 h 125"/>
                  <a:gd name="T34" fmla="*/ 63 w 157"/>
                  <a:gd name="T35" fmla="*/ 0 h 125"/>
                  <a:gd name="T36" fmla="*/ 63 w 157"/>
                  <a:gd name="T37" fmla="*/ 0 h 125"/>
                  <a:gd name="T38" fmla="*/ 32 w 157"/>
                  <a:gd name="T39" fmla="*/ 31 h 125"/>
                  <a:gd name="T40" fmla="*/ 0 w 157"/>
                  <a:gd name="T41" fmla="*/ 62 h 125"/>
                  <a:gd name="T42" fmla="*/ 0 w 157"/>
                  <a:gd name="T43" fmla="*/ 62 h 125"/>
                  <a:gd name="T44" fmla="*/ 63 w 157"/>
                  <a:gd name="T45" fmla="*/ 93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7" h="125">
                    <a:moveTo>
                      <a:pt x="63" y="93"/>
                    </a:moveTo>
                    <a:lnTo>
                      <a:pt x="63" y="93"/>
                    </a:lnTo>
                    <a:lnTo>
                      <a:pt x="63" y="124"/>
                    </a:lnTo>
                    <a:lnTo>
                      <a:pt x="63" y="124"/>
                    </a:lnTo>
                    <a:lnTo>
                      <a:pt x="63" y="124"/>
                    </a:lnTo>
                    <a:lnTo>
                      <a:pt x="63" y="124"/>
                    </a:lnTo>
                    <a:cubicBezTo>
                      <a:pt x="94" y="124"/>
                      <a:pt x="94" y="124"/>
                      <a:pt x="94" y="124"/>
                    </a:cubicBezTo>
                    <a:cubicBezTo>
                      <a:pt x="124" y="124"/>
                      <a:pt x="124" y="124"/>
                      <a:pt x="156" y="124"/>
                    </a:cubicBezTo>
                    <a:lnTo>
                      <a:pt x="156" y="124"/>
                    </a:lnTo>
                    <a:lnTo>
                      <a:pt x="156" y="124"/>
                    </a:lnTo>
                    <a:lnTo>
                      <a:pt x="156" y="124"/>
                    </a:lnTo>
                    <a:cubicBezTo>
                      <a:pt x="124" y="124"/>
                      <a:pt x="124" y="93"/>
                      <a:pt x="94" y="62"/>
                    </a:cubicBezTo>
                    <a:lnTo>
                      <a:pt x="94" y="31"/>
                    </a:lnTo>
                    <a:lnTo>
                      <a:pt x="94" y="31"/>
                    </a:lnTo>
                    <a:lnTo>
                      <a:pt x="94" y="0"/>
                    </a:lnTo>
                    <a:lnTo>
                      <a:pt x="94" y="0"/>
                    </a:lnTo>
                    <a:cubicBezTo>
                      <a:pt x="94" y="0"/>
                      <a:pt x="94" y="0"/>
                      <a:pt x="63" y="0"/>
                    </a:cubicBezTo>
                    <a:lnTo>
                      <a:pt x="63" y="0"/>
                    </a:lnTo>
                    <a:lnTo>
                      <a:pt x="63" y="0"/>
                    </a:lnTo>
                    <a:lnTo>
                      <a:pt x="32" y="31"/>
                    </a:lnTo>
                    <a:cubicBezTo>
                      <a:pt x="32" y="31"/>
                      <a:pt x="32" y="62"/>
                      <a:pt x="0" y="62"/>
                    </a:cubicBezTo>
                    <a:lnTo>
                      <a:pt x="0" y="62"/>
                    </a:lnTo>
                    <a:cubicBezTo>
                      <a:pt x="32" y="62"/>
                      <a:pt x="32" y="62"/>
                      <a:pt x="63" y="93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22" name="Freeform 119"/>
              <p:cNvSpPr>
                <a:spLocks noChangeArrowheads="1"/>
              </p:cNvSpPr>
              <p:nvPr/>
            </p:nvSpPr>
            <p:spPr bwMode="auto">
              <a:xfrm>
                <a:off x="6178550" y="1781175"/>
                <a:ext cx="55563" cy="66675"/>
              </a:xfrm>
              <a:custGeom>
                <a:avLst/>
                <a:gdLst>
                  <a:gd name="T0" fmla="*/ 93 w 156"/>
                  <a:gd name="T1" fmla="*/ 0 h 186"/>
                  <a:gd name="T2" fmla="*/ 93 w 156"/>
                  <a:gd name="T3" fmla="*/ 0 h 186"/>
                  <a:gd name="T4" fmla="*/ 93 w 156"/>
                  <a:gd name="T5" fmla="*/ 0 h 186"/>
                  <a:gd name="T6" fmla="*/ 93 w 156"/>
                  <a:gd name="T7" fmla="*/ 0 h 186"/>
                  <a:gd name="T8" fmla="*/ 62 w 156"/>
                  <a:gd name="T9" fmla="*/ 0 h 186"/>
                  <a:gd name="T10" fmla="*/ 62 w 156"/>
                  <a:gd name="T11" fmla="*/ 0 h 186"/>
                  <a:gd name="T12" fmla="*/ 62 w 156"/>
                  <a:gd name="T13" fmla="*/ 0 h 186"/>
                  <a:gd name="T14" fmla="*/ 62 w 156"/>
                  <a:gd name="T15" fmla="*/ 0 h 186"/>
                  <a:gd name="T16" fmla="*/ 31 w 156"/>
                  <a:gd name="T17" fmla="*/ 0 h 186"/>
                  <a:gd name="T18" fmla="*/ 62 w 156"/>
                  <a:gd name="T19" fmla="*/ 31 h 186"/>
                  <a:gd name="T20" fmla="*/ 62 w 156"/>
                  <a:gd name="T21" fmla="*/ 92 h 186"/>
                  <a:gd name="T22" fmla="*/ 31 w 156"/>
                  <a:gd name="T23" fmla="*/ 92 h 186"/>
                  <a:gd name="T24" fmla="*/ 31 w 156"/>
                  <a:gd name="T25" fmla="*/ 155 h 186"/>
                  <a:gd name="T26" fmla="*/ 0 w 156"/>
                  <a:gd name="T27" fmla="*/ 185 h 186"/>
                  <a:gd name="T28" fmla="*/ 31 w 156"/>
                  <a:gd name="T29" fmla="*/ 185 h 186"/>
                  <a:gd name="T30" fmla="*/ 62 w 156"/>
                  <a:gd name="T31" fmla="*/ 155 h 186"/>
                  <a:gd name="T32" fmla="*/ 62 w 156"/>
                  <a:gd name="T33" fmla="*/ 155 h 186"/>
                  <a:gd name="T34" fmla="*/ 93 w 156"/>
                  <a:gd name="T35" fmla="*/ 124 h 186"/>
                  <a:gd name="T36" fmla="*/ 93 w 156"/>
                  <a:gd name="T37" fmla="*/ 124 h 186"/>
                  <a:gd name="T38" fmla="*/ 124 w 156"/>
                  <a:gd name="T39" fmla="*/ 124 h 186"/>
                  <a:gd name="T40" fmla="*/ 155 w 156"/>
                  <a:gd name="T41" fmla="*/ 124 h 186"/>
                  <a:gd name="T42" fmla="*/ 155 w 156"/>
                  <a:gd name="T43" fmla="*/ 124 h 186"/>
                  <a:gd name="T44" fmla="*/ 155 w 156"/>
                  <a:gd name="T45" fmla="*/ 61 h 186"/>
                  <a:gd name="T46" fmla="*/ 124 w 156"/>
                  <a:gd name="T47" fmla="*/ 0 h 186"/>
                  <a:gd name="T48" fmla="*/ 93 w 156"/>
                  <a:gd name="T49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56" h="186">
                    <a:moveTo>
                      <a:pt x="93" y="0"/>
                    </a:moveTo>
                    <a:lnTo>
                      <a:pt x="93" y="0"/>
                    </a:lnTo>
                    <a:lnTo>
                      <a:pt x="93" y="0"/>
                    </a:lnTo>
                    <a:lnTo>
                      <a:pt x="93" y="0"/>
                    </a:lnTo>
                    <a:cubicBezTo>
                      <a:pt x="93" y="0"/>
                      <a:pt x="93" y="0"/>
                      <a:pt x="62" y="0"/>
                    </a:cubicBezTo>
                    <a:lnTo>
                      <a:pt x="62" y="0"/>
                    </a:lnTo>
                    <a:lnTo>
                      <a:pt x="62" y="0"/>
                    </a:lnTo>
                    <a:lnTo>
                      <a:pt x="62" y="0"/>
                    </a:lnTo>
                    <a:lnTo>
                      <a:pt x="31" y="0"/>
                    </a:lnTo>
                    <a:cubicBezTo>
                      <a:pt x="62" y="0"/>
                      <a:pt x="62" y="31"/>
                      <a:pt x="62" y="31"/>
                    </a:cubicBezTo>
                    <a:cubicBezTo>
                      <a:pt x="62" y="61"/>
                      <a:pt x="62" y="61"/>
                      <a:pt x="62" y="92"/>
                    </a:cubicBezTo>
                    <a:cubicBezTo>
                      <a:pt x="31" y="92"/>
                      <a:pt x="31" y="92"/>
                      <a:pt x="31" y="92"/>
                    </a:cubicBezTo>
                    <a:cubicBezTo>
                      <a:pt x="31" y="124"/>
                      <a:pt x="31" y="124"/>
                      <a:pt x="31" y="155"/>
                    </a:cubicBezTo>
                    <a:cubicBezTo>
                      <a:pt x="31" y="155"/>
                      <a:pt x="31" y="185"/>
                      <a:pt x="0" y="185"/>
                    </a:cubicBezTo>
                    <a:cubicBezTo>
                      <a:pt x="31" y="185"/>
                      <a:pt x="31" y="185"/>
                      <a:pt x="31" y="185"/>
                    </a:cubicBezTo>
                    <a:cubicBezTo>
                      <a:pt x="62" y="155"/>
                      <a:pt x="62" y="155"/>
                      <a:pt x="62" y="155"/>
                    </a:cubicBezTo>
                    <a:lnTo>
                      <a:pt x="62" y="155"/>
                    </a:lnTo>
                    <a:lnTo>
                      <a:pt x="93" y="124"/>
                    </a:lnTo>
                    <a:lnTo>
                      <a:pt x="93" y="124"/>
                    </a:lnTo>
                    <a:cubicBezTo>
                      <a:pt x="124" y="124"/>
                      <a:pt x="124" y="124"/>
                      <a:pt x="124" y="124"/>
                    </a:cubicBezTo>
                    <a:cubicBezTo>
                      <a:pt x="124" y="124"/>
                      <a:pt x="124" y="124"/>
                      <a:pt x="155" y="124"/>
                    </a:cubicBezTo>
                    <a:lnTo>
                      <a:pt x="155" y="124"/>
                    </a:lnTo>
                    <a:cubicBezTo>
                      <a:pt x="155" y="124"/>
                      <a:pt x="155" y="92"/>
                      <a:pt x="155" y="61"/>
                    </a:cubicBezTo>
                    <a:cubicBezTo>
                      <a:pt x="155" y="31"/>
                      <a:pt x="124" y="31"/>
                      <a:pt x="124" y="0"/>
                    </a:cubicBezTo>
                    <a:cubicBezTo>
                      <a:pt x="124" y="0"/>
                      <a:pt x="124" y="0"/>
                      <a:pt x="93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23" name="Freeform 120"/>
              <p:cNvSpPr>
                <a:spLocks noChangeArrowheads="1"/>
              </p:cNvSpPr>
              <p:nvPr/>
            </p:nvSpPr>
            <p:spPr bwMode="auto">
              <a:xfrm>
                <a:off x="6134100" y="2438400"/>
                <a:ext cx="33338" cy="66675"/>
              </a:xfrm>
              <a:custGeom>
                <a:avLst/>
                <a:gdLst>
                  <a:gd name="T0" fmla="*/ 93 w 94"/>
                  <a:gd name="T1" fmla="*/ 32 h 187"/>
                  <a:gd name="T2" fmla="*/ 93 w 94"/>
                  <a:gd name="T3" fmla="*/ 32 h 187"/>
                  <a:gd name="T4" fmla="*/ 63 w 94"/>
                  <a:gd name="T5" fmla="*/ 32 h 187"/>
                  <a:gd name="T6" fmla="*/ 31 w 94"/>
                  <a:gd name="T7" fmla="*/ 62 h 187"/>
                  <a:gd name="T8" fmla="*/ 31 w 94"/>
                  <a:gd name="T9" fmla="*/ 62 h 187"/>
                  <a:gd name="T10" fmla="*/ 0 w 94"/>
                  <a:gd name="T11" fmla="*/ 93 h 187"/>
                  <a:gd name="T12" fmla="*/ 0 w 94"/>
                  <a:gd name="T13" fmla="*/ 93 h 187"/>
                  <a:gd name="T14" fmla="*/ 0 w 94"/>
                  <a:gd name="T15" fmla="*/ 93 h 187"/>
                  <a:gd name="T16" fmla="*/ 0 w 94"/>
                  <a:gd name="T17" fmla="*/ 156 h 187"/>
                  <a:gd name="T18" fmla="*/ 0 w 94"/>
                  <a:gd name="T19" fmla="*/ 156 h 187"/>
                  <a:gd name="T20" fmla="*/ 0 w 94"/>
                  <a:gd name="T21" fmla="*/ 156 h 187"/>
                  <a:gd name="T22" fmla="*/ 0 w 94"/>
                  <a:gd name="T23" fmla="*/ 186 h 187"/>
                  <a:gd name="T24" fmla="*/ 0 w 94"/>
                  <a:gd name="T25" fmla="*/ 186 h 187"/>
                  <a:gd name="T26" fmla="*/ 0 w 94"/>
                  <a:gd name="T27" fmla="*/ 186 h 187"/>
                  <a:gd name="T28" fmla="*/ 31 w 94"/>
                  <a:gd name="T29" fmla="*/ 186 h 187"/>
                  <a:gd name="T30" fmla="*/ 63 w 94"/>
                  <a:gd name="T31" fmla="*/ 186 h 187"/>
                  <a:gd name="T32" fmla="*/ 63 w 94"/>
                  <a:gd name="T33" fmla="*/ 186 h 187"/>
                  <a:gd name="T34" fmla="*/ 31 w 94"/>
                  <a:gd name="T35" fmla="*/ 156 h 187"/>
                  <a:gd name="T36" fmla="*/ 63 w 94"/>
                  <a:gd name="T37" fmla="*/ 124 h 187"/>
                  <a:gd name="T38" fmla="*/ 93 w 94"/>
                  <a:gd name="T39" fmla="*/ 124 h 187"/>
                  <a:gd name="T40" fmla="*/ 93 w 94"/>
                  <a:gd name="T41" fmla="*/ 124 h 187"/>
                  <a:gd name="T42" fmla="*/ 93 w 94"/>
                  <a:gd name="T43" fmla="*/ 124 h 187"/>
                  <a:gd name="T44" fmla="*/ 93 w 94"/>
                  <a:gd name="T45" fmla="*/ 124 h 187"/>
                  <a:gd name="T46" fmla="*/ 93 w 94"/>
                  <a:gd name="T47" fmla="*/ 124 h 187"/>
                  <a:gd name="T48" fmla="*/ 93 w 94"/>
                  <a:gd name="T49" fmla="*/ 93 h 187"/>
                  <a:gd name="T50" fmla="*/ 93 w 94"/>
                  <a:gd name="T51" fmla="*/ 62 h 187"/>
                  <a:gd name="T52" fmla="*/ 93 w 94"/>
                  <a:gd name="T53" fmla="*/ 32 h 187"/>
                  <a:gd name="T54" fmla="*/ 93 w 94"/>
                  <a:gd name="T55" fmla="*/ 32 h 187"/>
                  <a:gd name="T56" fmla="*/ 93 w 94"/>
                  <a:gd name="T57" fmla="*/ 32 h 187"/>
                  <a:gd name="T58" fmla="*/ 93 w 94"/>
                  <a:gd name="T59" fmla="*/ 32 h 187"/>
                  <a:gd name="T60" fmla="*/ 93 w 94"/>
                  <a:gd name="T61" fmla="*/ 32 h 187"/>
                  <a:gd name="T62" fmla="*/ 93 w 94"/>
                  <a:gd name="T63" fmla="*/ 0 h 187"/>
                  <a:gd name="T64" fmla="*/ 93 w 94"/>
                  <a:gd name="T65" fmla="*/ 32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4" h="187">
                    <a:moveTo>
                      <a:pt x="93" y="32"/>
                    </a:moveTo>
                    <a:lnTo>
                      <a:pt x="93" y="32"/>
                    </a:lnTo>
                    <a:cubicBezTo>
                      <a:pt x="63" y="32"/>
                      <a:pt x="63" y="32"/>
                      <a:pt x="63" y="32"/>
                    </a:cubicBezTo>
                    <a:cubicBezTo>
                      <a:pt x="63" y="32"/>
                      <a:pt x="63" y="32"/>
                      <a:pt x="31" y="62"/>
                    </a:cubicBezTo>
                    <a:lnTo>
                      <a:pt x="31" y="62"/>
                    </a:lnTo>
                    <a:cubicBezTo>
                      <a:pt x="31" y="93"/>
                      <a:pt x="0" y="93"/>
                      <a:pt x="0" y="93"/>
                    </a:cubicBezTo>
                    <a:lnTo>
                      <a:pt x="0" y="93"/>
                    </a:lnTo>
                    <a:lnTo>
                      <a:pt x="0" y="93"/>
                    </a:lnTo>
                    <a:cubicBezTo>
                      <a:pt x="31" y="124"/>
                      <a:pt x="31" y="124"/>
                      <a:pt x="0" y="156"/>
                    </a:cubicBezTo>
                    <a:lnTo>
                      <a:pt x="0" y="156"/>
                    </a:lnTo>
                    <a:lnTo>
                      <a:pt x="0" y="156"/>
                    </a:lnTo>
                    <a:lnTo>
                      <a:pt x="0" y="186"/>
                    </a:lnTo>
                    <a:lnTo>
                      <a:pt x="0" y="186"/>
                    </a:lnTo>
                    <a:lnTo>
                      <a:pt x="0" y="186"/>
                    </a:lnTo>
                    <a:lnTo>
                      <a:pt x="31" y="186"/>
                    </a:lnTo>
                    <a:lnTo>
                      <a:pt x="63" y="186"/>
                    </a:lnTo>
                    <a:lnTo>
                      <a:pt x="63" y="186"/>
                    </a:lnTo>
                    <a:cubicBezTo>
                      <a:pt x="31" y="186"/>
                      <a:pt x="31" y="156"/>
                      <a:pt x="31" y="156"/>
                    </a:cubicBezTo>
                    <a:cubicBezTo>
                      <a:pt x="63" y="124"/>
                      <a:pt x="63" y="124"/>
                      <a:pt x="63" y="124"/>
                    </a:cubicBezTo>
                    <a:cubicBezTo>
                      <a:pt x="63" y="124"/>
                      <a:pt x="63" y="124"/>
                      <a:pt x="93" y="124"/>
                    </a:cubicBezTo>
                    <a:lnTo>
                      <a:pt x="93" y="124"/>
                    </a:lnTo>
                    <a:lnTo>
                      <a:pt x="93" y="124"/>
                    </a:lnTo>
                    <a:lnTo>
                      <a:pt x="93" y="124"/>
                    </a:lnTo>
                    <a:lnTo>
                      <a:pt x="93" y="124"/>
                    </a:lnTo>
                    <a:cubicBezTo>
                      <a:pt x="93" y="93"/>
                      <a:pt x="93" y="93"/>
                      <a:pt x="93" y="93"/>
                    </a:cubicBezTo>
                    <a:lnTo>
                      <a:pt x="93" y="62"/>
                    </a:lnTo>
                    <a:cubicBezTo>
                      <a:pt x="93" y="62"/>
                      <a:pt x="93" y="62"/>
                      <a:pt x="93" y="32"/>
                    </a:cubicBezTo>
                    <a:lnTo>
                      <a:pt x="93" y="32"/>
                    </a:lnTo>
                    <a:lnTo>
                      <a:pt x="93" y="32"/>
                    </a:lnTo>
                    <a:lnTo>
                      <a:pt x="93" y="32"/>
                    </a:lnTo>
                    <a:lnTo>
                      <a:pt x="93" y="32"/>
                    </a:lnTo>
                    <a:lnTo>
                      <a:pt x="93" y="0"/>
                    </a:lnTo>
                    <a:lnTo>
                      <a:pt x="93" y="32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24" name="Freeform 121"/>
              <p:cNvSpPr>
                <a:spLocks noChangeArrowheads="1"/>
              </p:cNvSpPr>
              <p:nvPr/>
            </p:nvSpPr>
            <p:spPr bwMode="auto">
              <a:xfrm>
                <a:off x="6034088" y="2684463"/>
                <a:ext cx="34925" cy="55562"/>
              </a:xfrm>
              <a:custGeom>
                <a:avLst/>
                <a:gdLst>
                  <a:gd name="T0" fmla="*/ 62 w 95"/>
                  <a:gd name="T1" fmla="*/ 0 h 156"/>
                  <a:gd name="T2" fmla="*/ 62 w 95"/>
                  <a:gd name="T3" fmla="*/ 0 h 156"/>
                  <a:gd name="T4" fmla="*/ 31 w 95"/>
                  <a:gd name="T5" fmla="*/ 0 h 156"/>
                  <a:gd name="T6" fmla="*/ 31 w 95"/>
                  <a:gd name="T7" fmla="*/ 0 h 156"/>
                  <a:gd name="T8" fmla="*/ 31 w 95"/>
                  <a:gd name="T9" fmla="*/ 0 h 156"/>
                  <a:gd name="T10" fmla="*/ 31 w 95"/>
                  <a:gd name="T11" fmla="*/ 31 h 156"/>
                  <a:gd name="T12" fmla="*/ 31 w 95"/>
                  <a:gd name="T13" fmla="*/ 31 h 156"/>
                  <a:gd name="T14" fmla="*/ 31 w 95"/>
                  <a:gd name="T15" fmla="*/ 62 h 156"/>
                  <a:gd name="T16" fmla="*/ 31 w 95"/>
                  <a:gd name="T17" fmla="*/ 93 h 156"/>
                  <a:gd name="T18" fmla="*/ 0 w 95"/>
                  <a:gd name="T19" fmla="*/ 93 h 156"/>
                  <a:gd name="T20" fmla="*/ 0 w 95"/>
                  <a:gd name="T21" fmla="*/ 93 h 156"/>
                  <a:gd name="T22" fmla="*/ 0 w 95"/>
                  <a:gd name="T23" fmla="*/ 93 h 156"/>
                  <a:gd name="T24" fmla="*/ 31 w 95"/>
                  <a:gd name="T25" fmla="*/ 124 h 156"/>
                  <a:gd name="T26" fmla="*/ 31 w 95"/>
                  <a:gd name="T27" fmla="*/ 155 h 156"/>
                  <a:gd name="T28" fmla="*/ 31 w 95"/>
                  <a:gd name="T29" fmla="*/ 155 h 156"/>
                  <a:gd name="T30" fmla="*/ 31 w 95"/>
                  <a:gd name="T31" fmla="*/ 155 h 156"/>
                  <a:gd name="T32" fmla="*/ 31 w 95"/>
                  <a:gd name="T33" fmla="*/ 155 h 156"/>
                  <a:gd name="T34" fmla="*/ 31 w 95"/>
                  <a:gd name="T35" fmla="*/ 124 h 156"/>
                  <a:gd name="T36" fmla="*/ 31 w 95"/>
                  <a:gd name="T37" fmla="*/ 124 h 156"/>
                  <a:gd name="T38" fmla="*/ 31 w 95"/>
                  <a:gd name="T39" fmla="*/ 93 h 156"/>
                  <a:gd name="T40" fmla="*/ 62 w 95"/>
                  <a:gd name="T41" fmla="*/ 62 h 156"/>
                  <a:gd name="T42" fmla="*/ 62 w 95"/>
                  <a:gd name="T43" fmla="*/ 62 h 156"/>
                  <a:gd name="T44" fmla="*/ 94 w 95"/>
                  <a:gd name="T45" fmla="*/ 62 h 156"/>
                  <a:gd name="T46" fmla="*/ 94 w 95"/>
                  <a:gd name="T47" fmla="*/ 62 h 156"/>
                  <a:gd name="T48" fmla="*/ 94 w 95"/>
                  <a:gd name="T49" fmla="*/ 31 h 156"/>
                  <a:gd name="T50" fmla="*/ 94 w 95"/>
                  <a:gd name="T51" fmla="*/ 31 h 156"/>
                  <a:gd name="T52" fmla="*/ 94 w 95"/>
                  <a:gd name="T53" fmla="*/ 31 h 156"/>
                  <a:gd name="T54" fmla="*/ 62 w 95"/>
                  <a:gd name="T55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95" h="156">
                    <a:moveTo>
                      <a:pt x="62" y="0"/>
                    </a:moveTo>
                    <a:lnTo>
                      <a:pt x="62" y="0"/>
                    </a:lnTo>
                    <a:cubicBezTo>
                      <a:pt x="31" y="0"/>
                      <a:pt x="31" y="0"/>
                      <a:pt x="31" y="0"/>
                    </a:cubicBezTo>
                    <a:lnTo>
                      <a:pt x="31" y="0"/>
                    </a:lnTo>
                    <a:lnTo>
                      <a:pt x="31" y="0"/>
                    </a:lnTo>
                    <a:lnTo>
                      <a:pt x="31" y="31"/>
                    </a:lnTo>
                    <a:lnTo>
                      <a:pt x="31" y="31"/>
                    </a:lnTo>
                    <a:cubicBezTo>
                      <a:pt x="31" y="62"/>
                      <a:pt x="31" y="62"/>
                      <a:pt x="31" y="62"/>
                    </a:cubicBezTo>
                    <a:cubicBezTo>
                      <a:pt x="31" y="62"/>
                      <a:pt x="31" y="62"/>
                      <a:pt x="31" y="93"/>
                    </a:cubicBezTo>
                    <a:lnTo>
                      <a:pt x="0" y="93"/>
                    </a:lnTo>
                    <a:lnTo>
                      <a:pt x="0" y="93"/>
                    </a:lnTo>
                    <a:lnTo>
                      <a:pt x="0" y="93"/>
                    </a:lnTo>
                    <a:cubicBezTo>
                      <a:pt x="31" y="93"/>
                      <a:pt x="31" y="124"/>
                      <a:pt x="31" y="124"/>
                    </a:cubicBezTo>
                    <a:cubicBezTo>
                      <a:pt x="31" y="124"/>
                      <a:pt x="31" y="124"/>
                      <a:pt x="31" y="155"/>
                    </a:cubicBezTo>
                    <a:lnTo>
                      <a:pt x="31" y="155"/>
                    </a:lnTo>
                    <a:lnTo>
                      <a:pt x="31" y="155"/>
                    </a:lnTo>
                    <a:lnTo>
                      <a:pt x="31" y="155"/>
                    </a:lnTo>
                    <a:cubicBezTo>
                      <a:pt x="31" y="155"/>
                      <a:pt x="31" y="155"/>
                      <a:pt x="31" y="124"/>
                    </a:cubicBezTo>
                    <a:lnTo>
                      <a:pt x="31" y="124"/>
                    </a:lnTo>
                    <a:cubicBezTo>
                      <a:pt x="31" y="124"/>
                      <a:pt x="31" y="124"/>
                      <a:pt x="31" y="93"/>
                    </a:cubicBezTo>
                    <a:lnTo>
                      <a:pt x="62" y="62"/>
                    </a:lnTo>
                    <a:lnTo>
                      <a:pt x="62" y="62"/>
                    </a:lnTo>
                    <a:lnTo>
                      <a:pt x="94" y="62"/>
                    </a:lnTo>
                    <a:lnTo>
                      <a:pt x="94" y="62"/>
                    </a:lnTo>
                    <a:cubicBezTo>
                      <a:pt x="94" y="31"/>
                      <a:pt x="94" y="31"/>
                      <a:pt x="94" y="31"/>
                    </a:cubicBezTo>
                    <a:lnTo>
                      <a:pt x="94" y="31"/>
                    </a:lnTo>
                    <a:lnTo>
                      <a:pt x="94" y="31"/>
                    </a:lnTo>
                    <a:cubicBezTo>
                      <a:pt x="62" y="31"/>
                      <a:pt x="62" y="31"/>
                      <a:pt x="62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25" name="Freeform 122"/>
              <p:cNvSpPr>
                <a:spLocks noChangeArrowheads="1"/>
              </p:cNvSpPr>
              <p:nvPr/>
            </p:nvSpPr>
            <p:spPr bwMode="auto">
              <a:xfrm>
                <a:off x="6280150" y="2673350"/>
                <a:ext cx="44450" cy="22225"/>
              </a:xfrm>
              <a:custGeom>
                <a:avLst/>
                <a:gdLst>
                  <a:gd name="T0" fmla="*/ 31 w 125"/>
                  <a:gd name="T1" fmla="*/ 62 h 63"/>
                  <a:gd name="T2" fmla="*/ 31 w 125"/>
                  <a:gd name="T3" fmla="*/ 62 h 63"/>
                  <a:gd name="T4" fmla="*/ 31 w 125"/>
                  <a:gd name="T5" fmla="*/ 62 h 63"/>
                  <a:gd name="T6" fmla="*/ 31 w 125"/>
                  <a:gd name="T7" fmla="*/ 62 h 63"/>
                  <a:gd name="T8" fmla="*/ 62 w 125"/>
                  <a:gd name="T9" fmla="*/ 62 h 63"/>
                  <a:gd name="T10" fmla="*/ 62 w 125"/>
                  <a:gd name="T11" fmla="*/ 62 h 63"/>
                  <a:gd name="T12" fmla="*/ 62 w 125"/>
                  <a:gd name="T13" fmla="*/ 62 h 63"/>
                  <a:gd name="T14" fmla="*/ 124 w 125"/>
                  <a:gd name="T15" fmla="*/ 62 h 63"/>
                  <a:gd name="T16" fmla="*/ 124 w 125"/>
                  <a:gd name="T17" fmla="*/ 62 h 63"/>
                  <a:gd name="T18" fmla="*/ 124 w 125"/>
                  <a:gd name="T19" fmla="*/ 31 h 63"/>
                  <a:gd name="T20" fmla="*/ 124 w 125"/>
                  <a:gd name="T21" fmla="*/ 31 h 63"/>
                  <a:gd name="T22" fmla="*/ 124 w 125"/>
                  <a:gd name="T23" fmla="*/ 31 h 63"/>
                  <a:gd name="T24" fmla="*/ 124 w 125"/>
                  <a:gd name="T25" fmla="*/ 0 h 63"/>
                  <a:gd name="T26" fmla="*/ 124 w 125"/>
                  <a:gd name="T27" fmla="*/ 0 h 63"/>
                  <a:gd name="T28" fmla="*/ 124 w 125"/>
                  <a:gd name="T29" fmla="*/ 0 h 63"/>
                  <a:gd name="T30" fmla="*/ 62 w 125"/>
                  <a:gd name="T31" fmla="*/ 0 h 63"/>
                  <a:gd name="T32" fmla="*/ 62 w 125"/>
                  <a:gd name="T33" fmla="*/ 0 h 63"/>
                  <a:gd name="T34" fmla="*/ 62 w 125"/>
                  <a:gd name="T35" fmla="*/ 0 h 63"/>
                  <a:gd name="T36" fmla="*/ 62 w 125"/>
                  <a:gd name="T37" fmla="*/ 0 h 63"/>
                  <a:gd name="T38" fmla="*/ 31 w 125"/>
                  <a:gd name="T39" fmla="*/ 0 h 63"/>
                  <a:gd name="T40" fmla="*/ 0 w 125"/>
                  <a:gd name="T41" fmla="*/ 0 h 63"/>
                  <a:gd name="T42" fmla="*/ 0 w 125"/>
                  <a:gd name="T43" fmla="*/ 0 h 63"/>
                  <a:gd name="T44" fmla="*/ 31 w 125"/>
                  <a:gd name="T45" fmla="*/ 62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5" h="63">
                    <a:moveTo>
                      <a:pt x="31" y="62"/>
                    </a:moveTo>
                    <a:lnTo>
                      <a:pt x="31" y="62"/>
                    </a:lnTo>
                    <a:lnTo>
                      <a:pt x="31" y="62"/>
                    </a:lnTo>
                    <a:lnTo>
                      <a:pt x="31" y="62"/>
                    </a:lnTo>
                    <a:lnTo>
                      <a:pt x="62" y="62"/>
                    </a:lnTo>
                    <a:lnTo>
                      <a:pt x="62" y="62"/>
                    </a:lnTo>
                    <a:lnTo>
                      <a:pt x="62" y="62"/>
                    </a:lnTo>
                    <a:cubicBezTo>
                      <a:pt x="93" y="62"/>
                      <a:pt x="93" y="62"/>
                      <a:pt x="124" y="62"/>
                    </a:cubicBezTo>
                    <a:lnTo>
                      <a:pt x="124" y="62"/>
                    </a:lnTo>
                    <a:cubicBezTo>
                      <a:pt x="124" y="62"/>
                      <a:pt x="124" y="62"/>
                      <a:pt x="124" y="31"/>
                    </a:cubicBezTo>
                    <a:lnTo>
                      <a:pt x="124" y="31"/>
                    </a:lnTo>
                    <a:lnTo>
                      <a:pt x="124" y="31"/>
                    </a:lnTo>
                    <a:lnTo>
                      <a:pt x="124" y="0"/>
                    </a:lnTo>
                    <a:lnTo>
                      <a:pt x="124" y="0"/>
                    </a:lnTo>
                    <a:lnTo>
                      <a:pt x="124" y="0"/>
                    </a:lnTo>
                    <a:cubicBezTo>
                      <a:pt x="93" y="0"/>
                      <a:pt x="93" y="0"/>
                      <a:pt x="62" y="0"/>
                    </a:cubicBezTo>
                    <a:lnTo>
                      <a:pt x="62" y="0"/>
                    </a:lnTo>
                    <a:lnTo>
                      <a:pt x="62" y="0"/>
                    </a:lnTo>
                    <a:lnTo>
                      <a:pt x="62" y="0"/>
                    </a:lnTo>
                    <a:cubicBezTo>
                      <a:pt x="31" y="0"/>
                      <a:pt x="31" y="0"/>
                      <a:pt x="31" y="0"/>
                    </a:cubicBezTo>
                    <a:lnTo>
                      <a:pt x="0" y="0"/>
                    </a:lnTo>
                    <a:lnTo>
                      <a:pt x="0" y="0"/>
                    </a:lnTo>
                    <a:cubicBezTo>
                      <a:pt x="31" y="31"/>
                      <a:pt x="31" y="31"/>
                      <a:pt x="31" y="6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26" name="Freeform 123"/>
              <p:cNvSpPr>
                <a:spLocks noChangeArrowheads="1"/>
              </p:cNvSpPr>
              <p:nvPr/>
            </p:nvSpPr>
            <p:spPr bwMode="auto">
              <a:xfrm>
                <a:off x="6313488" y="2695575"/>
                <a:ext cx="146050" cy="146050"/>
              </a:xfrm>
              <a:custGeom>
                <a:avLst/>
                <a:gdLst>
                  <a:gd name="T0" fmla="*/ 31 w 404"/>
                  <a:gd name="T1" fmla="*/ 62 h 404"/>
                  <a:gd name="T2" fmla="*/ 0 w 404"/>
                  <a:gd name="T3" fmla="*/ 62 h 404"/>
                  <a:gd name="T4" fmla="*/ 0 w 404"/>
                  <a:gd name="T5" fmla="*/ 124 h 404"/>
                  <a:gd name="T6" fmla="*/ 31 w 404"/>
                  <a:gd name="T7" fmla="*/ 93 h 404"/>
                  <a:gd name="T8" fmla="*/ 62 w 404"/>
                  <a:gd name="T9" fmla="*/ 124 h 404"/>
                  <a:gd name="T10" fmla="*/ 62 w 404"/>
                  <a:gd name="T11" fmla="*/ 124 h 404"/>
                  <a:gd name="T12" fmla="*/ 93 w 404"/>
                  <a:gd name="T13" fmla="*/ 124 h 404"/>
                  <a:gd name="T14" fmla="*/ 124 w 404"/>
                  <a:gd name="T15" fmla="*/ 155 h 404"/>
                  <a:gd name="T16" fmla="*/ 155 w 404"/>
                  <a:gd name="T17" fmla="*/ 155 h 404"/>
                  <a:gd name="T18" fmla="*/ 186 w 404"/>
                  <a:gd name="T19" fmla="*/ 155 h 404"/>
                  <a:gd name="T20" fmla="*/ 248 w 404"/>
                  <a:gd name="T21" fmla="*/ 186 h 404"/>
                  <a:gd name="T22" fmla="*/ 279 w 404"/>
                  <a:gd name="T23" fmla="*/ 217 h 404"/>
                  <a:gd name="T24" fmla="*/ 279 w 404"/>
                  <a:gd name="T25" fmla="*/ 248 h 404"/>
                  <a:gd name="T26" fmla="*/ 310 w 404"/>
                  <a:gd name="T27" fmla="*/ 310 h 404"/>
                  <a:gd name="T28" fmla="*/ 310 w 404"/>
                  <a:gd name="T29" fmla="*/ 341 h 404"/>
                  <a:gd name="T30" fmla="*/ 279 w 404"/>
                  <a:gd name="T31" fmla="*/ 372 h 404"/>
                  <a:gd name="T32" fmla="*/ 279 w 404"/>
                  <a:gd name="T33" fmla="*/ 403 h 404"/>
                  <a:gd name="T34" fmla="*/ 310 w 404"/>
                  <a:gd name="T35" fmla="*/ 403 h 404"/>
                  <a:gd name="T36" fmla="*/ 310 w 404"/>
                  <a:gd name="T37" fmla="*/ 403 h 404"/>
                  <a:gd name="T38" fmla="*/ 341 w 404"/>
                  <a:gd name="T39" fmla="*/ 372 h 404"/>
                  <a:gd name="T40" fmla="*/ 403 w 404"/>
                  <a:gd name="T41" fmla="*/ 403 h 404"/>
                  <a:gd name="T42" fmla="*/ 403 w 404"/>
                  <a:gd name="T43" fmla="*/ 341 h 404"/>
                  <a:gd name="T44" fmla="*/ 403 w 404"/>
                  <a:gd name="T45" fmla="*/ 310 h 404"/>
                  <a:gd name="T46" fmla="*/ 403 w 404"/>
                  <a:gd name="T47" fmla="*/ 310 h 404"/>
                  <a:gd name="T48" fmla="*/ 403 w 404"/>
                  <a:gd name="T49" fmla="*/ 279 h 404"/>
                  <a:gd name="T50" fmla="*/ 403 w 404"/>
                  <a:gd name="T51" fmla="*/ 279 h 404"/>
                  <a:gd name="T52" fmla="*/ 372 w 404"/>
                  <a:gd name="T53" fmla="*/ 62 h 404"/>
                  <a:gd name="T54" fmla="*/ 372 w 404"/>
                  <a:gd name="T55" fmla="*/ 62 h 404"/>
                  <a:gd name="T56" fmla="*/ 341 w 404"/>
                  <a:gd name="T57" fmla="*/ 62 h 404"/>
                  <a:gd name="T58" fmla="*/ 310 w 404"/>
                  <a:gd name="T59" fmla="*/ 31 h 404"/>
                  <a:gd name="T60" fmla="*/ 248 w 404"/>
                  <a:gd name="T61" fmla="*/ 0 h 404"/>
                  <a:gd name="T62" fmla="*/ 217 w 404"/>
                  <a:gd name="T63" fmla="*/ 62 h 404"/>
                  <a:gd name="T64" fmla="*/ 186 w 404"/>
                  <a:gd name="T65" fmla="*/ 62 h 404"/>
                  <a:gd name="T66" fmla="*/ 186 w 404"/>
                  <a:gd name="T67" fmla="*/ 93 h 404"/>
                  <a:gd name="T68" fmla="*/ 93 w 404"/>
                  <a:gd name="T69" fmla="*/ 124 h 404"/>
                  <a:gd name="T70" fmla="*/ 62 w 404"/>
                  <a:gd name="T71" fmla="*/ 93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04" h="404">
                    <a:moveTo>
                      <a:pt x="31" y="62"/>
                    </a:moveTo>
                    <a:lnTo>
                      <a:pt x="31" y="62"/>
                    </a:lnTo>
                    <a:cubicBezTo>
                      <a:pt x="0" y="62"/>
                      <a:pt x="0" y="62"/>
                      <a:pt x="0" y="62"/>
                    </a:cubicBezTo>
                    <a:lnTo>
                      <a:pt x="0" y="62"/>
                    </a:lnTo>
                    <a:cubicBezTo>
                      <a:pt x="0" y="62"/>
                      <a:pt x="0" y="62"/>
                      <a:pt x="0" y="93"/>
                    </a:cubicBezTo>
                    <a:cubicBezTo>
                      <a:pt x="0" y="93"/>
                      <a:pt x="0" y="93"/>
                      <a:pt x="0" y="124"/>
                    </a:cubicBezTo>
                    <a:lnTo>
                      <a:pt x="0" y="124"/>
                    </a:lnTo>
                    <a:cubicBezTo>
                      <a:pt x="0" y="93"/>
                      <a:pt x="31" y="93"/>
                      <a:pt x="31" y="93"/>
                    </a:cubicBezTo>
                    <a:lnTo>
                      <a:pt x="31" y="93"/>
                    </a:lnTo>
                    <a:cubicBezTo>
                      <a:pt x="31" y="93"/>
                      <a:pt x="62" y="93"/>
                      <a:pt x="62" y="124"/>
                    </a:cubicBezTo>
                    <a:lnTo>
                      <a:pt x="62" y="124"/>
                    </a:lnTo>
                    <a:lnTo>
                      <a:pt x="62" y="124"/>
                    </a:lnTo>
                    <a:lnTo>
                      <a:pt x="62" y="124"/>
                    </a:lnTo>
                    <a:cubicBezTo>
                      <a:pt x="93" y="124"/>
                      <a:pt x="93" y="124"/>
                      <a:pt x="93" y="124"/>
                    </a:cubicBezTo>
                    <a:lnTo>
                      <a:pt x="124" y="124"/>
                    </a:lnTo>
                    <a:cubicBezTo>
                      <a:pt x="124" y="155"/>
                      <a:pt x="124" y="155"/>
                      <a:pt x="124" y="155"/>
                    </a:cubicBezTo>
                    <a:lnTo>
                      <a:pt x="124" y="155"/>
                    </a:lnTo>
                    <a:cubicBezTo>
                      <a:pt x="124" y="155"/>
                      <a:pt x="124" y="155"/>
                      <a:pt x="155" y="155"/>
                    </a:cubicBezTo>
                    <a:lnTo>
                      <a:pt x="186" y="155"/>
                    </a:lnTo>
                    <a:lnTo>
                      <a:pt x="186" y="155"/>
                    </a:lnTo>
                    <a:cubicBezTo>
                      <a:pt x="186" y="155"/>
                      <a:pt x="186" y="155"/>
                      <a:pt x="217" y="155"/>
                    </a:cubicBezTo>
                    <a:cubicBezTo>
                      <a:pt x="217" y="155"/>
                      <a:pt x="217" y="155"/>
                      <a:pt x="248" y="186"/>
                    </a:cubicBezTo>
                    <a:cubicBezTo>
                      <a:pt x="248" y="217"/>
                      <a:pt x="248" y="217"/>
                      <a:pt x="248" y="217"/>
                    </a:cubicBezTo>
                    <a:cubicBezTo>
                      <a:pt x="279" y="217"/>
                      <a:pt x="279" y="217"/>
                      <a:pt x="279" y="217"/>
                    </a:cubicBezTo>
                    <a:cubicBezTo>
                      <a:pt x="279" y="248"/>
                      <a:pt x="279" y="248"/>
                      <a:pt x="279" y="248"/>
                    </a:cubicBezTo>
                    <a:lnTo>
                      <a:pt x="279" y="248"/>
                    </a:lnTo>
                    <a:cubicBezTo>
                      <a:pt x="310" y="248"/>
                      <a:pt x="310" y="248"/>
                      <a:pt x="310" y="279"/>
                    </a:cubicBezTo>
                    <a:cubicBezTo>
                      <a:pt x="310" y="279"/>
                      <a:pt x="310" y="279"/>
                      <a:pt x="310" y="310"/>
                    </a:cubicBezTo>
                    <a:lnTo>
                      <a:pt x="310" y="310"/>
                    </a:lnTo>
                    <a:cubicBezTo>
                      <a:pt x="341" y="341"/>
                      <a:pt x="341" y="341"/>
                      <a:pt x="310" y="341"/>
                    </a:cubicBezTo>
                    <a:cubicBezTo>
                      <a:pt x="310" y="372"/>
                      <a:pt x="310" y="372"/>
                      <a:pt x="279" y="372"/>
                    </a:cubicBezTo>
                    <a:lnTo>
                      <a:pt x="279" y="372"/>
                    </a:lnTo>
                    <a:cubicBezTo>
                      <a:pt x="279" y="403"/>
                      <a:pt x="279" y="403"/>
                      <a:pt x="279" y="403"/>
                    </a:cubicBezTo>
                    <a:lnTo>
                      <a:pt x="279" y="403"/>
                    </a:lnTo>
                    <a:cubicBezTo>
                      <a:pt x="279" y="403"/>
                      <a:pt x="279" y="403"/>
                      <a:pt x="310" y="403"/>
                    </a:cubicBezTo>
                    <a:lnTo>
                      <a:pt x="310" y="403"/>
                    </a:lnTo>
                    <a:lnTo>
                      <a:pt x="310" y="403"/>
                    </a:lnTo>
                    <a:lnTo>
                      <a:pt x="310" y="403"/>
                    </a:lnTo>
                    <a:cubicBezTo>
                      <a:pt x="310" y="372"/>
                      <a:pt x="310" y="372"/>
                      <a:pt x="341" y="372"/>
                    </a:cubicBezTo>
                    <a:lnTo>
                      <a:pt x="341" y="372"/>
                    </a:lnTo>
                    <a:lnTo>
                      <a:pt x="372" y="372"/>
                    </a:lnTo>
                    <a:cubicBezTo>
                      <a:pt x="372" y="372"/>
                      <a:pt x="403" y="372"/>
                      <a:pt x="403" y="403"/>
                    </a:cubicBezTo>
                    <a:lnTo>
                      <a:pt x="403" y="403"/>
                    </a:lnTo>
                    <a:cubicBezTo>
                      <a:pt x="403" y="341"/>
                      <a:pt x="403" y="341"/>
                      <a:pt x="403" y="341"/>
                    </a:cubicBezTo>
                    <a:lnTo>
                      <a:pt x="403" y="341"/>
                    </a:lnTo>
                    <a:cubicBezTo>
                      <a:pt x="403" y="341"/>
                      <a:pt x="403" y="341"/>
                      <a:pt x="403" y="310"/>
                    </a:cubicBezTo>
                    <a:lnTo>
                      <a:pt x="403" y="310"/>
                    </a:lnTo>
                    <a:lnTo>
                      <a:pt x="403" y="310"/>
                    </a:lnTo>
                    <a:lnTo>
                      <a:pt x="403" y="279"/>
                    </a:lnTo>
                    <a:lnTo>
                      <a:pt x="403" y="279"/>
                    </a:lnTo>
                    <a:lnTo>
                      <a:pt x="403" y="279"/>
                    </a:lnTo>
                    <a:lnTo>
                      <a:pt x="403" y="279"/>
                    </a:lnTo>
                    <a:cubicBezTo>
                      <a:pt x="403" y="62"/>
                      <a:pt x="403" y="62"/>
                      <a:pt x="403" y="62"/>
                    </a:cubicBezTo>
                    <a:cubicBezTo>
                      <a:pt x="403" y="62"/>
                      <a:pt x="403" y="62"/>
                      <a:pt x="372" y="62"/>
                    </a:cubicBezTo>
                    <a:lnTo>
                      <a:pt x="372" y="62"/>
                    </a:lnTo>
                    <a:lnTo>
                      <a:pt x="372" y="62"/>
                    </a:lnTo>
                    <a:cubicBezTo>
                      <a:pt x="341" y="62"/>
                      <a:pt x="341" y="62"/>
                      <a:pt x="341" y="62"/>
                    </a:cubicBezTo>
                    <a:lnTo>
                      <a:pt x="341" y="62"/>
                    </a:lnTo>
                    <a:cubicBezTo>
                      <a:pt x="310" y="62"/>
                      <a:pt x="310" y="31"/>
                      <a:pt x="310" y="31"/>
                    </a:cubicBezTo>
                    <a:lnTo>
                      <a:pt x="310" y="31"/>
                    </a:lnTo>
                    <a:cubicBezTo>
                      <a:pt x="279" y="0"/>
                      <a:pt x="279" y="0"/>
                      <a:pt x="279" y="0"/>
                    </a:cubicBezTo>
                    <a:lnTo>
                      <a:pt x="248" y="0"/>
                    </a:lnTo>
                    <a:lnTo>
                      <a:pt x="248" y="0"/>
                    </a:lnTo>
                    <a:cubicBezTo>
                      <a:pt x="248" y="31"/>
                      <a:pt x="217" y="62"/>
                      <a:pt x="217" y="62"/>
                    </a:cubicBezTo>
                    <a:lnTo>
                      <a:pt x="186" y="62"/>
                    </a:lnTo>
                    <a:lnTo>
                      <a:pt x="186" y="62"/>
                    </a:lnTo>
                    <a:lnTo>
                      <a:pt x="186" y="62"/>
                    </a:lnTo>
                    <a:cubicBezTo>
                      <a:pt x="186" y="62"/>
                      <a:pt x="186" y="62"/>
                      <a:pt x="186" y="93"/>
                    </a:cubicBezTo>
                    <a:cubicBezTo>
                      <a:pt x="155" y="93"/>
                      <a:pt x="124" y="124"/>
                      <a:pt x="124" y="124"/>
                    </a:cubicBezTo>
                    <a:lnTo>
                      <a:pt x="93" y="124"/>
                    </a:lnTo>
                    <a:lnTo>
                      <a:pt x="62" y="93"/>
                    </a:lnTo>
                    <a:lnTo>
                      <a:pt x="62" y="93"/>
                    </a:lnTo>
                    <a:lnTo>
                      <a:pt x="31" y="62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27" name="Freeform 124"/>
              <p:cNvSpPr>
                <a:spLocks noChangeArrowheads="1"/>
              </p:cNvSpPr>
              <p:nvPr/>
            </p:nvSpPr>
            <p:spPr bwMode="auto">
              <a:xfrm>
                <a:off x="5610225" y="2192338"/>
                <a:ext cx="146050" cy="168275"/>
              </a:xfrm>
              <a:custGeom>
                <a:avLst/>
                <a:gdLst>
                  <a:gd name="T0" fmla="*/ 310 w 405"/>
                  <a:gd name="T1" fmla="*/ 309 h 466"/>
                  <a:gd name="T2" fmla="*/ 341 w 405"/>
                  <a:gd name="T3" fmla="*/ 341 h 466"/>
                  <a:gd name="T4" fmla="*/ 404 w 405"/>
                  <a:gd name="T5" fmla="*/ 341 h 466"/>
                  <a:gd name="T6" fmla="*/ 404 w 405"/>
                  <a:gd name="T7" fmla="*/ 309 h 466"/>
                  <a:gd name="T8" fmla="*/ 404 w 405"/>
                  <a:gd name="T9" fmla="*/ 279 h 466"/>
                  <a:gd name="T10" fmla="*/ 404 w 405"/>
                  <a:gd name="T11" fmla="*/ 248 h 466"/>
                  <a:gd name="T12" fmla="*/ 372 w 405"/>
                  <a:gd name="T13" fmla="*/ 218 h 466"/>
                  <a:gd name="T14" fmla="*/ 372 w 405"/>
                  <a:gd name="T15" fmla="*/ 186 h 466"/>
                  <a:gd name="T16" fmla="*/ 341 w 405"/>
                  <a:gd name="T17" fmla="*/ 155 h 466"/>
                  <a:gd name="T18" fmla="*/ 310 w 405"/>
                  <a:gd name="T19" fmla="*/ 124 h 466"/>
                  <a:gd name="T20" fmla="*/ 310 w 405"/>
                  <a:gd name="T21" fmla="*/ 124 h 466"/>
                  <a:gd name="T22" fmla="*/ 280 w 405"/>
                  <a:gd name="T23" fmla="*/ 155 h 466"/>
                  <a:gd name="T24" fmla="*/ 280 w 405"/>
                  <a:gd name="T25" fmla="*/ 155 h 466"/>
                  <a:gd name="T26" fmla="*/ 248 w 405"/>
                  <a:gd name="T27" fmla="*/ 124 h 466"/>
                  <a:gd name="T28" fmla="*/ 217 w 405"/>
                  <a:gd name="T29" fmla="*/ 155 h 466"/>
                  <a:gd name="T30" fmla="*/ 186 w 405"/>
                  <a:gd name="T31" fmla="*/ 186 h 466"/>
                  <a:gd name="T32" fmla="*/ 186 w 405"/>
                  <a:gd name="T33" fmla="*/ 186 h 466"/>
                  <a:gd name="T34" fmla="*/ 156 w 405"/>
                  <a:gd name="T35" fmla="*/ 155 h 466"/>
                  <a:gd name="T36" fmla="*/ 156 w 405"/>
                  <a:gd name="T37" fmla="*/ 94 h 466"/>
                  <a:gd name="T38" fmla="*/ 156 w 405"/>
                  <a:gd name="T39" fmla="*/ 94 h 466"/>
                  <a:gd name="T40" fmla="*/ 156 w 405"/>
                  <a:gd name="T41" fmla="*/ 62 h 466"/>
                  <a:gd name="T42" fmla="*/ 156 w 405"/>
                  <a:gd name="T43" fmla="*/ 62 h 466"/>
                  <a:gd name="T44" fmla="*/ 156 w 405"/>
                  <a:gd name="T45" fmla="*/ 31 h 466"/>
                  <a:gd name="T46" fmla="*/ 124 w 405"/>
                  <a:gd name="T47" fmla="*/ 0 h 466"/>
                  <a:gd name="T48" fmla="*/ 124 w 405"/>
                  <a:gd name="T49" fmla="*/ 0 h 466"/>
                  <a:gd name="T50" fmla="*/ 124 w 405"/>
                  <a:gd name="T51" fmla="*/ 0 h 466"/>
                  <a:gd name="T52" fmla="*/ 93 w 405"/>
                  <a:gd name="T53" fmla="*/ 0 h 466"/>
                  <a:gd name="T54" fmla="*/ 31 w 405"/>
                  <a:gd name="T55" fmla="*/ 31 h 466"/>
                  <a:gd name="T56" fmla="*/ 31 w 405"/>
                  <a:gd name="T57" fmla="*/ 31 h 466"/>
                  <a:gd name="T58" fmla="*/ 31 w 405"/>
                  <a:gd name="T59" fmla="*/ 31 h 466"/>
                  <a:gd name="T60" fmla="*/ 31 w 405"/>
                  <a:gd name="T61" fmla="*/ 62 h 466"/>
                  <a:gd name="T62" fmla="*/ 0 w 405"/>
                  <a:gd name="T63" fmla="*/ 124 h 466"/>
                  <a:gd name="T64" fmla="*/ 31 w 405"/>
                  <a:gd name="T65" fmla="*/ 124 h 466"/>
                  <a:gd name="T66" fmla="*/ 31 w 405"/>
                  <a:gd name="T67" fmla="*/ 155 h 466"/>
                  <a:gd name="T68" fmla="*/ 63 w 405"/>
                  <a:gd name="T69" fmla="*/ 186 h 466"/>
                  <a:gd name="T70" fmla="*/ 93 w 405"/>
                  <a:gd name="T71" fmla="*/ 248 h 466"/>
                  <a:gd name="T72" fmla="*/ 63 w 405"/>
                  <a:gd name="T73" fmla="*/ 248 h 466"/>
                  <a:gd name="T74" fmla="*/ 63 w 405"/>
                  <a:gd name="T75" fmla="*/ 309 h 466"/>
                  <a:gd name="T76" fmla="*/ 63 w 405"/>
                  <a:gd name="T77" fmla="*/ 341 h 466"/>
                  <a:gd name="T78" fmla="*/ 93 w 405"/>
                  <a:gd name="T79" fmla="*/ 433 h 466"/>
                  <a:gd name="T80" fmla="*/ 93 w 405"/>
                  <a:gd name="T81" fmla="*/ 433 h 466"/>
                  <a:gd name="T82" fmla="*/ 124 w 405"/>
                  <a:gd name="T83" fmla="*/ 465 h 466"/>
                  <a:gd name="T84" fmla="*/ 93 w 405"/>
                  <a:gd name="T85" fmla="*/ 433 h 466"/>
                  <a:gd name="T86" fmla="*/ 186 w 405"/>
                  <a:gd name="T87" fmla="*/ 402 h 466"/>
                  <a:gd name="T88" fmla="*/ 186 w 405"/>
                  <a:gd name="T89" fmla="*/ 433 h 466"/>
                  <a:gd name="T90" fmla="*/ 248 w 405"/>
                  <a:gd name="T91" fmla="*/ 433 h 466"/>
                  <a:gd name="T92" fmla="*/ 248 w 405"/>
                  <a:gd name="T93" fmla="*/ 402 h 466"/>
                  <a:gd name="T94" fmla="*/ 310 w 405"/>
                  <a:gd name="T95" fmla="*/ 309 h 4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05" h="466">
                    <a:moveTo>
                      <a:pt x="310" y="309"/>
                    </a:moveTo>
                    <a:lnTo>
                      <a:pt x="310" y="309"/>
                    </a:lnTo>
                    <a:lnTo>
                      <a:pt x="341" y="309"/>
                    </a:lnTo>
                    <a:cubicBezTo>
                      <a:pt x="341" y="341"/>
                      <a:pt x="341" y="341"/>
                      <a:pt x="341" y="341"/>
                    </a:cubicBezTo>
                    <a:cubicBezTo>
                      <a:pt x="372" y="309"/>
                      <a:pt x="372" y="309"/>
                      <a:pt x="372" y="309"/>
                    </a:cubicBezTo>
                    <a:cubicBezTo>
                      <a:pt x="372" y="309"/>
                      <a:pt x="404" y="309"/>
                      <a:pt x="404" y="341"/>
                    </a:cubicBezTo>
                    <a:cubicBezTo>
                      <a:pt x="404" y="309"/>
                      <a:pt x="404" y="309"/>
                      <a:pt x="404" y="309"/>
                    </a:cubicBezTo>
                    <a:lnTo>
                      <a:pt x="404" y="309"/>
                    </a:lnTo>
                    <a:lnTo>
                      <a:pt x="404" y="279"/>
                    </a:lnTo>
                    <a:lnTo>
                      <a:pt x="404" y="279"/>
                    </a:lnTo>
                    <a:cubicBezTo>
                      <a:pt x="404" y="279"/>
                      <a:pt x="404" y="279"/>
                      <a:pt x="404" y="248"/>
                    </a:cubicBezTo>
                    <a:lnTo>
                      <a:pt x="404" y="248"/>
                    </a:lnTo>
                    <a:lnTo>
                      <a:pt x="404" y="248"/>
                    </a:lnTo>
                    <a:cubicBezTo>
                      <a:pt x="372" y="248"/>
                      <a:pt x="372" y="218"/>
                      <a:pt x="372" y="218"/>
                    </a:cubicBezTo>
                    <a:lnTo>
                      <a:pt x="372" y="186"/>
                    </a:lnTo>
                    <a:lnTo>
                      <a:pt x="372" y="186"/>
                    </a:lnTo>
                    <a:lnTo>
                      <a:pt x="372" y="155"/>
                    </a:lnTo>
                    <a:lnTo>
                      <a:pt x="341" y="155"/>
                    </a:lnTo>
                    <a:lnTo>
                      <a:pt x="341" y="124"/>
                    </a:lnTo>
                    <a:cubicBezTo>
                      <a:pt x="341" y="124"/>
                      <a:pt x="341" y="124"/>
                      <a:pt x="310" y="124"/>
                    </a:cubicBezTo>
                    <a:lnTo>
                      <a:pt x="310" y="124"/>
                    </a:lnTo>
                    <a:lnTo>
                      <a:pt x="310" y="124"/>
                    </a:lnTo>
                    <a:lnTo>
                      <a:pt x="310" y="124"/>
                    </a:lnTo>
                    <a:lnTo>
                      <a:pt x="280" y="155"/>
                    </a:lnTo>
                    <a:lnTo>
                      <a:pt x="280" y="155"/>
                    </a:lnTo>
                    <a:lnTo>
                      <a:pt x="280" y="155"/>
                    </a:lnTo>
                    <a:lnTo>
                      <a:pt x="280" y="155"/>
                    </a:lnTo>
                    <a:cubicBezTo>
                      <a:pt x="248" y="155"/>
                      <a:pt x="248" y="155"/>
                      <a:pt x="248" y="124"/>
                    </a:cubicBezTo>
                    <a:cubicBezTo>
                      <a:pt x="248" y="124"/>
                      <a:pt x="248" y="124"/>
                      <a:pt x="217" y="124"/>
                    </a:cubicBezTo>
                    <a:lnTo>
                      <a:pt x="217" y="155"/>
                    </a:lnTo>
                    <a:lnTo>
                      <a:pt x="217" y="155"/>
                    </a:lnTo>
                    <a:cubicBezTo>
                      <a:pt x="217" y="155"/>
                      <a:pt x="217" y="186"/>
                      <a:pt x="186" y="186"/>
                    </a:cubicBezTo>
                    <a:lnTo>
                      <a:pt x="186" y="186"/>
                    </a:lnTo>
                    <a:lnTo>
                      <a:pt x="186" y="186"/>
                    </a:lnTo>
                    <a:lnTo>
                      <a:pt x="186" y="186"/>
                    </a:lnTo>
                    <a:cubicBezTo>
                      <a:pt x="156" y="186"/>
                      <a:pt x="156" y="155"/>
                      <a:pt x="156" y="155"/>
                    </a:cubicBezTo>
                    <a:cubicBezTo>
                      <a:pt x="156" y="124"/>
                      <a:pt x="156" y="124"/>
                      <a:pt x="156" y="124"/>
                    </a:cubicBezTo>
                    <a:cubicBezTo>
                      <a:pt x="156" y="124"/>
                      <a:pt x="156" y="124"/>
                      <a:pt x="156" y="94"/>
                    </a:cubicBezTo>
                    <a:lnTo>
                      <a:pt x="156" y="94"/>
                    </a:lnTo>
                    <a:lnTo>
                      <a:pt x="156" y="94"/>
                    </a:lnTo>
                    <a:cubicBezTo>
                      <a:pt x="156" y="94"/>
                      <a:pt x="156" y="94"/>
                      <a:pt x="156" y="62"/>
                    </a:cubicBezTo>
                    <a:lnTo>
                      <a:pt x="156" y="62"/>
                    </a:lnTo>
                    <a:lnTo>
                      <a:pt x="156" y="62"/>
                    </a:lnTo>
                    <a:lnTo>
                      <a:pt x="156" y="62"/>
                    </a:lnTo>
                    <a:lnTo>
                      <a:pt x="156" y="62"/>
                    </a:lnTo>
                    <a:cubicBezTo>
                      <a:pt x="156" y="62"/>
                      <a:pt x="156" y="62"/>
                      <a:pt x="156" y="31"/>
                    </a:cubicBezTo>
                    <a:cubicBezTo>
                      <a:pt x="124" y="31"/>
                      <a:pt x="124" y="31"/>
                      <a:pt x="124" y="31"/>
                    </a:cubicBezTo>
                    <a:cubicBezTo>
                      <a:pt x="124" y="0"/>
                      <a:pt x="124" y="0"/>
                      <a:pt x="124" y="0"/>
                    </a:cubicBezTo>
                    <a:lnTo>
                      <a:pt x="124" y="0"/>
                    </a:lnTo>
                    <a:lnTo>
                      <a:pt x="124" y="0"/>
                    </a:lnTo>
                    <a:lnTo>
                      <a:pt x="124" y="0"/>
                    </a:lnTo>
                    <a:lnTo>
                      <a:pt x="124" y="0"/>
                    </a:lnTo>
                    <a:cubicBezTo>
                      <a:pt x="93" y="0"/>
                      <a:pt x="93" y="0"/>
                      <a:pt x="93" y="0"/>
                    </a:cubicBezTo>
                    <a:lnTo>
                      <a:pt x="93" y="0"/>
                    </a:lnTo>
                    <a:cubicBezTo>
                      <a:pt x="93" y="31"/>
                      <a:pt x="63" y="31"/>
                      <a:pt x="63" y="31"/>
                    </a:cubicBezTo>
                    <a:cubicBezTo>
                      <a:pt x="63" y="31"/>
                      <a:pt x="63" y="31"/>
                      <a:pt x="31" y="31"/>
                    </a:cubicBezTo>
                    <a:lnTo>
                      <a:pt x="31" y="31"/>
                    </a:lnTo>
                    <a:lnTo>
                      <a:pt x="31" y="31"/>
                    </a:lnTo>
                    <a:lnTo>
                      <a:pt x="31" y="31"/>
                    </a:lnTo>
                    <a:lnTo>
                      <a:pt x="31" y="31"/>
                    </a:lnTo>
                    <a:cubicBezTo>
                      <a:pt x="31" y="62"/>
                      <a:pt x="31" y="62"/>
                      <a:pt x="31" y="62"/>
                    </a:cubicBezTo>
                    <a:lnTo>
                      <a:pt x="31" y="62"/>
                    </a:lnTo>
                    <a:cubicBezTo>
                      <a:pt x="31" y="94"/>
                      <a:pt x="31" y="94"/>
                      <a:pt x="0" y="94"/>
                    </a:cubicBezTo>
                    <a:cubicBezTo>
                      <a:pt x="0" y="94"/>
                      <a:pt x="0" y="94"/>
                      <a:pt x="0" y="124"/>
                    </a:cubicBezTo>
                    <a:lnTo>
                      <a:pt x="0" y="124"/>
                    </a:lnTo>
                    <a:cubicBezTo>
                      <a:pt x="31" y="124"/>
                      <a:pt x="31" y="124"/>
                      <a:pt x="31" y="124"/>
                    </a:cubicBezTo>
                    <a:lnTo>
                      <a:pt x="31" y="124"/>
                    </a:lnTo>
                    <a:cubicBezTo>
                      <a:pt x="31" y="124"/>
                      <a:pt x="31" y="124"/>
                      <a:pt x="31" y="155"/>
                    </a:cubicBezTo>
                    <a:cubicBezTo>
                      <a:pt x="63" y="155"/>
                      <a:pt x="63" y="186"/>
                      <a:pt x="63" y="186"/>
                    </a:cubicBezTo>
                    <a:lnTo>
                      <a:pt x="63" y="186"/>
                    </a:lnTo>
                    <a:lnTo>
                      <a:pt x="63" y="218"/>
                    </a:lnTo>
                    <a:cubicBezTo>
                      <a:pt x="63" y="218"/>
                      <a:pt x="93" y="218"/>
                      <a:pt x="93" y="248"/>
                    </a:cubicBezTo>
                    <a:lnTo>
                      <a:pt x="93" y="248"/>
                    </a:lnTo>
                    <a:cubicBezTo>
                      <a:pt x="93" y="248"/>
                      <a:pt x="93" y="248"/>
                      <a:pt x="63" y="248"/>
                    </a:cubicBezTo>
                    <a:cubicBezTo>
                      <a:pt x="63" y="279"/>
                      <a:pt x="63" y="279"/>
                      <a:pt x="63" y="279"/>
                    </a:cubicBezTo>
                    <a:lnTo>
                      <a:pt x="63" y="309"/>
                    </a:lnTo>
                    <a:lnTo>
                      <a:pt x="63" y="341"/>
                    </a:lnTo>
                    <a:lnTo>
                      <a:pt x="63" y="341"/>
                    </a:lnTo>
                    <a:cubicBezTo>
                      <a:pt x="93" y="341"/>
                      <a:pt x="93" y="402"/>
                      <a:pt x="93" y="433"/>
                    </a:cubicBezTo>
                    <a:lnTo>
                      <a:pt x="93" y="433"/>
                    </a:lnTo>
                    <a:lnTo>
                      <a:pt x="93" y="433"/>
                    </a:lnTo>
                    <a:lnTo>
                      <a:pt x="93" y="433"/>
                    </a:lnTo>
                    <a:cubicBezTo>
                      <a:pt x="93" y="465"/>
                      <a:pt x="93" y="465"/>
                      <a:pt x="93" y="465"/>
                    </a:cubicBezTo>
                    <a:cubicBezTo>
                      <a:pt x="93" y="465"/>
                      <a:pt x="93" y="465"/>
                      <a:pt x="124" y="465"/>
                    </a:cubicBezTo>
                    <a:cubicBezTo>
                      <a:pt x="124" y="465"/>
                      <a:pt x="93" y="465"/>
                      <a:pt x="93" y="433"/>
                    </a:cubicBezTo>
                    <a:lnTo>
                      <a:pt x="93" y="433"/>
                    </a:lnTo>
                    <a:cubicBezTo>
                      <a:pt x="93" y="433"/>
                      <a:pt x="124" y="371"/>
                      <a:pt x="156" y="371"/>
                    </a:cubicBezTo>
                    <a:cubicBezTo>
                      <a:pt x="156" y="371"/>
                      <a:pt x="186" y="371"/>
                      <a:pt x="186" y="402"/>
                    </a:cubicBezTo>
                    <a:lnTo>
                      <a:pt x="186" y="402"/>
                    </a:lnTo>
                    <a:cubicBezTo>
                      <a:pt x="217" y="402"/>
                      <a:pt x="186" y="433"/>
                      <a:pt x="186" y="433"/>
                    </a:cubicBezTo>
                    <a:cubicBezTo>
                      <a:pt x="217" y="433"/>
                      <a:pt x="217" y="433"/>
                      <a:pt x="217" y="433"/>
                    </a:cubicBezTo>
                    <a:cubicBezTo>
                      <a:pt x="217" y="433"/>
                      <a:pt x="217" y="433"/>
                      <a:pt x="248" y="433"/>
                    </a:cubicBezTo>
                    <a:cubicBezTo>
                      <a:pt x="248" y="433"/>
                      <a:pt x="248" y="433"/>
                      <a:pt x="248" y="402"/>
                    </a:cubicBezTo>
                    <a:lnTo>
                      <a:pt x="248" y="402"/>
                    </a:lnTo>
                    <a:cubicBezTo>
                      <a:pt x="248" y="371"/>
                      <a:pt x="248" y="371"/>
                      <a:pt x="280" y="341"/>
                    </a:cubicBezTo>
                    <a:lnTo>
                      <a:pt x="310" y="309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28" name="Freeform 125"/>
              <p:cNvSpPr>
                <a:spLocks noChangeArrowheads="1"/>
              </p:cNvSpPr>
              <p:nvPr/>
            </p:nvSpPr>
            <p:spPr bwMode="auto">
              <a:xfrm>
                <a:off x="5665788" y="2527300"/>
                <a:ext cx="55562" cy="77788"/>
              </a:xfrm>
              <a:custGeom>
                <a:avLst/>
                <a:gdLst>
                  <a:gd name="T0" fmla="*/ 61 w 155"/>
                  <a:gd name="T1" fmla="*/ 0 h 218"/>
                  <a:gd name="T2" fmla="*/ 61 w 155"/>
                  <a:gd name="T3" fmla="*/ 0 h 218"/>
                  <a:gd name="T4" fmla="*/ 61 w 155"/>
                  <a:gd name="T5" fmla="*/ 0 h 218"/>
                  <a:gd name="T6" fmla="*/ 61 w 155"/>
                  <a:gd name="T7" fmla="*/ 0 h 218"/>
                  <a:gd name="T8" fmla="*/ 61 w 155"/>
                  <a:gd name="T9" fmla="*/ 0 h 218"/>
                  <a:gd name="T10" fmla="*/ 61 w 155"/>
                  <a:gd name="T11" fmla="*/ 0 h 218"/>
                  <a:gd name="T12" fmla="*/ 30 w 155"/>
                  <a:gd name="T13" fmla="*/ 31 h 218"/>
                  <a:gd name="T14" fmla="*/ 30 w 155"/>
                  <a:gd name="T15" fmla="*/ 31 h 218"/>
                  <a:gd name="T16" fmla="*/ 30 w 155"/>
                  <a:gd name="T17" fmla="*/ 31 h 218"/>
                  <a:gd name="T18" fmla="*/ 0 w 155"/>
                  <a:gd name="T19" fmla="*/ 0 h 218"/>
                  <a:gd name="T20" fmla="*/ 30 w 155"/>
                  <a:gd name="T21" fmla="*/ 62 h 218"/>
                  <a:gd name="T22" fmla="*/ 30 w 155"/>
                  <a:gd name="T23" fmla="*/ 62 h 218"/>
                  <a:gd name="T24" fmla="*/ 30 w 155"/>
                  <a:gd name="T25" fmla="*/ 62 h 218"/>
                  <a:gd name="T26" fmla="*/ 61 w 155"/>
                  <a:gd name="T27" fmla="*/ 93 h 218"/>
                  <a:gd name="T28" fmla="*/ 61 w 155"/>
                  <a:gd name="T29" fmla="*/ 155 h 218"/>
                  <a:gd name="T30" fmla="*/ 61 w 155"/>
                  <a:gd name="T31" fmla="*/ 155 h 218"/>
                  <a:gd name="T32" fmla="*/ 92 w 155"/>
                  <a:gd name="T33" fmla="*/ 155 h 218"/>
                  <a:gd name="T34" fmla="*/ 92 w 155"/>
                  <a:gd name="T35" fmla="*/ 186 h 218"/>
                  <a:gd name="T36" fmla="*/ 124 w 155"/>
                  <a:gd name="T37" fmla="*/ 217 h 218"/>
                  <a:gd name="T38" fmla="*/ 154 w 155"/>
                  <a:gd name="T39" fmla="*/ 217 h 218"/>
                  <a:gd name="T40" fmla="*/ 154 w 155"/>
                  <a:gd name="T41" fmla="*/ 217 h 218"/>
                  <a:gd name="T42" fmla="*/ 154 w 155"/>
                  <a:gd name="T43" fmla="*/ 186 h 218"/>
                  <a:gd name="T44" fmla="*/ 154 w 155"/>
                  <a:gd name="T45" fmla="*/ 186 h 218"/>
                  <a:gd name="T46" fmla="*/ 124 w 155"/>
                  <a:gd name="T47" fmla="*/ 155 h 218"/>
                  <a:gd name="T48" fmla="*/ 124 w 155"/>
                  <a:gd name="T49" fmla="*/ 93 h 218"/>
                  <a:gd name="T50" fmla="*/ 124 w 155"/>
                  <a:gd name="T51" fmla="*/ 31 h 218"/>
                  <a:gd name="T52" fmla="*/ 92 w 155"/>
                  <a:gd name="T53" fmla="*/ 0 h 218"/>
                  <a:gd name="T54" fmla="*/ 92 w 155"/>
                  <a:gd name="T55" fmla="*/ 0 h 218"/>
                  <a:gd name="T56" fmla="*/ 61 w 155"/>
                  <a:gd name="T57" fmla="*/ 0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55" h="218">
                    <a:moveTo>
                      <a:pt x="61" y="0"/>
                    </a:moveTo>
                    <a:lnTo>
                      <a:pt x="61" y="0"/>
                    </a:lnTo>
                    <a:lnTo>
                      <a:pt x="61" y="0"/>
                    </a:lnTo>
                    <a:lnTo>
                      <a:pt x="61" y="0"/>
                    </a:lnTo>
                    <a:lnTo>
                      <a:pt x="61" y="0"/>
                    </a:lnTo>
                    <a:lnTo>
                      <a:pt x="61" y="0"/>
                    </a:lnTo>
                    <a:cubicBezTo>
                      <a:pt x="61" y="31"/>
                      <a:pt x="30" y="31"/>
                      <a:pt x="30" y="31"/>
                    </a:cubicBezTo>
                    <a:lnTo>
                      <a:pt x="30" y="31"/>
                    </a:lnTo>
                    <a:lnTo>
                      <a:pt x="30" y="31"/>
                    </a:lnTo>
                    <a:cubicBezTo>
                      <a:pt x="30" y="31"/>
                      <a:pt x="30" y="31"/>
                      <a:pt x="0" y="0"/>
                    </a:cubicBezTo>
                    <a:cubicBezTo>
                      <a:pt x="30" y="31"/>
                      <a:pt x="30" y="31"/>
                      <a:pt x="30" y="62"/>
                    </a:cubicBezTo>
                    <a:lnTo>
                      <a:pt x="30" y="62"/>
                    </a:lnTo>
                    <a:lnTo>
                      <a:pt x="30" y="62"/>
                    </a:lnTo>
                    <a:cubicBezTo>
                      <a:pt x="30" y="62"/>
                      <a:pt x="30" y="93"/>
                      <a:pt x="61" y="93"/>
                    </a:cubicBezTo>
                    <a:cubicBezTo>
                      <a:pt x="61" y="93"/>
                      <a:pt x="61" y="124"/>
                      <a:pt x="61" y="155"/>
                    </a:cubicBezTo>
                    <a:lnTo>
                      <a:pt x="61" y="155"/>
                    </a:lnTo>
                    <a:cubicBezTo>
                      <a:pt x="61" y="155"/>
                      <a:pt x="61" y="155"/>
                      <a:pt x="92" y="155"/>
                    </a:cubicBezTo>
                    <a:cubicBezTo>
                      <a:pt x="92" y="186"/>
                      <a:pt x="92" y="186"/>
                      <a:pt x="92" y="186"/>
                    </a:cubicBezTo>
                    <a:cubicBezTo>
                      <a:pt x="124" y="186"/>
                      <a:pt x="124" y="186"/>
                      <a:pt x="124" y="217"/>
                    </a:cubicBezTo>
                    <a:cubicBezTo>
                      <a:pt x="154" y="217"/>
                      <a:pt x="154" y="217"/>
                      <a:pt x="154" y="217"/>
                    </a:cubicBezTo>
                    <a:lnTo>
                      <a:pt x="154" y="217"/>
                    </a:lnTo>
                    <a:cubicBezTo>
                      <a:pt x="154" y="186"/>
                      <a:pt x="154" y="186"/>
                      <a:pt x="154" y="186"/>
                    </a:cubicBezTo>
                    <a:lnTo>
                      <a:pt x="154" y="186"/>
                    </a:lnTo>
                    <a:cubicBezTo>
                      <a:pt x="154" y="186"/>
                      <a:pt x="154" y="186"/>
                      <a:pt x="124" y="155"/>
                    </a:cubicBezTo>
                    <a:cubicBezTo>
                      <a:pt x="124" y="155"/>
                      <a:pt x="124" y="124"/>
                      <a:pt x="124" y="93"/>
                    </a:cubicBezTo>
                    <a:cubicBezTo>
                      <a:pt x="124" y="62"/>
                      <a:pt x="124" y="62"/>
                      <a:pt x="124" y="31"/>
                    </a:cubicBezTo>
                    <a:cubicBezTo>
                      <a:pt x="124" y="31"/>
                      <a:pt x="124" y="0"/>
                      <a:pt x="92" y="0"/>
                    </a:cubicBezTo>
                    <a:lnTo>
                      <a:pt x="92" y="0"/>
                    </a:lnTo>
                    <a:cubicBezTo>
                      <a:pt x="92" y="0"/>
                      <a:pt x="92" y="0"/>
                      <a:pt x="61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29" name="Freeform 126"/>
              <p:cNvSpPr>
                <a:spLocks noChangeArrowheads="1"/>
              </p:cNvSpPr>
              <p:nvPr/>
            </p:nvSpPr>
            <p:spPr bwMode="auto">
              <a:xfrm>
                <a:off x="5754688" y="2238375"/>
                <a:ext cx="44450" cy="66675"/>
              </a:xfrm>
              <a:custGeom>
                <a:avLst/>
                <a:gdLst>
                  <a:gd name="T0" fmla="*/ 0 w 125"/>
                  <a:gd name="T1" fmla="*/ 62 h 186"/>
                  <a:gd name="T2" fmla="*/ 0 w 125"/>
                  <a:gd name="T3" fmla="*/ 62 h 186"/>
                  <a:gd name="T4" fmla="*/ 0 w 125"/>
                  <a:gd name="T5" fmla="*/ 94 h 186"/>
                  <a:gd name="T6" fmla="*/ 0 w 125"/>
                  <a:gd name="T7" fmla="*/ 94 h 186"/>
                  <a:gd name="T8" fmla="*/ 30 w 125"/>
                  <a:gd name="T9" fmla="*/ 94 h 186"/>
                  <a:gd name="T10" fmla="*/ 30 w 125"/>
                  <a:gd name="T11" fmla="*/ 94 h 186"/>
                  <a:gd name="T12" fmla="*/ 61 w 125"/>
                  <a:gd name="T13" fmla="*/ 124 h 186"/>
                  <a:gd name="T14" fmla="*/ 61 w 125"/>
                  <a:gd name="T15" fmla="*/ 124 h 186"/>
                  <a:gd name="T16" fmla="*/ 61 w 125"/>
                  <a:gd name="T17" fmla="*/ 155 h 186"/>
                  <a:gd name="T18" fmla="*/ 61 w 125"/>
                  <a:gd name="T19" fmla="*/ 185 h 186"/>
                  <a:gd name="T20" fmla="*/ 61 w 125"/>
                  <a:gd name="T21" fmla="*/ 185 h 186"/>
                  <a:gd name="T22" fmla="*/ 61 w 125"/>
                  <a:gd name="T23" fmla="*/ 185 h 186"/>
                  <a:gd name="T24" fmla="*/ 61 w 125"/>
                  <a:gd name="T25" fmla="*/ 185 h 186"/>
                  <a:gd name="T26" fmla="*/ 92 w 125"/>
                  <a:gd name="T27" fmla="*/ 185 h 186"/>
                  <a:gd name="T28" fmla="*/ 92 w 125"/>
                  <a:gd name="T29" fmla="*/ 185 h 186"/>
                  <a:gd name="T30" fmla="*/ 92 w 125"/>
                  <a:gd name="T31" fmla="*/ 185 h 186"/>
                  <a:gd name="T32" fmla="*/ 92 w 125"/>
                  <a:gd name="T33" fmla="*/ 185 h 186"/>
                  <a:gd name="T34" fmla="*/ 124 w 125"/>
                  <a:gd name="T35" fmla="*/ 185 h 186"/>
                  <a:gd name="T36" fmla="*/ 124 w 125"/>
                  <a:gd name="T37" fmla="*/ 185 h 186"/>
                  <a:gd name="T38" fmla="*/ 124 w 125"/>
                  <a:gd name="T39" fmla="*/ 185 h 186"/>
                  <a:gd name="T40" fmla="*/ 92 w 125"/>
                  <a:gd name="T41" fmla="*/ 155 h 186"/>
                  <a:gd name="T42" fmla="*/ 92 w 125"/>
                  <a:gd name="T43" fmla="*/ 155 h 186"/>
                  <a:gd name="T44" fmla="*/ 92 w 125"/>
                  <a:gd name="T45" fmla="*/ 124 h 186"/>
                  <a:gd name="T46" fmla="*/ 92 w 125"/>
                  <a:gd name="T47" fmla="*/ 124 h 186"/>
                  <a:gd name="T48" fmla="*/ 61 w 125"/>
                  <a:gd name="T49" fmla="*/ 94 h 186"/>
                  <a:gd name="T50" fmla="*/ 30 w 125"/>
                  <a:gd name="T51" fmla="*/ 62 h 186"/>
                  <a:gd name="T52" fmla="*/ 0 w 125"/>
                  <a:gd name="T53" fmla="*/ 0 h 186"/>
                  <a:gd name="T54" fmla="*/ 0 w 125"/>
                  <a:gd name="T55" fmla="*/ 0 h 186"/>
                  <a:gd name="T56" fmla="*/ 0 w 125"/>
                  <a:gd name="T57" fmla="*/ 0 h 186"/>
                  <a:gd name="T58" fmla="*/ 0 w 125"/>
                  <a:gd name="T59" fmla="*/ 0 h 186"/>
                  <a:gd name="T60" fmla="*/ 0 w 125"/>
                  <a:gd name="T61" fmla="*/ 0 h 186"/>
                  <a:gd name="T62" fmla="*/ 0 w 125"/>
                  <a:gd name="T63" fmla="*/ 0 h 186"/>
                  <a:gd name="T64" fmla="*/ 0 w 125"/>
                  <a:gd name="T65" fmla="*/ 0 h 186"/>
                  <a:gd name="T66" fmla="*/ 0 w 125"/>
                  <a:gd name="T67" fmla="*/ 62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25" h="186">
                    <a:moveTo>
                      <a:pt x="0" y="62"/>
                    </a:moveTo>
                    <a:lnTo>
                      <a:pt x="0" y="62"/>
                    </a:lnTo>
                    <a:cubicBezTo>
                      <a:pt x="0" y="62"/>
                      <a:pt x="0" y="62"/>
                      <a:pt x="0" y="94"/>
                    </a:cubicBezTo>
                    <a:lnTo>
                      <a:pt x="0" y="94"/>
                    </a:lnTo>
                    <a:cubicBezTo>
                      <a:pt x="30" y="94"/>
                      <a:pt x="30" y="94"/>
                      <a:pt x="30" y="94"/>
                    </a:cubicBezTo>
                    <a:lnTo>
                      <a:pt x="30" y="94"/>
                    </a:lnTo>
                    <a:cubicBezTo>
                      <a:pt x="30" y="94"/>
                      <a:pt x="61" y="94"/>
                      <a:pt x="61" y="124"/>
                    </a:cubicBezTo>
                    <a:lnTo>
                      <a:pt x="61" y="124"/>
                    </a:lnTo>
                    <a:cubicBezTo>
                      <a:pt x="61" y="124"/>
                      <a:pt x="61" y="124"/>
                      <a:pt x="61" y="155"/>
                    </a:cubicBezTo>
                    <a:cubicBezTo>
                      <a:pt x="61" y="155"/>
                      <a:pt x="61" y="155"/>
                      <a:pt x="61" y="185"/>
                    </a:cubicBezTo>
                    <a:lnTo>
                      <a:pt x="61" y="185"/>
                    </a:lnTo>
                    <a:lnTo>
                      <a:pt x="61" y="185"/>
                    </a:lnTo>
                    <a:lnTo>
                      <a:pt x="61" y="185"/>
                    </a:lnTo>
                    <a:cubicBezTo>
                      <a:pt x="92" y="185"/>
                      <a:pt x="92" y="185"/>
                      <a:pt x="92" y="185"/>
                    </a:cubicBezTo>
                    <a:lnTo>
                      <a:pt x="92" y="185"/>
                    </a:lnTo>
                    <a:lnTo>
                      <a:pt x="92" y="185"/>
                    </a:lnTo>
                    <a:lnTo>
                      <a:pt x="92" y="185"/>
                    </a:lnTo>
                    <a:cubicBezTo>
                      <a:pt x="92" y="185"/>
                      <a:pt x="92" y="185"/>
                      <a:pt x="124" y="185"/>
                    </a:cubicBezTo>
                    <a:lnTo>
                      <a:pt x="124" y="185"/>
                    </a:lnTo>
                    <a:lnTo>
                      <a:pt x="124" y="185"/>
                    </a:lnTo>
                    <a:lnTo>
                      <a:pt x="92" y="155"/>
                    </a:lnTo>
                    <a:lnTo>
                      <a:pt x="92" y="155"/>
                    </a:lnTo>
                    <a:lnTo>
                      <a:pt x="92" y="124"/>
                    </a:lnTo>
                    <a:lnTo>
                      <a:pt x="92" y="124"/>
                    </a:lnTo>
                    <a:cubicBezTo>
                      <a:pt x="92" y="124"/>
                      <a:pt x="61" y="124"/>
                      <a:pt x="61" y="94"/>
                    </a:cubicBezTo>
                    <a:lnTo>
                      <a:pt x="30" y="62"/>
                    </a:lnTo>
                    <a:cubicBezTo>
                      <a:pt x="30" y="31"/>
                      <a:pt x="0" y="31"/>
                      <a:pt x="0" y="0"/>
                    </a:cubicBez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2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30" name="Freeform 127"/>
              <p:cNvSpPr>
                <a:spLocks noChangeArrowheads="1"/>
              </p:cNvSpPr>
              <p:nvPr/>
            </p:nvSpPr>
            <p:spPr bwMode="auto">
              <a:xfrm>
                <a:off x="5676900" y="2147888"/>
                <a:ext cx="66675" cy="79375"/>
              </a:xfrm>
              <a:custGeom>
                <a:avLst/>
                <a:gdLst>
                  <a:gd name="T0" fmla="*/ 31 w 187"/>
                  <a:gd name="T1" fmla="*/ 62 h 219"/>
                  <a:gd name="T2" fmla="*/ 31 w 187"/>
                  <a:gd name="T3" fmla="*/ 62 h 219"/>
                  <a:gd name="T4" fmla="*/ 31 w 187"/>
                  <a:gd name="T5" fmla="*/ 62 h 219"/>
                  <a:gd name="T6" fmla="*/ 0 w 187"/>
                  <a:gd name="T7" fmla="*/ 62 h 219"/>
                  <a:gd name="T8" fmla="*/ 0 w 187"/>
                  <a:gd name="T9" fmla="*/ 62 h 219"/>
                  <a:gd name="T10" fmla="*/ 0 w 187"/>
                  <a:gd name="T11" fmla="*/ 62 h 219"/>
                  <a:gd name="T12" fmla="*/ 0 w 187"/>
                  <a:gd name="T13" fmla="*/ 62 h 219"/>
                  <a:gd name="T14" fmla="*/ 0 w 187"/>
                  <a:gd name="T15" fmla="*/ 62 h 219"/>
                  <a:gd name="T16" fmla="*/ 0 w 187"/>
                  <a:gd name="T17" fmla="*/ 62 h 219"/>
                  <a:gd name="T18" fmla="*/ 0 w 187"/>
                  <a:gd name="T19" fmla="*/ 94 h 219"/>
                  <a:gd name="T20" fmla="*/ 0 w 187"/>
                  <a:gd name="T21" fmla="*/ 94 h 219"/>
                  <a:gd name="T22" fmla="*/ 0 w 187"/>
                  <a:gd name="T23" fmla="*/ 94 h 219"/>
                  <a:gd name="T24" fmla="*/ 0 w 187"/>
                  <a:gd name="T25" fmla="*/ 94 h 219"/>
                  <a:gd name="T26" fmla="*/ 31 w 187"/>
                  <a:gd name="T27" fmla="*/ 124 h 219"/>
                  <a:gd name="T28" fmla="*/ 31 w 187"/>
                  <a:gd name="T29" fmla="*/ 124 h 219"/>
                  <a:gd name="T30" fmla="*/ 31 w 187"/>
                  <a:gd name="T31" fmla="*/ 155 h 219"/>
                  <a:gd name="T32" fmla="*/ 31 w 187"/>
                  <a:gd name="T33" fmla="*/ 155 h 219"/>
                  <a:gd name="T34" fmla="*/ 31 w 187"/>
                  <a:gd name="T35" fmla="*/ 155 h 219"/>
                  <a:gd name="T36" fmla="*/ 31 w 187"/>
                  <a:gd name="T37" fmla="*/ 155 h 219"/>
                  <a:gd name="T38" fmla="*/ 31 w 187"/>
                  <a:gd name="T39" fmla="*/ 186 h 219"/>
                  <a:gd name="T40" fmla="*/ 31 w 187"/>
                  <a:gd name="T41" fmla="*/ 186 h 219"/>
                  <a:gd name="T42" fmla="*/ 31 w 187"/>
                  <a:gd name="T43" fmla="*/ 186 h 219"/>
                  <a:gd name="T44" fmla="*/ 31 w 187"/>
                  <a:gd name="T45" fmla="*/ 186 h 219"/>
                  <a:gd name="T46" fmla="*/ 31 w 187"/>
                  <a:gd name="T47" fmla="*/ 218 h 219"/>
                  <a:gd name="T48" fmla="*/ 62 w 187"/>
                  <a:gd name="T49" fmla="*/ 186 h 219"/>
                  <a:gd name="T50" fmla="*/ 94 w 187"/>
                  <a:gd name="T51" fmla="*/ 218 h 219"/>
                  <a:gd name="T52" fmla="*/ 94 w 187"/>
                  <a:gd name="T53" fmla="*/ 218 h 219"/>
                  <a:gd name="T54" fmla="*/ 94 w 187"/>
                  <a:gd name="T55" fmla="*/ 218 h 219"/>
                  <a:gd name="T56" fmla="*/ 94 w 187"/>
                  <a:gd name="T57" fmla="*/ 218 h 219"/>
                  <a:gd name="T58" fmla="*/ 94 w 187"/>
                  <a:gd name="T59" fmla="*/ 186 h 219"/>
                  <a:gd name="T60" fmla="*/ 94 w 187"/>
                  <a:gd name="T61" fmla="*/ 186 h 219"/>
                  <a:gd name="T62" fmla="*/ 124 w 187"/>
                  <a:gd name="T63" fmla="*/ 186 h 219"/>
                  <a:gd name="T64" fmla="*/ 155 w 187"/>
                  <a:gd name="T65" fmla="*/ 186 h 219"/>
                  <a:gd name="T66" fmla="*/ 124 w 187"/>
                  <a:gd name="T67" fmla="*/ 155 h 219"/>
                  <a:gd name="T68" fmla="*/ 124 w 187"/>
                  <a:gd name="T69" fmla="*/ 124 h 219"/>
                  <a:gd name="T70" fmla="*/ 155 w 187"/>
                  <a:gd name="T71" fmla="*/ 124 h 219"/>
                  <a:gd name="T72" fmla="*/ 155 w 187"/>
                  <a:gd name="T73" fmla="*/ 94 h 219"/>
                  <a:gd name="T74" fmla="*/ 155 w 187"/>
                  <a:gd name="T75" fmla="*/ 94 h 219"/>
                  <a:gd name="T76" fmla="*/ 186 w 187"/>
                  <a:gd name="T77" fmla="*/ 94 h 219"/>
                  <a:gd name="T78" fmla="*/ 186 w 187"/>
                  <a:gd name="T79" fmla="*/ 94 h 219"/>
                  <a:gd name="T80" fmla="*/ 186 w 187"/>
                  <a:gd name="T81" fmla="*/ 94 h 219"/>
                  <a:gd name="T82" fmla="*/ 186 w 187"/>
                  <a:gd name="T83" fmla="*/ 94 h 219"/>
                  <a:gd name="T84" fmla="*/ 186 w 187"/>
                  <a:gd name="T85" fmla="*/ 94 h 219"/>
                  <a:gd name="T86" fmla="*/ 186 w 187"/>
                  <a:gd name="T87" fmla="*/ 94 h 219"/>
                  <a:gd name="T88" fmla="*/ 155 w 187"/>
                  <a:gd name="T89" fmla="*/ 94 h 219"/>
                  <a:gd name="T90" fmla="*/ 155 w 187"/>
                  <a:gd name="T91" fmla="*/ 94 h 219"/>
                  <a:gd name="T92" fmla="*/ 155 w 187"/>
                  <a:gd name="T93" fmla="*/ 94 h 219"/>
                  <a:gd name="T94" fmla="*/ 124 w 187"/>
                  <a:gd name="T95" fmla="*/ 94 h 219"/>
                  <a:gd name="T96" fmla="*/ 124 w 187"/>
                  <a:gd name="T97" fmla="*/ 94 h 219"/>
                  <a:gd name="T98" fmla="*/ 124 w 187"/>
                  <a:gd name="T99" fmla="*/ 94 h 219"/>
                  <a:gd name="T100" fmla="*/ 124 w 187"/>
                  <a:gd name="T101" fmla="*/ 94 h 219"/>
                  <a:gd name="T102" fmla="*/ 62 w 187"/>
                  <a:gd name="T103" fmla="*/ 62 h 219"/>
                  <a:gd name="T104" fmla="*/ 62 w 187"/>
                  <a:gd name="T105" fmla="*/ 31 h 219"/>
                  <a:gd name="T106" fmla="*/ 62 w 187"/>
                  <a:gd name="T107" fmla="*/ 31 h 219"/>
                  <a:gd name="T108" fmla="*/ 62 w 187"/>
                  <a:gd name="T109" fmla="*/ 31 h 219"/>
                  <a:gd name="T110" fmla="*/ 62 w 187"/>
                  <a:gd name="T111" fmla="*/ 31 h 219"/>
                  <a:gd name="T112" fmla="*/ 62 w 187"/>
                  <a:gd name="T113" fmla="*/ 31 h 219"/>
                  <a:gd name="T114" fmla="*/ 62 w 187"/>
                  <a:gd name="T115" fmla="*/ 0 h 219"/>
                  <a:gd name="T116" fmla="*/ 62 w 187"/>
                  <a:gd name="T117" fmla="*/ 31 h 219"/>
                  <a:gd name="T118" fmla="*/ 31 w 187"/>
                  <a:gd name="T119" fmla="*/ 62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87" h="219">
                    <a:moveTo>
                      <a:pt x="31" y="62"/>
                    </a:moveTo>
                    <a:lnTo>
                      <a:pt x="31" y="62"/>
                    </a:lnTo>
                    <a:lnTo>
                      <a:pt x="31" y="62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0" y="62"/>
                    </a:lnTo>
                    <a:cubicBezTo>
                      <a:pt x="0" y="94"/>
                      <a:pt x="0" y="94"/>
                      <a:pt x="0" y="94"/>
                    </a:cubicBezTo>
                    <a:lnTo>
                      <a:pt x="0" y="94"/>
                    </a:lnTo>
                    <a:lnTo>
                      <a:pt x="0" y="94"/>
                    </a:lnTo>
                    <a:lnTo>
                      <a:pt x="0" y="94"/>
                    </a:lnTo>
                    <a:cubicBezTo>
                      <a:pt x="31" y="124"/>
                      <a:pt x="31" y="124"/>
                      <a:pt x="31" y="124"/>
                    </a:cubicBezTo>
                    <a:lnTo>
                      <a:pt x="31" y="124"/>
                    </a:lnTo>
                    <a:cubicBezTo>
                      <a:pt x="31" y="155"/>
                      <a:pt x="31" y="155"/>
                      <a:pt x="31" y="155"/>
                    </a:cubicBezTo>
                    <a:lnTo>
                      <a:pt x="31" y="155"/>
                    </a:lnTo>
                    <a:lnTo>
                      <a:pt x="31" y="155"/>
                    </a:lnTo>
                    <a:lnTo>
                      <a:pt x="31" y="155"/>
                    </a:lnTo>
                    <a:lnTo>
                      <a:pt x="31" y="186"/>
                    </a:lnTo>
                    <a:lnTo>
                      <a:pt x="31" y="186"/>
                    </a:lnTo>
                    <a:lnTo>
                      <a:pt x="31" y="186"/>
                    </a:lnTo>
                    <a:lnTo>
                      <a:pt x="31" y="186"/>
                    </a:lnTo>
                    <a:cubicBezTo>
                      <a:pt x="31" y="186"/>
                      <a:pt x="31" y="186"/>
                      <a:pt x="31" y="218"/>
                    </a:cubicBezTo>
                    <a:cubicBezTo>
                      <a:pt x="31" y="186"/>
                      <a:pt x="62" y="186"/>
                      <a:pt x="62" y="186"/>
                    </a:cubicBezTo>
                    <a:cubicBezTo>
                      <a:pt x="62" y="186"/>
                      <a:pt x="62" y="186"/>
                      <a:pt x="94" y="218"/>
                    </a:cubicBezTo>
                    <a:lnTo>
                      <a:pt x="94" y="218"/>
                    </a:lnTo>
                    <a:lnTo>
                      <a:pt x="94" y="218"/>
                    </a:lnTo>
                    <a:lnTo>
                      <a:pt x="94" y="218"/>
                    </a:lnTo>
                    <a:cubicBezTo>
                      <a:pt x="94" y="186"/>
                      <a:pt x="94" y="186"/>
                      <a:pt x="94" y="186"/>
                    </a:cubicBezTo>
                    <a:lnTo>
                      <a:pt x="94" y="186"/>
                    </a:lnTo>
                    <a:cubicBezTo>
                      <a:pt x="124" y="186"/>
                      <a:pt x="124" y="186"/>
                      <a:pt x="124" y="186"/>
                    </a:cubicBezTo>
                    <a:lnTo>
                      <a:pt x="155" y="186"/>
                    </a:lnTo>
                    <a:cubicBezTo>
                      <a:pt x="124" y="155"/>
                      <a:pt x="124" y="155"/>
                      <a:pt x="124" y="155"/>
                    </a:cubicBezTo>
                    <a:lnTo>
                      <a:pt x="124" y="124"/>
                    </a:lnTo>
                    <a:lnTo>
                      <a:pt x="155" y="124"/>
                    </a:lnTo>
                    <a:cubicBezTo>
                      <a:pt x="155" y="94"/>
                      <a:pt x="155" y="94"/>
                      <a:pt x="155" y="94"/>
                    </a:cubicBezTo>
                    <a:lnTo>
                      <a:pt x="155" y="94"/>
                    </a:lnTo>
                    <a:cubicBezTo>
                      <a:pt x="155" y="94"/>
                      <a:pt x="155" y="94"/>
                      <a:pt x="186" y="94"/>
                    </a:cubicBezTo>
                    <a:lnTo>
                      <a:pt x="186" y="94"/>
                    </a:lnTo>
                    <a:lnTo>
                      <a:pt x="186" y="94"/>
                    </a:lnTo>
                    <a:lnTo>
                      <a:pt x="186" y="94"/>
                    </a:lnTo>
                    <a:lnTo>
                      <a:pt x="186" y="94"/>
                    </a:lnTo>
                    <a:lnTo>
                      <a:pt x="186" y="94"/>
                    </a:lnTo>
                    <a:lnTo>
                      <a:pt x="155" y="94"/>
                    </a:lnTo>
                    <a:lnTo>
                      <a:pt x="155" y="94"/>
                    </a:lnTo>
                    <a:lnTo>
                      <a:pt x="155" y="94"/>
                    </a:lnTo>
                    <a:lnTo>
                      <a:pt x="124" y="94"/>
                    </a:lnTo>
                    <a:lnTo>
                      <a:pt x="124" y="94"/>
                    </a:lnTo>
                    <a:lnTo>
                      <a:pt x="124" y="94"/>
                    </a:lnTo>
                    <a:lnTo>
                      <a:pt x="124" y="94"/>
                    </a:lnTo>
                    <a:cubicBezTo>
                      <a:pt x="94" y="94"/>
                      <a:pt x="94" y="62"/>
                      <a:pt x="62" y="62"/>
                    </a:cubicBezTo>
                    <a:lnTo>
                      <a:pt x="62" y="31"/>
                    </a:lnTo>
                    <a:lnTo>
                      <a:pt x="62" y="31"/>
                    </a:lnTo>
                    <a:lnTo>
                      <a:pt x="62" y="31"/>
                    </a:lnTo>
                    <a:lnTo>
                      <a:pt x="62" y="31"/>
                    </a:lnTo>
                    <a:lnTo>
                      <a:pt x="62" y="31"/>
                    </a:lnTo>
                    <a:cubicBezTo>
                      <a:pt x="62" y="31"/>
                      <a:pt x="62" y="31"/>
                      <a:pt x="62" y="0"/>
                    </a:cubicBezTo>
                    <a:cubicBezTo>
                      <a:pt x="62" y="31"/>
                      <a:pt x="62" y="31"/>
                      <a:pt x="62" y="31"/>
                    </a:cubicBezTo>
                    <a:cubicBezTo>
                      <a:pt x="62" y="31"/>
                      <a:pt x="62" y="62"/>
                      <a:pt x="31" y="6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31" name="Freeform 128"/>
              <p:cNvSpPr>
                <a:spLocks noChangeArrowheads="1"/>
              </p:cNvSpPr>
              <p:nvPr/>
            </p:nvSpPr>
            <p:spPr bwMode="auto">
              <a:xfrm>
                <a:off x="5967413" y="2505075"/>
                <a:ext cx="57150" cy="44450"/>
              </a:xfrm>
              <a:custGeom>
                <a:avLst/>
                <a:gdLst>
                  <a:gd name="T0" fmla="*/ 0 w 157"/>
                  <a:gd name="T1" fmla="*/ 93 h 125"/>
                  <a:gd name="T2" fmla="*/ 0 w 157"/>
                  <a:gd name="T3" fmla="*/ 93 h 125"/>
                  <a:gd name="T4" fmla="*/ 0 w 157"/>
                  <a:gd name="T5" fmla="*/ 93 h 125"/>
                  <a:gd name="T6" fmla="*/ 93 w 157"/>
                  <a:gd name="T7" fmla="*/ 124 h 125"/>
                  <a:gd name="T8" fmla="*/ 93 w 157"/>
                  <a:gd name="T9" fmla="*/ 93 h 125"/>
                  <a:gd name="T10" fmla="*/ 124 w 157"/>
                  <a:gd name="T11" fmla="*/ 93 h 125"/>
                  <a:gd name="T12" fmla="*/ 124 w 157"/>
                  <a:gd name="T13" fmla="*/ 93 h 125"/>
                  <a:gd name="T14" fmla="*/ 156 w 157"/>
                  <a:gd name="T15" fmla="*/ 62 h 125"/>
                  <a:gd name="T16" fmla="*/ 156 w 157"/>
                  <a:gd name="T17" fmla="*/ 62 h 125"/>
                  <a:gd name="T18" fmla="*/ 124 w 157"/>
                  <a:gd name="T19" fmla="*/ 62 h 125"/>
                  <a:gd name="T20" fmla="*/ 124 w 157"/>
                  <a:gd name="T21" fmla="*/ 31 h 125"/>
                  <a:gd name="T22" fmla="*/ 124 w 157"/>
                  <a:gd name="T23" fmla="*/ 31 h 125"/>
                  <a:gd name="T24" fmla="*/ 124 w 157"/>
                  <a:gd name="T25" fmla="*/ 62 h 125"/>
                  <a:gd name="T26" fmla="*/ 93 w 157"/>
                  <a:gd name="T27" fmla="*/ 31 h 125"/>
                  <a:gd name="T28" fmla="*/ 93 w 157"/>
                  <a:gd name="T29" fmla="*/ 0 h 125"/>
                  <a:gd name="T30" fmla="*/ 93 w 157"/>
                  <a:gd name="T31" fmla="*/ 0 h 125"/>
                  <a:gd name="T32" fmla="*/ 62 w 157"/>
                  <a:gd name="T33" fmla="*/ 0 h 125"/>
                  <a:gd name="T34" fmla="*/ 62 w 157"/>
                  <a:gd name="T35" fmla="*/ 0 h 125"/>
                  <a:gd name="T36" fmla="*/ 62 w 157"/>
                  <a:gd name="T37" fmla="*/ 0 h 125"/>
                  <a:gd name="T38" fmla="*/ 0 w 157"/>
                  <a:gd name="T39" fmla="*/ 62 h 125"/>
                  <a:gd name="T40" fmla="*/ 0 w 157"/>
                  <a:gd name="T41" fmla="*/ 93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57" h="125">
                    <a:moveTo>
                      <a:pt x="0" y="93"/>
                    </a:moveTo>
                    <a:lnTo>
                      <a:pt x="0" y="93"/>
                    </a:lnTo>
                    <a:lnTo>
                      <a:pt x="0" y="93"/>
                    </a:lnTo>
                    <a:cubicBezTo>
                      <a:pt x="32" y="93"/>
                      <a:pt x="62" y="93"/>
                      <a:pt x="93" y="124"/>
                    </a:cubicBezTo>
                    <a:cubicBezTo>
                      <a:pt x="93" y="93"/>
                      <a:pt x="93" y="93"/>
                      <a:pt x="93" y="93"/>
                    </a:cubicBezTo>
                    <a:cubicBezTo>
                      <a:pt x="93" y="93"/>
                      <a:pt x="93" y="93"/>
                      <a:pt x="124" y="93"/>
                    </a:cubicBezTo>
                    <a:lnTo>
                      <a:pt x="124" y="93"/>
                    </a:lnTo>
                    <a:cubicBezTo>
                      <a:pt x="124" y="93"/>
                      <a:pt x="124" y="62"/>
                      <a:pt x="156" y="62"/>
                    </a:cubicBezTo>
                    <a:lnTo>
                      <a:pt x="156" y="62"/>
                    </a:lnTo>
                    <a:cubicBezTo>
                      <a:pt x="124" y="62"/>
                      <a:pt x="124" y="62"/>
                      <a:pt x="124" y="62"/>
                    </a:cubicBezTo>
                    <a:cubicBezTo>
                      <a:pt x="124" y="62"/>
                      <a:pt x="124" y="62"/>
                      <a:pt x="124" y="31"/>
                    </a:cubicBezTo>
                    <a:lnTo>
                      <a:pt x="124" y="31"/>
                    </a:lnTo>
                    <a:cubicBezTo>
                      <a:pt x="124" y="62"/>
                      <a:pt x="124" y="62"/>
                      <a:pt x="124" y="62"/>
                    </a:cubicBezTo>
                    <a:cubicBezTo>
                      <a:pt x="93" y="62"/>
                      <a:pt x="93" y="31"/>
                      <a:pt x="93" y="31"/>
                    </a:cubicBezTo>
                    <a:cubicBezTo>
                      <a:pt x="93" y="31"/>
                      <a:pt x="93" y="31"/>
                      <a:pt x="93" y="0"/>
                    </a:cubicBezTo>
                    <a:lnTo>
                      <a:pt x="93" y="0"/>
                    </a:lnTo>
                    <a:cubicBezTo>
                      <a:pt x="62" y="0"/>
                      <a:pt x="62" y="0"/>
                      <a:pt x="62" y="0"/>
                    </a:cubicBezTo>
                    <a:lnTo>
                      <a:pt x="62" y="0"/>
                    </a:lnTo>
                    <a:lnTo>
                      <a:pt x="62" y="0"/>
                    </a:lnTo>
                    <a:cubicBezTo>
                      <a:pt x="32" y="31"/>
                      <a:pt x="32" y="62"/>
                      <a:pt x="0" y="62"/>
                    </a:cubicBezTo>
                    <a:lnTo>
                      <a:pt x="0" y="93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32" name="Freeform 129"/>
              <p:cNvSpPr>
                <a:spLocks noChangeArrowheads="1"/>
              </p:cNvSpPr>
              <p:nvPr/>
            </p:nvSpPr>
            <p:spPr bwMode="auto">
              <a:xfrm>
                <a:off x="5878513" y="2560638"/>
                <a:ext cx="77787" cy="55562"/>
              </a:xfrm>
              <a:custGeom>
                <a:avLst/>
                <a:gdLst>
                  <a:gd name="T0" fmla="*/ 0 w 218"/>
                  <a:gd name="T1" fmla="*/ 155 h 156"/>
                  <a:gd name="T2" fmla="*/ 0 w 218"/>
                  <a:gd name="T3" fmla="*/ 155 h 156"/>
                  <a:gd name="T4" fmla="*/ 0 w 218"/>
                  <a:gd name="T5" fmla="*/ 155 h 156"/>
                  <a:gd name="T6" fmla="*/ 62 w 218"/>
                  <a:gd name="T7" fmla="*/ 124 h 156"/>
                  <a:gd name="T8" fmla="*/ 62 w 218"/>
                  <a:gd name="T9" fmla="*/ 124 h 156"/>
                  <a:gd name="T10" fmla="*/ 62 w 218"/>
                  <a:gd name="T11" fmla="*/ 124 h 156"/>
                  <a:gd name="T12" fmla="*/ 62 w 218"/>
                  <a:gd name="T13" fmla="*/ 124 h 156"/>
                  <a:gd name="T14" fmla="*/ 93 w 218"/>
                  <a:gd name="T15" fmla="*/ 155 h 156"/>
                  <a:gd name="T16" fmla="*/ 124 w 218"/>
                  <a:gd name="T17" fmla="*/ 155 h 156"/>
                  <a:gd name="T18" fmla="*/ 124 w 218"/>
                  <a:gd name="T19" fmla="*/ 155 h 156"/>
                  <a:gd name="T20" fmla="*/ 124 w 218"/>
                  <a:gd name="T21" fmla="*/ 155 h 156"/>
                  <a:gd name="T22" fmla="*/ 124 w 218"/>
                  <a:gd name="T23" fmla="*/ 155 h 156"/>
                  <a:gd name="T24" fmla="*/ 156 w 218"/>
                  <a:gd name="T25" fmla="*/ 124 h 156"/>
                  <a:gd name="T26" fmla="*/ 156 w 218"/>
                  <a:gd name="T27" fmla="*/ 124 h 156"/>
                  <a:gd name="T28" fmla="*/ 156 w 218"/>
                  <a:gd name="T29" fmla="*/ 93 h 156"/>
                  <a:gd name="T30" fmla="*/ 186 w 218"/>
                  <a:gd name="T31" fmla="*/ 93 h 156"/>
                  <a:gd name="T32" fmla="*/ 186 w 218"/>
                  <a:gd name="T33" fmla="*/ 62 h 156"/>
                  <a:gd name="T34" fmla="*/ 186 w 218"/>
                  <a:gd name="T35" fmla="*/ 31 h 156"/>
                  <a:gd name="T36" fmla="*/ 186 w 218"/>
                  <a:gd name="T37" fmla="*/ 31 h 156"/>
                  <a:gd name="T38" fmla="*/ 186 w 218"/>
                  <a:gd name="T39" fmla="*/ 31 h 156"/>
                  <a:gd name="T40" fmla="*/ 217 w 218"/>
                  <a:gd name="T41" fmla="*/ 0 h 156"/>
                  <a:gd name="T42" fmla="*/ 217 w 218"/>
                  <a:gd name="T43" fmla="*/ 0 h 156"/>
                  <a:gd name="T44" fmla="*/ 186 w 218"/>
                  <a:gd name="T45" fmla="*/ 31 h 156"/>
                  <a:gd name="T46" fmla="*/ 156 w 218"/>
                  <a:gd name="T47" fmla="*/ 31 h 156"/>
                  <a:gd name="T48" fmla="*/ 156 w 218"/>
                  <a:gd name="T49" fmla="*/ 31 h 156"/>
                  <a:gd name="T50" fmla="*/ 156 w 218"/>
                  <a:gd name="T51" fmla="*/ 0 h 156"/>
                  <a:gd name="T52" fmla="*/ 124 w 218"/>
                  <a:gd name="T53" fmla="*/ 31 h 156"/>
                  <a:gd name="T54" fmla="*/ 124 w 218"/>
                  <a:gd name="T55" fmla="*/ 31 h 156"/>
                  <a:gd name="T56" fmla="*/ 93 w 218"/>
                  <a:gd name="T57" fmla="*/ 62 h 156"/>
                  <a:gd name="T58" fmla="*/ 93 w 218"/>
                  <a:gd name="T59" fmla="*/ 93 h 156"/>
                  <a:gd name="T60" fmla="*/ 32 w 218"/>
                  <a:gd name="T61" fmla="*/ 93 h 156"/>
                  <a:gd name="T62" fmla="*/ 32 w 218"/>
                  <a:gd name="T63" fmla="*/ 93 h 156"/>
                  <a:gd name="T64" fmla="*/ 0 w 218"/>
                  <a:gd name="T65" fmla="*/ 155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18" h="156">
                    <a:moveTo>
                      <a:pt x="0" y="155"/>
                    </a:moveTo>
                    <a:lnTo>
                      <a:pt x="0" y="155"/>
                    </a:lnTo>
                    <a:lnTo>
                      <a:pt x="0" y="155"/>
                    </a:lnTo>
                    <a:cubicBezTo>
                      <a:pt x="32" y="155"/>
                      <a:pt x="32" y="124"/>
                      <a:pt x="62" y="124"/>
                    </a:cubicBezTo>
                    <a:lnTo>
                      <a:pt x="62" y="124"/>
                    </a:lnTo>
                    <a:lnTo>
                      <a:pt x="62" y="124"/>
                    </a:lnTo>
                    <a:lnTo>
                      <a:pt x="62" y="124"/>
                    </a:lnTo>
                    <a:cubicBezTo>
                      <a:pt x="62" y="124"/>
                      <a:pt x="93" y="124"/>
                      <a:pt x="93" y="155"/>
                    </a:cubicBezTo>
                    <a:cubicBezTo>
                      <a:pt x="124" y="155"/>
                      <a:pt x="124" y="155"/>
                      <a:pt x="124" y="155"/>
                    </a:cubicBezTo>
                    <a:lnTo>
                      <a:pt x="124" y="155"/>
                    </a:lnTo>
                    <a:lnTo>
                      <a:pt x="124" y="155"/>
                    </a:lnTo>
                    <a:lnTo>
                      <a:pt x="124" y="155"/>
                    </a:lnTo>
                    <a:cubicBezTo>
                      <a:pt x="124" y="155"/>
                      <a:pt x="124" y="124"/>
                      <a:pt x="156" y="124"/>
                    </a:cubicBezTo>
                    <a:lnTo>
                      <a:pt x="156" y="124"/>
                    </a:lnTo>
                    <a:cubicBezTo>
                      <a:pt x="156" y="124"/>
                      <a:pt x="156" y="124"/>
                      <a:pt x="156" y="93"/>
                    </a:cubicBezTo>
                    <a:cubicBezTo>
                      <a:pt x="186" y="93"/>
                      <a:pt x="186" y="93"/>
                      <a:pt x="186" y="93"/>
                    </a:cubicBezTo>
                    <a:cubicBezTo>
                      <a:pt x="186" y="93"/>
                      <a:pt x="186" y="93"/>
                      <a:pt x="186" y="62"/>
                    </a:cubicBezTo>
                    <a:lnTo>
                      <a:pt x="186" y="31"/>
                    </a:lnTo>
                    <a:lnTo>
                      <a:pt x="186" y="31"/>
                    </a:lnTo>
                    <a:lnTo>
                      <a:pt x="186" y="31"/>
                    </a:lnTo>
                    <a:cubicBezTo>
                      <a:pt x="186" y="31"/>
                      <a:pt x="186" y="0"/>
                      <a:pt x="217" y="0"/>
                    </a:cubicBezTo>
                    <a:lnTo>
                      <a:pt x="217" y="0"/>
                    </a:lnTo>
                    <a:cubicBezTo>
                      <a:pt x="186" y="31"/>
                      <a:pt x="186" y="31"/>
                      <a:pt x="186" y="31"/>
                    </a:cubicBezTo>
                    <a:lnTo>
                      <a:pt x="156" y="31"/>
                    </a:lnTo>
                    <a:lnTo>
                      <a:pt x="156" y="31"/>
                    </a:lnTo>
                    <a:lnTo>
                      <a:pt x="156" y="0"/>
                    </a:lnTo>
                    <a:cubicBezTo>
                      <a:pt x="156" y="31"/>
                      <a:pt x="124" y="31"/>
                      <a:pt x="124" y="31"/>
                    </a:cubicBezTo>
                    <a:lnTo>
                      <a:pt x="124" y="31"/>
                    </a:lnTo>
                    <a:cubicBezTo>
                      <a:pt x="124" y="62"/>
                      <a:pt x="124" y="62"/>
                      <a:pt x="93" y="62"/>
                    </a:cubicBezTo>
                    <a:lnTo>
                      <a:pt x="93" y="93"/>
                    </a:lnTo>
                    <a:cubicBezTo>
                      <a:pt x="62" y="93"/>
                      <a:pt x="32" y="93"/>
                      <a:pt x="32" y="93"/>
                    </a:cubicBezTo>
                    <a:lnTo>
                      <a:pt x="32" y="93"/>
                    </a:lnTo>
                    <a:cubicBezTo>
                      <a:pt x="32" y="124"/>
                      <a:pt x="0" y="124"/>
                      <a:pt x="0" y="15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33" name="Freeform 130"/>
              <p:cNvSpPr>
                <a:spLocks noChangeArrowheads="1"/>
              </p:cNvSpPr>
              <p:nvPr/>
            </p:nvSpPr>
            <p:spPr bwMode="auto">
              <a:xfrm>
                <a:off x="5710238" y="2125663"/>
                <a:ext cx="88900" cy="77787"/>
              </a:xfrm>
              <a:custGeom>
                <a:avLst/>
                <a:gdLst>
                  <a:gd name="T0" fmla="*/ 216 w 249"/>
                  <a:gd name="T1" fmla="*/ 93 h 218"/>
                  <a:gd name="T2" fmla="*/ 216 w 249"/>
                  <a:gd name="T3" fmla="*/ 93 h 218"/>
                  <a:gd name="T4" fmla="*/ 216 w 249"/>
                  <a:gd name="T5" fmla="*/ 93 h 218"/>
                  <a:gd name="T6" fmla="*/ 185 w 249"/>
                  <a:gd name="T7" fmla="*/ 62 h 218"/>
                  <a:gd name="T8" fmla="*/ 185 w 249"/>
                  <a:gd name="T9" fmla="*/ 32 h 218"/>
                  <a:gd name="T10" fmla="*/ 185 w 249"/>
                  <a:gd name="T11" fmla="*/ 32 h 218"/>
                  <a:gd name="T12" fmla="*/ 185 w 249"/>
                  <a:gd name="T13" fmla="*/ 32 h 218"/>
                  <a:gd name="T14" fmla="*/ 185 w 249"/>
                  <a:gd name="T15" fmla="*/ 32 h 218"/>
                  <a:gd name="T16" fmla="*/ 185 w 249"/>
                  <a:gd name="T17" fmla="*/ 32 h 218"/>
                  <a:gd name="T18" fmla="*/ 154 w 249"/>
                  <a:gd name="T19" fmla="*/ 32 h 218"/>
                  <a:gd name="T20" fmla="*/ 154 w 249"/>
                  <a:gd name="T21" fmla="*/ 32 h 218"/>
                  <a:gd name="T22" fmla="*/ 124 w 249"/>
                  <a:gd name="T23" fmla="*/ 0 h 218"/>
                  <a:gd name="T24" fmla="*/ 124 w 249"/>
                  <a:gd name="T25" fmla="*/ 0 h 218"/>
                  <a:gd name="T26" fmla="*/ 124 w 249"/>
                  <a:gd name="T27" fmla="*/ 0 h 218"/>
                  <a:gd name="T28" fmla="*/ 124 w 249"/>
                  <a:gd name="T29" fmla="*/ 0 h 218"/>
                  <a:gd name="T30" fmla="*/ 124 w 249"/>
                  <a:gd name="T31" fmla="*/ 0 h 218"/>
                  <a:gd name="T32" fmla="*/ 124 w 249"/>
                  <a:gd name="T33" fmla="*/ 0 h 218"/>
                  <a:gd name="T34" fmla="*/ 124 w 249"/>
                  <a:gd name="T35" fmla="*/ 0 h 218"/>
                  <a:gd name="T36" fmla="*/ 124 w 249"/>
                  <a:gd name="T37" fmla="*/ 32 h 218"/>
                  <a:gd name="T38" fmla="*/ 124 w 249"/>
                  <a:gd name="T39" fmla="*/ 32 h 218"/>
                  <a:gd name="T40" fmla="*/ 92 w 249"/>
                  <a:gd name="T41" fmla="*/ 32 h 218"/>
                  <a:gd name="T42" fmla="*/ 92 w 249"/>
                  <a:gd name="T43" fmla="*/ 32 h 218"/>
                  <a:gd name="T44" fmla="*/ 92 w 249"/>
                  <a:gd name="T45" fmla="*/ 32 h 218"/>
                  <a:gd name="T46" fmla="*/ 61 w 249"/>
                  <a:gd name="T47" fmla="*/ 32 h 218"/>
                  <a:gd name="T48" fmla="*/ 30 w 249"/>
                  <a:gd name="T49" fmla="*/ 32 h 218"/>
                  <a:gd name="T50" fmla="*/ 30 w 249"/>
                  <a:gd name="T51" fmla="*/ 32 h 218"/>
                  <a:gd name="T52" fmla="*/ 30 w 249"/>
                  <a:gd name="T53" fmla="*/ 32 h 218"/>
                  <a:gd name="T54" fmla="*/ 30 w 249"/>
                  <a:gd name="T55" fmla="*/ 32 h 218"/>
                  <a:gd name="T56" fmla="*/ 30 w 249"/>
                  <a:gd name="T57" fmla="*/ 32 h 218"/>
                  <a:gd name="T58" fmla="*/ 0 w 249"/>
                  <a:gd name="T59" fmla="*/ 32 h 218"/>
                  <a:gd name="T60" fmla="*/ 30 w 249"/>
                  <a:gd name="T61" fmla="*/ 32 h 218"/>
                  <a:gd name="T62" fmla="*/ 30 w 249"/>
                  <a:gd name="T63" fmla="*/ 32 h 218"/>
                  <a:gd name="T64" fmla="*/ 30 w 249"/>
                  <a:gd name="T65" fmla="*/ 93 h 218"/>
                  <a:gd name="T66" fmla="*/ 30 w 249"/>
                  <a:gd name="T67" fmla="*/ 93 h 218"/>
                  <a:gd name="T68" fmla="*/ 30 w 249"/>
                  <a:gd name="T69" fmla="*/ 93 h 218"/>
                  <a:gd name="T70" fmla="*/ 61 w 249"/>
                  <a:gd name="T71" fmla="*/ 93 h 218"/>
                  <a:gd name="T72" fmla="*/ 61 w 249"/>
                  <a:gd name="T73" fmla="*/ 62 h 218"/>
                  <a:gd name="T74" fmla="*/ 61 w 249"/>
                  <a:gd name="T75" fmla="*/ 62 h 218"/>
                  <a:gd name="T76" fmla="*/ 92 w 249"/>
                  <a:gd name="T77" fmla="*/ 93 h 218"/>
                  <a:gd name="T78" fmla="*/ 92 w 249"/>
                  <a:gd name="T79" fmla="*/ 93 h 218"/>
                  <a:gd name="T80" fmla="*/ 92 w 249"/>
                  <a:gd name="T81" fmla="*/ 93 h 218"/>
                  <a:gd name="T82" fmla="*/ 124 w 249"/>
                  <a:gd name="T83" fmla="*/ 93 h 218"/>
                  <a:gd name="T84" fmla="*/ 124 w 249"/>
                  <a:gd name="T85" fmla="*/ 156 h 218"/>
                  <a:gd name="T86" fmla="*/ 124 w 249"/>
                  <a:gd name="T87" fmla="*/ 156 h 218"/>
                  <a:gd name="T88" fmla="*/ 124 w 249"/>
                  <a:gd name="T89" fmla="*/ 156 h 218"/>
                  <a:gd name="T90" fmla="*/ 154 w 249"/>
                  <a:gd name="T91" fmla="*/ 186 h 218"/>
                  <a:gd name="T92" fmla="*/ 154 w 249"/>
                  <a:gd name="T93" fmla="*/ 186 h 218"/>
                  <a:gd name="T94" fmla="*/ 154 w 249"/>
                  <a:gd name="T95" fmla="*/ 186 h 218"/>
                  <a:gd name="T96" fmla="*/ 124 w 249"/>
                  <a:gd name="T97" fmla="*/ 186 h 218"/>
                  <a:gd name="T98" fmla="*/ 124 w 249"/>
                  <a:gd name="T99" fmla="*/ 186 h 218"/>
                  <a:gd name="T100" fmla="*/ 124 w 249"/>
                  <a:gd name="T101" fmla="*/ 217 h 218"/>
                  <a:gd name="T102" fmla="*/ 124 w 249"/>
                  <a:gd name="T103" fmla="*/ 217 h 218"/>
                  <a:gd name="T104" fmla="*/ 124 w 249"/>
                  <a:gd name="T105" fmla="*/ 217 h 218"/>
                  <a:gd name="T106" fmla="*/ 124 w 249"/>
                  <a:gd name="T107" fmla="*/ 217 h 218"/>
                  <a:gd name="T108" fmla="*/ 124 w 249"/>
                  <a:gd name="T109" fmla="*/ 217 h 218"/>
                  <a:gd name="T110" fmla="*/ 154 w 249"/>
                  <a:gd name="T111" fmla="*/ 186 h 218"/>
                  <a:gd name="T112" fmla="*/ 154 w 249"/>
                  <a:gd name="T113" fmla="*/ 186 h 218"/>
                  <a:gd name="T114" fmla="*/ 185 w 249"/>
                  <a:gd name="T115" fmla="*/ 156 h 218"/>
                  <a:gd name="T116" fmla="*/ 216 w 249"/>
                  <a:gd name="T117" fmla="*/ 156 h 218"/>
                  <a:gd name="T118" fmla="*/ 216 w 249"/>
                  <a:gd name="T119" fmla="*/ 124 h 218"/>
                  <a:gd name="T120" fmla="*/ 216 w 249"/>
                  <a:gd name="T121" fmla="*/ 124 h 218"/>
                  <a:gd name="T122" fmla="*/ 248 w 249"/>
                  <a:gd name="T123" fmla="*/ 93 h 218"/>
                  <a:gd name="T124" fmla="*/ 216 w 249"/>
                  <a:gd name="T125" fmla="*/ 93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49" h="218">
                    <a:moveTo>
                      <a:pt x="216" y="93"/>
                    </a:moveTo>
                    <a:lnTo>
                      <a:pt x="216" y="93"/>
                    </a:lnTo>
                    <a:lnTo>
                      <a:pt x="216" y="93"/>
                    </a:lnTo>
                    <a:cubicBezTo>
                      <a:pt x="185" y="62"/>
                      <a:pt x="185" y="62"/>
                      <a:pt x="185" y="62"/>
                    </a:cubicBezTo>
                    <a:lnTo>
                      <a:pt x="185" y="32"/>
                    </a:lnTo>
                    <a:lnTo>
                      <a:pt x="185" y="32"/>
                    </a:lnTo>
                    <a:lnTo>
                      <a:pt x="185" y="32"/>
                    </a:lnTo>
                    <a:lnTo>
                      <a:pt x="185" y="32"/>
                    </a:lnTo>
                    <a:lnTo>
                      <a:pt x="185" y="32"/>
                    </a:lnTo>
                    <a:lnTo>
                      <a:pt x="154" y="32"/>
                    </a:lnTo>
                    <a:lnTo>
                      <a:pt x="154" y="32"/>
                    </a:lnTo>
                    <a:cubicBezTo>
                      <a:pt x="154" y="32"/>
                      <a:pt x="154" y="0"/>
                      <a:pt x="124" y="0"/>
                    </a:cubicBezTo>
                    <a:lnTo>
                      <a:pt x="124" y="0"/>
                    </a:lnTo>
                    <a:lnTo>
                      <a:pt x="124" y="0"/>
                    </a:lnTo>
                    <a:lnTo>
                      <a:pt x="124" y="0"/>
                    </a:lnTo>
                    <a:lnTo>
                      <a:pt x="124" y="0"/>
                    </a:lnTo>
                    <a:lnTo>
                      <a:pt x="124" y="0"/>
                    </a:lnTo>
                    <a:lnTo>
                      <a:pt x="124" y="0"/>
                    </a:lnTo>
                    <a:cubicBezTo>
                      <a:pt x="124" y="0"/>
                      <a:pt x="124" y="0"/>
                      <a:pt x="124" y="32"/>
                    </a:cubicBezTo>
                    <a:lnTo>
                      <a:pt x="124" y="32"/>
                    </a:lnTo>
                    <a:lnTo>
                      <a:pt x="92" y="32"/>
                    </a:lnTo>
                    <a:lnTo>
                      <a:pt x="92" y="32"/>
                    </a:lnTo>
                    <a:lnTo>
                      <a:pt x="92" y="32"/>
                    </a:lnTo>
                    <a:cubicBezTo>
                      <a:pt x="92" y="32"/>
                      <a:pt x="92" y="32"/>
                      <a:pt x="61" y="32"/>
                    </a:cubicBezTo>
                    <a:cubicBezTo>
                      <a:pt x="61" y="32"/>
                      <a:pt x="61" y="32"/>
                      <a:pt x="30" y="32"/>
                    </a:cubicBezTo>
                    <a:lnTo>
                      <a:pt x="30" y="32"/>
                    </a:lnTo>
                    <a:lnTo>
                      <a:pt x="30" y="32"/>
                    </a:lnTo>
                    <a:lnTo>
                      <a:pt x="30" y="32"/>
                    </a:lnTo>
                    <a:lnTo>
                      <a:pt x="30" y="32"/>
                    </a:lnTo>
                    <a:cubicBezTo>
                      <a:pt x="30" y="32"/>
                      <a:pt x="30" y="32"/>
                      <a:pt x="0" y="32"/>
                    </a:cubicBezTo>
                    <a:cubicBezTo>
                      <a:pt x="0" y="32"/>
                      <a:pt x="0" y="32"/>
                      <a:pt x="30" y="32"/>
                    </a:cubicBezTo>
                    <a:lnTo>
                      <a:pt x="30" y="32"/>
                    </a:lnTo>
                    <a:cubicBezTo>
                      <a:pt x="30" y="62"/>
                      <a:pt x="30" y="62"/>
                      <a:pt x="30" y="93"/>
                    </a:cubicBezTo>
                    <a:lnTo>
                      <a:pt x="30" y="93"/>
                    </a:lnTo>
                    <a:lnTo>
                      <a:pt x="30" y="93"/>
                    </a:lnTo>
                    <a:cubicBezTo>
                      <a:pt x="30" y="93"/>
                      <a:pt x="30" y="93"/>
                      <a:pt x="61" y="93"/>
                    </a:cubicBezTo>
                    <a:lnTo>
                      <a:pt x="61" y="62"/>
                    </a:lnTo>
                    <a:lnTo>
                      <a:pt x="61" y="62"/>
                    </a:lnTo>
                    <a:cubicBezTo>
                      <a:pt x="92" y="93"/>
                      <a:pt x="92" y="93"/>
                      <a:pt x="92" y="93"/>
                    </a:cubicBezTo>
                    <a:lnTo>
                      <a:pt x="92" y="93"/>
                    </a:lnTo>
                    <a:lnTo>
                      <a:pt x="92" y="93"/>
                    </a:lnTo>
                    <a:lnTo>
                      <a:pt x="124" y="93"/>
                    </a:lnTo>
                    <a:cubicBezTo>
                      <a:pt x="124" y="124"/>
                      <a:pt x="124" y="124"/>
                      <a:pt x="124" y="156"/>
                    </a:cubicBezTo>
                    <a:lnTo>
                      <a:pt x="124" y="156"/>
                    </a:lnTo>
                    <a:lnTo>
                      <a:pt x="124" y="156"/>
                    </a:lnTo>
                    <a:cubicBezTo>
                      <a:pt x="154" y="156"/>
                      <a:pt x="154" y="156"/>
                      <a:pt x="154" y="186"/>
                    </a:cubicBezTo>
                    <a:lnTo>
                      <a:pt x="154" y="186"/>
                    </a:lnTo>
                    <a:lnTo>
                      <a:pt x="154" y="186"/>
                    </a:lnTo>
                    <a:lnTo>
                      <a:pt x="124" y="186"/>
                    </a:lnTo>
                    <a:lnTo>
                      <a:pt x="124" y="186"/>
                    </a:lnTo>
                    <a:lnTo>
                      <a:pt x="124" y="217"/>
                    </a:lnTo>
                    <a:lnTo>
                      <a:pt x="124" y="217"/>
                    </a:lnTo>
                    <a:lnTo>
                      <a:pt x="124" y="217"/>
                    </a:lnTo>
                    <a:lnTo>
                      <a:pt x="124" y="217"/>
                    </a:lnTo>
                    <a:lnTo>
                      <a:pt x="124" y="217"/>
                    </a:lnTo>
                    <a:lnTo>
                      <a:pt x="154" y="186"/>
                    </a:lnTo>
                    <a:lnTo>
                      <a:pt x="154" y="186"/>
                    </a:lnTo>
                    <a:cubicBezTo>
                      <a:pt x="154" y="156"/>
                      <a:pt x="185" y="156"/>
                      <a:pt x="185" y="156"/>
                    </a:cubicBezTo>
                    <a:cubicBezTo>
                      <a:pt x="185" y="156"/>
                      <a:pt x="185" y="156"/>
                      <a:pt x="216" y="156"/>
                    </a:cubicBezTo>
                    <a:cubicBezTo>
                      <a:pt x="216" y="124"/>
                      <a:pt x="216" y="124"/>
                      <a:pt x="216" y="124"/>
                    </a:cubicBezTo>
                    <a:lnTo>
                      <a:pt x="216" y="124"/>
                    </a:lnTo>
                    <a:cubicBezTo>
                      <a:pt x="216" y="93"/>
                      <a:pt x="216" y="93"/>
                      <a:pt x="248" y="93"/>
                    </a:cubicBezTo>
                    <a:cubicBezTo>
                      <a:pt x="248" y="93"/>
                      <a:pt x="248" y="93"/>
                      <a:pt x="216" y="93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34" name="Freeform 131"/>
              <p:cNvSpPr>
                <a:spLocks noChangeArrowheads="1"/>
              </p:cNvSpPr>
              <p:nvPr/>
            </p:nvSpPr>
            <p:spPr bwMode="auto">
              <a:xfrm>
                <a:off x="5776913" y="2282825"/>
                <a:ext cx="55562" cy="133350"/>
              </a:xfrm>
              <a:custGeom>
                <a:avLst/>
                <a:gdLst>
                  <a:gd name="T0" fmla="*/ 63 w 156"/>
                  <a:gd name="T1" fmla="*/ 278 h 372"/>
                  <a:gd name="T2" fmla="*/ 63 w 156"/>
                  <a:gd name="T3" fmla="*/ 278 h 372"/>
                  <a:gd name="T4" fmla="*/ 63 w 156"/>
                  <a:gd name="T5" fmla="*/ 278 h 372"/>
                  <a:gd name="T6" fmla="*/ 63 w 156"/>
                  <a:gd name="T7" fmla="*/ 278 h 372"/>
                  <a:gd name="T8" fmla="*/ 31 w 156"/>
                  <a:gd name="T9" fmla="*/ 309 h 372"/>
                  <a:gd name="T10" fmla="*/ 31 w 156"/>
                  <a:gd name="T11" fmla="*/ 309 h 372"/>
                  <a:gd name="T12" fmla="*/ 31 w 156"/>
                  <a:gd name="T13" fmla="*/ 309 h 372"/>
                  <a:gd name="T14" fmla="*/ 31 w 156"/>
                  <a:gd name="T15" fmla="*/ 309 h 372"/>
                  <a:gd name="T16" fmla="*/ 31 w 156"/>
                  <a:gd name="T17" fmla="*/ 309 h 372"/>
                  <a:gd name="T18" fmla="*/ 0 w 156"/>
                  <a:gd name="T19" fmla="*/ 341 h 372"/>
                  <a:gd name="T20" fmla="*/ 0 w 156"/>
                  <a:gd name="T21" fmla="*/ 341 h 372"/>
                  <a:gd name="T22" fmla="*/ 0 w 156"/>
                  <a:gd name="T23" fmla="*/ 341 h 372"/>
                  <a:gd name="T24" fmla="*/ 0 w 156"/>
                  <a:gd name="T25" fmla="*/ 341 h 372"/>
                  <a:gd name="T26" fmla="*/ 31 w 156"/>
                  <a:gd name="T27" fmla="*/ 371 h 372"/>
                  <a:gd name="T28" fmla="*/ 31 w 156"/>
                  <a:gd name="T29" fmla="*/ 371 h 372"/>
                  <a:gd name="T30" fmla="*/ 93 w 156"/>
                  <a:gd name="T31" fmla="*/ 341 h 372"/>
                  <a:gd name="T32" fmla="*/ 93 w 156"/>
                  <a:gd name="T33" fmla="*/ 341 h 372"/>
                  <a:gd name="T34" fmla="*/ 93 w 156"/>
                  <a:gd name="T35" fmla="*/ 309 h 372"/>
                  <a:gd name="T36" fmla="*/ 93 w 156"/>
                  <a:gd name="T37" fmla="*/ 309 h 372"/>
                  <a:gd name="T38" fmla="*/ 155 w 156"/>
                  <a:gd name="T39" fmla="*/ 247 h 372"/>
                  <a:gd name="T40" fmla="*/ 155 w 156"/>
                  <a:gd name="T41" fmla="*/ 247 h 372"/>
                  <a:gd name="T42" fmla="*/ 155 w 156"/>
                  <a:gd name="T43" fmla="*/ 217 h 372"/>
                  <a:gd name="T44" fmla="*/ 155 w 156"/>
                  <a:gd name="T45" fmla="*/ 185 h 372"/>
                  <a:gd name="T46" fmla="*/ 155 w 156"/>
                  <a:gd name="T47" fmla="*/ 154 h 372"/>
                  <a:gd name="T48" fmla="*/ 155 w 156"/>
                  <a:gd name="T49" fmla="*/ 154 h 372"/>
                  <a:gd name="T50" fmla="*/ 155 w 156"/>
                  <a:gd name="T51" fmla="*/ 123 h 372"/>
                  <a:gd name="T52" fmla="*/ 155 w 156"/>
                  <a:gd name="T53" fmla="*/ 123 h 372"/>
                  <a:gd name="T54" fmla="*/ 124 w 156"/>
                  <a:gd name="T55" fmla="*/ 31 h 372"/>
                  <a:gd name="T56" fmla="*/ 124 w 156"/>
                  <a:gd name="T57" fmla="*/ 31 h 372"/>
                  <a:gd name="T58" fmla="*/ 93 w 156"/>
                  <a:gd name="T59" fmla="*/ 31 h 372"/>
                  <a:gd name="T60" fmla="*/ 93 w 156"/>
                  <a:gd name="T61" fmla="*/ 0 h 372"/>
                  <a:gd name="T62" fmla="*/ 93 w 156"/>
                  <a:gd name="T63" fmla="*/ 31 h 372"/>
                  <a:gd name="T64" fmla="*/ 93 w 156"/>
                  <a:gd name="T65" fmla="*/ 31 h 372"/>
                  <a:gd name="T66" fmla="*/ 93 w 156"/>
                  <a:gd name="T67" fmla="*/ 31 h 372"/>
                  <a:gd name="T68" fmla="*/ 93 w 156"/>
                  <a:gd name="T69" fmla="*/ 31 h 372"/>
                  <a:gd name="T70" fmla="*/ 93 w 156"/>
                  <a:gd name="T71" fmla="*/ 31 h 372"/>
                  <a:gd name="T72" fmla="*/ 93 w 156"/>
                  <a:gd name="T73" fmla="*/ 61 h 372"/>
                  <a:gd name="T74" fmla="*/ 93 w 156"/>
                  <a:gd name="T75" fmla="*/ 93 h 372"/>
                  <a:gd name="T76" fmla="*/ 93 w 156"/>
                  <a:gd name="T77" fmla="*/ 93 h 372"/>
                  <a:gd name="T78" fmla="*/ 93 w 156"/>
                  <a:gd name="T79" fmla="*/ 93 h 372"/>
                  <a:gd name="T80" fmla="*/ 93 w 156"/>
                  <a:gd name="T81" fmla="*/ 93 h 372"/>
                  <a:gd name="T82" fmla="*/ 93 w 156"/>
                  <a:gd name="T83" fmla="*/ 123 h 372"/>
                  <a:gd name="T84" fmla="*/ 93 w 156"/>
                  <a:gd name="T85" fmla="*/ 154 h 372"/>
                  <a:gd name="T86" fmla="*/ 93 w 156"/>
                  <a:gd name="T87" fmla="*/ 185 h 372"/>
                  <a:gd name="T88" fmla="*/ 93 w 156"/>
                  <a:gd name="T89" fmla="*/ 217 h 372"/>
                  <a:gd name="T90" fmla="*/ 93 w 156"/>
                  <a:gd name="T91" fmla="*/ 247 h 372"/>
                  <a:gd name="T92" fmla="*/ 93 w 156"/>
                  <a:gd name="T93" fmla="*/ 278 h 372"/>
                  <a:gd name="T94" fmla="*/ 93 w 156"/>
                  <a:gd name="T95" fmla="*/ 278 h 372"/>
                  <a:gd name="T96" fmla="*/ 63 w 156"/>
                  <a:gd name="T97" fmla="*/ 278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56" h="372">
                    <a:moveTo>
                      <a:pt x="63" y="278"/>
                    </a:moveTo>
                    <a:lnTo>
                      <a:pt x="63" y="278"/>
                    </a:lnTo>
                    <a:lnTo>
                      <a:pt x="63" y="278"/>
                    </a:lnTo>
                    <a:lnTo>
                      <a:pt x="63" y="278"/>
                    </a:lnTo>
                    <a:cubicBezTo>
                      <a:pt x="31" y="278"/>
                      <a:pt x="31" y="309"/>
                      <a:pt x="31" y="309"/>
                    </a:cubicBezTo>
                    <a:lnTo>
                      <a:pt x="31" y="309"/>
                    </a:lnTo>
                    <a:lnTo>
                      <a:pt x="31" y="309"/>
                    </a:lnTo>
                    <a:lnTo>
                      <a:pt x="31" y="309"/>
                    </a:lnTo>
                    <a:lnTo>
                      <a:pt x="31" y="309"/>
                    </a:lnTo>
                    <a:cubicBezTo>
                      <a:pt x="31" y="341"/>
                      <a:pt x="31" y="341"/>
                      <a:pt x="0" y="341"/>
                    </a:cubicBezTo>
                    <a:lnTo>
                      <a:pt x="0" y="341"/>
                    </a:lnTo>
                    <a:lnTo>
                      <a:pt x="0" y="341"/>
                    </a:lnTo>
                    <a:lnTo>
                      <a:pt x="0" y="341"/>
                    </a:lnTo>
                    <a:lnTo>
                      <a:pt x="31" y="371"/>
                    </a:lnTo>
                    <a:lnTo>
                      <a:pt x="31" y="371"/>
                    </a:lnTo>
                    <a:cubicBezTo>
                      <a:pt x="31" y="341"/>
                      <a:pt x="63" y="341"/>
                      <a:pt x="93" y="341"/>
                    </a:cubicBezTo>
                    <a:lnTo>
                      <a:pt x="93" y="341"/>
                    </a:lnTo>
                    <a:cubicBezTo>
                      <a:pt x="93" y="309"/>
                      <a:pt x="93" y="309"/>
                      <a:pt x="93" y="309"/>
                    </a:cubicBezTo>
                    <a:lnTo>
                      <a:pt x="93" y="309"/>
                    </a:lnTo>
                    <a:cubicBezTo>
                      <a:pt x="93" y="309"/>
                      <a:pt x="124" y="278"/>
                      <a:pt x="155" y="247"/>
                    </a:cubicBezTo>
                    <a:lnTo>
                      <a:pt x="155" y="247"/>
                    </a:lnTo>
                    <a:lnTo>
                      <a:pt x="155" y="217"/>
                    </a:lnTo>
                    <a:cubicBezTo>
                      <a:pt x="155" y="185"/>
                      <a:pt x="155" y="185"/>
                      <a:pt x="155" y="185"/>
                    </a:cubicBezTo>
                    <a:cubicBezTo>
                      <a:pt x="155" y="185"/>
                      <a:pt x="155" y="185"/>
                      <a:pt x="155" y="154"/>
                    </a:cubicBezTo>
                    <a:lnTo>
                      <a:pt x="155" y="154"/>
                    </a:lnTo>
                    <a:lnTo>
                      <a:pt x="155" y="123"/>
                    </a:lnTo>
                    <a:lnTo>
                      <a:pt x="155" y="123"/>
                    </a:lnTo>
                    <a:cubicBezTo>
                      <a:pt x="124" y="93"/>
                      <a:pt x="124" y="61"/>
                      <a:pt x="124" y="31"/>
                    </a:cubicBezTo>
                    <a:lnTo>
                      <a:pt x="124" y="31"/>
                    </a:lnTo>
                    <a:cubicBezTo>
                      <a:pt x="124" y="31"/>
                      <a:pt x="124" y="31"/>
                      <a:pt x="93" y="31"/>
                    </a:cubicBezTo>
                    <a:cubicBezTo>
                      <a:pt x="93" y="0"/>
                      <a:pt x="93" y="0"/>
                      <a:pt x="93" y="0"/>
                    </a:cubicBezTo>
                    <a:lnTo>
                      <a:pt x="93" y="31"/>
                    </a:lnTo>
                    <a:lnTo>
                      <a:pt x="93" y="31"/>
                    </a:lnTo>
                    <a:lnTo>
                      <a:pt x="93" y="31"/>
                    </a:lnTo>
                    <a:lnTo>
                      <a:pt x="93" y="31"/>
                    </a:lnTo>
                    <a:lnTo>
                      <a:pt x="93" y="31"/>
                    </a:lnTo>
                    <a:lnTo>
                      <a:pt x="93" y="61"/>
                    </a:lnTo>
                    <a:cubicBezTo>
                      <a:pt x="93" y="61"/>
                      <a:pt x="93" y="61"/>
                      <a:pt x="93" y="93"/>
                    </a:cubicBezTo>
                    <a:lnTo>
                      <a:pt x="93" y="93"/>
                    </a:lnTo>
                    <a:lnTo>
                      <a:pt x="93" y="93"/>
                    </a:lnTo>
                    <a:lnTo>
                      <a:pt x="93" y="93"/>
                    </a:lnTo>
                    <a:cubicBezTo>
                      <a:pt x="93" y="93"/>
                      <a:pt x="93" y="93"/>
                      <a:pt x="93" y="123"/>
                    </a:cubicBezTo>
                    <a:cubicBezTo>
                      <a:pt x="93" y="123"/>
                      <a:pt x="93" y="123"/>
                      <a:pt x="93" y="154"/>
                    </a:cubicBezTo>
                    <a:cubicBezTo>
                      <a:pt x="93" y="185"/>
                      <a:pt x="93" y="185"/>
                      <a:pt x="93" y="185"/>
                    </a:cubicBezTo>
                    <a:lnTo>
                      <a:pt x="93" y="217"/>
                    </a:lnTo>
                    <a:cubicBezTo>
                      <a:pt x="93" y="217"/>
                      <a:pt x="93" y="217"/>
                      <a:pt x="93" y="247"/>
                    </a:cubicBezTo>
                    <a:cubicBezTo>
                      <a:pt x="93" y="247"/>
                      <a:pt x="93" y="247"/>
                      <a:pt x="93" y="278"/>
                    </a:cubicBezTo>
                    <a:lnTo>
                      <a:pt x="93" y="278"/>
                    </a:lnTo>
                    <a:lnTo>
                      <a:pt x="63" y="278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35" name="Freeform 132"/>
              <p:cNvSpPr>
                <a:spLocks noChangeArrowheads="1"/>
              </p:cNvSpPr>
              <p:nvPr/>
            </p:nvSpPr>
            <p:spPr bwMode="auto">
              <a:xfrm>
                <a:off x="5710238" y="2327275"/>
                <a:ext cx="88900" cy="79375"/>
              </a:xfrm>
              <a:custGeom>
                <a:avLst/>
                <a:gdLst>
                  <a:gd name="T0" fmla="*/ 154 w 249"/>
                  <a:gd name="T1" fmla="*/ 155 h 219"/>
                  <a:gd name="T2" fmla="*/ 154 w 249"/>
                  <a:gd name="T3" fmla="*/ 155 h 219"/>
                  <a:gd name="T4" fmla="*/ 154 w 249"/>
                  <a:gd name="T5" fmla="*/ 155 h 219"/>
                  <a:gd name="T6" fmla="*/ 154 w 249"/>
                  <a:gd name="T7" fmla="*/ 155 h 219"/>
                  <a:gd name="T8" fmla="*/ 154 w 249"/>
                  <a:gd name="T9" fmla="*/ 155 h 219"/>
                  <a:gd name="T10" fmla="*/ 154 w 249"/>
                  <a:gd name="T11" fmla="*/ 155 h 219"/>
                  <a:gd name="T12" fmla="*/ 154 w 249"/>
                  <a:gd name="T13" fmla="*/ 124 h 219"/>
                  <a:gd name="T14" fmla="*/ 154 w 249"/>
                  <a:gd name="T15" fmla="*/ 124 h 219"/>
                  <a:gd name="T16" fmla="*/ 154 w 249"/>
                  <a:gd name="T17" fmla="*/ 124 h 219"/>
                  <a:gd name="T18" fmla="*/ 185 w 249"/>
                  <a:gd name="T19" fmla="*/ 124 h 219"/>
                  <a:gd name="T20" fmla="*/ 185 w 249"/>
                  <a:gd name="T21" fmla="*/ 124 h 219"/>
                  <a:gd name="T22" fmla="*/ 216 w 249"/>
                  <a:gd name="T23" fmla="*/ 124 h 219"/>
                  <a:gd name="T24" fmla="*/ 216 w 249"/>
                  <a:gd name="T25" fmla="*/ 124 h 219"/>
                  <a:gd name="T26" fmla="*/ 248 w 249"/>
                  <a:gd name="T27" fmla="*/ 94 h 219"/>
                  <a:gd name="T28" fmla="*/ 248 w 249"/>
                  <a:gd name="T29" fmla="*/ 94 h 219"/>
                  <a:gd name="T30" fmla="*/ 248 w 249"/>
                  <a:gd name="T31" fmla="*/ 94 h 219"/>
                  <a:gd name="T32" fmla="*/ 248 w 249"/>
                  <a:gd name="T33" fmla="*/ 62 h 219"/>
                  <a:gd name="T34" fmla="*/ 248 w 249"/>
                  <a:gd name="T35" fmla="*/ 31 h 219"/>
                  <a:gd name="T36" fmla="*/ 248 w 249"/>
                  <a:gd name="T37" fmla="*/ 0 h 219"/>
                  <a:gd name="T38" fmla="*/ 248 w 249"/>
                  <a:gd name="T39" fmla="*/ 0 h 219"/>
                  <a:gd name="T40" fmla="*/ 248 w 249"/>
                  <a:gd name="T41" fmla="*/ 0 h 219"/>
                  <a:gd name="T42" fmla="*/ 248 w 249"/>
                  <a:gd name="T43" fmla="*/ 0 h 219"/>
                  <a:gd name="T44" fmla="*/ 216 w 249"/>
                  <a:gd name="T45" fmla="*/ 0 h 219"/>
                  <a:gd name="T46" fmla="*/ 216 w 249"/>
                  <a:gd name="T47" fmla="*/ 0 h 219"/>
                  <a:gd name="T48" fmla="*/ 216 w 249"/>
                  <a:gd name="T49" fmla="*/ 0 h 219"/>
                  <a:gd name="T50" fmla="*/ 216 w 249"/>
                  <a:gd name="T51" fmla="*/ 0 h 219"/>
                  <a:gd name="T52" fmla="*/ 216 w 249"/>
                  <a:gd name="T53" fmla="*/ 0 h 219"/>
                  <a:gd name="T54" fmla="*/ 185 w 249"/>
                  <a:gd name="T55" fmla="*/ 0 h 219"/>
                  <a:gd name="T56" fmla="*/ 185 w 249"/>
                  <a:gd name="T57" fmla="*/ 31 h 219"/>
                  <a:gd name="T58" fmla="*/ 154 w 249"/>
                  <a:gd name="T59" fmla="*/ 31 h 219"/>
                  <a:gd name="T60" fmla="*/ 154 w 249"/>
                  <a:gd name="T61" fmla="*/ 31 h 219"/>
                  <a:gd name="T62" fmla="*/ 124 w 249"/>
                  <a:gd name="T63" fmla="*/ 31 h 219"/>
                  <a:gd name="T64" fmla="*/ 124 w 249"/>
                  <a:gd name="T65" fmla="*/ 0 h 219"/>
                  <a:gd name="T66" fmla="*/ 124 w 249"/>
                  <a:gd name="T67" fmla="*/ 0 h 219"/>
                  <a:gd name="T68" fmla="*/ 92 w 249"/>
                  <a:gd name="T69" fmla="*/ 0 h 219"/>
                  <a:gd name="T70" fmla="*/ 92 w 249"/>
                  <a:gd name="T71" fmla="*/ 0 h 219"/>
                  <a:gd name="T72" fmla="*/ 92 w 249"/>
                  <a:gd name="T73" fmla="*/ 0 h 219"/>
                  <a:gd name="T74" fmla="*/ 61 w 249"/>
                  <a:gd name="T75" fmla="*/ 0 h 219"/>
                  <a:gd name="T76" fmla="*/ 30 w 249"/>
                  <a:gd name="T77" fmla="*/ 0 h 219"/>
                  <a:gd name="T78" fmla="*/ 30 w 249"/>
                  <a:gd name="T79" fmla="*/ 0 h 219"/>
                  <a:gd name="T80" fmla="*/ 30 w 249"/>
                  <a:gd name="T81" fmla="*/ 0 h 219"/>
                  <a:gd name="T82" fmla="*/ 0 w 249"/>
                  <a:gd name="T83" fmla="*/ 31 h 219"/>
                  <a:gd name="T84" fmla="*/ 0 w 249"/>
                  <a:gd name="T85" fmla="*/ 62 h 219"/>
                  <a:gd name="T86" fmla="*/ 30 w 249"/>
                  <a:gd name="T87" fmla="*/ 124 h 219"/>
                  <a:gd name="T88" fmla="*/ 30 w 249"/>
                  <a:gd name="T89" fmla="*/ 124 h 219"/>
                  <a:gd name="T90" fmla="*/ 30 w 249"/>
                  <a:gd name="T91" fmla="*/ 155 h 219"/>
                  <a:gd name="T92" fmla="*/ 61 w 249"/>
                  <a:gd name="T93" fmla="*/ 186 h 219"/>
                  <a:gd name="T94" fmla="*/ 92 w 249"/>
                  <a:gd name="T95" fmla="*/ 218 h 219"/>
                  <a:gd name="T96" fmla="*/ 92 w 249"/>
                  <a:gd name="T97" fmla="*/ 186 h 219"/>
                  <a:gd name="T98" fmla="*/ 124 w 249"/>
                  <a:gd name="T99" fmla="*/ 186 h 219"/>
                  <a:gd name="T100" fmla="*/ 154 w 249"/>
                  <a:gd name="T101" fmla="*/ 155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49" h="219">
                    <a:moveTo>
                      <a:pt x="154" y="155"/>
                    </a:moveTo>
                    <a:lnTo>
                      <a:pt x="154" y="155"/>
                    </a:lnTo>
                    <a:lnTo>
                      <a:pt x="154" y="155"/>
                    </a:lnTo>
                    <a:lnTo>
                      <a:pt x="154" y="155"/>
                    </a:lnTo>
                    <a:lnTo>
                      <a:pt x="154" y="155"/>
                    </a:lnTo>
                    <a:lnTo>
                      <a:pt x="154" y="155"/>
                    </a:lnTo>
                    <a:lnTo>
                      <a:pt x="154" y="124"/>
                    </a:lnTo>
                    <a:lnTo>
                      <a:pt x="154" y="124"/>
                    </a:lnTo>
                    <a:lnTo>
                      <a:pt x="154" y="124"/>
                    </a:lnTo>
                    <a:cubicBezTo>
                      <a:pt x="185" y="124"/>
                      <a:pt x="185" y="124"/>
                      <a:pt x="185" y="124"/>
                    </a:cubicBezTo>
                    <a:lnTo>
                      <a:pt x="185" y="124"/>
                    </a:lnTo>
                    <a:cubicBezTo>
                      <a:pt x="216" y="124"/>
                      <a:pt x="216" y="124"/>
                      <a:pt x="216" y="124"/>
                    </a:cubicBezTo>
                    <a:lnTo>
                      <a:pt x="216" y="124"/>
                    </a:lnTo>
                    <a:cubicBezTo>
                      <a:pt x="216" y="94"/>
                      <a:pt x="216" y="94"/>
                      <a:pt x="248" y="94"/>
                    </a:cubicBezTo>
                    <a:lnTo>
                      <a:pt x="248" y="94"/>
                    </a:lnTo>
                    <a:lnTo>
                      <a:pt x="248" y="94"/>
                    </a:lnTo>
                    <a:cubicBezTo>
                      <a:pt x="248" y="94"/>
                      <a:pt x="248" y="94"/>
                      <a:pt x="248" y="62"/>
                    </a:cubicBezTo>
                    <a:cubicBezTo>
                      <a:pt x="248" y="62"/>
                      <a:pt x="248" y="62"/>
                      <a:pt x="248" y="31"/>
                    </a:cubicBezTo>
                    <a:lnTo>
                      <a:pt x="248" y="0"/>
                    </a:lnTo>
                    <a:lnTo>
                      <a:pt x="248" y="0"/>
                    </a:lnTo>
                    <a:lnTo>
                      <a:pt x="248" y="0"/>
                    </a:lnTo>
                    <a:lnTo>
                      <a:pt x="248" y="0"/>
                    </a:lnTo>
                    <a:cubicBezTo>
                      <a:pt x="216" y="0"/>
                      <a:pt x="216" y="0"/>
                      <a:pt x="216" y="0"/>
                    </a:cubicBezTo>
                    <a:lnTo>
                      <a:pt x="216" y="0"/>
                    </a:lnTo>
                    <a:lnTo>
                      <a:pt x="216" y="0"/>
                    </a:lnTo>
                    <a:lnTo>
                      <a:pt x="216" y="0"/>
                    </a:lnTo>
                    <a:lnTo>
                      <a:pt x="216" y="0"/>
                    </a:lnTo>
                    <a:cubicBezTo>
                      <a:pt x="216" y="0"/>
                      <a:pt x="216" y="0"/>
                      <a:pt x="185" y="0"/>
                    </a:cubicBezTo>
                    <a:lnTo>
                      <a:pt x="185" y="31"/>
                    </a:lnTo>
                    <a:cubicBezTo>
                      <a:pt x="185" y="31"/>
                      <a:pt x="185" y="31"/>
                      <a:pt x="154" y="31"/>
                    </a:cubicBezTo>
                    <a:lnTo>
                      <a:pt x="154" y="31"/>
                    </a:lnTo>
                    <a:cubicBezTo>
                      <a:pt x="154" y="31"/>
                      <a:pt x="154" y="31"/>
                      <a:pt x="124" y="31"/>
                    </a:cubicBezTo>
                    <a:cubicBezTo>
                      <a:pt x="124" y="31"/>
                      <a:pt x="124" y="31"/>
                      <a:pt x="124" y="0"/>
                    </a:cubicBezTo>
                    <a:lnTo>
                      <a:pt x="124" y="0"/>
                    </a:lnTo>
                    <a:cubicBezTo>
                      <a:pt x="92" y="0"/>
                      <a:pt x="92" y="0"/>
                      <a:pt x="92" y="0"/>
                    </a:cubicBezTo>
                    <a:lnTo>
                      <a:pt x="92" y="0"/>
                    </a:lnTo>
                    <a:lnTo>
                      <a:pt x="92" y="0"/>
                    </a:lnTo>
                    <a:cubicBezTo>
                      <a:pt x="92" y="0"/>
                      <a:pt x="92" y="0"/>
                      <a:pt x="61" y="0"/>
                    </a:cubicBezTo>
                    <a:cubicBezTo>
                      <a:pt x="61" y="0"/>
                      <a:pt x="61" y="0"/>
                      <a:pt x="30" y="0"/>
                    </a:cubicBezTo>
                    <a:lnTo>
                      <a:pt x="30" y="0"/>
                    </a:lnTo>
                    <a:lnTo>
                      <a:pt x="30" y="0"/>
                    </a:lnTo>
                    <a:cubicBezTo>
                      <a:pt x="0" y="31"/>
                      <a:pt x="0" y="31"/>
                      <a:pt x="0" y="31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94"/>
                      <a:pt x="30" y="124"/>
                      <a:pt x="30" y="124"/>
                    </a:cubicBezTo>
                    <a:lnTo>
                      <a:pt x="30" y="124"/>
                    </a:lnTo>
                    <a:cubicBezTo>
                      <a:pt x="30" y="155"/>
                      <a:pt x="30" y="155"/>
                      <a:pt x="30" y="155"/>
                    </a:cubicBezTo>
                    <a:cubicBezTo>
                      <a:pt x="30" y="155"/>
                      <a:pt x="30" y="186"/>
                      <a:pt x="61" y="186"/>
                    </a:cubicBezTo>
                    <a:cubicBezTo>
                      <a:pt x="61" y="186"/>
                      <a:pt x="61" y="186"/>
                      <a:pt x="92" y="218"/>
                    </a:cubicBezTo>
                    <a:cubicBezTo>
                      <a:pt x="92" y="186"/>
                      <a:pt x="92" y="186"/>
                      <a:pt x="92" y="186"/>
                    </a:cubicBezTo>
                    <a:cubicBezTo>
                      <a:pt x="92" y="186"/>
                      <a:pt x="92" y="186"/>
                      <a:pt x="124" y="186"/>
                    </a:cubicBezTo>
                    <a:cubicBezTo>
                      <a:pt x="124" y="186"/>
                      <a:pt x="124" y="155"/>
                      <a:pt x="154" y="15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36" name="Freeform 133"/>
              <p:cNvSpPr>
                <a:spLocks noChangeArrowheads="1"/>
              </p:cNvSpPr>
              <p:nvPr/>
            </p:nvSpPr>
            <p:spPr bwMode="auto">
              <a:xfrm>
                <a:off x="5832475" y="2560638"/>
                <a:ext cx="168275" cy="179387"/>
              </a:xfrm>
              <a:custGeom>
                <a:avLst/>
                <a:gdLst>
                  <a:gd name="T0" fmla="*/ 32 w 466"/>
                  <a:gd name="T1" fmla="*/ 310 h 497"/>
                  <a:gd name="T2" fmla="*/ 62 w 466"/>
                  <a:gd name="T3" fmla="*/ 341 h 497"/>
                  <a:gd name="T4" fmla="*/ 62 w 466"/>
                  <a:gd name="T5" fmla="*/ 372 h 497"/>
                  <a:gd name="T6" fmla="*/ 62 w 466"/>
                  <a:gd name="T7" fmla="*/ 403 h 497"/>
                  <a:gd name="T8" fmla="*/ 62 w 466"/>
                  <a:gd name="T9" fmla="*/ 434 h 497"/>
                  <a:gd name="T10" fmla="*/ 93 w 466"/>
                  <a:gd name="T11" fmla="*/ 434 h 497"/>
                  <a:gd name="T12" fmla="*/ 124 w 466"/>
                  <a:gd name="T13" fmla="*/ 434 h 497"/>
                  <a:gd name="T14" fmla="*/ 156 w 466"/>
                  <a:gd name="T15" fmla="*/ 434 h 497"/>
                  <a:gd name="T16" fmla="*/ 217 w 466"/>
                  <a:gd name="T17" fmla="*/ 434 h 497"/>
                  <a:gd name="T18" fmla="*/ 248 w 466"/>
                  <a:gd name="T19" fmla="*/ 434 h 497"/>
                  <a:gd name="T20" fmla="*/ 248 w 466"/>
                  <a:gd name="T21" fmla="*/ 434 h 497"/>
                  <a:gd name="T22" fmla="*/ 280 w 466"/>
                  <a:gd name="T23" fmla="*/ 434 h 497"/>
                  <a:gd name="T24" fmla="*/ 310 w 466"/>
                  <a:gd name="T25" fmla="*/ 465 h 497"/>
                  <a:gd name="T26" fmla="*/ 310 w 466"/>
                  <a:gd name="T27" fmla="*/ 496 h 497"/>
                  <a:gd name="T28" fmla="*/ 372 w 466"/>
                  <a:gd name="T29" fmla="*/ 465 h 497"/>
                  <a:gd name="T30" fmla="*/ 372 w 466"/>
                  <a:gd name="T31" fmla="*/ 403 h 497"/>
                  <a:gd name="T32" fmla="*/ 372 w 466"/>
                  <a:gd name="T33" fmla="*/ 403 h 497"/>
                  <a:gd name="T34" fmla="*/ 434 w 466"/>
                  <a:gd name="T35" fmla="*/ 310 h 497"/>
                  <a:gd name="T36" fmla="*/ 434 w 466"/>
                  <a:gd name="T37" fmla="*/ 279 h 497"/>
                  <a:gd name="T38" fmla="*/ 434 w 466"/>
                  <a:gd name="T39" fmla="*/ 217 h 497"/>
                  <a:gd name="T40" fmla="*/ 465 w 466"/>
                  <a:gd name="T41" fmla="*/ 155 h 497"/>
                  <a:gd name="T42" fmla="*/ 465 w 466"/>
                  <a:gd name="T43" fmla="*/ 124 h 497"/>
                  <a:gd name="T44" fmla="*/ 465 w 466"/>
                  <a:gd name="T45" fmla="*/ 93 h 497"/>
                  <a:gd name="T46" fmla="*/ 434 w 466"/>
                  <a:gd name="T47" fmla="*/ 0 h 497"/>
                  <a:gd name="T48" fmla="*/ 372 w 466"/>
                  <a:gd name="T49" fmla="*/ 0 h 497"/>
                  <a:gd name="T50" fmla="*/ 372 w 466"/>
                  <a:gd name="T51" fmla="*/ 31 h 497"/>
                  <a:gd name="T52" fmla="*/ 372 w 466"/>
                  <a:gd name="T53" fmla="*/ 62 h 497"/>
                  <a:gd name="T54" fmla="*/ 372 w 466"/>
                  <a:gd name="T55" fmla="*/ 93 h 497"/>
                  <a:gd name="T56" fmla="*/ 341 w 466"/>
                  <a:gd name="T57" fmla="*/ 124 h 497"/>
                  <a:gd name="T58" fmla="*/ 341 w 466"/>
                  <a:gd name="T59" fmla="*/ 155 h 497"/>
                  <a:gd name="T60" fmla="*/ 341 w 466"/>
                  <a:gd name="T61" fmla="*/ 155 h 497"/>
                  <a:gd name="T62" fmla="*/ 310 w 466"/>
                  <a:gd name="T63" fmla="*/ 186 h 497"/>
                  <a:gd name="T64" fmla="*/ 248 w 466"/>
                  <a:gd name="T65" fmla="*/ 217 h 497"/>
                  <a:gd name="T66" fmla="*/ 186 w 466"/>
                  <a:gd name="T67" fmla="*/ 186 h 497"/>
                  <a:gd name="T68" fmla="*/ 186 w 466"/>
                  <a:gd name="T69" fmla="*/ 186 h 497"/>
                  <a:gd name="T70" fmla="*/ 124 w 466"/>
                  <a:gd name="T71" fmla="*/ 217 h 497"/>
                  <a:gd name="T72" fmla="*/ 124 w 466"/>
                  <a:gd name="T73" fmla="*/ 217 h 497"/>
                  <a:gd name="T74" fmla="*/ 93 w 466"/>
                  <a:gd name="T75" fmla="*/ 217 h 497"/>
                  <a:gd name="T76" fmla="*/ 62 w 466"/>
                  <a:gd name="T77" fmla="*/ 217 h 497"/>
                  <a:gd name="T78" fmla="*/ 62 w 466"/>
                  <a:gd name="T79" fmla="*/ 217 h 497"/>
                  <a:gd name="T80" fmla="*/ 32 w 466"/>
                  <a:gd name="T81" fmla="*/ 186 h 497"/>
                  <a:gd name="T82" fmla="*/ 0 w 466"/>
                  <a:gd name="T83" fmla="*/ 186 h 497"/>
                  <a:gd name="T84" fmla="*/ 0 w 466"/>
                  <a:gd name="T85" fmla="*/ 217 h 497"/>
                  <a:gd name="T86" fmla="*/ 32 w 466"/>
                  <a:gd name="T87" fmla="*/ 279 h 4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66" h="497">
                    <a:moveTo>
                      <a:pt x="32" y="310"/>
                    </a:moveTo>
                    <a:lnTo>
                      <a:pt x="32" y="310"/>
                    </a:lnTo>
                    <a:cubicBezTo>
                      <a:pt x="32" y="310"/>
                      <a:pt x="62" y="310"/>
                      <a:pt x="62" y="341"/>
                    </a:cubicBezTo>
                    <a:lnTo>
                      <a:pt x="62" y="341"/>
                    </a:lnTo>
                    <a:lnTo>
                      <a:pt x="62" y="372"/>
                    </a:lnTo>
                    <a:lnTo>
                      <a:pt x="62" y="372"/>
                    </a:lnTo>
                    <a:lnTo>
                      <a:pt x="62" y="403"/>
                    </a:lnTo>
                    <a:lnTo>
                      <a:pt x="62" y="403"/>
                    </a:lnTo>
                    <a:cubicBezTo>
                      <a:pt x="62" y="434"/>
                      <a:pt x="62" y="434"/>
                      <a:pt x="62" y="434"/>
                    </a:cubicBezTo>
                    <a:lnTo>
                      <a:pt x="62" y="434"/>
                    </a:lnTo>
                    <a:cubicBezTo>
                      <a:pt x="93" y="434"/>
                      <a:pt x="93" y="434"/>
                      <a:pt x="93" y="434"/>
                    </a:cubicBezTo>
                    <a:lnTo>
                      <a:pt x="93" y="434"/>
                    </a:lnTo>
                    <a:lnTo>
                      <a:pt x="93" y="434"/>
                    </a:lnTo>
                    <a:cubicBezTo>
                      <a:pt x="124" y="434"/>
                      <a:pt x="124" y="434"/>
                      <a:pt x="124" y="434"/>
                    </a:cubicBezTo>
                    <a:cubicBezTo>
                      <a:pt x="124" y="403"/>
                      <a:pt x="124" y="403"/>
                      <a:pt x="124" y="403"/>
                    </a:cubicBezTo>
                    <a:cubicBezTo>
                      <a:pt x="156" y="403"/>
                      <a:pt x="156" y="434"/>
                      <a:pt x="156" y="434"/>
                    </a:cubicBezTo>
                    <a:lnTo>
                      <a:pt x="156" y="434"/>
                    </a:lnTo>
                    <a:cubicBezTo>
                      <a:pt x="186" y="434"/>
                      <a:pt x="186" y="434"/>
                      <a:pt x="217" y="434"/>
                    </a:cubicBezTo>
                    <a:lnTo>
                      <a:pt x="217" y="434"/>
                    </a:lnTo>
                    <a:cubicBezTo>
                      <a:pt x="217" y="434"/>
                      <a:pt x="217" y="434"/>
                      <a:pt x="248" y="434"/>
                    </a:cubicBezTo>
                    <a:lnTo>
                      <a:pt x="248" y="434"/>
                    </a:lnTo>
                    <a:lnTo>
                      <a:pt x="248" y="434"/>
                    </a:lnTo>
                    <a:lnTo>
                      <a:pt x="248" y="434"/>
                    </a:lnTo>
                    <a:cubicBezTo>
                      <a:pt x="280" y="434"/>
                      <a:pt x="280" y="434"/>
                      <a:pt x="280" y="434"/>
                    </a:cubicBezTo>
                    <a:cubicBezTo>
                      <a:pt x="280" y="434"/>
                      <a:pt x="280" y="465"/>
                      <a:pt x="310" y="465"/>
                    </a:cubicBezTo>
                    <a:lnTo>
                      <a:pt x="310" y="465"/>
                    </a:lnTo>
                    <a:cubicBezTo>
                      <a:pt x="310" y="465"/>
                      <a:pt x="310" y="465"/>
                      <a:pt x="310" y="496"/>
                    </a:cubicBezTo>
                    <a:lnTo>
                      <a:pt x="310" y="496"/>
                    </a:lnTo>
                    <a:lnTo>
                      <a:pt x="341" y="465"/>
                    </a:lnTo>
                    <a:cubicBezTo>
                      <a:pt x="341" y="465"/>
                      <a:pt x="341" y="465"/>
                      <a:pt x="372" y="465"/>
                    </a:cubicBezTo>
                    <a:lnTo>
                      <a:pt x="372" y="434"/>
                    </a:lnTo>
                    <a:cubicBezTo>
                      <a:pt x="372" y="434"/>
                      <a:pt x="372" y="434"/>
                      <a:pt x="372" y="403"/>
                    </a:cubicBezTo>
                    <a:lnTo>
                      <a:pt x="372" y="403"/>
                    </a:lnTo>
                    <a:lnTo>
                      <a:pt x="372" y="403"/>
                    </a:lnTo>
                    <a:lnTo>
                      <a:pt x="372" y="403"/>
                    </a:lnTo>
                    <a:cubicBezTo>
                      <a:pt x="372" y="372"/>
                      <a:pt x="404" y="310"/>
                      <a:pt x="434" y="310"/>
                    </a:cubicBezTo>
                    <a:lnTo>
                      <a:pt x="434" y="310"/>
                    </a:lnTo>
                    <a:cubicBezTo>
                      <a:pt x="434" y="279"/>
                      <a:pt x="434" y="279"/>
                      <a:pt x="434" y="279"/>
                    </a:cubicBezTo>
                    <a:lnTo>
                      <a:pt x="434" y="279"/>
                    </a:lnTo>
                    <a:cubicBezTo>
                      <a:pt x="434" y="248"/>
                      <a:pt x="434" y="217"/>
                      <a:pt x="434" y="217"/>
                    </a:cubicBezTo>
                    <a:cubicBezTo>
                      <a:pt x="465" y="217"/>
                      <a:pt x="465" y="217"/>
                      <a:pt x="465" y="186"/>
                    </a:cubicBezTo>
                    <a:lnTo>
                      <a:pt x="465" y="155"/>
                    </a:lnTo>
                    <a:lnTo>
                      <a:pt x="465" y="155"/>
                    </a:lnTo>
                    <a:cubicBezTo>
                      <a:pt x="465" y="124"/>
                      <a:pt x="465" y="124"/>
                      <a:pt x="465" y="124"/>
                    </a:cubicBezTo>
                    <a:cubicBezTo>
                      <a:pt x="465" y="93"/>
                      <a:pt x="465" y="93"/>
                      <a:pt x="465" y="93"/>
                    </a:cubicBezTo>
                    <a:lnTo>
                      <a:pt x="465" y="93"/>
                    </a:lnTo>
                    <a:cubicBezTo>
                      <a:pt x="434" y="93"/>
                      <a:pt x="434" y="62"/>
                      <a:pt x="434" y="31"/>
                    </a:cubicBezTo>
                    <a:cubicBezTo>
                      <a:pt x="434" y="31"/>
                      <a:pt x="434" y="31"/>
                      <a:pt x="434" y="0"/>
                    </a:cubicBezTo>
                    <a:lnTo>
                      <a:pt x="434" y="0"/>
                    </a:lnTo>
                    <a:cubicBezTo>
                      <a:pt x="434" y="0"/>
                      <a:pt x="404" y="0"/>
                      <a:pt x="372" y="0"/>
                    </a:cubicBezTo>
                    <a:cubicBezTo>
                      <a:pt x="372" y="0"/>
                      <a:pt x="372" y="0"/>
                      <a:pt x="372" y="31"/>
                    </a:cubicBezTo>
                    <a:lnTo>
                      <a:pt x="372" y="31"/>
                    </a:lnTo>
                    <a:cubicBezTo>
                      <a:pt x="372" y="31"/>
                      <a:pt x="372" y="31"/>
                      <a:pt x="372" y="62"/>
                    </a:cubicBezTo>
                    <a:lnTo>
                      <a:pt x="372" y="62"/>
                    </a:lnTo>
                    <a:lnTo>
                      <a:pt x="372" y="62"/>
                    </a:lnTo>
                    <a:lnTo>
                      <a:pt x="372" y="93"/>
                    </a:lnTo>
                    <a:cubicBezTo>
                      <a:pt x="341" y="93"/>
                      <a:pt x="341" y="93"/>
                      <a:pt x="341" y="93"/>
                    </a:cubicBezTo>
                    <a:lnTo>
                      <a:pt x="341" y="124"/>
                    </a:lnTo>
                    <a:lnTo>
                      <a:pt x="341" y="124"/>
                    </a:lnTo>
                    <a:cubicBezTo>
                      <a:pt x="341" y="155"/>
                      <a:pt x="341" y="155"/>
                      <a:pt x="341" y="155"/>
                    </a:cubicBezTo>
                    <a:lnTo>
                      <a:pt x="341" y="155"/>
                    </a:lnTo>
                    <a:lnTo>
                      <a:pt x="341" y="155"/>
                    </a:lnTo>
                    <a:cubicBezTo>
                      <a:pt x="310" y="186"/>
                      <a:pt x="310" y="186"/>
                      <a:pt x="310" y="186"/>
                    </a:cubicBezTo>
                    <a:lnTo>
                      <a:pt x="310" y="186"/>
                    </a:lnTo>
                    <a:cubicBezTo>
                      <a:pt x="280" y="186"/>
                      <a:pt x="280" y="186"/>
                      <a:pt x="280" y="186"/>
                    </a:cubicBezTo>
                    <a:cubicBezTo>
                      <a:pt x="280" y="186"/>
                      <a:pt x="248" y="186"/>
                      <a:pt x="248" y="217"/>
                    </a:cubicBezTo>
                    <a:lnTo>
                      <a:pt x="248" y="217"/>
                    </a:lnTo>
                    <a:cubicBezTo>
                      <a:pt x="217" y="217"/>
                      <a:pt x="217" y="186"/>
                      <a:pt x="186" y="186"/>
                    </a:cubicBezTo>
                    <a:lnTo>
                      <a:pt x="186" y="186"/>
                    </a:lnTo>
                    <a:lnTo>
                      <a:pt x="186" y="186"/>
                    </a:lnTo>
                    <a:cubicBezTo>
                      <a:pt x="186" y="186"/>
                      <a:pt x="156" y="186"/>
                      <a:pt x="156" y="217"/>
                    </a:cubicBezTo>
                    <a:cubicBezTo>
                      <a:pt x="156" y="217"/>
                      <a:pt x="156" y="217"/>
                      <a:pt x="124" y="217"/>
                    </a:cubicBezTo>
                    <a:lnTo>
                      <a:pt x="124" y="217"/>
                    </a:lnTo>
                    <a:lnTo>
                      <a:pt x="124" y="217"/>
                    </a:lnTo>
                    <a:cubicBezTo>
                      <a:pt x="124" y="217"/>
                      <a:pt x="124" y="217"/>
                      <a:pt x="93" y="217"/>
                    </a:cubicBezTo>
                    <a:lnTo>
                      <a:pt x="93" y="217"/>
                    </a:lnTo>
                    <a:lnTo>
                      <a:pt x="93" y="217"/>
                    </a:lnTo>
                    <a:cubicBezTo>
                      <a:pt x="93" y="217"/>
                      <a:pt x="93" y="217"/>
                      <a:pt x="62" y="217"/>
                    </a:cubicBezTo>
                    <a:lnTo>
                      <a:pt x="62" y="217"/>
                    </a:lnTo>
                    <a:lnTo>
                      <a:pt x="62" y="217"/>
                    </a:lnTo>
                    <a:lnTo>
                      <a:pt x="32" y="217"/>
                    </a:lnTo>
                    <a:cubicBezTo>
                      <a:pt x="32" y="186"/>
                      <a:pt x="32" y="186"/>
                      <a:pt x="32" y="186"/>
                    </a:cubicBezTo>
                    <a:cubicBezTo>
                      <a:pt x="32" y="186"/>
                      <a:pt x="32" y="186"/>
                      <a:pt x="0" y="186"/>
                    </a:cubicBezTo>
                    <a:lnTo>
                      <a:pt x="0" y="186"/>
                    </a:lnTo>
                    <a:lnTo>
                      <a:pt x="0" y="186"/>
                    </a:lnTo>
                    <a:lnTo>
                      <a:pt x="0" y="217"/>
                    </a:lnTo>
                    <a:lnTo>
                      <a:pt x="0" y="217"/>
                    </a:lnTo>
                    <a:cubicBezTo>
                      <a:pt x="32" y="217"/>
                      <a:pt x="32" y="279"/>
                      <a:pt x="32" y="279"/>
                    </a:cubicBezTo>
                    <a:lnTo>
                      <a:pt x="32" y="31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37" name="Freeform 134"/>
              <p:cNvSpPr>
                <a:spLocks noChangeArrowheads="1"/>
              </p:cNvSpPr>
              <p:nvPr/>
            </p:nvSpPr>
            <p:spPr bwMode="auto">
              <a:xfrm>
                <a:off x="4549775" y="1747838"/>
                <a:ext cx="357188" cy="312737"/>
              </a:xfrm>
              <a:custGeom>
                <a:avLst/>
                <a:gdLst>
                  <a:gd name="T0" fmla="*/ 992 w 993"/>
                  <a:gd name="T1" fmla="*/ 774 h 869"/>
                  <a:gd name="T2" fmla="*/ 992 w 993"/>
                  <a:gd name="T3" fmla="*/ 744 h 869"/>
                  <a:gd name="T4" fmla="*/ 992 w 993"/>
                  <a:gd name="T5" fmla="*/ 744 h 869"/>
                  <a:gd name="T6" fmla="*/ 960 w 993"/>
                  <a:gd name="T7" fmla="*/ 713 h 869"/>
                  <a:gd name="T8" fmla="*/ 899 w 993"/>
                  <a:gd name="T9" fmla="*/ 650 h 869"/>
                  <a:gd name="T10" fmla="*/ 899 w 993"/>
                  <a:gd name="T11" fmla="*/ 620 h 869"/>
                  <a:gd name="T12" fmla="*/ 868 w 993"/>
                  <a:gd name="T13" fmla="*/ 589 h 869"/>
                  <a:gd name="T14" fmla="*/ 899 w 993"/>
                  <a:gd name="T15" fmla="*/ 557 h 869"/>
                  <a:gd name="T16" fmla="*/ 899 w 993"/>
                  <a:gd name="T17" fmla="*/ 557 h 869"/>
                  <a:gd name="T18" fmla="*/ 930 w 993"/>
                  <a:gd name="T19" fmla="*/ 526 h 869"/>
                  <a:gd name="T20" fmla="*/ 899 w 993"/>
                  <a:gd name="T21" fmla="*/ 496 h 869"/>
                  <a:gd name="T22" fmla="*/ 868 w 993"/>
                  <a:gd name="T23" fmla="*/ 433 h 869"/>
                  <a:gd name="T24" fmla="*/ 868 w 993"/>
                  <a:gd name="T25" fmla="*/ 402 h 869"/>
                  <a:gd name="T26" fmla="*/ 868 w 993"/>
                  <a:gd name="T27" fmla="*/ 341 h 869"/>
                  <a:gd name="T28" fmla="*/ 868 w 993"/>
                  <a:gd name="T29" fmla="*/ 309 h 869"/>
                  <a:gd name="T30" fmla="*/ 868 w 993"/>
                  <a:gd name="T31" fmla="*/ 278 h 869"/>
                  <a:gd name="T32" fmla="*/ 899 w 993"/>
                  <a:gd name="T33" fmla="*/ 217 h 869"/>
                  <a:gd name="T34" fmla="*/ 868 w 993"/>
                  <a:gd name="T35" fmla="*/ 185 h 869"/>
                  <a:gd name="T36" fmla="*/ 836 w 993"/>
                  <a:gd name="T37" fmla="*/ 154 h 869"/>
                  <a:gd name="T38" fmla="*/ 806 w 993"/>
                  <a:gd name="T39" fmla="*/ 124 h 869"/>
                  <a:gd name="T40" fmla="*/ 775 w 993"/>
                  <a:gd name="T41" fmla="*/ 124 h 869"/>
                  <a:gd name="T42" fmla="*/ 682 w 993"/>
                  <a:gd name="T43" fmla="*/ 93 h 869"/>
                  <a:gd name="T44" fmla="*/ 682 w 993"/>
                  <a:gd name="T45" fmla="*/ 93 h 869"/>
                  <a:gd name="T46" fmla="*/ 651 w 993"/>
                  <a:gd name="T47" fmla="*/ 93 h 869"/>
                  <a:gd name="T48" fmla="*/ 651 w 993"/>
                  <a:gd name="T49" fmla="*/ 93 h 869"/>
                  <a:gd name="T50" fmla="*/ 558 w 993"/>
                  <a:gd name="T51" fmla="*/ 154 h 869"/>
                  <a:gd name="T52" fmla="*/ 434 w 993"/>
                  <a:gd name="T53" fmla="*/ 185 h 869"/>
                  <a:gd name="T54" fmla="*/ 372 w 993"/>
                  <a:gd name="T55" fmla="*/ 185 h 869"/>
                  <a:gd name="T56" fmla="*/ 310 w 993"/>
                  <a:gd name="T57" fmla="*/ 124 h 869"/>
                  <a:gd name="T58" fmla="*/ 216 w 993"/>
                  <a:gd name="T59" fmla="*/ 93 h 869"/>
                  <a:gd name="T60" fmla="*/ 186 w 993"/>
                  <a:gd name="T61" fmla="*/ 61 h 869"/>
                  <a:gd name="T62" fmla="*/ 155 w 993"/>
                  <a:gd name="T63" fmla="*/ 30 h 869"/>
                  <a:gd name="T64" fmla="*/ 155 w 993"/>
                  <a:gd name="T65" fmla="*/ 0 h 869"/>
                  <a:gd name="T66" fmla="*/ 124 w 993"/>
                  <a:gd name="T67" fmla="*/ 30 h 869"/>
                  <a:gd name="T68" fmla="*/ 124 w 993"/>
                  <a:gd name="T69" fmla="*/ 30 h 869"/>
                  <a:gd name="T70" fmla="*/ 124 w 993"/>
                  <a:gd name="T71" fmla="*/ 61 h 869"/>
                  <a:gd name="T72" fmla="*/ 31 w 993"/>
                  <a:gd name="T73" fmla="*/ 30 h 869"/>
                  <a:gd name="T74" fmla="*/ 0 w 993"/>
                  <a:gd name="T75" fmla="*/ 0 h 869"/>
                  <a:gd name="T76" fmla="*/ 0 w 993"/>
                  <a:gd name="T77" fmla="*/ 30 h 869"/>
                  <a:gd name="T78" fmla="*/ 31 w 993"/>
                  <a:gd name="T79" fmla="*/ 124 h 869"/>
                  <a:gd name="T80" fmla="*/ 31 w 993"/>
                  <a:gd name="T81" fmla="*/ 124 h 869"/>
                  <a:gd name="T82" fmla="*/ 62 w 993"/>
                  <a:gd name="T83" fmla="*/ 154 h 869"/>
                  <a:gd name="T84" fmla="*/ 92 w 993"/>
                  <a:gd name="T85" fmla="*/ 185 h 869"/>
                  <a:gd name="T86" fmla="*/ 124 w 993"/>
                  <a:gd name="T87" fmla="*/ 217 h 869"/>
                  <a:gd name="T88" fmla="*/ 124 w 993"/>
                  <a:gd name="T89" fmla="*/ 248 h 869"/>
                  <a:gd name="T90" fmla="*/ 92 w 993"/>
                  <a:gd name="T91" fmla="*/ 309 h 869"/>
                  <a:gd name="T92" fmla="*/ 92 w 993"/>
                  <a:gd name="T93" fmla="*/ 341 h 869"/>
                  <a:gd name="T94" fmla="*/ 124 w 993"/>
                  <a:gd name="T95" fmla="*/ 372 h 869"/>
                  <a:gd name="T96" fmla="*/ 124 w 993"/>
                  <a:gd name="T97" fmla="*/ 372 h 869"/>
                  <a:gd name="T98" fmla="*/ 155 w 993"/>
                  <a:gd name="T99" fmla="*/ 402 h 869"/>
                  <a:gd name="T100" fmla="*/ 186 w 993"/>
                  <a:gd name="T101" fmla="*/ 433 h 869"/>
                  <a:gd name="T102" fmla="*/ 216 w 993"/>
                  <a:gd name="T103" fmla="*/ 496 h 869"/>
                  <a:gd name="T104" fmla="*/ 216 w 993"/>
                  <a:gd name="T105" fmla="*/ 526 h 869"/>
                  <a:gd name="T106" fmla="*/ 248 w 993"/>
                  <a:gd name="T107" fmla="*/ 557 h 869"/>
                  <a:gd name="T108" fmla="*/ 340 w 993"/>
                  <a:gd name="T109" fmla="*/ 589 h 869"/>
                  <a:gd name="T110" fmla="*/ 372 w 993"/>
                  <a:gd name="T111" fmla="*/ 681 h 869"/>
                  <a:gd name="T112" fmla="*/ 496 w 993"/>
                  <a:gd name="T113" fmla="*/ 744 h 869"/>
                  <a:gd name="T114" fmla="*/ 588 w 993"/>
                  <a:gd name="T115" fmla="*/ 774 h 869"/>
                  <a:gd name="T116" fmla="*/ 682 w 993"/>
                  <a:gd name="T117" fmla="*/ 744 h 869"/>
                  <a:gd name="T118" fmla="*/ 712 w 993"/>
                  <a:gd name="T119" fmla="*/ 837 h 869"/>
                  <a:gd name="T120" fmla="*/ 868 w 993"/>
                  <a:gd name="T121" fmla="*/ 837 h 869"/>
                  <a:gd name="T122" fmla="*/ 930 w 993"/>
                  <a:gd name="T123" fmla="*/ 868 h 8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93" h="869">
                    <a:moveTo>
                      <a:pt x="992" y="774"/>
                    </a:moveTo>
                    <a:lnTo>
                      <a:pt x="992" y="774"/>
                    </a:lnTo>
                    <a:lnTo>
                      <a:pt x="992" y="774"/>
                    </a:lnTo>
                    <a:lnTo>
                      <a:pt x="992" y="774"/>
                    </a:lnTo>
                    <a:cubicBezTo>
                      <a:pt x="992" y="774"/>
                      <a:pt x="992" y="774"/>
                      <a:pt x="992" y="744"/>
                    </a:cubicBezTo>
                    <a:lnTo>
                      <a:pt x="992" y="744"/>
                    </a:lnTo>
                    <a:lnTo>
                      <a:pt x="992" y="744"/>
                    </a:lnTo>
                    <a:lnTo>
                      <a:pt x="992" y="744"/>
                    </a:lnTo>
                    <a:lnTo>
                      <a:pt x="992" y="744"/>
                    </a:lnTo>
                    <a:cubicBezTo>
                      <a:pt x="992" y="744"/>
                      <a:pt x="992" y="744"/>
                      <a:pt x="992" y="713"/>
                    </a:cubicBezTo>
                    <a:lnTo>
                      <a:pt x="960" y="713"/>
                    </a:lnTo>
                    <a:lnTo>
                      <a:pt x="960" y="713"/>
                    </a:lnTo>
                    <a:lnTo>
                      <a:pt x="960" y="713"/>
                    </a:lnTo>
                    <a:cubicBezTo>
                      <a:pt x="930" y="681"/>
                      <a:pt x="930" y="681"/>
                      <a:pt x="899" y="650"/>
                    </a:cubicBezTo>
                    <a:lnTo>
                      <a:pt x="899" y="650"/>
                    </a:lnTo>
                    <a:lnTo>
                      <a:pt x="899" y="650"/>
                    </a:lnTo>
                    <a:cubicBezTo>
                      <a:pt x="899" y="620"/>
                      <a:pt x="899" y="620"/>
                      <a:pt x="899" y="620"/>
                    </a:cubicBezTo>
                    <a:lnTo>
                      <a:pt x="899" y="620"/>
                    </a:lnTo>
                    <a:lnTo>
                      <a:pt x="899" y="620"/>
                    </a:lnTo>
                    <a:lnTo>
                      <a:pt x="899" y="620"/>
                    </a:lnTo>
                    <a:lnTo>
                      <a:pt x="868" y="589"/>
                    </a:lnTo>
                    <a:lnTo>
                      <a:pt x="868" y="589"/>
                    </a:lnTo>
                    <a:cubicBezTo>
                      <a:pt x="868" y="589"/>
                      <a:pt x="899" y="589"/>
                      <a:pt x="899" y="557"/>
                    </a:cubicBezTo>
                    <a:lnTo>
                      <a:pt x="899" y="557"/>
                    </a:lnTo>
                    <a:lnTo>
                      <a:pt x="899" y="557"/>
                    </a:lnTo>
                    <a:lnTo>
                      <a:pt x="899" y="557"/>
                    </a:lnTo>
                    <a:lnTo>
                      <a:pt x="899" y="557"/>
                    </a:lnTo>
                    <a:lnTo>
                      <a:pt x="899" y="557"/>
                    </a:lnTo>
                    <a:lnTo>
                      <a:pt x="930" y="526"/>
                    </a:lnTo>
                    <a:lnTo>
                      <a:pt x="930" y="526"/>
                    </a:lnTo>
                    <a:lnTo>
                      <a:pt x="930" y="526"/>
                    </a:lnTo>
                    <a:cubicBezTo>
                      <a:pt x="899" y="526"/>
                      <a:pt x="899" y="526"/>
                      <a:pt x="899" y="526"/>
                    </a:cubicBezTo>
                    <a:cubicBezTo>
                      <a:pt x="899" y="496"/>
                      <a:pt x="899" y="496"/>
                      <a:pt x="899" y="496"/>
                    </a:cubicBezTo>
                    <a:cubicBezTo>
                      <a:pt x="868" y="496"/>
                      <a:pt x="868" y="496"/>
                      <a:pt x="868" y="465"/>
                    </a:cubicBezTo>
                    <a:lnTo>
                      <a:pt x="868" y="465"/>
                    </a:lnTo>
                    <a:cubicBezTo>
                      <a:pt x="868" y="465"/>
                      <a:pt x="868" y="465"/>
                      <a:pt x="868" y="433"/>
                    </a:cubicBezTo>
                    <a:lnTo>
                      <a:pt x="868" y="433"/>
                    </a:lnTo>
                    <a:lnTo>
                      <a:pt x="868" y="433"/>
                    </a:lnTo>
                    <a:lnTo>
                      <a:pt x="868" y="402"/>
                    </a:lnTo>
                    <a:lnTo>
                      <a:pt x="868" y="372"/>
                    </a:lnTo>
                    <a:lnTo>
                      <a:pt x="868" y="372"/>
                    </a:lnTo>
                    <a:cubicBezTo>
                      <a:pt x="868" y="372"/>
                      <a:pt x="868" y="372"/>
                      <a:pt x="868" y="341"/>
                    </a:cubicBezTo>
                    <a:lnTo>
                      <a:pt x="868" y="341"/>
                    </a:lnTo>
                    <a:lnTo>
                      <a:pt x="868" y="341"/>
                    </a:lnTo>
                    <a:cubicBezTo>
                      <a:pt x="868" y="309"/>
                      <a:pt x="868" y="309"/>
                      <a:pt x="868" y="309"/>
                    </a:cubicBezTo>
                    <a:lnTo>
                      <a:pt x="868" y="278"/>
                    </a:lnTo>
                    <a:lnTo>
                      <a:pt x="868" y="278"/>
                    </a:lnTo>
                    <a:lnTo>
                      <a:pt x="868" y="278"/>
                    </a:lnTo>
                    <a:lnTo>
                      <a:pt x="899" y="248"/>
                    </a:lnTo>
                    <a:cubicBezTo>
                      <a:pt x="899" y="248"/>
                      <a:pt x="899" y="248"/>
                      <a:pt x="899" y="217"/>
                    </a:cubicBezTo>
                    <a:lnTo>
                      <a:pt x="899" y="217"/>
                    </a:lnTo>
                    <a:lnTo>
                      <a:pt x="899" y="185"/>
                    </a:lnTo>
                    <a:lnTo>
                      <a:pt x="899" y="185"/>
                    </a:lnTo>
                    <a:cubicBezTo>
                      <a:pt x="868" y="185"/>
                      <a:pt x="868" y="185"/>
                      <a:pt x="868" y="185"/>
                    </a:cubicBezTo>
                    <a:cubicBezTo>
                      <a:pt x="868" y="185"/>
                      <a:pt x="868" y="185"/>
                      <a:pt x="836" y="154"/>
                    </a:cubicBezTo>
                    <a:lnTo>
                      <a:pt x="836" y="154"/>
                    </a:lnTo>
                    <a:lnTo>
                      <a:pt x="836" y="154"/>
                    </a:lnTo>
                    <a:cubicBezTo>
                      <a:pt x="836" y="154"/>
                      <a:pt x="836" y="154"/>
                      <a:pt x="806" y="154"/>
                    </a:cubicBezTo>
                    <a:lnTo>
                      <a:pt x="806" y="124"/>
                    </a:lnTo>
                    <a:lnTo>
                      <a:pt x="806" y="124"/>
                    </a:lnTo>
                    <a:lnTo>
                      <a:pt x="775" y="124"/>
                    </a:lnTo>
                    <a:lnTo>
                      <a:pt x="775" y="124"/>
                    </a:lnTo>
                    <a:lnTo>
                      <a:pt x="775" y="124"/>
                    </a:lnTo>
                    <a:cubicBezTo>
                      <a:pt x="744" y="124"/>
                      <a:pt x="744" y="124"/>
                      <a:pt x="744" y="124"/>
                    </a:cubicBezTo>
                    <a:lnTo>
                      <a:pt x="744" y="124"/>
                    </a:lnTo>
                    <a:cubicBezTo>
                      <a:pt x="712" y="124"/>
                      <a:pt x="682" y="93"/>
                      <a:pt x="682" y="93"/>
                    </a:cubicBezTo>
                    <a:lnTo>
                      <a:pt x="682" y="93"/>
                    </a:lnTo>
                    <a:lnTo>
                      <a:pt x="682" y="93"/>
                    </a:lnTo>
                    <a:lnTo>
                      <a:pt x="682" y="93"/>
                    </a:lnTo>
                    <a:lnTo>
                      <a:pt x="651" y="93"/>
                    </a:lnTo>
                    <a:lnTo>
                      <a:pt x="651" y="93"/>
                    </a:lnTo>
                    <a:lnTo>
                      <a:pt x="651" y="93"/>
                    </a:lnTo>
                    <a:lnTo>
                      <a:pt x="651" y="93"/>
                    </a:lnTo>
                    <a:lnTo>
                      <a:pt x="651" y="93"/>
                    </a:lnTo>
                    <a:lnTo>
                      <a:pt x="651" y="93"/>
                    </a:lnTo>
                    <a:cubicBezTo>
                      <a:pt x="620" y="93"/>
                      <a:pt x="620" y="93"/>
                      <a:pt x="620" y="93"/>
                    </a:cubicBezTo>
                    <a:cubicBezTo>
                      <a:pt x="588" y="124"/>
                      <a:pt x="588" y="124"/>
                      <a:pt x="558" y="154"/>
                    </a:cubicBezTo>
                    <a:lnTo>
                      <a:pt x="558" y="154"/>
                    </a:lnTo>
                    <a:lnTo>
                      <a:pt x="558" y="154"/>
                    </a:lnTo>
                    <a:cubicBezTo>
                      <a:pt x="527" y="154"/>
                      <a:pt x="527" y="185"/>
                      <a:pt x="496" y="185"/>
                    </a:cubicBezTo>
                    <a:cubicBezTo>
                      <a:pt x="496" y="185"/>
                      <a:pt x="464" y="185"/>
                      <a:pt x="434" y="185"/>
                    </a:cubicBezTo>
                    <a:cubicBezTo>
                      <a:pt x="434" y="185"/>
                      <a:pt x="434" y="185"/>
                      <a:pt x="403" y="185"/>
                    </a:cubicBezTo>
                    <a:lnTo>
                      <a:pt x="372" y="185"/>
                    </a:lnTo>
                    <a:lnTo>
                      <a:pt x="372" y="185"/>
                    </a:lnTo>
                    <a:cubicBezTo>
                      <a:pt x="340" y="185"/>
                      <a:pt x="340" y="185"/>
                      <a:pt x="340" y="154"/>
                    </a:cubicBezTo>
                    <a:cubicBezTo>
                      <a:pt x="310" y="154"/>
                      <a:pt x="310" y="154"/>
                      <a:pt x="310" y="124"/>
                    </a:cubicBezTo>
                    <a:lnTo>
                      <a:pt x="310" y="124"/>
                    </a:lnTo>
                    <a:lnTo>
                      <a:pt x="279" y="124"/>
                    </a:lnTo>
                    <a:cubicBezTo>
                      <a:pt x="248" y="124"/>
                      <a:pt x="248" y="124"/>
                      <a:pt x="216" y="93"/>
                    </a:cubicBezTo>
                    <a:lnTo>
                      <a:pt x="216" y="93"/>
                    </a:lnTo>
                    <a:lnTo>
                      <a:pt x="216" y="93"/>
                    </a:lnTo>
                    <a:cubicBezTo>
                      <a:pt x="216" y="93"/>
                      <a:pt x="216" y="93"/>
                      <a:pt x="216" y="61"/>
                    </a:cubicBezTo>
                    <a:lnTo>
                      <a:pt x="186" y="61"/>
                    </a:lnTo>
                    <a:lnTo>
                      <a:pt x="186" y="61"/>
                    </a:lnTo>
                    <a:lnTo>
                      <a:pt x="155" y="30"/>
                    </a:lnTo>
                    <a:lnTo>
                      <a:pt x="155" y="3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5" y="0"/>
                    </a:lnTo>
                    <a:cubicBezTo>
                      <a:pt x="155" y="0"/>
                      <a:pt x="155" y="0"/>
                      <a:pt x="155" y="30"/>
                    </a:cubicBezTo>
                    <a:lnTo>
                      <a:pt x="155" y="30"/>
                    </a:lnTo>
                    <a:cubicBezTo>
                      <a:pt x="124" y="30"/>
                      <a:pt x="124" y="30"/>
                      <a:pt x="124" y="30"/>
                    </a:cubicBezTo>
                    <a:lnTo>
                      <a:pt x="124" y="30"/>
                    </a:lnTo>
                    <a:lnTo>
                      <a:pt x="124" y="30"/>
                    </a:lnTo>
                    <a:lnTo>
                      <a:pt x="124" y="30"/>
                    </a:lnTo>
                    <a:cubicBezTo>
                      <a:pt x="124" y="30"/>
                      <a:pt x="124" y="30"/>
                      <a:pt x="124" y="61"/>
                    </a:cubicBezTo>
                    <a:lnTo>
                      <a:pt x="124" y="61"/>
                    </a:lnTo>
                    <a:lnTo>
                      <a:pt x="124" y="61"/>
                    </a:lnTo>
                    <a:cubicBezTo>
                      <a:pt x="92" y="61"/>
                      <a:pt x="92" y="61"/>
                      <a:pt x="92" y="61"/>
                    </a:cubicBezTo>
                    <a:lnTo>
                      <a:pt x="92" y="61"/>
                    </a:lnTo>
                    <a:cubicBezTo>
                      <a:pt x="62" y="61"/>
                      <a:pt x="31" y="30"/>
                      <a:pt x="31" y="30"/>
                    </a:cubicBezTo>
                    <a:lnTo>
                      <a:pt x="31" y="3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ubicBezTo>
                      <a:pt x="0" y="0"/>
                      <a:pt x="0" y="0"/>
                      <a:pt x="0" y="30"/>
                    </a:cubicBezTo>
                    <a:lnTo>
                      <a:pt x="0" y="30"/>
                    </a:lnTo>
                    <a:cubicBezTo>
                      <a:pt x="31" y="30"/>
                      <a:pt x="31" y="30"/>
                      <a:pt x="31" y="61"/>
                    </a:cubicBezTo>
                    <a:lnTo>
                      <a:pt x="31" y="61"/>
                    </a:lnTo>
                    <a:cubicBezTo>
                      <a:pt x="31" y="93"/>
                      <a:pt x="31" y="93"/>
                      <a:pt x="31" y="124"/>
                    </a:cubicBezTo>
                    <a:lnTo>
                      <a:pt x="31" y="124"/>
                    </a:lnTo>
                    <a:lnTo>
                      <a:pt x="31" y="124"/>
                    </a:lnTo>
                    <a:lnTo>
                      <a:pt x="31" y="124"/>
                    </a:lnTo>
                    <a:lnTo>
                      <a:pt x="31" y="124"/>
                    </a:lnTo>
                    <a:cubicBezTo>
                      <a:pt x="31" y="124"/>
                      <a:pt x="31" y="154"/>
                      <a:pt x="62" y="154"/>
                    </a:cubicBezTo>
                    <a:lnTo>
                      <a:pt x="62" y="154"/>
                    </a:lnTo>
                    <a:lnTo>
                      <a:pt x="62" y="154"/>
                    </a:lnTo>
                    <a:cubicBezTo>
                      <a:pt x="62" y="154"/>
                      <a:pt x="62" y="185"/>
                      <a:pt x="92" y="185"/>
                    </a:cubicBezTo>
                    <a:lnTo>
                      <a:pt x="92" y="185"/>
                    </a:lnTo>
                    <a:lnTo>
                      <a:pt x="92" y="185"/>
                    </a:lnTo>
                    <a:lnTo>
                      <a:pt x="92" y="185"/>
                    </a:lnTo>
                    <a:cubicBezTo>
                      <a:pt x="124" y="185"/>
                      <a:pt x="124" y="185"/>
                      <a:pt x="124" y="217"/>
                    </a:cubicBezTo>
                    <a:lnTo>
                      <a:pt x="124" y="217"/>
                    </a:lnTo>
                    <a:lnTo>
                      <a:pt x="124" y="248"/>
                    </a:lnTo>
                    <a:lnTo>
                      <a:pt x="124" y="248"/>
                    </a:lnTo>
                    <a:lnTo>
                      <a:pt x="124" y="248"/>
                    </a:lnTo>
                    <a:cubicBezTo>
                      <a:pt x="124" y="278"/>
                      <a:pt x="92" y="278"/>
                      <a:pt x="92" y="309"/>
                    </a:cubicBezTo>
                    <a:lnTo>
                      <a:pt x="92" y="309"/>
                    </a:lnTo>
                    <a:cubicBezTo>
                      <a:pt x="92" y="309"/>
                      <a:pt x="92" y="309"/>
                      <a:pt x="92" y="341"/>
                    </a:cubicBezTo>
                    <a:lnTo>
                      <a:pt x="92" y="341"/>
                    </a:lnTo>
                    <a:lnTo>
                      <a:pt x="92" y="341"/>
                    </a:lnTo>
                    <a:lnTo>
                      <a:pt x="92" y="341"/>
                    </a:lnTo>
                    <a:lnTo>
                      <a:pt x="92" y="341"/>
                    </a:lnTo>
                    <a:cubicBezTo>
                      <a:pt x="124" y="341"/>
                      <a:pt x="124" y="372"/>
                      <a:pt x="124" y="372"/>
                    </a:cubicBezTo>
                    <a:lnTo>
                      <a:pt x="124" y="372"/>
                    </a:lnTo>
                    <a:lnTo>
                      <a:pt x="124" y="372"/>
                    </a:lnTo>
                    <a:lnTo>
                      <a:pt x="124" y="372"/>
                    </a:lnTo>
                    <a:cubicBezTo>
                      <a:pt x="155" y="402"/>
                      <a:pt x="155" y="402"/>
                      <a:pt x="155" y="402"/>
                    </a:cubicBezTo>
                    <a:lnTo>
                      <a:pt x="155" y="402"/>
                    </a:lnTo>
                    <a:lnTo>
                      <a:pt x="155" y="402"/>
                    </a:lnTo>
                    <a:cubicBezTo>
                      <a:pt x="186" y="402"/>
                      <a:pt x="186" y="402"/>
                      <a:pt x="186" y="433"/>
                    </a:cubicBezTo>
                    <a:lnTo>
                      <a:pt x="186" y="433"/>
                    </a:lnTo>
                    <a:lnTo>
                      <a:pt x="186" y="433"/>
                    </a:lnTo>
                    <a:lnTo>
                      <a:pt x="186" y="433"/>
                    </a:lnTo>
                    <a:cubicBezTo>
                      <a:pt x="216" y="433"/>
                      <a:pt x="216" y="465"/>
                      <a:pt x="216" y="465"/>
                    </a:cubicBezTo>
                    <a:lnTo>
                      <a:pt x="216" y="496"/>
                    </a:lnTo>
                    <a:lnTo>
                      <a:pt x="216" y="526"/>
                    </a:lnTo>
                    <a:lnTo>
                      <a:pt x="216" y="526"/>
                    </a:lnTo>
                    <a:lnTo>
                      <a:pt x="216" y="526"/>
                    </a:lnTo>
                    <a:cubicBezTo>
                      <a:pt x="216" y="557"/>
                      <a:pt x="248" y="557"/>
                      <a:pt x="248" y="557"/>
                    </a:cubicBezTo>
                    <a:lnTo>
                      <a:pt x="248" y="557"/>
                    </a:lnTo>
                    <a:lnTo>
                      <a:pt x="248" y="557"/>
                    </a:lnTo>
                    <a:lnTo>
                      <a:pt x="279" y="557"/>
                    </a:lnTo>
                    <a:cubicBezTo>
                      <a:pt x="310" y="557"/>
                      <a:pt x="340" y="557"/>
                      <a:pt x="340" y="589"/>
                    </a:cubicBezTo>
                    <a:lnTo>
                      <a:pt x="340" y="589"/>
                    </a:lnTo>
                    <a:cubicBezTo>
                      <a:pt x="340" y="620"/>
                      <a:pt x="372" y="620"/>
                      <a:pt x="372" y="650"/>
                    </a:cubicBezTo>
                    <a:lnTo>
                      <a:pt x="372" y="681"/>
                    </a:lnTo>
                    <a:lnTo>
                      <a:pt x="372" y="681"/>
                    </a:lnTo>
                    <a:cubicBezTo>
                      <a:pt x="403" y="681"/>
                      <a:pt x="403" y="713"/>
                      <a:pt x="403" y="713"/>
                    </a:cubicBezTo>
                    <a:cubicBezTo>
                      <a:pt x="464" y="713"/>
                      <a:pt x="464" y="744"/>
                      <a:pt x="496" y="744"/>
                    </a:cubicBezTo>
                    <a:lnTo>
                      <a:pt x="496" y="744"/>
                    </a:lnTo>
                    <a:cubicBezTo>
                      <a:pt x="527" y="774"/>
                      <a:pt x="527" y="774"/>
                      <a:pt x="558" y="774"/>
                    </a:cubicBezTo>
                    <a:lnTo>
                      <a:pt x="558" y="774"/>
                    </a:lnTo>
                    <a:cubicBezTo>
                      <a:pt x="588" y="774"/>
                      <a:pt x="588" y="774"/>
                      <a:pt x="588" y="774"/>
                    </a:cubicBezTo>
                    <a:cubicBezTo>
                      <a:pt x="588" y="774"/>
                      <a:pt x="588" y="774"/>
                      <a:pt x="620" y="744"/>
                    </a:cubicBezTo>
                    <a:lnTo>
                      <a:pt x="651" y="744"/>
                    </a:lnTo>
                    <a:cubicBezTo>
                      <a:pt x="651" y="744"/>
                      <a:pt x="651" y="744"/>
                      <a:pt x="682" y="744"/>
                    </a:cubicBezTo>
                    <a:cubicBezTo>
                      <a:pt x="712" y="744"/>
                      <a:pt x="712" y="774"/>
                      <a:pt x="712" y="805"/>
                    </a:cubicBezTo>
                    <a:cubicBezTo>
                      <a:pt x="712" y="805"/>
                      <a:pt x="712" y="805"/>
                      <a:pt x="712" y="837"/>
                    </a:cubicBezTo>
                    <a:lnTo>
                      <a:pt x="712" y="837"/>
                    </a:lnTo>
                    <a:lnTo>
                      <a:pt x="744" y="837"/>
                    </a:lnTo>
                    <a:cubicBezTo>
                      <a:pt x="775" y="868"/>
                      <a:pt x="775" y="868"/>
                      <a:pt x="806" y="868"/>
                    </a:cubicBezTo>
                    <a:cubicBezTo>
                      <a:pt x="836" y="868"/>
                      <a:pt x="868" y="837"/>
                      <a:pt x="868" y="837"/>
                    </a:cubicBezTo>
                    <a:cubicBezTo>
                      <a:pt x="868" y="837"/>
                      <a:pt x="868" y="837"/>
                      <a:pt x="899" y="837"/>
                    </a:cubicBezTo>
                    <a:cubicBezTo>
                      <a:pt x="899" y="837"/>
                      <a:pt x="930" y="837"/>
                      <a:pt x="930" y="868"/>
                    </a:cubicBezTo>
                    <a:lnTo>
                      <a:pt x="930" y="868"/>
                    </a:lnTo>
                    <a:cubicBezTo>
                      <a:pt x="930" y="837"/>
                      <a:pt x="930" y="805"/>
                      <a:pt x="960" y="805"/>
                    </a:cubicBezTo>
                    <a:cubicBezTo>
                      <a:pt x="960" y="774"/>
                      <a:pt x="992" y="774"/>
                      <a:pt x="992" y="77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38" name="Freeform 135"/>
              <p:cNvSpPr>
                <a:spLocks noChangeArrowheads="1"/>
              </p:cNvSpPr>
              <p:nvPr/>
            </p:nvSpPr>
            <p:spPr bwMode="auto">
              <a:xfrm>
                <a:off x="5430838" y="2070100"/>
                <a:ext cx="57150" cy="68263"/>
              </a:xfrm>
              <a:custGeom>
                <a:avLst/>
                <a:gdLst>
                  <a:gd name="T0" fmla="*/ 156 w 157"/>
                  <a:gd name="T1" fmla="*/ 31 h 188"/>
                  <a:gd name="T2" fmla="*/ 156 w 157"/>
                  <a:gd name="T3" fmla="*/ 31 h 188"/>
                  <a:gd name="T4" fmla="*/ 156 w 157"/>
                  <a:gd name="T5" fmla="*/ 31 h 188"/>
                  <a:gd name="T6" fmla="*/ 156 w 157"/>
                  <a:gd name="T7" fmla="*/ 31 h 188"/>
                  <a:gd name="T8" fmla="*/ 156 w 157"/>
                  <a:gd name="T9" fmla="*/ 31 h 188"/>
                  <a:gd name="T10" fmla="*/ 156 w 157"/>
                  <a:gd name="T11" fmla="*/ 31 h 188"/>
                  <a:gd name="T12" fmla="*/ 156 w 157"/>
                  <a:gd name="T13" fmla="*/ 31 h 188"/>
                  <a:gd name="T14" fmla="*/ 93 w 157"/>
                  <a:gd name="T15" fmla="*/ 31 h 188"/>
                  <a:gd name="T16" fmla="*/ 93 w 157"/>
                  <a:gd name="T17" fmla="*/ 31 h 188"/>
                  <a:gd name="T18" fmla="*/ 32 w 157"/>
                  <a:gd name="T19" fmla="*/ 0 h 188"/>
                  <a:gd name="T20" fmla="*/ 32 w 157"/>
                  <a:gd name="T21" fmla="*/ 0 h 188"/>
                  <a:gd name="T22" fmla="*/ 32 w 157"/>
                  <a:gd name="T23" fmla="*/ 0 h 188"/>
                  <a:gd name="T24" fmla="*/ 32 w 157"/>
                  <a:gd name="T25" fmla="*/ 0 h 188"/>
                  <a:gd name="T26" fmla="*/ 32 w 157"/>
                  <a:gd name="T27" fmla="*/ 0 h 188"/>
                  <a:gd name="T28" fmla="*/ 0 w 157"/>
                  <a:gd name="T29" fmla="*/ 31 h 188"/>
                  <a:gd name="T30" fmla="*/ 0 w 157"/>
                  <a:gd name="T31" fmla="*/ 31 h 188"/>
                  <a:gd name="T32" fmla="*/ 0 w 157"/>
                  <a:gd name="T33" fmla="*/ 31 h 188"/>
                  <a:gd name="T34" fmla="*/ 0 w 157"/>
                  <a:gd name="T35" fmla="*/ 31 h 188"/>
                  <a:gd name="T36" fmla="*/ 0 w 157"/>
                  <a:gd name="T37" fmla="*/ 31 h 188"/>
                  <a:gd name="T38" fmla="*/ 0 w 157"/>
                  <a:gd name="T39" fmla="*/ 31 h 188"/>
                  <a:gd name="T40" fmla="*/ 32 w 157"/>
                  <a:gd name="T41" fmla="*/ 63 h 188"/>
                  <a:gd name="T42" fmla="*/ 0 w 157"/>
                  <a:gd name="T43" fmla="*/ 93 h 188"/>
                  <a:gd name="T44" fmla="*/ 0 w 157"/>
                  <a:gd name="T45" fmla="*/ 93 h 188"/>
                  <a:gd name="T46" fmla="*/ 32 w 157"/>
                  <a:gd name="T47" fmla="*/ 124 h 188"/>
                  <a:gd name="T48" fmla="*/ 32 w 157"/>
                  <a:gd name="T49" fmla="*/ 155 h 188"/>
                  <a:gd name="T50" fmla="*/ 32 w 157"/>
                  <a:gd name="T51" fmla="*/ 187 h 188"/>
                  <a:gd name="T52" fmla="*/ 32 w 157"/>
                  <a:gd name="T53" fmla="*/ 187 h 188"/>
                  <a:gd name="T54" fmla="*/ 93 w 157"/>
                  <a:gd name="T55" fmla="*/ 187 h 188"/>
                  <a:gd name="T56" fmla="*/ 93 w 157"/>
                  <a:gd name="T57" fmla="*/ 187 h 188"/>
                  <a:gd name="T58" fmla="*/ 93 w 157"/>
                  <a:gd name="T59" fmla="*/ 155 h 188"/>
                  <a:gd name="T60" fmla="*/ 93 w 157"/>
                  <a:gd name="T61" fmla="*/ 124 h 188"/>
                  <a:gd name="T62" fmla="*/ 93 w 157"/>
                  <a:gd name="T63" fmla="*/ 93 h 188"/>
                  <a:gd name="T64" fmla="*/ 93 w 157"/>
                  <a:gd name="T65" fmla="*/ 93 h 188"/>
                  <a:gd name="T66" fmla="*/ 124 w 157"/>
                  <a:gd name="T67" fmla="*/ 63 h 188"/>
                  <a:gd name="T68" fmla="*/ 156 w 157"/>
                  <a:gd name="T69" fmla="*/ 31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57" h="188">
                    <a:moveTo>
                      <a:pt x="156" y="31"/>
                    </a:moveTo>
                    <a:lnTo>
                      <a:pt x="156" y="31"/>
                    </a:lnTo>
                    <a:lnTo>
                      <a:pt x="156" y="31"/>
                    </a:lnTo>
                    <a:lnTo>
                      <a:pt x="156" y="31"/>
                    </a:lnTo>
                    <a:lnTo>
                      <a:pt x="156" y="31"/>
                    </a:lnTo>
                    <a:lnTo>
                      <a:pt x="156" y="31"/>
                    </a:lnTo>
                    <a:lnTo>
                      <a:pt x="156" y="31"/>
                    </a:lnTo>
                    <a:cubicBezTo>
                      <a:pt x="124" y="31"/>
                      <a:pt x="124" y="31"/>
                      <a:pt x="93" y="31"/>
                    </a:cubicBezTo>
                    <a:lnTo>
                      <a:pt x="93" y="31"/>
                    </a:lnTo>
                    <a:cubicBezTo>
                      <a:pt x="93" y="31"/>
                      <a:pt x="63" y="31"/>
                      <a:pt x="32" y="0"/>
                    </a:cubicBezTo>
                    <a:lnTo>
                      <a:pt x="32" y="0"/>
                    </a:lnTo>
                    <a:lnTo>
                      <a:pt x="32" y="0"/>
                    </a:lnTo>
                    <a:lnTo>
                      <a:pt x="32" y="0"/>
                    </a:lnTo>
                    <a:lnTo>
                      <a:pt x="32" y="0"/>
                    </a:lnTo>
                    <a:cubicBezTo>
                      <a:pt x="32" y="0"/>
                      <a:pt x="32" y="31"/>
                      <a:pt x="0" y="31"/>
                    </a:cubicBezTo>
                    <a:lnTo>
                      <a:pt x="0" y="31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0" y="31"/>
                    </a:lnTo>
                    <a:cubicBezTo>
                      <a:pt x="0" y="63"/>
                      <a:pt x="32" y="63"/>
                      <a:pt x="32" y="63"/>
                    </a:cubicBezTo>
                    <a:cubicBezTo>
                      <a:pt x="32" y="93"/>
                      <a:pt x="0" y="93"/>
                      <a:pt x="0" y="93"/>
                    </a:cubicBezTo>
                    <a:lnTo>
                      <a:pt x="0" y="93"/>
                    </a:lnTo>
                    <a:cubicBezTo>
                      <a:pt x="0" y="124"/>
                      <a:pt x="0" y="124"/>
                      <a:pt x="32" y="124"/>
                    </a:cubicBezTo>
                    <a:lnTo>
                      <a:pt x="32" y="155"/>
                    </a:lnTo>
                    <a:cubicBezTo>
                      <a:pt x="32" y="155"/>
                      <a:pt x="32" y="155"/>
                      <a:pt x="32" y="187"/>
                    </a:cubicBezTo>
                    <a:lnTo>
                      <a:pt x="32" y="187"/>
                    </a:lnTo>
                    <a:cubicBezTo>
                      <a:pt x="63" y="187"/>
                      <a:pt x="63" y="187"/>
                      <a:pt x="93" y="187"/>
                    </a:cubicBezTo>
                    <a:lnTo>
                      <a:pt x="93" y="187"/>
                    </a:lnTo>
                    <a:cubicBezTo>
                      <a:pt x="93" y="155"/>
                      <a:pt x="93" y="155"/>
                      <a:pt x="93" y="155"/>
                    </a:cubicBezTo>
                    <a:cubicBezTo>
                      <a:pt x="93" y="155"/>
                      <a:pt x="93" y="155"/>
                      <a:pt x="93" y="124"/>
                    </a:cubicBezTo>
                    <a:lnTo>
                      <a:pt x="93" y="93"/>
                    </a:lnTo>
                    <a:lnTo>
                      <a:pt x="93" y="93"/>
                    </a:lnTo>
                    <a:lnTo>
                      <a:pt x="124" y="63"/>
                    </a:lnTo>
                    <a:cubicBezTo>
                      <a:pt x="124" y="31"/>
                      <a:pt x="124" y="31"/>
                      <a:pt x="156" y="3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39" name="Freeform 136"/>
              <p:cNvSpPr>
                <a:spLocks noChangeArrowheads="1"/>
              </p:cNvSpPr>
              <p:nvPr/>
            </p:nvSpPr>
            <p:spPr bwMode="auto">
              <a:xfrm>
                <a:off x="5029200" y="1825625"/>
                <a:ext cx="390525" cy="625475"/>
              </a:xfrm>
              <a:custGeom>
                <a:avLst/>
                <a:gdLst>
                  <a:gd name="T0" fmla="*/ 1085 w 1086"/>
                  <a:gd name="T1" fmla="*/ 744 h 1736"/>
                  <a:gd name="T2" fmla="*/ 1055 w 1086"/>
                  <a:gd name="T3" fmla="*/ 712 h 1736"/>
                  <a:gd name="T4" fmla="*/ 1085 w 1086"/>
                  <a:gd name="T5" fmla="*/ 681 h 1736"/>
                  <a:gd name="T6" fmla="*/ 1024 w 1086"/>
                  <a:gd name="T7" fmla="*/ 620 h 1736"/>
                  <a:gd name="T8" fmla="*/ 931 w 1086"/>
                  <a:gd name="T9" fmla="*/ 620 h 1736"/>
                  <a:gd name="T10" fmla="*/ 868 w 1086"/>
                  <a:gd name="T11" fmla="*/ 557 h 1736"/>
                  <a:gd name="T12" fmla="*/ 807 w 1086"/>
                  <a:gd name="T13" fmla="*/ 557 h 1736"/>
                  <a:gd name="T14" fmla="*/ 744 w 1086"/>
                  <a:gd name="T15" fmla="*/ 527 h 1736"/>
                  <a:gd name="T16" fmla="*/ 683 w 1086"/>
                  <a:gd name="T17" fmla="*/ 496 h 1736"/>
                  <a:gd name="T18" fmla="*/ 620 w 1086"/>
                  <a:gd name="T19" fmla="*/ 433 h 1736"/>
                  <a:gd name="T20" fmla="*/ 620 w 1086"/>
                  <a:gd name="T21" fmla="*/ 340 h 1736"/>
                  <a:gd name="T22" fmla="*/ 589 w 1086"/>
                  <a:gd name="T23" fmla="*/ 309 h 1736"/>
                  <a:gd name="T24" fmla="*/ 559 w 1086"/>
                  <a:gd name="T25" fmla="*/ 309 h 1736"/>
                  <a:gd name="T26" fmla="*/ 528 w 1086"/>
                  <a:gd name="T27" fmla="*/ 248 h 1736"/>
                  <a:gd name="T28" fmla="*/ 559 w 1086"/>
                  <a:gd name="T29" fmla="*/ 185 h 1736"/>
                  <a:gd name="T30" fmla="*/ 559 w 1086"/>
                  <a:gd name="T31" fmla="*/ 92 h 1736"/>
                  <a:gd name="T32" fmla="*/ 589 w 1086"/>
                  <a:gd name="T33" fmla="*/ 0 h 1736"/>
                  <a:gd name="T34" fmla="*/ 528 w 1086"/>
                  <a:gd name="T35" fmla="*/ 31 h 1736"/>
                  <a:gd name="T36" fmla="*/ 496 w 1086"/>
                  <a:gd name="T37" fmla="*/ 61 h 1736"/>
                  <a:gd name="T38" fmla="*/ 341 w 1086"/>
                  <a:gd name="T39" fmla="*/ 92 h 1736"/>
                  <a:gd name="T40" fmla="*/ 341 w 1086"/>
                  <a:gd name="T41" fmla="*/ 92 h 1736"/>
                  <a:gd name="T42" fmla="*/ 341 w 1086"/>
                  <a:gd name="T43" fmla="*/ 155 h 1736"/>
                  <a:gd name="T44" fmla="*/ 372 w 1086"/>
                  <a:gd name="T45" fmla="*/ 185 h 1736"/>
                  <a:gd name="T46" fmla="*/ 341 w 1086"/>
                  <a:gd name="T47" fmla="*/ 279 h 1736"/>
                  <a:gd name="T48" fmla="*/ 341 w 1086"/>
                  <a:gd name="T49" fmla="*/ 340 h 1736"/>
                  <a:gd name="T50" fmla="*/ 280 w 1086"/>
                  <a:gd name="T51" fmla="*/ 403 h 1736"/>
                  <a:gd name="T52" fmla="*/ 187 w 1086"/>
                  <a:gd name="T53" fmla="*/ 527 h 1736"/>
                  <a:gd name="T54" fmla="*/ 94 w 1086"/>
                  <a:gd name="T55" fmla="*/ 557 h 1736"/>
                  <a:gd name="T56" fmla="*/ 94 w 1086"/>
                  <a:gd name="T57" fmla="*/ 588 h 1736"/>
                  <a:gd name="T58" fmla="*/ 124 w 1086"/>
                  <a:gd name="T59" fmla="*/ 651 h 1736"/>
                  <a:gd name="T60" fmla="*/ 124 w 1086"/>
                  <a:gd name="T61" fmla="*/ 774 h 1736"/>
                  <a:gd name="T62" fmla="*/ 31 w 1086"/>
                  <a:gd name="T63" fmla="*/ 774 h 1736"/>
                  <a:gd name="T64" fmla="*/ 31 w 1086"/>
                  <a:gd name="T65" fmla="*/ 805 h 1736"/>
                  <a:gd name="T66" fmla="*/ 124 w 1086"/>
                  <a:gd name="T67" fmla="*/ 868 h 1736"/>
                  <a:gd name="T68" fmla="*/ 94 w 1086"/>
                  <a:gd name="T69" fmla="*/ 929 h 1736"/>
                  <a:gd name="T70" fmla="*/ 187 w 1086"/>
                  <a:gd name="T71" fmla="*/ 929 h 1736"/>
                  <a:gd name="T72" fmla="*/ 248 w 1086"/>
                  <a:gd name="T73" fmla="*/ 898 h 1736"/>
                  <a:gd name="T74" fmla="*/ 248 w 1086"/>
                  <a:gd name="T75" fmla="*/ 1022 h 1736"/>
                  <a:gd name="T76" fmla="*/ 280 w 1086"/>
                  <a:gd name="T77" fmla="*/ 1146 h 1736"/>
                  <a:gd name="T78" fmla="*/ 372 w 1086"/>
                  <a:gd name="T79" fmla="*/ 1487 h 1736"/>
                  <a:gd name="T80" fmla="*/ 435 w 1086"/>
                  <a:gd name="T81" fmla="*/ 1611 h 1736"/>
                  <a:gd name="T82" fmla="*/ 465 w 1086"/>
                  <a:gd name="T83" fmla="*/ 1735 h 1736"/>
                  <a:gd name="T84" fmla="*/ 496 w 1086"/>
                  <a:gd name="T85" fmla="*/ 1735 h 1736"/>
                  <a:gd name="T86" fmla="*/ 589 w 1086"/>
                  <a:gd name="T87" fmla="*/ 1672 h 1736"/>
                  <a:gd name="T88" fmla="*/ 589 w 1086"/>
                  <a:gd name="T89" fmla="*/ 1579 h 1736"/>
                  <a:gd name="T90" fmla="*/ 620 w 1086"/>
                  <a:gd name="T91" fmla="*/ 1455 h 1736"/>
                  <a:gd name="T92" fmla="*/ 620 w 1086"/>
                  <a:gd name="T93" fmla="*/ 1301 h 1736"/>
                  <a:gd name="T94" fmla="*/ 744 w 1086"/>
                  <a:gd name="T95" fmla="*/ 1208 h 1736"/>
                  <a:gd name="T96" fmla="*/ 807 w 1086"/>
                  <a:gd name="T97" fmla="*/ 1116 h 1736"/>
                  <a:gd name="T98" fmla="*/ 931 w 1086"/>
                  <a:gd name="T99" fmla="*/ 992 h 1736"/>
                  <a:gd name="T100" fmla="*/ 992 w 1086"/>
                  <a:gd name="T101" fmla="*/ 960 h 1736"/>
                  <a:gd name="T102" fmla="*/ 1024 w 1086"/>
                  <a:gd name="T103" fmla="*/ 868 h 1736"/>
                  <a:gd name="T104" fmla="*/ 1085 w 1086"/>
                  <a:gd name="T105" fmla="*/ 836 h 1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86" h="1736">
                    <a:moveTo>
                      <a:pt x="1085" y="805"/>
                    </a:moveTo>
                    <a:lnTo>
                      <a:pt x="1085" y="805"/>
                    </a:lnTo>
                    <a:lnTo>
                      <a:pt x="1085" y="805"/>
                    </a:lnTo>
                    <a:lnTo>
                      <a:pt x="1085" y="774"/>
                    </a:lnTo>
                    <a:cubicBezTo>
                      <a:pt x="1085" y="774"/>
                      <a:pt x="1085" y="774"/>
                      <a:pt x="1085" y="744"/>
                    </a:cubicBezTo>
                    <a:lnTo>
                      <a:pt x="1085" y="744"/>
                    </a:lnTo>
                    <a:lnTo>
                      <a:pt x="1085" y="744"/>
                    </a:lnTo>
                    <a:cubicBezTo>
                      <a:pt x="1055" y="744"/>
                      <a:pt x="1055" y="744"/>
                      <a:pt x="1055" y="712"/>
                    </a:cubicBezTo>
                    <a:lnTo>
                      <a:pt x="1055" y="712"/>
                    </a:lnTo>
                    <a:lnTo>
                      <a:pt x="1055" y="712"/>
                    </a:lnTo>
                    <a:lnTo>
                      <a:pt x="1055" y="712"/>
                    </a:lnTo>
                    <a:cubicBezTo>
                      <a:pt x="1055" y="681"/>
                      <a:pt x="1055" y="681"/>
                      <a:pt x="1085" y="681"/>
                    </a:cubicBezTo>
                    <a:lnTo>
                      <a:pt x="1085" y="681"/>
                    </a:lnTo>
                    <a:lnTo>
                      <a:pt x="1085" y="681"/>
                    </a:lnTo>
                    <a:lnTo>
                      <a:pt x="1085" y="681"/>
                    </a:lnTo>
                    <a:lnTo>
                      <a:pt x="1055" y="681"/>
                    </a:lnTo>
                    <a:cubicBezTo>
                      <a:pt x="1055" y="651"/>
                      <a:pt x="1055" y="651"/>
                      <a:pt x="1055" y="620"/>
                    </a:cubicBezTo>
                    <a:lnTo>
                      <a:pt x="1055" y="620"/>
                    </a:lnTo>
                    <a:lnTo>
                      <a:pt x="1055" y="620"/>
                    </a:lnTo>
                    <a:lnTo>
                      <a:pt x="1024" y="620"/>
                    </a:lnTo>
                    <a:lnTo>
                      <a:pt x="992" y="620"/>
                    </a:lnTo>
                    <a:lnTo>
                      <a:pt x="992" y="620"/>
                    </a:lnTo>
                    <a:lnTo>
                      <a:pt x="992" y="620"/>
                    </a:lnTo>
                    <a:lnTo>
                      <a:pt x="961" y="620"/>
                    </a:lnTo>
                    <a:cubicBezTo>
                      <a:pt x="961" y="620"/>
                      <a:pt x="961" y="620"/>
                      <a:pt x="931" y="620"/>
                    </a:cubicBezTo>
                    <a:cubicBezTo>
                      <a:pt x="931" y="620"/>
                      <a:pt x="931" y="620"/>
                      <a:pt x="931" y="588"/>
                    </a:cubicBezTo>
                    <a:lnTo>
                      <a:pt x="931" y="588"/>
                    </a:lnTo>
                    <a:cubicBezTo>
                      <a:pt x="868" y="588"/>
                      <a:pt x="868" y="588"/>
                      <a:pt x="868" y="557"/>
                    </a:cubicBezTo>
                    <a:lnTo>
                      <a:pt x="868" y="557"/>
                    </a:lnTo>
                    <a:lnTo>
                      <a:pt x="868" y="557"/>
                    </a:lnTo>
                    <a:cubicBezTo>
                      <a:pt x="868" y="557"/>
                      <a:pt x="868" y="557"/>
                      <a:pt x="837" y="557"/>
                    </a:cubicBezTo>
                    <a:lnTo>
                      <a:pt x="837" y="557"/>
                    </a:lnTo>
                    <a:lnTo>
                      <a:pt x="837" y="557"/>
                    </a:lnTo>
                    <a:lnTo>
                      <a:pt x="807" y="557"/>
                    </a:lnTo>
                    <a:lnTo>
                      <a:pt x="807" y="557"/>
                    </a:lnTo>
                    <a:cubicBezTo>
                      <a:pt x="776" y="557"/>
                      <a:pt x="776" y="557"/>
                      <a:pt x="776" y="557"/>
                    </a:cubicBezTo>
                    <a:cubicBezTo>
                      <a:pt x="776" y="527"/>
                      <a:pt x="744" y="527"/>
                      <a:pt x="744" y="527"/>
                    </a:cubicBezTo>
                    <a:lnTo>
                      <a:pt x="744" y="527"/>
                    </a:lnTo>
                    <a:lnTo>
                      <a:pt x="744" y="527"/>
                    </a:lnTo>
                    <a:lnTo>
                      <a:pt x="744" y="527"/>
                    </a:lnTo>
                    <a:cubicBezTo>
                      <a:pt x="713" y="527"/>
                      <a:pt x="713" y="527"/>
                      <a:pt x="713" y="527"/>
                    </a:cubicBezTo>
                    <a:lnTo>
                      <a:pt x="713" y="527"/>
                    </a:lnTo>
                    <a:cubicBezTo>
                      <a:pt x="683" y="527"/>
                      <a:pt x="683" y="496"/>
                      <a:pt x="683" y="496"/>
                    </a:cubicBezTo>
                    <a:lnTo>
                      <a:pt x="683" y="496"/>
                    </a:lnTo>
                    <a:lnTo>
                      <a:pt x="683" y="496"/>
                    </a:lnTo>
                    <a:lnTo>
                      <a:pt x="652" y="496"/>
                    </a:lnTo>
                    <a:cubicBezTo>
                      <a:pt x="652" y="496"/>
                      <a:pt x="652" y="496"/>
                      <a:pt x="620" y="496"/>
                    </a:cubicBezTo>
                    <a:cubicBezTo>
                      <a:pt x="620" y="496"/>
                      <a:pt x="620" y="496"/>
                      <a:pt x="620" y="464"/>
                    </a:cubicBezTo>
                    <a:cubicBezTo>
                      <a:pt x="620" y="464"/>
                      <a:pt x="620" y="464"/>
                      <a:pt x="620" y="433"/>
                    </a:cubicBezTo>
                    <a:lnTo>
                      <a:pt x="620" y="433"/>
                    </a:lnTo>
                    <a:cubicBezTo>
                      <a:pt x="620" y="433"/>
                      <a:pt x="620" y="433"/>
                      <a:pt x="620" y="403"/>
                    </a:cubicBezTo>
                    <a:lnTo>
                      <a:pt x="620" y="403"/>
                    </a:lnTo>
                    <a:lnTo>
                      <a:pt x="620" y="403"/>
                    </a:lnTo>
                    <a:lnTo>
                      <a:pt x="620" y="372"/>
                    </a:lnTo>
                    <a:cubicBezTo>
                      <a:pt x="620" y="372"/>
                      <a:pt x="620" y="372"/>
                      <a:pt x="620" y="340"/>
                    </a:cubicBezTo>
                    <a:lnTo>
                      <a:pt x="620" y="340"/>
                    </a:lnTo>
                    <a:lnTo>
                      <a:pt x="620" y="340"/>
                    </a:lnTo>
                    <a:cubicBezTo>
                      <a:pt x="620" y="340"/>
                      <a:pt x="620" y="340"/>
                      <a:pt x="589" y="340"/>
                    </a:cubicBezTo>
                    <a:lnTo>
                      <a:pt x="589" y="340"/>
                    </a:lnTo>
                    <a:lnTo>
                      <a:pt x="589" y="309"/>
                    </a:lnTo>
                    <a:lnTo>
                      <a:pt x="559" y="309"/>
                    </a:lnTo>
                    <a:lnTo>
                      <a:pt x="559" y="309"/>
                    </a:lnTo>
                    <a:lnTo>
                      <a:pt x="559" y="309"/>
                    </a:lnTo>
                    <a:lnTo>
                      <a:pt x="559" y="309"/>
                    </a:lnTo>
                    <a:lnTo>
                      <a:pt x="559" y="309"/>
                    </a:lnTo>
                    <a:lnTo>
                      <a:pt x="528" y="309"/>
                    </a:lnTo>
                    <a:cubicBezTo>
                      <a:pt x="528" y="279"/>
                      <a:pt x="528" y="279"/>
                      <a:pt x="528" y="279"/>
                    </a:cubicBezTo>
                    <a:lnTo>
                      <a:pt x="528" y="279"/>
                    </a:lnTo>
                    <a:lnTo>
                      <a:pt x="528" y="248"/>
                    </a:lnTo>
                    <a:lnTo>
                      <a:pt x="528" y="248"/>
                    </a:lnTo>
                    <a:cubicBezTo>
                      <a:pt x="528" y="216"/>
                      <a:pt x="528" y="216"/>
                      <a:pt x="528" y="216"/>
                    </a:cubicBezTo>
                    <a:lnTo>
                      <a:pt x="528" y="216"/>
                    </a:lnTo>
                    <a:cubicBezTo>
                      <a:pt x="528" y="185"/>
                      <a:pt x="559" y="185"/>
                      <a:pt x="559" y="185"/>
                    </a:cubicBezTo>
                    <a:lnTo>
                      <a:pt x="559" y="185"/>
                    </a:lnTo>
                    <a:lnTo>
                      <a:pt x="559" y="185"/>
                    </a:lnTo>
                    <a:lnTo>
                      <a:pt x="559" y="185"/>
                    </a:lnTo>
                    <a:lnTo>
                      <a:pt x="559" y="185"/>
                    </a:lnTo>
                    <a:cubicBezTo>
                      <a:pt x="559" y="185"/>
                      <a:pt x="559" y="185"/>
                      <a:pt x="559" y="155"/>
                    </a:cubicBezTo>
                    <a:cubicBezTo>
                      <a:pt x="528" y="155"/>
                      <a:pt x="528" y="124"/>
                      <a:pt x="528" y="124"/>
                    </a:cubicBezTo>
                    <a:lnTo>
                      <a:pt x="559" y="92"/>
                    </a:lnTo>
                    <a:lnTo>
                      <a:pt x="559" y="92"/>
                    </a:lnTo>
                    <a:cubicBezTo>
                      <a:pt x="589" y="92"/>
                      <a:pt x="589" y="92"/>
                      <a:pt x="589" y="92"/>
                    </a:cubicBezTo>
                    <a:cubicBezTo>
                      <a:pt x="589" y="92"/>
                      <a:pt x="589" y="61"/>
                      <a:pt x="620" y="61"/>
                    </a:cubicBezTo>
                    <a:lnTo>
                      <a:pt x="620" y="31"/>
                    </a:lnTo>
                    <a:cubicBezTo>
                      <a:pt x="620" y="31"/>
                      <a:pt x="620" y="31"/>
                      <a:pt x="589" y="0"/>
                    </a:cubicBezTo>
                    <a:lnTo>
                      <a:pt x="589" y="0"/>
                    </a:lnTo>
                    <a:lnTo>
                      <a:pt x="589" y="0"/>
                    </a:lnTo>
                    <a:cubicBezTo>
                      <a:pt x="559" y="31"/>
                      <a:pt x="559" y="31"/>
                      <a:pt x="559" y="31"/>
                    </a:cubicBezTo>
                    <a:lnTo>
                      <a:pt x="559" y="31"/>
                    </a:lnTo>
                    <a:cubicBezTo>
                      <a:pt x="559" y="31"/>
                      <a:pt x="559" y="31"/>
                      <a:pt x="528" y="31"/>
                    </a:cubicBezTo>
                    <a:lnTo>
                      <a:pt x="528" y="31"/>
                    </a:lnTo>
                    <a:lnTo>
                      <a:pt x="528" y="31"/>
                    </a:lnTo>
                    <a:cubicBezTo>
                      <a:pt x="528" y="61"/>
                      <a:pt x="496" y="61"/>
                      <a:pt x="496" y="61"/>
                    </a:cubicBezTo>
                    <a:lnTo>
                      <a:pt x="496" y="61"/>
                    </a:lnTo>
                    <a:lnTo>
                      <a:pt x="496" y="61"/>
                    </a:lnTo>
                    <a:lnTo>
                      <a:pt x="496" y="61"/>
                    </a:lnTo>
                    <a:cubicBezTo>
                      <a:pt x="465" y="61"/>
                      <a:pt x="435" y="92"/>
                      <a:pt x="435" y="92"/>
                    </a:cubicBezTo>
                    <a:cubicBezTo>
                      <a:pt x="404" y="92"/>
                      <a:pt x="404" y="92"/>
                      <a:pt x="404" y="92"/>
                    </a:cubicBezTo>
                    <a:lnTo>
                      <a:pt x="372" y="124"/>
                    </a:lnTo>
                    <a:cubicBezTo>
                      <a:pt x="372" y="124"/>
                      <a:pt x="372" y="92"/>
                      <a:pt x="341" y="92"/>
                    </a:cubicBezTo>
                    <a:cubicBezTo>
                      <a:pt x="341" y="92"/>
                      <a:pt x="341" y="92"/>
                      <a:pt x="311" y="92"/>
                    </a:cubicBezTo>
                    <a:lnTo>
                      <a:pt x="311" y="92"/>
                    </a:lnTo>
                    <a:lnTo>
                      <a:pt x="311" y="92"/>
                    </a:lnTo>
                    <a:lnTo>
                      <a:pt x="341" y="92"/>
                    </a:lnTo>
                    <a:lnTo>
                      <a:pt x="341" y="92"/>
                    </a:lnTo>
                    <a:cubicBezTo>
                      <a:pt x="341" y="124"/>
                      <a:pt x="341" y="124"/>
                      <a:pt x="341" y="124"/>
                    </a:cubicBezTo>
                    <a:lnTo>
                      <a:pt x="341" y="124"/>
                    </a:lnTo>
                    <a:cubicBezTo>
                      <a:pt x="341" y="155"/>
                      <a:pt x="341" y="155"/>
                      <a:pt x="341" y="155"/>
                    </a:cubicBezTo>
                    <a:lnTo>
                      <a:pt x="341" y="155"/>
                    </a:lnTo>
                    <a:lnTo>
                      <a:pt x="341" y="155"/>
                    </a:lnTo>
                    <a:cubicBezTo>
                      <a:pt x="372" y="124"/>
                      <a:pt x="372" y="124"/>
                      <a:pt x="372" y="124"/>
                    </a:cubicBezTo>
                    <a:cubicBezTo>
                      <a:pt x="372" y="155"/>
                      <a:pt x="372" y="155"/>
                      <a:pt x="372" y="155"/>
                    </a:cubicBezTo>
                    <a:cubicBezTo>
                      <a:pt x="372" y="185"/>
                      <a:pt x="372" y="185"/>
                      <a:pt x="372" y="185"/>
                    </a:cubicBezTo>
                    <a:lnTo>
                      <a:pt x="372" y="185"/>
                    </a:lnTo>
                    <a:lnTo>
                      <a:pt x="372" y="185"/>
                    </a:lnTo>
                    <a:cubicBezTo>
                      <a:pt x="372" y="185"/>
                      <a:pt x="372" y="185"/>
                      <a:pt x="372" y="216"/>
                    </a:cubicBezTo>
                    <a:cubicBezTo>
                      <a:pt x="372" y="216"/>
                      <a:pt x="404" y="216"/>
                      <a:pt x="404" y="248"/>
                    </a:cubicBezTo>
                    <a:lnTo>
                      <a:pt x="404" y="248"/>
                    </a:lnTo>
                    <a:lnTo>
                      <a:pt x="372" y="279"/>
                    </a:lnTo>
                    <a:cubicBezTo>
                      <a:pt x="372" y="279"/>
                      <a:pt x="372" y="279"/>
                      <a:pt x="341" y="279"/>
                    </a:cubicBezTo>
                    <a:lnTo>
                      <a:pt x="341" y="279"/>
                    </a:lnTo>
                    <a:cubicBezTo>
                      <a:pt x="341" y="279"/>
                      <a:pt x="341" y="279"/>
                      <a:pt x="341" y="309"/>
                    </a:cubicBezTo>
                    <a:lnTo>
                      <a:pt x="341" y="309"/>
                    </a:lnTo>
                    <a:lnTo>
                      <a:pt x="341" y="309"/>
                    </a:lnTo>
                    <a:lnTo>
                      <a:pt x="341" y="340"/>
                    </a:lnTo>
                    <a:lnTo>
                      <a:pt x="341" y="340"/>
                    </a:lnTo>
                    <a:cubicBezTo>
                      <a:pt x="341" y="340"/>
                      <a:pt x="341" y="340"/>
                      <a:pt x="311" y="372"/>
                    </a:cubicBezTo>
                    <a:cubicBezTo>
                      <a:pt x="311" y="372"/>
                      <a:pt x="311" y="403"/>
                      <a:pt x="280" y="403"/>
                    </a:cubicBezTo>
                    <a:lnTo>
                      <a:pt x="280" y="403"/>
                    </a:lnTo>
                    <a:lnTo>
                      <a:pt x="280" y="403"/>
                    </a:lnTo>
                    <a:cubicBezTo>
                      <a:pt x="280" y="433"/>
                      <a:pt x="248" y="433"/>
                      <a:pt x="217" y="464"/>
                    </a:cubicBezTo>
                    <a:lnTo>
                      <a:pt x="217" y="464"/>
                    </a:lnTo>
                    <a:cubicBezTo>
                      <a:pt x="217" y="464"/>
                      <a:pt x="217" y="464"/>
                      <a:pt x="217" y="496"/>
                    </a:cubicBezTo>
                    <a:cubicBezTo>
                      <a:pt x="217" y="496"/>
                      <a:pt x="217" y="496"/>
                      <a:pt x="187" y="527"/>
                    </a:cubicBezTo>
                    <a:lnTo>
                      <a:pt x="187" y="527"/>
                    </a:lnTo>
                    <a:lnTo>
                      <a:pt x="156" y="527"/>
                    </a:lnTo>
                    <a:lnTo>
                      <a:pt x="156" y="527"/>
                    </a:lnTo>
                    <a:cubicBezTo>
                      <a:pt x="124" y="557"/>
                      <a:pt x="124" y="557"/>
                      <a:pt x="124" y="557"/>
                    </a:cubicBezTo>
                    <a:cubicBezTo>
                      <a:pt x="124" y="557"/>
                      <a:pt x="94" y="557"/>
                      <a:pt x="94" y="527"/>
                    </a:cubicBezTo>
                    <a:cubicBezTo>
                      <a:pt x="94" y="557"/>
                      <a:pt x="94" y="557"/>
                      <a:pt x="94" y="557"/>
                    </a:cubicBezTo>
                    <a:lnTo>
                      <a:pt x="63" y="557"/>
                    </a:lnTo>
                    <a:lnTo>
                      <a:pt x="63" y="557"/>
                    </a:lnTo>
                    <a:cubicBezTo>
                      <a:pt x="94" y="557"/>
                      <a:pt x="94" y="557"/>
                      <a:pt x="94" y="557"/>
                    </a:cubicBezTo>
                    <a:lnTo>
                      <a:pt x="94" y="588"/>
                    </a:lnTo>
                    <a:lnTo>
                      <a:pt x="94" y="588"/>
                    </a:lnTo>
                    <a:lnTo>
                      <a:pt x="94" y="588"/>
                    </a:lnTo>
                    <a:cubicBezTo>
                      <a:pt x="94" y="620"/>
                      <a:pt x="94" y="620"/>
                      <a:pt x="94" y="620"/>
                    </a:cubicBezTo>
                    <a:lnTo>
                      <a:pt x="94" y="620"/>
                    </a:lnTo>
                    <a:cubicBezTo>
                      <a:pt x="124" y="620"/>
                      <a:pt x="124" y="620"/>
                      <a:pt x="124" y="651"/>
                    </a:cubicBezTo>
                    <a:lnTo>
                      <a:pt x="124" y="651"/>
                    </a:lnTo>
                    <a:cubicBezTo>
                      <a:pt x="156" y="651"/>
                      <a:pt x="156" y="681"/>
                      <a:pt x="156" y="681"/>
                    </a:cubicBezTo>
                    <a:cubicBezTo>
                      <a:pt x="156" y="712"/>
                      <a:pt x="156" y="712"/>
                      <a:pt x="156" y="712"/>
                    </a:cubicBezTo>
                    <a:lnTo>
                      <a:pt x="156" y="712"/>
                    </a:lnTo>
                    <a:cubicBezTo>
                      <a:pt x="156" y="744"/>
                      <a:pt x="156" y="744"/>
                      <a:pt x="156" y="744"/>
                    </a:cubicBezTo>
                    <a:lnTo>
                      <a:pt x="124" y="774"/>
                    </a:lnTo>
                    <a:lnTo>
                      <a:pt x="124" y="774"/>
                    </a:lnTo>
                    <a:lnTo>
                      <a:pt x="94" y="774"/>
                    </a:lnTo>
                    <a:lnTo>
                      <a:pt x="94" y="774"/>
                    </a:lnTo>
                    <a:lnTo>
                      <a:pt x="94" y="774"/>
                    </a:lnTo>
                    <a:cubicBezTo>
                      <a:pt x="63" y="774"/>
                      <a:pt x="63" y="774"/>
                      <a:pt x="31" y="774"/>
                    </a:cubicBezTo>
                    <a:lnTo>
                      <a:pt x="31" y="774"/>
                    </a:lnTo>
                    <a:lnTo>
                      <a:pt x="31" y="774"/>
                    </a:lnTo>
                    <a:cubicBezTo>
                      <a:pt x="31" y="774"/>
                      <a:pt x="31" y="774"/>
                      <a:pt x="0" y="774"/>
                    </a:cubicBezTo>
                    <a:lnTo>
                      <a:pt x="0" y="774"/>
                    </a:lnTo>
                    <a:cubicBezTo>
                      <a:pt x="31" y="774"/>
                      <a:pt x="31" y="774"/>
                      <a:pt x="31" y="805"/>
                    </a:cubicBezTo>
                    <a:lnTo>
                      <a:pt x="31" y="805"/>
                    </a:lnTo>
                    <a:lnTo>
                      <a:pt x="63" y="805"/>
                    </a:lnTo>
                    <a:cubicBezTo>
                      <a:pt x="63" y="805"/>
                      <a:pt x="63" y="805"/>
                      <a:pt x="94" y="805"/>
                    </a:cubicBezTo>
                    <a:lnTo>
                      <a:pt x="124" y="805"/>
                    </a:lnTo>
                    <a:cubicBezTo>
                      <a:pt x="124" y="836"/>
                      <a:pt x="124" y="836"/>
                      <a:pt x="124" y="868"/>
                    </a:cubicBezTo>
                    <a:cubicBezTo>
                      <a:pt x="94" y="868"/>
                      <a:pt x="94" y="868"/>
                      <a:pt x="94" y="868"/>
                    </a:cubicBezTo>
                    <a:cubicBezTo>
                      <a:pt x="94" y="868"/>
                      <a:pt x="94" y="898"/>
                      <a:pt x="63" y="898"/>
                    </a:cubicBezTo>
                    <a:lnTo>
                      <a:pt x="63" y="868"/>
                    </a:lnTo>
                    <a:cubicBezTo>
                      <a:pt x="63" y="898"/>
                      <a:pt x="63" y="898"/>
                      <a:pt x="63" y="898"/>
                    </a:cubicBezTo>
                    <a:cubicBezTo>
                      <a:pt x="94" y="898"/>
                      <a:pt x="94" y="898"/>
                      <a:pt x="94" y="929"/>
                    </a:cubicBezTo>
                    <a:lnTo>
                      <a:pt x="94" y="929"/>
                    </a:lnTo>
                    <a:lnTo>
                      <a:pt x="124" y="929"/>
                    </a:lnTo>
                    <a:cubicBezTo>
                      <a:pt x="124" y="929"/>
                      <a:pt x="124" y="929"/>
                      <a:pt x="156" y="929"/>
                    </a:cubicBezTo>
                    <a:lnTo>
                      <a:pt x="156" y="929"/>
                    </a:lnTo>
                    <a:cubicBezTo>
                      <a:pt x="187" y="929"/>
                      <a:pt x="187" y="929"/>
                      <a:pt x="187" y="929"/>
                    </a:cubicBezTo>
                    <a:cubicBezTo>
                      <a:pt x="187" y="898"/>
                      <a:pt x="187" y="898"/>
                      <a:pt x="187" y="898"/>
                    </a:cubicBezTo>
                    <a:lnTo>
                      <a:pt x="217" y="868"/>
                    </a:lnTo>
                    <a:cubicBezTo>
                      <a:pt x="280" y="681"/>
                      <a:pt x="280" y="681"/>
                      <a:pt x="280" y="681"/>
                    </a:cubicBezTo>
                    <a:cubicBezTo>
                      <a:pt x="248" y="868"/>
                      <a:pt x="248" y="868"/>
                      <a:pt x="248" y="868"/>
                    </a:cubicBezTo>
                    <a:lnTo>
                      <a:pt x="248" y="898"/>
                    </a:lnTo>
                    <a:lnTo>
                      <a:pt x="248" y="898"/>
                    </a:lnTo>
                    <a:cubicBezTo>
                      <a:pt x="248" y="929"/>
                      <a:pt x="248" y="929"/>
                      <a:pt x="248" y="929"/>
                    </a:cubicBezTo>
                    <a:lnTo>
                      <a:pt x="248" y="929"/>
                    </a:lnTo>
                    <a:cubicBezTo>
                      <a:pt x="280" y="960"/>
                      <a:pt x="248" y="992"/>
                      <a:pt x="248" y="992"/>
                    </a:cubicBezTo>
                    <a:cubicBezTo>
                      <a:pt x="248" y="1022"/>
                      <a:pt x="248" y="1022"/>
                      <a:pt x="248" y="1022"/>
                    </a:cubicBezTo>
                    <a:lnTo>
                      <a:pt x="248" y="1022"/>
                    </a:lnTo>
                    <a:cubicBezTo>
                      <a:pt x="248" y="1053"/>
                      <a:pt x="248" y="1053"/>
                      <a:pt x="248" y="1053"/>
                    </a:cubicBezTo>
                    <a:cubicBezTo>
                      <a:pt x="248" y="1084"/>
                      <a:pt x="248" y="1084"/>
                      <a:pt x="248" y="1116"/>
                    </a:cubicBezTo>
                    <a:lnTo>
                      <a:pt x="248" y="1116"/>
                    </a:lnTo>
                    <a:cubicBezTo>
                      <a:pt x="248" y="1116"/>
                      <a:pt x="248" y="1146"/>
                      <a:pt x="280" y="1146"/>
                    </a:cubicBezTo>
                    <a:cubicBezTo>
                      <a:pt x="280" y="1146"/>
                      <a:pt x="280" y="1177"/>
                      <a:pt x="280" y="1208"/>
                    </a:cubicBezTo>
                    <a:cubicBezTo>
                      <a:pt x="280" y="1208"/>
                      <a:pt x="280" y="1240"/>
                      <a:pt x="311" y="1301"/>
                    </a:cubicBezTo>
                    <a:cubicBezTo>
                      <a:pt x="311" y="1331"/>
                      <a:pt x="311" y="1331"/>
                      <a:pt x="341" y="1331"/>
                    </a:cubicBezTo>
                    <a:cubicBezTo>
                      <a:pt x="341" y="1363"/>
                      <a:pt x="341" y="1363"/>
                      <a:pt x="341" y="1424"/>
                    </a:cubicBezTo>
                    <a:cubicBezTo>
                      <a:pt x="341" y="1455"/>
                      <a:pt x="372" y="1487"/>
                      <a:pt x="372" y="1487"/>
                    </a:cubicBezTo>
                    <a:cubicBezTo>
                      <a:pt x="372" y="1487"/>
                      <a:pt x="372" y="1517"/>
                      <a:pt x="404" y="1517"/>
                    </a:cubicBezTo>
                    <a:cubicBezTo>
                      <a:pt x="404" y="1517"/>
                      <a:pt x="404" y="1517"/>
                      <a:pt x="404" y="1548"/>
                    </a:cubicBezTo>
                    <a:cubicBezTo>
                      <a:pt x="404" y="1548"/>
                      <a:pt x="404" y="1548"/>
                      <a:pt x="435" y="1579"/>
                    </a:cubicBezTo>
                    <a:lnTo>
                      <a:pt x="435" y="1579"/>
                    </a:lnTo>
                    <a:cubicBezTo>
                      <a:pt x="435" y="1579"/>
                      <a:pt x="435" y="1579"/>
                      <a:pt x="435" y="1611"/>
                    </a:cubicBezTo>
                    <a:lnTo>
                      <a:pt x="435" y="1611"/>
                    </a:lnTo>
                    <a:cubicBezTo>
                      <a:pt x="435" y="1641"/>
                      <a:pt x="435" y="1641"/>
                      <a:pt x="435" y="1672"/>
                    </a:cubicBezTo>
                    <a:cubicBezTo>
                      <a:pt x="465" y="1703"/>
                      <a:pt x="465" y="1703"/>
                      <a:pt x="465" y="1703"/>
                    </a:cubicBezTo>
                    <a:lnTo>
                      <a:pt x="465" y="1735"/>
                    </a:lnTo>
                    <a:lnTo>
                      <a:pt x="465" y="1735"/>
                    </a:lnTo>
                    <a:lnTo>
                      <a:pt x="465" y="1735"/>
                    </a:lnTo>
                    <a:lnTo>
                      <a:pt x="465" y="1735"/>
                    </a:lnTo>
                    <a:lnTo>
                      <a:pt x="496" y="1735"/>
                    </a:lnTo>
                    <a:lnTo>
                      <a:pt x="496" y="1735"/>
                    </a:lnTo>
                    <a:lnTo>
                      <a:pt x="496" y="1735"/>
                    </a:lnTo>
                    <a:lnTo>
                      <a:pt x="528" y="1735"/>
                    </a:lnTo>
                    <a:cubicBezTo>
                      <a:pt x="528" y="1703"/>
                      <a:pt x="528" y="1672"/>
                      <a:pt x="559" y="1672"/>
                    </a:cubicBezTo>
                    <a:lnTo>
                      <a:pt x="559" y="1672"/>
                    </a:lnTo>
                    <a:lnTo>
                      <a:pt x="559" y="1672"/>
                    </a:lnTo>
                    <a:lnTo>
                      <a:pt x="589" y="1672"/>
                    </a:lnTo>
                    <a:lnTo>
                      <a:pt x="589" y="1672"/>
                    </a:lnTo>
                    <a:lnTo>
                      <a:pt x="589" y="1641"/>
                    </a:lnTo>
                    <a:cubicBezTo>
                      <a:pt x="589" y="1641"/>
                      <a:pt x="589" y="1641"/>
                      <a:pt x="589" y="1611"/>
                    </a:cubicBezTo>
                    <a:lnTo>
                      <a:pt x="589" y="1611"/>
                    </a:lnTo>
                    <a:lnTo>
                      <a:pt x="589" y="1579"/>
                    </a:lnTo>
                    <a:lnTo>
                      <a:pt x="589" y="1579"/>
                    </a:lnTo>
                    <a:cubicBezTo>
                      <a:pt x="589" y="1548"/>
                      <a:pt x="589" y="1548"/>
                      <a:pt x="589" y="1517"/>
                    </a:cubicBezTo>
                    <a:lnTo>
                      <a:pt x="589" y="1517"/>
                    </a:lnTo>
                    <a:lnTo>
                      <a:pt x="589" y="1517"/>
                    </a:lnTo>
                    <a:cubicBezTo>
                      <a:pt x="589" y="1487"/>
                      <a:pt x="620" y="1455"/>
                      <a:pt x="620" y="1455"/>
                    </a:cubicBezTo>
                    <a:cubicBezTo>
                      <a:pt x="620" y="1424"/>
                      <a:pt x="620" y="1424"/>
                      <a:pt x="620" y="1424"/>
                    </a:cubicBezTo>
                    <a:lnTo>
                      <a:pt x="620" y="1424"/>
                    </a:lnTo>
                    <a:cubicBezTo>
                      <a:pt x="620" y="1424"/>
                      <a:pt x="620" y="1424"/>
                      <a:pt x="620" y="1393"/>
                    </a:cubicBezTo>
                    <a:lnTo>
                      <a:pt x="620" y="1393"/>
                    </a:lnTo>
                    <a:cubicBezTo>
                      <a:pt x="589" y="1363"/>
                      <a:pt x="620" y="1301"/>
                      <a:pt x="620" y="1301"/>
                    </a:cubicBezTo>
                    <a:cubicBezTo>
                      <a:pt x="620" y="1270"/>
                      <a:pt x="652" y="1270"/>
                      <a:pt x="683" y="1240"/>
                    </a:cubicBezTo>
                    <a:lnTo>
                      <a:pt x="683" y="1240"/>
                    </a:lnTo>
                    <a:cubicBezTo>
                      <a:pt x="683" y="1208"/>
                      <a:pt x="713" y="1208"/>
                      <a:pt x="713" y="1208"/>
                    </a:cubicBezTo>
                    <a:lnTo>
                      <a:pt x="744" y="1208"/>
                    </a:lnTo>
                    <a:lnTo>
                      <a:pt x="744" y="1208"/>
                    </a:lnTo>
                    <a:lnTo>
                      <a:pt x="744" y="1208"/>
                    </a:lnTo>
                    <a:cubicBezTo>
                      <a:pt x="744" y="1177"/>
                      <a:pt x="744" y="1177"/>
                      <a:pt x="776" y="1146"/>
                    </a:cubicBezTo>
                    <a:lnTo>
                      <a:pt x="807" y="1116"/>
                    </a:lnTo>
                    <a:lnTo>
                      <a:pt x="807" y="1116"/>
                    </a:lnTo>
                    <a:lnTo>
                      <a:pt x="807" y="1116"/>
                    </a:lnTo>
                    <a:cubicBezTo>
                      <a:pt x="837" y="1116"/>
                      <a:pt x="837" y="1084"/>
                      <a:pt x="868" y="1084"/>
                    </a:cubicBezTo>
                    <a:lnTo>
                      <a:pt x="868" y="1084"/>
                    </a:lnTo>
                    <a:cubicBezTo>
                      <a:pt x="868" y="1053"/>
                      <a:pt x="868" y="1053"/>
                      <a:pt x="900" y="1022"/>
                    </a:cubicBezTo>
                    <a:lnTo>
                      <a:pt x="900" y="1022"/>
                    </a:lnTo>
                    <a:cubicBezTo>
                      <a:pt x="900" y="1022"/>
                      <a:pt x="931" y="1022"/>
                      <a:pt x="931" y="992"/>
                    </a:cubicBezTo>
                    <a:lnTo>
                      <a:pt x="961" y="992"/>
                    </a:lnTo>
                    <a:lnTo>
                      <a:pt x="961" y="992"/>
                    </a:lnTo>
                    <a:cubicBezTo>
                      <a:pt x="961" y="992"/>
                      <a:pt x="961" y="992"/>
                      <a:pt x="992" y="960"/>
                    </a:cubicBezTo>
                    <a:lnTo>
                      <a:pt x="992" y="960"/>
                    </a:lnTo>
                    <a:lnTo>
                      <a:pt x="992" y="960"/>
                    </a:lnTo>
                    <a:lnTo>
                      <a:pt x="992" y="960"/>
                    </a:lnTo>
                    <a:lnTo>
                      <a:pt x="992" y="960"/>
                    </a:lnTo>
                    <a:cubicBezTo>
                      <a:pt x="992" y="929"/>
                      <a:pt x="992" y="929"/>
                      <a:pt x="992" y="898"/>
                    </a:cubicBezTo>
                    <a:lnTo>
                      <a:pt x="992" y="898"/>
                    </a:lnTo>
                    <a:cubicBezTo>
                      <a:pt x="1024" y="898"/>
                      <a:pt x="1024" y="868"/>
                      <a:pt x="1024" y="868"/>
                    </a:cubicBezTo>
                    <a:cubicBezTo>
                      <a:pt x="1055" y="868"/>
                      <a:pt x="1055" y="868"/>
                      <a:pt x="1055" y="868"/>
                    </a:cubicBezTo>
                    <a:lnTo>
                      <a:pt x="1055" y="836"/>
                    </a:lnTo>
                    <a:cubicBezTo>
                      <a:pt x="1085" y="836"/>
                      <a:pt x="1085" y="836"/>
                      <a:pt x="1085" y="836"/>
                    </a:cubicBezTo>
                    <a:lnTo>
                      <a:pt x="1085" y="836"/>
                    </a:lnTo>
                    <a:lnTo>
                      <a:pt x="1085" y="836"/>
                    </a:lnTo>
                    <a:lnTo>
                      <a:pt x="1085" y="805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40" name="Freeform 137"/>
              <p:cNvSpPr>
                <a:spLocks noChangeArrowheads="1"/>
              </p:cNvSpPr>
              <p:nvPr/>
            </p:nvSpPr>
            <p:spPr bwMode="auto">
              <a:xfrm>
                <a:off x="4895850" y="1801813"/>
                <a:ext cx="290513" cy="290512"/>
              </a:xfrm>
              <a:custGeom>
                <a:avLst/>
                <a:gdLst>
                  <a:gd name="T0" fmla="*/ 372 w 808"/>
                  <a:gd name="T1" fmla="*/ 775 h 808"/>
                  <a:gd name="T2" fmla="*/ 403 w 808"/>
                  <a:gd name="T3" fmla="*/ 775 h 808"/>
                  <a:gd name="T4" fmla="*/ 435 w 808"/>
                  <a:gd name="T5" fmla="*/ 775 h 808"/>
                  <a:gd name="T6" fmla="*/ 466 w 808"/>
                  <a:gd name="T7" fmla="*/ 744 h 808"/>
                  <a:gd name="T8" fmla="*/ 466 w 808"/>
                  <a:gd name="T9" fmla="*/ 744 h 808"/>
                  <a:gd name="T10" fmla="*/ 435 w 808"/>
                  <a:gd name="T11" fmla="*/ 683 h 808"/>
                  <a:gd name="T12" fmla="*/ 403 w 808"/>
                  <a:gd name="T13" fmla="*/ 683 h 808"/>
                  <a:gd name="T14" fmla="*/ 403 w 808"/>
                  <a:gd name="T15" fmla="*/ 590 h 808"/>
                  <a:gd name="T16" fmla="*/ 466 w 808"/>
                  <a:gd name="T17" fmla="*/ 527 h 808"/>
                  <a:gd name="T18" fmla="*/ 496 w 808"/>
                  <a:gd name="T19" fmla="*/ 559 h 808"/>
                  <a:gd name="T20" fmla="*/ 528 w 808"/>
                  <a:gd name="T21" fmla="*/ 527 h 808"/>
                  <a:gd name="T22" fmla="*/ 589 w 808"/>
                  <a:gd name="T23" fmla="*/ 466 h 808"/>
                  <a:gd name="T24" fmla="*/ 620 w 808"/>
                  <a:gd name="T25" fmla="*/ 435 h 808"/>
                  <a:gd name="T26" fmla="*/ 652 w 808"/>
                  <a:gd name="T27" fmla="*/ 403 h 808"/>
                  <a:gd name="T28" fmla="*/ 683 w 808"/>
                  <a:gd name="T29" fmla="*/ 342 h 808"/>
                  <a:gd name="T30" fmla="*/ 683 w 808"/>
                  <a:gd name="T31" fmla="*/ 279 h 808"/>
                  <a:gd name="T32" fmla="*/ 652 w 808"/>
                  <a:gd name="T33" fmla="*/ 279 h 808"/>
                  <a:gd name="T34" fmla="*/ 652 w 808"/>
                  <a:gd name="T35" fmla="*/ 187 h 808"/>
                  <a:gd name="T36" fmla="*/ 652 w 808"/>
                  <a:gd name="T37" fmla="*/ 155 h 808"/>
                  <a:gd name="T38" fmla="*/ 652 w 808"/>
                  <a:gd name="T39" fmla="*/ 94 h 808"/>
                  <a:gd name="T40" fmla="*/ 683 w 808"/>
                  <a:gd name="T41" fmla="*/ 94 h 808"/>
                  <a:gd name="T42" fmla="*/ 744 w 808"/>
                  <a:gd name="T43" fmla="*/ 124 h 808"/>
                  <a:gd name="T44" fmla="*/ 807 w 808"/>
                  <a:gd name="T45" fmla="*/ 94 h 808"/>
                  <a:gd name="T46" fmla="*/ 744 w 808"/>
                  <a:gd name="T47" fmla="*/ 63 h 808"/>
                  <a:gd name="T48" fmla="*/ 744 w 808"/>
                  <a:gd name="T49" fmla="*/ 31 h 808"/>
                  <a:gd name="T50" fmla="*/ 713 w 808"/>
                  <a:gd name="T51" fmla="*/ 0 h 808"/>
                  <a:gd name="T52" fmla="*/ 620 w 808"/>
                  <a:gd name="T53" fmla="*/ 31 h 808"/>
                  <a:gd name="T54" fmla="*/ 589 w 808"/>
                  <a:gd name="T55" fmla="*/ 31 h 808"/>
                  <a:gd name="T56" fmla="*/ 589 w 808"/>
                  <a:gd name="T57" fmla="*/ 31 h 808"/>
                  <a:gd name="T58" fmla="*/ 559 w 808"/>
                  <a:gd name="T59" fmla="*/ 63 h 808"/>
                  <a:gd name="T60" fmla="*/ 559 w 808"/>
                  <a:gd name="T61" fmla="*/ 94 h 808"/>
                  <a:gd name="T62" fmla="*/ 528 w 808"/>
                  <a:gd name="T63" fmla="*/ 155 h 808"/>
                  <a:gd name="T64" fmla="*/ 528 w 808"/>
                  <a:gd name="T65" fmla="*/ 155 h 808"/>
                  <a:gd name="T66" fmla="*/ 496 w 808"/>
                  <a:gd name="T67" fmla="*/ 218 h 808"/>
                  <a:gd name="T68" fmla="*/ 435 w 808"/>
                  <a:gd name="T69" fmla="*/ 279 h 808"/>
                  <a:gd name="T70" fmla="*/ 435 w 808"/>
                  <a:gd name="T71" fmla="*/ 279 h 808"/>
                  <a:gd name="T72" fmla="*/ 403 w 808"/>
                  <a:gd name="T73" fmla="*/ 342 h 808"/>
                  <a:gd name="T74" fmla="*/ 372 w 808"/>
                  <a:gd name="T75" fmla="*/ 372 h 808"/>
                  <a:gd name="T76" fmla="*/ 342 w 808"/>
                  <a:gd name="T77" fmla="*/ 372 h 808"/>
                  <a:gd name="T78" fmla="*/ 280 w 808"/>
                  <a:gd name="T79" fmla="*/ 372 h 808"/>
                  <a:gd name="T80" fmla="*/ 280 w 808"/>
                  <a:gd name="T81" fmla="*/ 435 h 808"/>
                  <a:gd name="T82" fmla="*/ 218 w 808"/>
                  <a:gd name="T83" fmla="*/ 466 h 808"/>
                  <a:gd name="T84" fmla="*/ 218 w 808"/>
                  <a:gd name="T85" fmla="*/ 496 h 808"/>
                  <a:gd name="T86" fmla="*/ 156 w 808"/>
                  <a:gd name="T87" fmla="*/ 496 h 808"/>
                  <a:gd name="T88" fmla="*/ 124 w 808"/>
                  <a:gd name="T89" fmla="*/ 496 h 808"/>
                  <a:gd name="T90" fmla="*/ 32 w 808"/>
                  <a:gd name="T91" fmla="*/ 496 h 808"/>
                  <a:gd name="T92" fmla="*/ 63 w 808"/>
                  <a:gd name="T93" fmla="*/ 559 h 808"/>
                  <a:gd name="T94" fmla="*/ 94 w 808"/>
                  <a:gd name="T95" fmla="*/ 590 h 808"/>
                  <a:gd name="T96" fmla="*/ 94 w 808"/>
                  <a:gd name="T97" fmla="*/ 620 h 808"/>
                  <a:gd name="T98" fmla="*/ 32 w 808"/>
                  <a:gd name="T99" fmla="*/ 683 h 808"/>
                  <a:gd name="T100" fmla="*/ 32 w 808"/>
                  <a:gd name="T101" fmla="*/ 714 h 808"/>
                  <a:gd name="T102" fmla="*/ 156 w 808"/>
                  <a:gd name="T103" fmla="*/ 714 h 808"/>
                  <a:gd name="T104" fmla="*/ 218 w 808"/>
                  <a:gd name="T105" fmla="*/ 683 h 808"/>
                  <a:gd name="T106" fmla="*/ 280 w 808"/>
                  <a:gd name="T107" fmla="*/ 714 h 808"/>
                  <a:gd name="T108" fmla="*/ 342 w 808"/>
                  <a:gd name="T109" fmla="*/ 807 h 8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08" h="808">
                    <a:moveTo>
                      <a:pt x="372" y="775"/>
                    </a:moveTo>
                    <a:lnTo>
                      <a:pt x="372" y="775"/>
                    </a:lnTo>
                    <a:lnTo>
                      <a:pt x="372" y="775"/>
                    </a:lnTo>
                    <a:lnTo>
                      <a:pt x="372" y="775"/>
                    </a:lnTo>
                    <a:lnTo>
                      <a:pt x="372" y="775"/>
                    </a:lnTo>
                    <a:cubicBezTo>
                      <a:pt x="403" y="775"/>
                      <a:pt x="403" y="775"/>
                      <a:pt x="403" y="775"/>
                    </a:cubicBezTo>
                    <a:lnTo>
                      <a:pt x="435" y="775"/>
                    </a:lnTo>
                    <a:lnTo>
                      <a:pt x="435" y="775"/>
                    </a:lnTo>
                    <a:lnTo>
                      <a:pt x="435" y="775"/>
                    </a:lnTo>
                    <a:cubicBezTo>
                      <a:pt x="466" y="775"/>
                      <a:pt x="466" y="775"/>
                      <a:pt x="466" y="775"/>
                    </a:cubicBezTo>
                    <a:lnTo>
                      <a:pt x="466" y="775"/>
                    </a:lnTo>
                    <a:lnTo>
                      <a:pt x="466" y="744"/>
                    </a:lnTo>
                    <a:lnTo>
                      <a:pt x="466" y="744"/>
                    </a:lnTo>
                    <a:lnTo>
                      <a:pt x="466" y="744"/>
                    </a:lnTo>
                    <a:lnTo>
                      <a:pt x="466" y="744"/>
                    </a:lnTo>
                    <a:lnTo>
                      <a:pt x="466" y="744"/>
                    </a:lnTo>
                    <a:cubicBezTo>
                      <a:pt x="466" y="744"/>
                      <a:pt x="435" y="744"/>
                      <a:pt x="435" y="714"/>
                    </a:cubicBezTo>
                    <a:lnTo>
                      <a:pt x="435" y="683"/>
                    </a:lnTo>
                    <a:lnTo>
                      <a:pt x="435" y="683"/>
                    </a:lnTo>
                    <a:lnTo>
                      <a:pt x="435" y="683"/>
                    </a:lnTo>
                    <a:cubicBezTo>
                      <a:pt x="403" y="683"/>
                      <a:pt x="403" y="683"/>
                      <a:pt x="403" y="683"/>
                    </a:cubicBezTo>
                    <a:cubicBezTo>
                      <a:pt x="403" y="651"/>
                      <a:pt x="403" y="651"/>
                      <a:pt x="403" y="620"/>
                    </a:cubicBezTo>
                    <a:lnTo>
                      <a:pt x="403" y="590"/>
                    </a:lnTo>
                    <a:lnTo>
                      <a:pt x="403" y="590"/>
                    </a:lnTo>
                    <a:cubicBezTo>
                      <a:pt x="403" y="559"/>
                      <a:pt x="435" y="559"/>
                      <a:pt x="435" y="559"/>
                    </a:cubicBezTo>
                    <a:cubicBezTo>
                      <a:pt x="435" y="527"/>
                      <a:pt x="466" y="527"/>
                      <a:pt x="466" y="527"/>
                    </a:cubicBezTo>
                    <a:lnTo>
                      <a:pt x="466" y="527"/>
                    </a:lnTo>
                    <a:lnTo>
                      <a:pt x="466" y="527"/>
                    </a:lnTo>
                    <a:lnTo>
                      <a:pt x="466" y="527"/>
                    </a:lnTo>
                    <a:cubicBezTo>
                      <a:pt x="496" y="527"/>
                      <a:pt x="496" y="527"/>
                      <a:pt x="496" y="559"/>
                    </a:cubicBezTo>
                    <a:lnTo>
                      <a:pt x="496" y="559"/>
                    </a:lnTo>
                    <a:cubicBezTo>
                      <a:pt x="528" y="527"/>
                      <a:pt x="528" y="527"/>
                      <a:pt x="528" y="527"/>
                    </a:cubicBezTo>
                    <a:lnTo>
                      <a:pt x="528" y="527"/>
                    </a:lnTo>
                    <a:cubicBezTo>
                      <a:pt x="528" y="496"/>
                      <a:pt x="528" y="496"/>
                      <a:pt x="559" y="496"/>
                    </a:cubicBezTo>
                    <a:cubicBezTo>
                      <a:pt x="559" y="496"/>
                      <a:pt x="559" y="496"/>
                      <a:pt x="559" y="466"/>
                    </a:cubicBezTo>
                    <a:lnTo>
                      <a:pt x="589" y="466"/>
                    </a:lnTo>
                    <a:cubicBezTo>
                      <a:pt x="589" y="466"/>
                      <a:pt x="589" y="466"/>
                      <a:pt x="620" y="435"/>
                    </a:cubicBezTo>
                    <a:lnTo>
                      <a:pt x="620" y="435"/>
                    </a:lnTo>
                    <a:lnTo>
                      <a:pt x="620" y="435"/>
                    </a:lnTo>
                    <a:lnTo>
                      <a:pt x="620" y="435"/>
                    </a:lnTo>
                    <a:cubicBezTo>
                      <a:pt x="620" y="403"/>
                      <a:pt x="620" y="403"/>
                      <a:pt x="652" y="403"/>
                    </a:cubicBezTo>
                    <a:lnTo>
                      <a:pt x="652" y="403"/>
                    </a:lnTo>
                    <a:lnTo>
                      <a:pt x="652" y="403"/>
                    </a:lnTo>
                    <a:cubicBezTo>
                      <a:pt x="652" y="372"/>
                      <a:pt x="652" y="372"/>
                      <a:pt x="683" y="372"/>
                    </a:cubicBezTo>
                    <a:cubicBezTo>
                      <a:pt x="683" y="342"/>
                      <a:pt x="683" y="342"/>
                      <a:pt x="683" y="342"/>
                    </a:cubicBezTo>
                    <a:cubicBezTo>
                      <a:pt x="683" y="311"/>
                      <a:pt x="683" y="311"/>
                      <a:pt x="683" y="311"/>
                    </a:cubicBezTo>
                    <a:lnTo>
                      <a:pt x="683" y="279"/>
                    </a:lnTo>
                    <a:lnTo>
                      <a:pt x="683" y="279"/>
                    </a:lnTo>
                    <a:lnTo>
                      <a:pt x="683" y="279"/>
                    </a:lnTo>
                    <a:lnTo>
                      <a:pt x="683" y="279"/>
                    </a:lnTo>
                    <a:cubicBezTo>
                      <a:pt x="683" y="279"/>
                      <a:pt x="683" y="279"/>
                      <a:pt x="652" y="279"/>
                    </a:cubicBezTo>
                    <a:cubicBezTo>
                      <a:pt x="652" y="248"/>
                      <a:pt x="652" y="248"/>
                      <a:pt x="652" y="248"/>
                    </a:cubicBezTo>
                    <a:cubicBezTo>
                      <a:pt x="652" y="218"/>
                      <a:pt x="652" y="218"/>
                      <a:pt x="652" y="218"/>
                    </a:cubicBezTo>
                    <a:lnTo>
                      <a:pt x="652" y="187"/>
                    </a:lnTo>
                    <a:lnTo>
                      <a:pt x="652" y="187"/>
                    </a:lnTo>
                    <a:lnTo>
                      <a:pt x="652" y="187"/>
                    </a:lnTo>
                    <a:lnTo>
                      <a:pt x="652" y="155"/>
                    </a:lnTo>
                    <a:cubicBezTo>
                      <a:pt x="652" y="155"/>
                      <a:pt x="652" y="155"/>
                      <a:pt x="652" y="124"/>
                    </a:cubicBezTo>
                    <a:cubicBezTo>
                      <a:pt x="652" y="124"/>
                      <a:pt x="652" y="124"/>
                      <a:pt x="652" y="94"/>
                    </a:cubicBezTo>
                    <a:lnTo>
                      <a:pt x="652" y="94"/>
                    </a:lnTo>
                    <a:lnTo>
                      <a:pt x="683" y="94"/>
                    </a:lnTo>
                    <a:lnTo>
                      <a:pt x="683" y="94"/>
                    </a:lnTo>
                    <a:lnTo>
                      <a:pt x="683" y="94"/>
                    </a:lnTo>
                    <a:lnTo>
                      <a:pt x="683" y="94"/>
                    </a:lnTo>
                    <a:cubicBezTo>
                      <a:pt x="713" y="94"/>
                      <a:pt x="713" y="94"/>
                      <a:pt x="744" y="124"/>
                    </a:cubicBezTo>
                    <a:lnTo>
                      <a:pt x="744" y="124"/>
                    </a:lnTo>
                    <a:lnTo>
                      <a:pt x="744" y="124"/>
                    </a:lnTo>
                    <a:cubicBezTo>
                      <a:pt x="776" y="94"/>
                      <a:pt x="776" y="94"/>
                      <a:pt x="776" y="94"/>
                    </a:cubicBezTo>
                    <a:cubicBezTo>
                      <a:pt x="807" y="94"/>
                      <a:pt x="807" y="94"/>
                      <a:pt x="807" y="94"/>
                    </a:cubicBezTo>
                    <a:lnTo>
                      <a:pt x="776" y="94"/>
                    </a:lnTo>
                    <a:lnTo>
                      <a:pt x="776" y="63"/>
                    </a:lnTo>
                    <a:lnTo>
                      <a:pt x="744" y="63"/>
                    </a:lnTo>
                    <a:lnTo>
                      <a:pt x="744" y="31"/>
                    </a:lnTo>
                    <a:lnTo>
                      <a:pt x="744" y="31"/>
                    </a:lnTo>
                    <a:lnTo>
                      <a:pt x="744" y="31"/>
                    </a:lnTo>
                    <a:lnTo>
                      <a:pt x="713" y="0"/>
                    </a:lnTo>
                    <a:lnTo>
                      <a:pt x="713" y="0"/>
                    </a:lnTo>
                    <a:lnTo>
                      <a:pt x="713" y="0"/>
                    </a:lnTo>
                    <a:lnTo>
                      <a:pt x="683" y="0"/>
                    </a:lnTo>
                    <a:cubicBezTo>
                      <a:pt x="683" y="0"/>
                      <a:pt x="683" y="0"/>
                      <a:pt x="652" y="0"/>
                    </a:cubicBezTo>
                    <a:cubicBezTo>
                      <a:pt x="652" y="0"/>
                      <a:pt x="652" y="0"/>
                      <a:pt x="620" y="31"/>
                    </a:cubicBezTo>
                    <a:lnTo>
                      <a:pt x="620" y="31"/>
                    </a:lnTo>
                    <a:lnTo>
                      <a:pt x="620" y="31"/>
                    </a:lnTo>
                    <a:cubicBezTo>
                      <a:pt x="620" y="31"/>
                      <a:pt x="620" y="31"/>
                      <a:pt x="589" y="31"/>
                    </a:cubicBezTo>
                    <a:lnTo>
                      <a:pt x="589" y="31"/>
                    </a:lnTo>
                    <a:lnTo>
                      <a:pt x="589" y="31"/>
                    </a:lnTo>
                    <a:lnTo>
                      <a:pt x="589" y="31"/>
                    </a:lnTo>
                    <a:lnTo>
                      <a:pt x="559" y="31"/>
                    </a:lnTo>
                    <a:cubicBezTo>
                      <a:pt x="559" y="31"/>
                      <a:pt x="559" y="31"/>
                      <a:pt x="559" y="63"/>
                    </a:cubicBezTo>
                    <a:lnTo>
                      <a:pt x="559" y="63"/>
                    </a:lnTo>
                    <a:lnTo>
                      <a:pt x="559" y="63"/>
                    </a:lnTo>
                    <a:cubicBezTo>
                      <a:pt x="559" y="63"/>
                      <a:pt x="559" y="63"/>
                      <a:pt x="559" y="94"/>
                    </a:cubicBezTo>
                    <a:lnTo>
                      <a:pt x="559" y="94"/>
                    </a:lnTo>
                    <a:lnTo>
                      <a:pt x="559" y="94"/>
                    </a:lnTo>
                    <a:lnTo>
                      <a:pt x="559" y="94"/>
                    </a:lnTo>
                    <a:cubicBezTo>
                      <a:pt x="559" y="124"/>
                      <a:pt x="559" y="155"/>
                      <a:pt x="528" y="155"/>
                    </a:cubicBezTo>
                    <a:lnTo>
                      <a:pt x="528" y="155"/>
                    </a:lnTo>
                    <a:lnTo>
                      <a:pt x="528" y="155"/>
                    </a:lnTo>
                    <a:lnTo>
                      <a:pt x="528" y="155"/>
                    </a:lnTo>
                    <a:cubicBezTo>
                      <a:pt x="528" y="187"/>
                      <a:pt x="528" y="218"/>
                      <a:pt x="496" y="218"/>
                    </a:cubicBezTo>
                    <a:lnTo>
                      <a:pt x="496" y="218"/>
                    </a:lnTo>
                    <a:lnTo>
                      <a:pt x="496" y="218"/>
                    </a:lnTo>
                    <a:cubicBezTo>
                      <a:pt x="466" y="248"/>
                      <a:pt x="466" y="248"/>
                      <a:pt x="466" y="248"/>
                    </a:cubicBezTo>
                    <a:lnTo>
                      <a:pt x="466" y="248"/>
                    </a:lnTo>
                    <a:cubicBezTo>
                      <a:pt x="466" y="279"/>
                      <a:pt x="435" y="279"/>
                      <a:pt x="435" y="279"/>
                    </a:cubicBezTo>
                    <a:lnTo>
                      <a:pt x="435" y="279"/>
                    </a:lnTo>
                    <a:lnTo>
                      <a:pt x="435" y="279"/>
                    </a:lnTo>
                    <a:lnTo>
                      <a:pt x="435" y="279"/>
                    </a:lnTo>
                    <a:cubicBezTo>
                      <a:pt x="435" y="311"/>
                      <a:pt x="435" y="311"/>
                      <a:pt x="435" y="311"/>
                    </a:cubicBezTo>
                    <a:lnTo>
                      <a:pt x="435" y="342"/>
                    </a:lnTo>
                    <a:lnTo>
                      <a:pt x="403" y="342"/>
                    </a:lnTo>
                    <a:lnTo>
                      <a:pt x="403" y="342"/>
                    </a:lnTo>
                    <a:cubicBezTo>
                      <a:pt x="403" y="372"/>
                      <a:pt x="403" y="372"/>
                      <a:pt x="372" y="372"/>
                    </a:cubicBezTo>
                    <a:lnTo>
                      <a:pt x="372" y="372"/>
                    </a:lnTo>
                    <a:cubicBezTo>
                      <a:pt x="372" y="372"/>
                      <a:pt x="342" y="372"/>
                      <a:pt x="342" y="342"/>
                    </a:cubicBezTo>
                    <a:lnTo>
                      <a:pt x="342" y="342"/>
                    </a:lnTo>
                    <a:cubicBezTo>
                      <a:pt x="342" y="342"/>
                      <a:pt x="342" y="342"/>
                      <a:pt x="342" y="372"/>
                    </a:cubicBezTo>
                    <a:lnTo>
                      <a:pt x="342" y="372"/>
                    </a:lnTo>
                    <a:lnTo>
                      <a:pt x="311" y="403"/>
                    </a:lnTo>
                    <a:lnTo>
                      <a:pt x="280" y="372"/>
                    </a:lnTo>
                    <a:cubicBezTo>
                      <a:pt x="280" y="403"/>
                      <a:pt x="280" y="403"/>
                      <a:pt x="280" y="403"/>
                    </a:cubicBezTo>
                    <a:lnTo>
                      <a:pt x="280" y="403"/>
                    </a:lnTo>
                    <a:cubicBezTo>
                      <a:pt x="280" y="435"/>
                      <a:pt x="280" y="435"/>
                      <a:pt x="280" y="435"/>
                    </a:cubicBezTo>
                    <a:cubicBezTo>
                      <a:pt x="280" y="466"/>
                      <a:pt x="280" y="466"/>
                      <a:pt x="248" y="466"/>
                    </a:cubicBezTo>
                    <a:lnTo>
                      <a:pt x="248" y="466"/>
                    </a:lnTo>
                    <a:cubicBezTo>
                      <a:pt x="218" y="466"/>
                      <a:pt x="218" y="466"/>
                      <a:pt x="218" y="466"/>
                    </a:cubicBezTo>
                    <a:lnTo>
                      <a:pt x="218" y="466"/>
                    </a:lnTo>
                    <a:lnTo>
                      <a:pt x="218" y="496"/>
                    </a:lnTo>
                    <a:lnTo>
                      <a:pt x="218" y="496"/>
                    </a:lnTo>
                    <a:cubicBezTo>
                      <a:pt x="187" y="496"/>
                      <a:pt x="187" y="496"/>
                      <a:pt x="187" y="496"/>
                    </a:cubicBezTo>
                    <a:lnTo>
                      <a:pt x="156" y="496"/>
                    </a:lnTo>
                    <a:lnTo>
                      <a:pt x="156" y="496"/>
                    </a:lnTo>
                    <a:lnTo>
                      <a:pt x="124" y="496"/>
                    </a:lnTo>
                    <a:lnTo>
                      <a:pt x="124" y="496"/>
                    </a:lnTo>
                    <a:lnTo>
                      <a:pt x="124" y="496"/>
                    </a:lnTo>
                    <a:lnTo>
                      <a:pt x="94" y="496"/>
                    </a:lnTo>
                    <a:cubicBezTo>
                      <a:pt x="94" y="496"/>
                      <a:pt x="63" y="496"/>
                      <a:pt x="32" y="496"/>
                    </a:cubicBezTo>
                    <a:lnTo>
                      <a:pt x="32" y="496"/>
                    </a:lnTo>
                    <a:cubicBezTo>
                      <a:pt x="63" y="496"/>
                      <a:pt x="63" y="527"/>
                      <a:pt x="63" y="527"/>
                    </a:cubicBezTo>
                    <a:lnTo>
                      <a:pt x="63" y="527"/>
                    </a:lnTo>
                    <a:lnTo>
                      <a:pt x="63" y="559"/>
                    </a:lnTo>
                    <a:cubicBezTo>
                      <a:pt x="63" y="559"/>
                      <a:pt x="63" y="559"/>
                      <a:pt x="63" y="590"/>
                    </a:cubicBezTo>
                    <a:cubicBezTo>
                      <a:pt x="94" y="590"/>
                      <a:pt x="94" y="590"/>
                      <a:pt x="94" y="590"/>
                    </a:cubicBezTo>
                    <a:lnTo>
                      <a:pt x="94" y="590"/>
                    </a:lnTo>
                    <a:lnTo>
                      <a:pt x="94" y="590"/>
                    </a:lnTo>
                    <a:lnTo>
                      <a:pt x="94" y="590"/>
                    </a:lnTo>
                    <a:cubicBezTo>
                      <a:pt x="94" y="620"/>
                      <a:pt x="94" y="620"/>
                      <a:pt x="94" y="620"/>
                    </a:cubicBezTo>
                    <a:cubicBezTo>
                      <a:pt x="94" y="651"/>
                      <a:pt x="94" y="651"/>
                      <a:pt x="94" y="651"/>
                    </a:cubicBezTo>
                    <a:cubicBezTo>
                      <a:pt x="94" y="683"/>
                      <a:pt x="63" y="683"/>
                      <a:pt x="63" y="683"/>
                    </a:cubicBezTo>
                    <a:cubicBezTo>
                      <a:pt x="32" y="683"/>
                      <a:pt x="32" y="683"/>
                      <a:pt x="32" y="683"/>
                    </a:cubicBezTo>
                    <a:cubicBezTo>
                      <a:pt x="32" y="683"/>
                      <a:pt x="0" y="683"/>
                      <a:pt x="0" y="714"/>
                    </a:cubicBezTo>
                    <a:lnTo>
                      <a:pt x="0" y="714"/>
                    </a:lnTo>
                    <a:cubicBezTo>
                      <a:pt x="32" y="714"/>
                      <a:pt x="32" y="714"/>
                      <a:pt x="32" y="714"/>
                    </a:cubicBezTo>
                    <a:cubicBezTo>
                      <a:pt x="63" y="714"/>
                      <a:pt x="94" y="714"/>
                      <a:pt x="124" y="683"/>
                    </a:cubicBezTo>
                    <a:lnTo>
                      <a:pt x="124" y="683"/>
                    </a:lnTo>
                    <a:cubicBezTo>
                      <a:pt x="156" y="683"/>
                      <a:pt x="156" y="714"/>
                      <a:pt x="156" y="714"/>
                    </a:cubicBezTo>
                    <a:lnTo>
                      <a:pt x="156" y="714"/>
                    </a:lnTo>
                    <a:lnTo>
                      <a:pt x="187" y="714"/>
                    </a:lnTo>
                    <a:cubicBezTo>
                      <a:pt x="218" y="714"/>
                      <a:pt x="218" y="683"/>
                      <a:pt x="218" y="683"/>
                    </a:cubicBezTo>
                    <a:lnTo>
                      <a:pt x="248" y="683"/>
                    </a:lnTo>
                    <a:lnTo>
                      <a:pt x="280" y="714"/>
                    </a:lnTo>
                    <a:lnTo>
                      <a:pt x="280" y="714"/>
                    </a:lnTo>
                    <a:cubicBezTo>
                      <a:pt x="280" y="744"/>
                      <a:pt x="311" y="744"/>
                      <a:pt x="311" y="775"/>
                    </a:cubicBezTo>
                    <a:cubicBezTo>
                      <a:pt x="311" y="807"/>
                      <a:pt x="311" y="807"/>
                      <a:pt x="342" y="807"/>
                    </a:cubicBezTo>
                    <a:lnTo>
                      <a:pt x="342" y="807"/>
                    </a:lnTo>
                    <a:lnTo>
                      <a:pt x="342" y="807"/>
                    </a:lnTo>
                    <a:cubicBezTo>
                      <a:pt x="342" y="775"/>
                      <a:pt x="372" y="775"/>
                      <a:pt x="372" y="77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41" name="Freeform 138"/>
              <p:cNvSpPr>
                <a:spLocks noChangeArrowheads="1"/>
              </p:cNvSpPr>
              <p:nvPr/>
            </p:nvSpPr>
            <p:spPr bwMode="auto">
              <a:xfrm>
                <a:off x="5454650" y="2003425"/>
                <a:ext cx="123825" cy="144463"/>
              </a:xfrm>
              <a:custGeom>
                <a:avLst/>
                <a:gdLst>
                  <a:gd name="T0" fmla="*/ 124 w 342"/>
                  <a:gd name="T1" fmla="*/ 402 h 403"/>
                  <a:gd name="T2" fmla="*/ 154 w 342"/>
                  <a:gd name="T3" fmla="*/ 372 h 403"/>
                  <a:gd name="T4" fmla="*/ 154 w 342"/>
                  <a:gd name="T5" fmla="*/ 372 h 403"/>
                  <a:gd name="T6" fmla="*/ 154 w 342"/>
                  <a:gd name="T7" fmla="*/ 372 h 403"/>
                  <a:gd name="T8" fmla="*/ 154 w 342"/>
                  <a:gd name="T9" fmla="*/ 372 h 403"/>
                  <a:gd name="T10" fmla="*/ 154 w 342"/>
                  <a:gd name="T11" fmla="*/ 372 h 403"/>
                  <a:gd name="T12" fmla="*/ 154 w 342"/>
                  <a:gd name="T13" fmla="*/ 309 h 403"/>
                  <a:gd name="T14" fmla="*/ 154 w 342"/>
                  <a:gd name="T15" fmla="*/ 309 h 403"/>
                  <a:gd name="T16" fmla="*/ 185 w 342"/>
                  <a:gd name="T17" fmla="*/ 248 h 403"/>
                  <a:gd name="T18" fmla="*/ 185 w 342"/>
                  <a:gd name="T19" fmla="*/ 216 h 403"/>
                  <a:gd name="T20" fmla="*/ 185 w 342"/>
                  <a:gd name="T21" fmla="*/ 216 h 403"/>
                  <a:gd name="T22" fmla="*/ 248 w 342"/>
                  <a:gd name="T23" fmla="*/ 216 h 403"/>
                  <a:gd name="T24" fmla="*/ 248 w 342"/>
                  <a:gd name="T25" fmla="*/ 155 h 403"/>
                  <a:gd name="T26" fmla="*/ 248 w 342"/>
                  <a:gd name="T27" fmla="*/ 155 h 403"/>
                  <a:gd name="T28" fmla="*/ 248 w 342"/>
                  <a:gd name="T29" fmla="*/ 124 h 403"/>
                  <a:gd name="T30" fmla="*/ 248 w 342"/>
                  <a:gd name="T31" fmla="*/ 124 h 403"/>
                  <a:gd name="T32" fmla="*/ 248 w 342"/>
                  <a:gd name="T33" fmla="*/ 92 h 403"/>
                  <a:gd name="T34" fmla="*/ 278 w 342"/>
                  <a:gd name="T35" fmla="*/ 92 h 403"/>
                  <a:gd name="T36" fmla="*/ 309 w 342"/>
                  <a:gd name="T37" fmla="*/ 61 h 403"/>
                  <a:gd name="T38" fmla="*/ 341 w 342"/>
                  <a:gd name="T39" fmla="*/ 31 h 403"/>
                  <a:gd name="T40" fmla="*/ 341 w 342"/>
                  <a:gd name="T41" fmla="*/ 31 h 403"/>
                  <a:gd name="T42" fmla="*/ 309 w 342"/>
                  <a:gd name="T43" fmla="*/ 0 h 403"/>
                  <a:gd name="T44" fmla="*/ 309 w 342"/>
                  <a:gd name="T45" fmla="*/ 0 h 403"/>
                  <a:gd name="T46" fmla="*/ 248 w 342"/>
                  <a:gd name="T47" fmla="*/ 31 h 403"/>
                  <a:gd name="T48" fmla="*/ 185 w 342"/>
                  <a:gd name="T49" fmla="*/ 92 h 403"/>
                  <a:gd name="T50" fmla="*/ 154 w 342"/>
                  <a:gd name="T51" fmla="*/ 92 h 403"/>
                  <a:gd name="T52" fmla="*/ 154 w 342"/>
                  <a:gd name="T53" fmla="*/ 92 h 403"/>
                  <a:gd name="T54" fmla="*/ 154 w 342"/>
                  <a:gd name="T55" fmla="*/ 92 h 403"/>
                  <a:gd name="T56" fmla="*/ 124 w 342"/>
                  <a:gd name="T57" fmla="*/ 92 h 403"/>
                  <a:gd name="T58" fmla="*/ 124 w 342"/>
                  <a:gd name="T59" fmla="*/ 92 h 403"/>
                  <a:gd name="T60" fmla="*/ 61 w 342"/>
                  <a:gd name="T61" fmla="*/ 124 h 403"/>
                  <a:gd name="T62" fmla="*/ 30 w 342"/>
                  <a:gd name="T63" fmla="*/ 92 h 403"/>
                  <a:gd name="T64" fmla="*/ 30 w 342"/>
                  <a:gd name="T65" fmla="*/ 92 h 403"/>
                  <a:gd name="T66" fmla="*/ 0 w 342"/>
                  <a:gd name="T67" fmla="*/ 92 h 403"/>
                  <a:gd name="T68" fmla="*/ 30 w 342"/>
                  <a:gd name="T69" fmla="*/ 124 h 403"/>
                  <a:gd name="T70" fmla="*/ 30 w 342"/>
                  <a:gd name="T71" fmla="*/ 155 h 403"/>
                  <a:gd name="T72" fmla="*/ 30 w 342"/>
                  <a:gd name="T73" fmla="*/ 155 h 403"/>
                  <a:gd name="T74" fmla="*/ 30 w 342"/>
                  <a:gd name="T75" fmla="*/ 155 h 403"/>
                  <a:gd name="T76" fmla="*/ 93 w 342"/>
                  <a:gd name="T77" fmla="*/ 155 h 403"/>
                  <a:gd name="T78" fmla="*/ 93 w 342"/>
                  <a:gd name="T79" fmla="*/ 155 h 403"/>
                  <a:gd name="T80" fmla="*/ 124 w 342"/>
                  <a:gd name="T81" fmla="*/ 155 h 403"/>
                  <a:gd name="T82" fmla="*/ 154 w 342"/>
                  <a:gd name="T83" fmla="*/ 185 h 403"/>
                  <a:gd name="T84" fmla="*/ 124 w 342"/>
                  <a:gd name="T85" fmla="*/ 278 h 403"/>
                  <a:gd name="T86" fmla="*/ 93 w 342"/>
                  <a:gd name="T87" fmla="*/ 278 h 403"/>
                  <a:gd name="T88" fmla="*/ 93 w 342"/>
                  <a:gd name="T89" fmla="*/ 278 h 403"/>
                  <a:gd name="T90" fmla="*/ 93 w 342"/>
                  <a:gd name="T91" fmla="*/ 340 h 403"/>
                  <a:gd name="T92" fmla="*/ 124 w 342"/>
                  <a:gd name="T93" fmla="*/ 340 h 403"/>
                  <a:gd name="T94" fmla="*/ 124 w 342"/>
                  <a:gd name="T95" fmla="*/ 372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42" h="403">
                    <a:moveTo>
                      <a:pt x="124" y="402"/>
                    </a:moveTo>
                    <a:lnTo>
                      <a:pt x="124" y="402"/>
                    </a:lnTo>
                    <a:lnTo>
                      <a:pt x="124" y="372"/>
                    </a:lnTo>
                    <a:lnTo>
                      <a:pt x="154" y="372"/>
                    </a:lnTo>
                    <a:lnTo>
                      <a:pt x="154" y="372"/>
                    </a:lnTo>
                    <a:lnTo>
                      <a:pt x="154" y="372"/>
                    </a:lnTo>
                    <a:lnTo>
                      <a:pt x="154" y="372"/>
                    </a:lnTo>
                    <a:lnTo>
                      <a:pt x="154" y="372"/>
                    </a:lnTo>
                    <a:lnTo>
                      <a:pt x="154" y="372"/>
                    </a:lnTo>
                    <a:lnTo>
                      <a:pt x="154" y="372"/>
                    </a:lnTo>
                    <a:lnTo>
                      <a:pt x="154" y="372"/>
                    </a:lnTo>
                    <a:lnTo>
                      <a:pt x="154" y="372"/>
                    </a:lnTo>
                    <a:lnTo>
                      <a:pt x="154" y="340"/>
                    </a:lnTo>
                    <a:lnTo>
                      <a:pt x="154" y="309"/>
                    </a:lnTo>
                    <a:lnTo>
                      <a:pt x="154" y="309"/>
                    </a:lnTo>
                    <a:lnTo>
                      <a:pt x="154" y="309"/>
                    </a:lnTo>
                    <a:cubicBezTo>
                      <a:pt x="154" y="278"/>
                      <a:pt x="154" y="278"/>
                      <a:pt x="154" y="278"/>
                    </a:cubicBezTo>
                    <a:cubicBezTo>
                      <a:pt x="154" y="278"/>
                      <a:pt x="154" y="248"/>
                      <a:pt x="185" y="248"/>
                    </a:cubicBezTo>
                    <a:lnTo>
                      <a:pt x="185" y="248"/>
                    </a:lnTo>
                    <a:lnTo>
                      <a:pt x="185" y="216"/>
                    </a:lnTo>
                    <a:lnTo>
                      <a:pt x="185" y="216"/>
                    </a:lnTo>
                    <a:lnTo>
                      <a:pt x="185" y="216"/>
                    </a:lnTo>
                    <a:cubicBezTo>
                      <a:pt x="217" y="216"/>
                      <a:pt x="217" y="248"/>
                      <a:pt x="217" y="248"/>
                    </a:cubicBezTo>
                    <a:cubicBezTo>
                      <a:pt x="248" y="216"/>
                      <a:pt x="248" y="216"/>
                      <a:pt x="248" y="216"/>
                    </a:cubicBezTo>
                    <a:cubicBezTo>
                      <a:pt x="248" y="185"/>
                      <a:pt x="248" y="185"/>
                      <a:pt x="248" y="185"/>
                    </a:cubicBezTo>
                    <a:lnTo>
                      <a:pt x="248" y="155"/>
                    </a:lnTo>
                    <a:lnTo>
                      <a:pt x="248" y="155"/>
                    </a:lnTo>
                    <a:lnTo>
                      <a:pt x="248" y="155"/>
                    </a:lnTo>
                    <a:lnTo>
                      <a:pt x="248" y="155"/>
                    </a:lnTo>
                    <a:lnTo>
                      <a:pt x="248" y="124"/>
                    </a:lnTo>
                    <a:cubicBezTo>
                      <a:pt x="278" y="124"/>
                      <a:pt x="278" y="124"/>
                      <a:pt x="278" y="124"/>
                    </a:cubicBezTo>
                    <a:cubicBezTo>
                      <a:pt x="278" y="124"/>
                      <a:pt x="278" y="124"/>
                      <a:pt x="248" y="124"/>
                    </a:cubicBezTo>
                    <a:lnTo>
                      <a:pt x="248" y="124"/>
                    </a:lnTo>
                    <a:cubicBezTo>
                      <a:pt x="248" y="124"/>
                      <a:pt x="248" y="124"/>
                      <a:pt x="248" y="92"/>
                    </a:cubicBezTo>
                    <a:lnTo>
                      <a:pt x="278" y="92"/>
                    </a:lnTo>
                    <a:lnTo>
                      <a:pt x="278" y="92"/>
                    </a:lnTo>
                    <a:cubicBezTo>
                      <a:pt x="278" y="61"/>
                      <a:pt x="278" y="61"/>
                      <a:pt x="309" y="61"/>
                    </a:cubicBezTo>
                    <a:lnTo>
                      <a:pt x="309" y="61"/>
                    </a:lnTo>
                    <a:lnTo>
                      <a:pt x="309" y="61"/>
                    </a:lnTo>
                    <a:cubicBezTo>
                      <a:pt x="309" y="61"/>
                      <a:pt x="309" y="31"/>
                      <a:pt x="341" y="31"/>
                    </a:cubicBezTo>
                    <a:lnTo>
                      <a:pt x="341" y="31"/>
                    </a:lnTo>
                    <a:lnTo>
                      <a:pt x="341" y="31"/>
                    </a:lnTo>
                    <a:cubicBezTo>
                      <a:pt x="341" y="31"/>
                      <a:pt x="341" y="0"/>
                      <a:pt x="309" y="0"/>
                    </a:cubicBezTo>
                    <a:lnTo>
                      <a:pt x="309" y="0"/>
                    </a:lnTo>
                    <a:lnTo>
                      <a:pt x="309" y="0"/>
                    </a:lnTo>
                    <a:lnTo>
                      <a:pt x="309" y="0"/>
                    </a:lnTo>
                    <a:cubicBezTo>
                      <a:pt x="309" y="0"/>
                      <a:pt x="309" y="0"/>
                      <a:pt x="309" y="31"/>
                    </a:cubicBezTo>
                    <a:cubicBezTo>
                      <a:pt x="278" y="31"/>
                      <a:pt x="278" y="31"/>
                      <a:pt x="248" y="31"/>
                    </a:cubicBezTo>
                    <a:cubicBezTo>
                      <a:pt x="248" y="61"/>
                      <a:pt x="248" y="61"/>
                      <a:pt x="248" y="61"/>
                    </a:cubicBezTo>
                    <a:cubicBezTo>
                      <a:pt x="217" y="61"/>
                      <a:pt x="185" y="92"/>
                      <a:pt x="185" y="92"/>
                    </a:cubicBezTo>
                    <a:lnTo>
                      <a:pt x="185" y="92"/>
                    </a:lnTo>
                    <a:lnTo>
                      <a:pt x="154" y="92"/>
                    </a:lnTo>
                    <a:lnTo>
                      <a:pt x="154" y="92"/>
                    </a:lnTo>
                    <a:lnTo>
                      <a:pt x="154" y="92"/>
                    </a:lnTo>
                    <a:lnTo>
                      <a:pt x="154" y="92"/>
                    </a:lnTo>
                    <a:lnTo>
                      <a:pt x="154" y="92"/>
                    </a:lnTo>
                    <a:lnTo>
                      <a:pt x="154" y="92"/>
                    </a:lnTo>
                    <a:lnTo>
                      <a:pt x="124" y="92"/>
                    </a:lnTo>
                    <a:lnTo>
                      <a:pt x="124" y="92"/>
                    </a:lnTo>
                    <a:lnTo>
                      <a:pt x="124" y="92"/>
                    </a:lnTo>
                    <a:cubicBezTo>
                      <a:pt x="124" y="92"/>
                      <a:pt x="93" y="92"/>
                      <a:pt x="93" y="124"/>
                    </a:cubicBezTo>
                    <a:cubicBezTo>
                      <a:pt x="61" y="124"/>
                      <a:pt x="61" y="124"/>
                      <a:pt x="61" y="124"/>
                    </a:cubicBezTo>
                    <a:lnTo>
                      <a:pt x="61" y="124"/>
                    </a:lnTo>
                    <a:lnTo>
                      <a:pt x="30" y="92"/>
                    </a:lnTo>
                    <a:lnTo>
                      <a:pt x="30" y="92"/>
                    </a:lnTo>
                    <a:lnTo>
                      <a:pt x="30" y="92"/>
                    </a:lnTo>
                    <a:lnTo>
                      <a:pt x="0" y="92"/>
                    </a:lnTo>
                    <a:lnTo>
                      <a:pt x="0" y="92"/>
                    </a:lnTo>
                    <a:cubicBezTo>
                      <a:pt x="0" y="124"/>
                      <a:pt x="30" y="124"/>
                      <a:pt x="30" y="124"/>
                    </a:cubicBezTo>
                    <a:lnTo>
                      <a:pt x="30" y="124"/>
                    </a:lnTo>
                    <a:lnTo>
                      <a:pt x="30" y="124"/>
                    </a:lnTo>
                    <a:lnTo>
                      <a:pt x="30" y="155"/>
                    </a:lnTo>
                    <a:lnTo>
                      <a:pt x="30" y="155"/>
                    </a:lnTo>
                    <a:lnTo>
                      <a:pt x="30" y="155"/>
                    </a:lnTo>
                    <a:lnTo>
                      <a:pt x="30" y="155"/>
                    </a:lnTo>
                    <a:lnTo>
                      <a:pt x="30" y="155"/>
                    </a:lnTo>
                    <a:cubicBezTo>
                      <a:pt x="61" y="155"/>
                      <a:pt x="61" y="155"/>
                      <a:pt x="93" y="155"/>
                    </a:cubicBezTo>
                    <a:lnTo>
                      <a:pt x="93" y="155"/>
                    </a:lnTo>
                    <a:lnTo>
                      <a:pt x="93" y="155"/>
                    </a:lnTo>
                    <a:lnTo>
                      <a:pt x="93" y="155"/>
                    </a:lnTo>
                    <a:lnTo>
                      <a:pt x="93" y="155"/>
                    </a:lnTo>
                    <a:cubicBezTo>
                      <a:pt x="124" y="155"/>
                      <a:pt x="124" y="155"/>
                      <a:pt x="124" y="155"/>
                    </a:cubicBezTo>
                    <a:cubicBezTo>
                      <a:pt x="154" y="155"/>
                      <a:pt x="154" y="155"/>
                      <a:pt x="154" y="185"/>
                    </a:cubicBezTo>
                    <a:lnTo>
                      <a:pt x="154" y="185"/>
                    </a:lnTo>
                    <a:cubicBezTo>
                      <a:pt x="154" y="216"/>
                      <a:pt x="154" y="216"/>
                      <a:pt x="154" y="216"/>
                    </a:cubicBezTo>
                    <a:cubicBezTo>
                      <a:pt x="154" y="248"/>
                      <a:pt x="124" y="278"/>
                      <a:pt x="124" y="278"/>
                    </a:cubicBezTo>
                    <a:cubicBezTo>
                      <a:pt x="93" y="278"/>
                      <a:pt x="93" y="278"/>
                      <a:pt x="93" y="278"/>
                    </a:cubicBezTo>
                    <a:lnTo>
                      <a:pt x="93" y="278"/>
                    </a:lnTo>
                    <a:lnTo>
                      <a:pt x="93" y="278"/>
                    </a:lnTo>
                    <a:lnTo>
                      <a:pt x="93" y="278"/>
                    </a:lnTo>
                    <a:cubicBezTo>
                      <a:pt x="93" y="309"/>
                      <a:pt x="93" y="309"/>
                      <a:pt x="93" y="309"/>
                    </a:cubicBezTo>
                    <a:cubicBezTo>
                      <a:pt x="93" y="309"/>
                      <a:pt x="93" y="309"/>
                      <a:pt x="93" y="340"/>
                    </a:cubicBezTo>
                    <a:lnTo>
                      <a:pt x="93" y="340"/>
                    </a:lnTo>
                    <a:cubicBezTo>
                      <a:pt x="124" y="340"/>
                      <a:pt x="124" y="340"/>
                      <a:pt x="124" y="340"/>
                    </a:cubicBezTo>
                    <a:lnTo>
                      <a:pt x="124" y="340"/>
                    </a:lnTo>
                    <a:cubicBezTo>
                      <a:pt x="124" y="372"/>
                      <a:pt x="124" y="372"/>
                      <a:pt x="124" y="372"/>
                    </a:cubicBezTo>
                    <a:cubicBezTo>
                      <a:pt x="124" y="372"/>
                      <a:pt x="124" y="372"/>
                      <a:pt x="124" y="40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42" name="Freeform 139"/>
              <p:cNvSpPr>
                <a:spLocks noChangeArrowheads="1"/>
              </p:cNvSpPr>
              <p:nvPr/>
            </p:nvSpPr>
            <p:spPr bwMode="auto">
              <a:xfrm>
                <a:off x="4214813" y="865188"/>
                <a:ext cx="3192462" cy="803275"/>
              </a:xfrm>
              <a:custGeom>
                <a:avLst/>
                <a:gdLst>
                  <a:gd name="T0" fmla="*/ 7717 w 8866"/>
                  <a:gd name="T1" fmla="*/ 527 h 2232"/>
                  <a:gd name="T2" fmla="*/ 7345 w 8866"/>
                  <a:gd name="T3" fmla="*/ 527 h 2232"/>
                  <a:gd name="T4" fmla="*/ 6788 w 8866"/>
                  <a:gd name="T5" fmla="*/ 403 h 2232"/>
                  <a:gd name="T6" fmla="*/ 6354 w 8866"/>
                  <a:gd name="T7" fmla="*/ 310 h 2232"/>
                  <a:gd name="T8" fmla="*/ 5920 w 8866"/>
                  <a:gd name="T9" fmla="*/ 403 h 2232"/>
                  <a:gd name="T10" fmla="*/ 5486 w 8866"/>
                  <a:gd name="T11" fmla="*/ 372 h 2232"/>
                  <a:gd name="T12" fmla="*/ 5083 w 8866"/>
                  <a:gd name="T13" fmla="*/ 310 h 2232"/>
                  <a:gd name="T14" fmla="*/ 4526 w 8866"/>
                  <a:gd name="T15" fmla="*/ 279 h 2232"/>
                  <a:gd name="T16" fmla="*/ 4618 w 8866"/>
                  <a:gd name="T17" fmla="*/ 62 h 2232"/>
                  <a:gd name="T18" fmla="*/ 4154 w 8866"/>
                  <a:gd name="T19" fmla="*/ 0 h 2232"/>
                  <a:gd name="T20" fmla="*/ 3565 w 8866"/>
                  <a:gd name="T21" fmla="*/ 124 h 2232"/>
                  <a:gd name="T22" fmla="*/ 3099 w 8866"/>
                  <a:gd name="T23" fmla="*/ 248 h 2232"/>
                  <a:gd name="T24" fmla="*/ 3006 w 8866"/>
                  <a:gd name="T25" fmla="*/ 403 h 2232"/>
                  <a:gd name="T26" fmla="*/ 2603 w 8866"/>
                  <a:gd name="T27" fmla="*/ 496 h 2232"/>
                  <a:gd name="T28" fmla="*/ 2325 w 8866"/>
                  <a:gd name="T29" fmla="*/ 713 h 2232"/>
                  <a:gd name="T30" fmla="*/ 2449 w 8866"/>
                  <a:gd name="T31" fmla="*/ 310 h 2232"/>
                  <a:gd name="T32" fmla="*/ 2293 w 8866"/>
                  <a:gd name="T33" fmla="*/ 496 h 2232"/>
                  <a:gd name="T34" fmla="*/ 1766 w 8866"/>
                  <a:gd name="T35" fmla="*/ 589 h 2232"/>
                  <a:gd name="T36" fmla="*/ 1302 w 8866"/>
                  <a:gd name="T37" fmla="*/ 589 h 2232"/>
                  <a:gd name="T38" fmla="*/ 992 w 8866"/>
                  <a:gd name="T39" fmla="*/ 589 h 2232"/>
                  <a:gd name="T40" fmla="*/ 681 w 8866"/>
                  <a:gd name="T41" fmla="*/ 837 h 2232"/>
                  <a:gd name="T42" fmla="*/ 372 w 8866"/>
                  <a:gd name="T43" fmla="*/ 744 h 2232"/>
                  <a:gd name="T44" fmla="*/ 651 w 8866"/>
                  <a:gd name="T45" fmla="*/ 620 h 2232"/>
                  <a:gd name="T46" fmla="*/ 124 w 8866"/>
                  <a:gd name="T47" fmla="*/ 527 h 2232"/>
                  <a:gd name="T48" fmla="*/ 186 w 8866"/>
                  <a:gd name="T49" fmla="*/ 868 h 2232"/>
                  <a:gd name="T50" fmla="*/ 0 w 8866"/>
                  <a:gd name="T51" fmla="*/ 1209 h 2232"/>
                  <a:gd name="T52" fmla="*/ 186 w 8866"/>
                  <a:gd name="T53" fmla="*/ 1364 h 2232"/>
                  <a:gd name="T54" fmla="*/ 310 w 8866"/>
                  <a:gd name="T55" fmla="*/ 1581 h 2232"/>
                  <a:gd name="T56" fmla="*/ 527 w 8866"/>
                  <a:gd name="T57" fmla="*/ 1705 h 2232"/>
                  <a:gd name="T58" fmla="*/ 651 w 8866"/>
                  <a:gd name="T59" fmla="*/ 1922 h 2232"/>
                  <a:gd name="T60" fmla="*/ 774 w 8866"/>
                  <a:gd name="T61" fmla="*/ 2170 h 2232"/>
                  <a:gd name="T62" fmla="*/ 1022 w 8866"/>
                  <a:gd name="T63" fmla="*/ 2231 h 2232"/>
                  <a:gd name="T64" fmla="*/ 1146 w 8866"/>
                  <a:gd name="T65" fmla="*/ 1984 h 2232"/>
                  <a:gd name="T66" fmla="*/ 1054 w 8866"/>
                  <a:gd name="T67" fmla="*/ 1766 h 2232"/>
                  <a:gd name="T68" fmla="*/ 1270 w 8866"/>
                  <a:gd name="T69" fmla="*/ 1612 h 2232"/>
                  <a:gd name="T70" fmla="*/ 1550 w 8866"/>
                  <a:gd name="T71" fmla="*/ 1674 h 2232"/>
                  <a:gd name="T72" fmla="*/ 1766 w 8866"/>
                  <a:gd name="T73" fmla="*/ 1642 h 2232"/>
                  <a:gd name="T74" fmla="*/ 2014 w 8866"/>
                  <a:gd name="T75" fmla="*/ 1457 h 2232"/>
                  <a:gd name="T76" fmla="*/ 2293 w 8866"/>
                  <a:gd name="T77" fmla="*/ 1364 h 2232"/>
                  <a:gd name="T78" fmla="*/ 2510 w 8866"/>
                  <a:gd name="T79" fmla="*/ 1457 h 2232"/>
                  <a:gd name="T80" fmla="*/ 2727 w 8866"/>
                  <a:gd name="T81" fmla="*/ 1488 h 2232"/>
                  <a:gd name="T82" fmla="*/ 3006 w 8866"/>
                  <a:gd name="T83" fmla="*/ 1674 h 2232"/>
                  <a:gd name="T84" fmla="*/ 3286 w 8866"/>
                  <a:gd name="T85" fmla="*/ 1736 h 2232"/>
                  <a:gd name="T86" fmla="*/ 3565 w 8866"/>
                  <a:gd name="T87" fmla="*/ 1674 h 2232"/>
                  <a:gd name="T88" fmla="*/ 3843 w 8866"/>
                  <a:gd name="T89" fmla="*/ 1736 h 2232"/>
                  <a:gd name="T90" fmla="*/ 4154 w 8866"/>
                  <a:gd name="T91" fmla="*/ 1674 h 2232"/>
                  <a:gd name="T92" fmla="*/ 4587 w 8866"/>
                  <a:gd name="T93" fmla="*/ 1766 h 2232"/>
                  <a:gd name="T94" fmla="*/ 4959 w 8866"/>
                  <a:gd name="T95" fmla="*/ 1766 h 2232"/>
                  <a:gd name="T96" fmla="*/ 5114 w 8866"/>
                  <a:gd name="T97" fmla="*/ 1518 h 2232"/>
                  <a:gd name="T98" fmla="*/ 5548 w 8866"/>
                  <a:gd name="T99" fmla="*/ 1766 h 2232"/>
                  <a:gd name="T100" fmla="*/ 5889 w 8866"/>
                  <a:gd name="T101" fmla="*/ 1829 h 2232"/>
                  <a:gd name="T102" fmla="*/ 5858 w 8866"/>
                  <a:gd name="T103" fmla="*/ 2077 h 2232"/>
                  <a:gd name="T104" fmla="*/ 5858 w 8866"/>
                  <a:gd name="T105" fmla="*/ 2201 h 2232"/>
                  <a:gd name="T106" fmla="*/ 6230 w 8866"/>
                  <a:gd name="T107" fmla="*/ 1550 h 2232"/>
                  <a:gd name="T108" fmla="*/ 6106 w 8866"/>
                  <a:gd name="T109" fmla="*/ 1302 h 2232"/>
                  <a:gd name="T110" fmla="*/ 6726 w 8866"/>
                  <a:gd name="T111" fmla="*/ 1116 h 2232"/>
                  <a:gd name="T112" fmla="*/ 7253 w 8866"/>
                  <a:gd name="T113" fmla="*/ 961 h 2232"/>
                  <a:gd name="T114" fmla="*/ 7532 w 8866"/>
                  <a:gd name="T115" fmla="*/ 898 h 2232"/>
                  <a:gd name="T116" fmla="*/ 7098 w 8866"/>
                  <a:gd name="T117" fmla="*/ 1333 h 2232"/>
                  <a:gd name="T118" fmla="*/ 7284 w 8866"/>
                  <a:gd name="T119" fmla="*/ 1518 h 2232"/>
                  <a:gd name="T120" fmla="*/ 7625 w 8866"/>
                  <a:gd name="T121" fmla="*/ 1054 h 2232"/>
                  <a:gd name="T122" fmla="*/ 8121 w 8866"/>
                  <a:gd name="T123" fmla="*/ 961 h 2232"/>
                  <a:gd name="T124" fmla="*/ 8245 w 8866"/>
                  <a:gd name="T125" fmla="*/ 744 h 2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8866" h="2232">
                    <a:moveTo>
                      <a:pt x="8772" y="682"/>
                    </a:moveTo>
                    <a:lnTo>
                      <a:pt x="8772" y="682"/>
                    </a:lnTo>
                    <a:cubicBezTo>
                      <a:pt x="8709" y="682"/>
                      <a:pt x="8648" y="651"/>
                      <a:pt x="8617" y="620"/>
                    </a:cubicBezTo>
                    <a:cubicBezTo>
                      <a:pt x="8617" y="620"/>
                      <a:pt x="8555" y="558"/>
                      <a:pt x="8369" y="558"/>
                    </a:cubicBezTo>
                    <a:lnTo>
                      <a:pt x="8369" y="558"/>
                    </a:lnTo>
                    <a:cubicBezTo>
                      <a:pt x="8337" y="558"/>
                      <a:pt x="8307" y="527"/>
                      <a:pt x="8276" y="527"/>
                    </a:cubicBezTo>
                    <a:lnTo>
                      <a:pt x="8245" y="527"/>
                    </a:lnTo>
                    <a:lnTo>
                      <a:pt x="8245" y="527"/>
                    </a:lnTo>
                    <a:cubicBezTo>
                      <a:pt x="8213" y="527"/>
                      <a:pt x="8213" y="496"/>
                      <a:pt x="8183" y="496"/>
                    </a:cubicBezTo>
                    <a:cubicBezTo>
                      <a:pt x="8183" y="496"/>
                      <a:pt x="8121" y="496"/>
                      <a:pt x="8028" y="496"/>
                    </a:cubicBezTo>
                    <a:cubicBezTo>
                      <a:pt x="7997" y="496"/>
                      <a:pt x="7935" y="496"/>
                      <a:pt x="7935" y="496"/>
                    </a:cubicBezTo>
                    <a:cubicBezTo>
                      <a:pt x="7935" y="496"/>
                      <a:pt x="7935" y="496"/>
                      <a:pt x="7904" y="496"/>
                    </a:cubicBezTo>
                    <a:lnTo>
                      <a:pt x="7904" y="496"/>
                    </a:lnTo>
                    <a:cubicBezTo>
                      <a:pt x="7935" y="527"/>
                      <a:pt x="7935" y="527"/>
                      <a:pt x="7935" y="558"/>
                    </a:cubicBezTo>
                    <a:lnTo>
                      <a:pt x="7904" y="589"/>
                    </a:lnTo>
                    <a:cubicBezTo>
                      <a:pt x="7873" y="589"/>
                      <a:pt x="7873" y="589"/>
                      <a:pt x="7841" y="558"/>
                    </a:cubicBezTo>
                    <a:lnTo>
                      <a:pt x="7841" y="558"/>
                    </a:lnTo>
                    <a:cubicBezTo>
                      <a:pt x="7811" y="558"/>
                      <a:pt x="7749" y="527"/>
                      <a:pt x="7749" y="527"/>
                    </a:cubicBezTo>
                    <a:lnTo>
                      <a:pt x="7749" y="527"/>
                    </a:lnTo>
                    <a:cubicBezTo>
                      <a:pt x="7717" y="527"/>
                      <a:pt x="7717" y="527"/>
                      <a:pt x="7717" y="527"/>
                    </a:cubicBezTo>
                    <a:lnTo>
                      <a:pt x="7717" y="527"/>
                    </a:lnTo>
                    <a:cubicBezTo>
                      <a:pt x="7687" y="527"/>
                      <a:pt x="7687" y="527"/>
                      <a:pt x="7687" y="527"/>
                    </a:cubicBezTo>
                    <a:cubicBezTo>
                      <a:pt x="7656" y="527"/>
                      <a:pt x="7656" y="527"/>
                      <a:pt x="7656" y="527"/>
                    </a:cubicBezTo>
                    <a:lnTo>
                      <a:pt x="7625" y="527"/>
                    </a:lnTo>
                    <a:lnTo>
                      <a:pt x="7593" y="527"/>
                    </a:lnTo>
                    <a:lnTo>
                      <a:pt x="7593" y="527"/>
                    </a:lnTo>
                    <a:lnTo>
                      <a:pt x="7593" y="527"/>
                    </a:lnTo>
                    <a:cubicBezTo>
                      <a:pt x="7593" y="527"/>
                      <a:pt x="7593" y="527"/>
                      <a:pt x="7563" y="527"/>
                    </a:cubicBezTo>
                    <a:cubicBezTo>
                      <a:pt x="7563" y="527"/>
                      <a:pt x="7563" y="527"/>
                      <a:pt x="7532" y="527"/>
                    </a:cubicBezTo>
                    <a:lnTo>
                      <a:pt x="7532" y="527"/>
                    </a:lnTo>
                    <a:cubicBezTo>
                      <a:pt x="7532" y="527"/>
                      <a:pt x="7532" y="527"/>
                      <a:pt x="7501" y="527"/>
                    </a:cubicBezTo>
                    <a:cubicBezTo>
                      <a:pt x="7501" y="527"/>
                      <a:pt x="7501" y="527"/>
                      <a:pt x="7469" y="527"/>
                    </a:cubicBezTo>
                    <a:lnTo>
                      <a:pt x="7439" y="527"/>
                    </a:lnTo>
                    <a:lnTo>
                      <a:pt x="7439" y="527"/>
                    </a:lnTo>
                    <a:lnTo>
                      <a:pt x="7439" y="527"/>
                    </a:lnTo>
                    <a:lnTo>
                      <a:pt x="7408" y="527"/>
                    </a:lnTo>
                    <a:lnTo>
                      <a:pt x="7408" y="558"/>
                    </a:lnTo>
                    <a:cubicBezTo>
                      <a:pt x="7408" y="558"/>
                      <a:pt x="7408" y="558"/>
                      <a:pt x="7408" y="589"/>
                    </a:cubicBezTo>
                    <a:lnTo>
                      <a:pt x="7377" y="589"/>
                    </a:lnTo>
                    <a:lnTo>
                      <a:pt x="7377" y="589"/>
                    </a:lnTo>
                    <a:lnTo>
                      <a:pt x="7377" y="589"/>
                    </a:lnTo>
                    <a:cubicBezTo>
                      <a:pt x="7345" y="558"/>
                      <a:pt x="7345" y="558"/>
                      <a:pt x="7345" y="527"/>
                    </a:cubicBezTo>
                    <a:lnTo>
                      <a:pt x="7345" y="527"/>
                    </a:lnTo>
                    <a:lnTo>
                      <a:pt x="7345" y="527"/>
                    </a:lnTo>
                    <a:lnTo>
                      <a:pt x="7345" y="527"/>
                    </a:lnTo>
                    <a:cubicBezTo>
                      <a:pt x="7315" y="527"/>
                      <a:pt x="7315" y="527"/>
                      <a:pt x="7315" y="496"/>
                    </a:cubicBezTo>
                    <a:cubicBezTo>
                      <a:pt x="7284" y="496"/>
                      <a:pt x="7284" y="496"/>
                      <a:pt x="7284" y="496"/>
                    </a:cubicBezTo>
                    <a:cubicBezTo>
                      <a:pt x="7284" y="465"/>
                      <a:pt x="7284" y="465"/>
                      <a:pt x="7284" y="465"/>
                    </a:cubicBezTo>
                    <a:cubicBezTo>
                      <a:pt x="7284" y="465"/>
                      <a:pt x="7284" y="434"/>
                      <a:pt x="7253" y="434"/>
                    </a:cubicBezTo>
                    <a:cubicBezTo>
                      <a:pt x="7222" y="434"/>
                      <a:pt x="7222" y="434"/>
                      <a:pt x="7191" y="434"/>
                    </a:cubicBezTo>
                    <a:lnTo>
                      <a:pt x="7191" y="434"/>
                    </a:lnTo>
                    <a:cubicBezTo>
                      <a:pt x="7191" y="434"/>
                      <a:pt x="7191" y="434"/>
                      <a:pt x="7160" y="434"/>
                    </a:cubicBezTo>
                    <a:cubicBezTo>
                      <a:pt x="7129" y="434"/>
                      <a:pt x="7098" y="434"/>
                      <a:pt x="7067" y="434"/>
                    </a:cubicBezTo>
                    <a:cubicBezTo>
                      <a:pt x="7036" y="434"/>
                      <a:pt x="7036" y="434"/>
                      <a:pt x="7005" y="434"/>
                    </a:cubicBezTo>
                    <a:lnTo>
                      <a:pt x="6974" y="434"/>
                    </a:lnTo>
                    <a:lnTo>
                      <a:pt x="6974" y="434"/>
                    </a:lnTo>
                    <a:cubicBezTo>
                      <a:pt x="6943" y="434"/>
                      <a:pt x="6912" y="434"/>
                      <a:pt x="6912" y="434"/>
                    </a:cubicBezTo>
                    <a:cubicBezTo>
                      <a:pt x="6881" y="434"/>
                      <a:pt x="6881" y="434"/>
                      <a:pt x="6881" y="434"/>
                    </a:cubicBezTo>
                    <a:cubicBezTo>
                      <a:pt x="6881" y="434"/>
                      <a:pt x="6881" y="434"/>
                      <a:pt x="6850" y="434"/>
                    </a:cubicBezTo>
                    <a:lnTo>
                      <a:pt x="6850" y="434"/>
                    </a:lnTo>
                    <a:cubicBezTo>
                      <a:pt x="6850" y="434"/>
                      <a:pt x="6850" y="403"/>
                      <a:pt x="6819" y="403"/>
                    </a:cubicBezTo>
                    <a:lnTo>
                      <a:pt x="6819" y="403"/>
                    </a:lnTo>
                    <a:lnTo>
                      <a:pt x="6788" y="403"/>
                    </a:lnTo>
                    <a:lnTo>
                      <a:pt x="6788" y="403"/>
                    </a:lnTo>
                    <a:cubicBezTo>
                      <a:pt x="6757" y="403"/>
                      <a:pt x="6757" y="403"/>
                      <a:pt x="6757" y="403"/>
                    </a:cubicBezTo>
                    <a:lnTo>
                      <a:pt x="6757" y="403"/>
                    </a:lnTo>
                    <a:lnTo>
                      <a:pt x="6757" y="403"/>
                    </a:lnTo>
                    <a:lnTo>
                      <a:pt x="6726" y="403"/>
                    </a:lnTo>
                    <a:lnTo>
                      <a:pt x="6726" y="372"/>
                    </a:lnTo>
                    <a:lnTo>
                      <a:pt x="6726" y="341"/>
                    </a:lnTo>
                    <a:cubicBezTo>
                      <a:pt x="6695" y="341"/>
                      <a:pt x="6695" y="341"/>
                      <a:pt x="6695" y="341"/>
                    </a:cubicBezTo>
                    <a:cubicBezTo>
                      <a:pt x="6695" y="341"/>
                      <a:pt x="6695" y="341"/>
                      <a:pt x="6664" y="341"/>
                    </a:cubicBezTo>
                    <a:cubicBezTo>
                      <a:pt x="6633" y="341"/>
                      <a:pt x="6633" y="341"/>
                      <a:pt x="6633" y="341"/>
                    </a:cubicBezTo>
                    <a:lnTo>
                      <a:pt x="6602" y="341"/>
                    </a:lnTo>
                    <a:cubicBezTo>
                      <a:pt x="6602" y="372"/>
                      <a:pt x="6571" y="372"/>
                      <a:pt x="6540" y="403"/>
                    </a:cubicBezTo>
                    <a:lnTo>
                      <a:pt x="6540" y="403"/>
                    </a:lnTo>
                    <a:cubicBezTo>
                      <a:pt x="6509" y="403"/>
                      <a:pt x="6478" y="372"/>
                      <a:pt x="6478" y="372"/>
                    </a:cubicBezTo>
                    <a:cubicBezTo>
                      <a:pt x="6385" y="372"/>
                      <a:pt x="6385" y="372"/>
                      <a:pt x="6385" y="372"/>
                    </a:cubicBezTo>
                    <a:cubicBezTo>
                      <a:pt x="6478" y="341"/>
                      <a:pt x="6478" y="341"/>
                      <a:pt x="6478" y="341"/>
                    </a:cubicBezTo>
                    <a:lnTo>
                      <a:pt x="6478" y="341"/>
                    </a:lnTo>
                    <a:lnTo>
                      <a:pt x="6478" y="341"/>
                    </a:lnTo>
                    <a:cubicBezTo>
                      <a:pt x="6478" y="310"/>
                      <a:pt x="6447" y="310"/>
                      <a:pt x="6447" y="310"/>
                    </a:cubicBezTo>
                    <a:cubicBezTo>
                      <a:pt x="6416" y="310"/>
                      <a:pt x="6385" y="310"/>
                      <a:pt x="6385" y="310"/>
                    </a:cubicBezTo>
                    <a:lnTo>
                      <a:pt x="6354" y="310"/>
                    </a:lnTo>
                    <a:lnTo>
                      <a:pt x="6354" y="310"/>
                    </a:lnTo>
                    <a:cubicBezTo>
                      <a:pt x="6323" y="310"/>
                      <a:pt x="6261" y="310"/>
                      <a:pt x="6261" y="310"/>
                    </a:cubicBezTo>
                    <a:lnTo>
                      <a:pt x="6261" y="310"/>
                    </a:lnTo>
                    <a:lnTo>
                      <a:pt x="6261" y="310"/>
                    </a:lnTo>
                    <a:lnTo>
                      <a:pt x="6261" y="310"/>
                    </a:lnTo>
                    <a:cubicBezTo>
                      <a:pt x="6261" y="310"/>
                      <a:pt x="6261" y="310"/>
                      <a:pt x="6230" y="341"/>
                    </a:cubicBezTo>
                    <a:lnTo>
                      <a:pt x="6230" y="341"/>
                    </a:lnTo>
                    <a:lnTo>
                      <a:pt x="6230" y="341"/>
                    </a:lnTo>
                    <a:cubicBezTo>
                      <a:pt x="6230" y="372"/>
                      <a:pt x="6230" y="372"/>
                      <a:pt x="6230" y="372"/>
                    </a:cubicBezTo>
                    <a:cubicBezTo>
                      <a:pt x="6230" y="403"/>
                      <a:pt x="6199" y="403"/>
                      <a:pt x="6199" y="403"/>
                    </a:cubicBezTo>
                    <a:lnTo>
                      <a:pt x="6168" y="403"/>
                    </a:lnTo>
                    <a:lnTo>
                      <a:pt x="6137" y="403"/>
                    </a:lnTo>
                    <a:lnTo>
                      <a:pt x="6106" y="403"/>
                    </a:lnTo>
                    <a:lnTo>
                      <a:pt x="6106" y="403"/>
                    </a:lnTo>
                    <a:cubicBezTo>
                      <a:pt x="6106" y="434"/>
                      <a:pt x="6106" y="434"/>
                      <a:pt x="6075" y="434"/>
                    </a:cubicBezTo>
                    <a:cubicBezTo>
                      <a:pt x="6075" y="434"/>
                      <a:pt x="6075" y="403"/>
                      <a:pt x="6044" y="403"/>
                    </a:cubicBezTo>
                    <a:lnTo>
                      <a:pt x="6044" y="403"/>
                    </a:lnTo>
                    <a:cubicBezTo>
                      <a:pt x="6044" y="403"/>
                      <a:pt x="6013" y="403"/>
                      <a:pt x="5982" y="372"/>
                    </a:cubicBezTo>
                    <a:lnTo>
                      <a:pt x="5982" y="372"/>
                    </a:lnTo>
                    <a:lnTo>
                      <a:pt x="5951" y="403"/>
                    </a:lnTo>
                    <a:cubicBezTo>
                      <a:pt x="5951" y="403"/>
                      <a:pt x="5951" y="403"/>
                      <a:pt x="5920" y="403"/>
                    </a:cubicBezTo>
                    <a:lnTo>
                      <a:pt x="5920" y="403"/>
                    </a:lnTo>
                    <a:cubicBezTo>
                      <a:pt x="5889" y="403"/>
                      <a:pt x="5889" y="403"/>
                      <a:pt x="5889" y="403"/>
                    </a:cubicBezTo>
                    <a:cubicBezTo>
                      <a:pt x="5858" y="403"/>
                      <a:pt x="5858" y="403"/>
                      <a:pt x="5858" y="403"/>
                    </a:cubicBezTo>
                    <a:lnTo>
                      <a:pt x="5827" y="372"/>
                    </a:lnTo>
                    <a:lnTo>
                      <a:pt x="5827" y="372"/>
                    </a:lnTo>
                    <a:lnTo>
                      <a:pt x="5827" y="372"/>
                    </a:lnTo>
                    <a:lnTo>
                      <a:pt x="5827" y="372"/>
                    </a:lnTo>
                    <a:lnTo>
                      <a:pt x="5734" y="434"/>
                    </a:lnTo>
                    <a:lnTo>
                      <a:pt x="5703" y="465"/>
                    </a:lnTo>
                    <a:cubicBezTo>
                      <a:pt x="5703" y="465"/>
                      <a:pt x="5672" y="434"/>
                      <a:pt x="5642" y="434"/>
                    </a:cubicBezTo>
                    <a:cubicBezTo>
                      <a:pt x="5642" y="403"/>
                      <a:pt x="5610" y="403"/>
                      <a:pt x="5610" y="372"/>
                    </a:cubicBezTo>
                    <a:lnTo>
                      <a:pt x="5610" y="372"/>
                    </a:lnTo>
                    <a:lnTo>
                      <a:pt x="5610" y="372"/>
                    </a:lnTo>
                    <a:lnTo>
                      <a:pt x="5610" y="372"/>
                    </a:lnTo>
                    <a:lnTo>
                      <a:pt x="5579" y="372"/>
                    </a:lnTo>
                    <a:lnTo>
                      <a:pt x="5579" y="372"/>
                    </a:lnTo>
                    <a:cubicBezTo>
                      <a:pt x="5579" y="372"/>
                      <a:pt x="5579" y="372"/>
                      <a:pt x="5548" y="372"/>
                    </a:cubicBezTo>
                    <a:cubicBezTo>
                      <a:pt x="5548" y="372"/>
                      <a:pt x="5548" y="372"/>
                      <a:pt x="5517" y="341"/>
                    </a:cubicBezTo>
                    <a:cubicBezTo>
                      <a:pt x="5517" y="372"/>
                      <a:pt x="5517" y="372"/>
                      <a:pt x="5517" y="372"/>
                    </a:cubicBezTo>
                    <a:cubicBezTo>
                      <a:pt x="5517" y="403"/>
                      <a:pt x="5517" y="403"/>
                      <a:pt x="5486" y="403"/>
                    </a:cubicBezTo>
                    <a:cubicBezTo>
                      <a:pt x="5486" y="403"/>
                      <a:pt x="5486" y="403"/>
                      <a:pt x="5486" y="372"/>
                    </a:cubicBezTo>
                    <a:cubicBezTo>
                      <a:pt x="5455" y="372"/>
                      <a:pt x="5455" y="372"/>
                      <a:pt x="5455" y="372"/>
                    </a:cubicBezTo>
                    <a:cubicBezTo>
                      <a:pt x="5424" y="372"/>
                      <a:pt x="5424" y="341"/>
                      <a:pt x="5424" y="310"/>
                    </a:cubicBezTo>
                    <a:lnTo>
                      <a:pt x="5424" y="279"/>
                    </a:lnTo>
                    <a:lnTo>
                      <a:pt x="5424" y="279"/>
                    </a:lnTo>
                    <a:cubicBezTo>
                      <a:pt x="5424" y="248"/>
                      <a:pt x="5394" y="248"/>
                      <a:pt x="5394" y="248"/>
                    </a:cubicBezTo>
                    <a:cubicBezTo>
                      <a:pt x="5362" y="248"/>
                      <a:pt x="5362" y="248"/>
                      <a:pt x="5362" y="248"/>
                    </a:cubicBezTo>
                    <a:lnTo>
                      <a:pt x="5362" y="248"/>
                    </a:lnTo>
                    <a:lnTo>
                      <a:pt x="5362" y="248"/>
                    </a:lnTo>
                    <a:lnTo>
                      <a:pt x="5362" y="248"/>
                    </a:lnTo>
                    <a:lnTo>
                      <a:pt x="5362" y="248"/>
                    </a:lnTo>
                    <a:cubicBezTo>
                      <a:pt x="5331" y="248"/>
                      <a:pt x="5331" y="279"/>
                      <a:pt x="5331" y="279"/>
                    </a:cubicBezTo>
                    <a:lnTo>
                      <a:pt x="5300" y="310"/>
                    </a:lnTo>
                    <a:lnTo>
                      <a:pt x="5270" y="310"/>
                    </a:lnTo>
                    <a:lnTo>
                      <a:pt x="5270" y="310"/>
                    </a:lnTo>
                    <a:cubicBezTo>
                      <a:pt x="5238" y="310"/>
                      <a:pt x="5238" y="310"/>
                      <a:pt x="5207" y="310"/>
                    </a:cubicBezTo>
                    <a:lnTo>
                      <a:pt x="5207" y="310"/>
                    </a:lnTo>
                    <a:lnTo>
                      <a:pt x="5207" y="310"/>
                    </a:lnTo>
                    <a:cubicBezTo>
                      <a:pt x="5176" y="310"/>
                      <a:pt x="5176" y="310"/>
                      <a:pt x="5176" y="310"/>
                    </a:cubicBezTo>
                    <a:lnTo>
                      <a:pt x="5146" y="310"/>
                    </a:lnTo>
                    <a:cubicBezTo>
                      <a:pt x="5114" y="310"/>
                      <a:pt x="5114" y="310"/>
                      <a:pt x="5083" y="310"/>
                    </a:cubicBezTo>
                    <a:lnTo>
                      <a:pt x="5083" y="310"/>
                    </a:lnTo>
                    <a:cubicBezTo>
                      <a:pt x="5052" y="310"/>
                      <a:pt x="5022" y="279"/>
                      <a:pt x="5022" y="279"/>
                    </a:cubicBezTo>
                    <a:lnTo>
                      <a:pt x="5022" y="279"/>
                    </a:lnTo>
                    <a:cubicBezTo>
                      <a:pt x="4990" y="279"/>
                      <a:pt x="4990" y="279"/>
                      <a:pt x="4990" y="279"/>
                    </a:cubicBezTo>
                    <a:cubicBezTo>
                      <a:pt x="4959" y="279"/>
                      <a:pt x="4959" y="279"/>
                      <a:pt x="4928" y="279"/>
                    </a:cubicBezTo>
                    <a:cubicBezTo>
                      <a:pt x="4928" y="279"/>
                      <a:pt x="4866" y="279"/>
                      <a:pt x="4835" y="279"/>
                    </a:cubicBezTo>
                    <a:cubicBezTo>
                      <a:pt x="4804" y="279"/>
                      <a:pt x="4774" y="279"/>
                      <a:pt x="4774" y="279"/>
                    </a:cubicBezTo>
                    <a:lnTo>
                      <a:pt x="4774" y="279"/>
                    </a:lnTo>
                    <a:cubicBezTo>
                      <a:pt x="4774" y="279"/>
                      <a:pt x="4774" y="279"/>
                      <a:pt x="4774" y="310"/>
                    </a:cubicBezTo>
                    <a:lnTo>
                      <a:pt x="4742" y="310"/>
                    </a:lnTo>
                    <a:cubicBezTo>
                      <a:pt x="4742" y="310"/>
                      <a:pt x="4711" y="310"/>
                      <a:pt x="4711" y="279"/>
                    </a:cubicBezTo>
                    <a:lnTo>
                      <a:pt x="4711" y="279"/>
                    </a:lnTo>
                    <a:lnTo>
                      <a:pt x="4711" y="248"/>
                    </a:lnTo>
                    <a:lnTo>
                      <a:pt x="4711" y="248"/>
                    </a:lnTo>
                    <a:lnTo>
                      <a:pt x="4711" y="248"/>
                    </a:lnTo>
                    <a:lnTo>
                      <a:pt x="4711" y="248"/>
                    </a:lnTo>
                    <a:lnTo>
                      <a:pt x="4680" y="248"/>
                    </a:lnTo>
                    <a:lnTo>
                      <a:pt x="4650" y="248"/>
                    </a:lnTo>
                    <a:cubicBezTo>
                      <a:pt x="4618" y="248"/>
                      <a:pt x="4618" y="248"/>
                      <a:pt x="4618" y="248"/>
                    </a:cubicBezTo>
                    <a:lnTo>
                      <a:pt x="4618" y="248"/>
                    </a:lnTo>
                    <a:cubicBezTo>
                      <a:pt x="4587" y="248"/>
                      <a:pt x="4587" y="248"/>
                      <a:pt x="4556" y="279"/>
                    </a:cubicBezTo>
                    <a:lnTo>
                      <a:pt x="4526" y="279"/>
                    </a:lnTo>
                    <a:cubicBezTo>
                      <a:pt x="4526" y="279"/>
                      <a:pt x="4494" y="279"/>
                      <a:pt x="4463" y="279"/>
                    </a:cubicBezTo>
                    <a:cubicBezTo>
                      <a:pt x="4432" y="279"/>
                      <a:pt x="4432" y="279"/>
                      <a:pt x="4402" y="279"/>
                    </a:cubicBezTo>
                    <a:lnTo>
                      <a:pt x="4402" y="279"/>
                    </a:lnTo>
                    <a:cubicBezTo>
                      <a:pt x="4370" y="279"/>
                      <a:pt x="4370" y="279"/>
                      <a:pt x="4339" y="279"/>
                    </a:cubicBezTo>
                    <a:cubicBezTo>
                      <a:pt x="4339" y="248"/>
                      <a:pt x="4339" y="248"/>
                      <a:pt x="4370" y="248"/>
                    </a:cubicBezTo>
                    <a:lnTo>
                      <a:pt x="4370" y="248"/>
                    </a:lnTo>
                    <a:cubicBezTo>
                      <a:pt x="4370" y="217"/>
                      <a:pt x="4370" y="217"/>
                      <a:pt x="4402" y="217"/>
                    </a:cubicBezTo>
                    <a:lnTo>
                      <a:pt x="4432" y="217"/>
                    </a:lnTo>
                    <a:cubicBezTo>
                      <a:pt x="4463" y="217"/>
                      <a:pt x="4463" y="186"/>
                      <a:pt x="4494" y="186"/>
                    </a:cubicBezTo>
                    <a:lnTo>
                      <a:pt x="4494" y="186"/>
                    </a:lnTo>
                    <a:lnTo>
                      <a:pt x="4526" y="186"/>
                    </a:lnTo>
                    <a:lnTo>
                      <a:pt x="4526" y="186"/>
                    </a:lnTo>
                    <a:cubicBezTo>
                      <a:pt x="4556" y="186"/>
                      <a:pt x="4556" y="155"/>
                      <a:pt x="4556" y="155"/>
                    </a:cubicBezTo>
                    <a:lnTo>
                      <a:pt x="4587" y="155"/>
                    </a:lnTo>
                    <a:lnTo>
                      <a:pt x="4618" y="155"/>
                    </a:lnTo>
                    <a:lnTo>
                      <a:pt x="4618" y="155"/>
                    </a:lnTo>
                    <a:lnTo>
                      <a:pt x="4618" y="155"/>
                    </a:lnTo>
                    <a:cubicBezTo>
                      <a:pt x="4650" y="155"/>
                      <a:pt x="4680" y="124"/>
                      <a:pt x="4711" y="124"/>
                    </a:cubicBezTo>
                    <a:cubicBezTo>
                      <a:pt x="4711" y="93"/>
                      <a:pt x="4680" y="93"/>
                      <a:pt x="4680" y="93"/>
                    </a:cubicBezTo>
                    <a:cubicBezTo>
                      <a:pt x="4680" y="93"/>
                      <a:pt x="4618" y="93"/>
                      <a:pt x="4618" y="62"/>
                    </a:cubicBezTo>
                    <a:lnTo>
                      <a:pt x="4618" y="62"/>
                    </a:lnTo>
                    <a:lnTo>
                      <a:pt x="4587" y="62"/>
                    </a:lnTo>
                    <a:lnTo>
                      <a:pt x="4587" y="62"/>
                    </a:lnTo>
                    <a:lnTo>
                      <a:pt x="4556" y="62"/>
                    </a:lnTo>
                    <a:cubicBezTo>
                      <a:pt x="4526" y="62"/>
                      <a:pt x="4526" y="62"/>
                      <a:pt x="4526" y="62"/>
                    </a:cubicBezTo>
                    <a:cubicBezTo>
                      <a:pt x="4494" y="62"/>
                      <a:pt x="4463" y="62"/>
                      <a:pt x="4463" y="62"/>
                    </a:cubicBezTo>
                    <a:lnTo>
                      <a:pt x="4463" y="62"/>
                    </a:lnTo>
                    <a:lnTo>
                      <a:pt x="4463" y="62"/>
                    </a:lnTo>
                    <a:cubicBezTo>
                      <a:pt x="4432" y="62"/>
                      <a:pt x="4432" y="93"/>
                      <a:pt x="4402" y="93"/>
                    </a:cubicBezTo>
                    <a:lnTo>
                      <a:pt x="4402" y="93"/>
                    </a:lnTo>
                    <a:cubicBezTo>
                      <a:pt x="4370" y="93"/>
                      <a:pt x="4370" y="62"/>
                      <a:pt x="4370" y="62"/>
                    </a:cubicBezTo>
                    <a:lnTo>
                      <a:pt x="4370" y="62"/>
                    </a:lnTo>
                    <a:cubicBezTo>
                      <a:pt x="4339" y="62"/>
                      <a:pt x="4339" y="62"/>
                      <a:pt x="4339" y="62"/>
                    </a:cubicBezTo>
                    <a:cubicBezTo>
                      <a:pt x="4308" y="62"/>
                      <a:pt x="4308" y="62"/>
                      <a:pt x="4308" y="62"/>
                    </a:cubicBezTo>
                    <a:lnTo>
                      <a:pt x="4278" y="62"/>
                    </a:lnTo>
                    <a:lnTo>
                      <a:pt x="4278" y="62"/>
                    </a:lnTo>
                    <a:lnTo>
                      <a:pt x="4278" y="62"/>
                    </a:lnTo>
                    <a:cubicBezTo>
                      <a:pt x="4246" y="62"/>
                      <a:pt x="4246" y="31"/>
                      <a:pt x="4246" y="31"/>
                    </a:cubicBezTo>
                    <a:lnTo>
                      <a:pt x="4246" y="0"/>
                    </a:lnTo>
                    <a:lnTo>
                      <a:pt x="4246" y="0"/>
                    </a:lnTo>
                    <a:lnTo>
                      <a:pt x="4246" y="0"/>
                    </a:lnTo>
                    <a:cubicBezTo>
                      <a:pt x="4215" y="0"/>
                      <a:pt x="4184" y="0"/>
                      <a:pt x="4154" y="0"/>
                    </a:cubicBezTo>
                    <a:cubicBezTo>
                      <a:pt x="4122" y="31"/>
                      <a:pt x="4122" y="31"/>
                      <a:pt x="4122" y="31"/>
                    </a:cubicBezTo>
                    <a:cubicBezTo>
                      <a:pt x="4091" y="31"/>
                      <a:pt x="4091" y="31"/>
                      <a:pt x="4091" y="31"/>
                    </a:cubicBezTo>
                    <a:cubicBezTo>
                      <a:pt x="4091" y="62"/>
                      <a:pt x="4060" y="93"/>
                      <a:pt x="4030" y="93"/>
                    </a:cubicBezTo>
                    <a:lnTo>
                      <a:pt x="3998" y="93"/>
                    </a:lnTo>
                    <a:cubicBezTo>
                      <a:pt x="4030" y="93"/>
                      <a:pt x="4030" y="93"/>
                      <a:pt x="4030" y="93"/>
                    </a:cubicBezTo>
                    <a:cubicBezTo>
                      <a:pt x="4030" y="124"/>
                      <a:pt x="4030" y="124"/>
                      <a:pt x="4030" y="155"/>
                    </a:cubicBezTo>
                    <a:cubicBezTo>
                      <a:pt x="4030" y="155"/>
                      <a:pt x="4030" y="155"/>
                      <a:pt x="3998" y="155"/>
                    </a:cubicBezTo>
                    <a:lnTo>
                      <a:pt x="3967" y="155"/>
                    </a:lnTo>
                    <a:cubicBezTo>
                      <a:pt x="3937" y="155"/>
                      <a:pt x="3905" y="124"/>
                      <a:pt x="3937" y="93"/>
                    </a:cubicBezTo>
                    <a:cubicBezTo>
                      <a:pt x="3905" y="93"/>
                      <a:pt x="3905" y="93"/>
                      <a:pt x="3905" y="93"/>
                    </a:cubicBezTo>
                    <a:lnTo>
                      <a:pt x="3874" y="124"/>
                    </a:lnTo>
                    <a:cubicBezTo>
                      <a:pt x="3843" y="124"/>
                      <a:pt x="3843" y="124"/>
                      <a:pt x="3813" y="124"/>
                    </a:cubicBezTo>
                    <a:lnTo>
                      <a:pt x="3782" y="124"/>
                    </a:lnTo>
                    <a:cubicBezTo>
                      <a:pt x="3782" y="124"/>
                      <a:pt x="3782" y="124"/>
                      <a:pt x="3719" y="124"/>
                    </a:cubicBezTo>
                    <a:cubicBezTo>
                      <a:pt x="3719" y="124"/>
                      <a:pt x="3719" y="93"/>
                      <a:pt x="3689" y="93"/>
                    </a:cubicBezTo>
                    <a:lnTo>
                      <a:pt x="3658" y="93"/>
                    </a:lnTo>
                    <a:lnTo>
                      <a:pt x="3658" y="93"/>
                    </a:lnTo>
                    <a:cubicBezTo>
                      <a:pt x="3626" y="124"/>
                      <a:pt x="3626" y="124"/>
                      <a:pt x="3626" y="124"/>
                    </a:cubicBezTo>
                    <a:lnTo>
                      <a:pt x="3595" y="124"/>
                    </a:lnTo>
                    <a:lnTo>
                      <a:pt x="3595" y="124"/>
                    </a:lnTo>
                    <a:cubicBezTo>
                      <a:pt x="3565" y="124"/>
                      <a:pt x="3565" y="124"/>
                      <a:pt x="3565" y="124"/>
                    </a:cubicBezTo>
                    <a:lnTo>
                      <a:pt x="3565" y="124"/>
                    </a:lnTo>
                    <a:cubicBezTo>
                      <a:pt x="3534" y="124"/>
                      <a:pt x="3502" y="124"/>
                      <a:pt x="3471" y="124"/>
                    </a:cubicBezTo>
                    <a:cubicBezTo>
                      <a:pt x="3441" y="155"/>
                      <a:pt x="3410" y="155"/>
                      <a:pt x="3410" y="155"/>
                    </a:cubicBezTo>
                    <a:cubicBezTo>
                      <a:pt x="3378" y="155"/>
                      <a:pt x="3378" y="155"/>
                      <a:pt x="3378" y="155"/>
                    </a:cubicBezTo>
                    <a:lnTo>
                      <a:pt x="3378" y="155"/>
                    </a:lnTo>
                    <a:cubicBezTo>
                      <a:pt x="3347" y="155"/>
                      <a:pt x="3347" y="155"/>
                      <a:pt x="3347" y="155"/>
                    </a:cubicBezTo>
                    <a:lnTo>
                      <a:pt x="3347" y="155"/>
                    </a:lnTo>
                    <a:cubicBezTo>
                      <a:pt x="3317" y="186"/>
                      <a:pt x="3317" y="186"/>
                      <a:pt x="3317" y="186"/>
                    </a:cubicBezTo>
                    <a:lnTo>
                      <a:pt x="3286" y="186"/>
                    </a:lnTo>
                    <a:cubicBezTo>
                      <a:pt x="3286" y="217"/>
                      <a:pt x="3286" y="217"/>
                      <a:pt x="3286" y="217"/>
                    </a:cubicBezTo>
                    <a:cubicBezTo>
                      <a:pt x="3317" y="248"/>
                      <a:pt x="3286" y="248"/>
                      <a:pt x="3286" y="248"/>
                    </a:cubicBezTo>
                    <a:lnTo>
                      <a:pt x="3286" y="248"/>
                    </a:lnTo>
                    <a:cubicBezTo>
                      <a:pt x="3286" y="279"/>
                      <a:pt x="3286" y="310"/>
                      <a:pt x="3254" y="310"/>
                    </a:cubicBezTo>
                    <a:lnTo>
                      <a:pt x="3254" y="310"/>
                    </a:lnTo>
                    <a:cubicBezTo>
                      <a:pt x="3254" y="310"/>
                      <a:pt x="3223" y="310"/>
                      <a:pt x="3223" y="279"/>
                    </a:cubicBezTo>
                    <a:cubicBezTo>
                      <a:pt x="3193" y="279"/>
                      <a:pt x="3193" y="279"/>
                      <a:pt x="3193" y="279"/>
                    </a:cubicBezTo>
                    <a:cubicBezTo>
                      <a:pt x="3193" y="248"/>
                      <a:pt x="3193" y="248"/>
                      <a:pt x="3193" y="248"/>
                    </a:cubicBezTo>
                    <a:lnTo>
                      <a:pt x="3193" y="248"/>
                    </a:lnTo>
                    <a:cubicBezTo>
                      <a:pt x="3162" y="248"/>
                      <a:pt x="3162" y="279"/>
                      <a:pt x="3130" y="279"/>
                    </a:cubicBezTo>
                    <a:cubicBezTo>
                      <a:pt x="3130" y="279"/>
                      <a:pt x="3130" y="279"/>
                      <a:pt x="3099" y="279"/>
                    </a:cubicBezTo>
                    <a:lnTo>
                      <a:pt x="3099" y="248"/>
                    </a:lnTo>
                    <a:cubicBezTo>
                      <a:pt x="3069" y="248"/>
                      <a:pt x="2975" y="248"/>
                      <a:pt x="2975" y="248"/>
                    </a:cubicBezTo>
                    <a:cubicBezTo>
                      <a:pt x="2945" y="248"/>
                      <a:pt x="2945" y="248"/>
                      <a:pt x="2945" y="248"/>
                    </a:cubicBezTo>
                    <a:lnTo>
                      <a:pt x="2945" y="248"/>
                    </a:lnTo>
                    <a:lnTo>
                      <a:pt x="2945" y="279"/>
                    </a:lnTo>
                    <a:lnTo>
                      <a:pt x="2945" y="279"/>
                    </a:lnTo>
                    <a:cubicBezTo>
                      <a:pt x="2945" y="279"/>
                      <a:pt x="2945" y="279"/>
                      <a:pt x="2975" y="279"/>
                    </a:cubicBezTo>
                    <a:lnTo>
                      <a:pt x="2975" y="279"/>
                    </a:lnTo>
                    <a:lnTo>
                      <a:pt x="3006" y="279"/>
                    </a:lnTo>
                    <a:cubicBezTo>
                      <a:pt x="3006" y="279"/>
                      <a:pt x="3006" y="310"/>
                      <a:pt x="3038" y="310"/>
                    </a:cubicBezTo>
                    <a:lnTo>
                      <a:pt x="3038" y="310"/>
                    </a:lnTo>
                    <a:cubicBezTo>
                      <a:pt x="3038" y="310"/>
                      <a:pt x="3038" y="310"/>
                      <a:pt x="3069" y="310"/>
                    </a:cubicBezTo>
                    <a:cubicBezTo>
                      <a:pt x="3099" y="341"/>
                      <a:pt x="3099" y="341"/>
                      <a:pt x="3099" y="341"/>
                    </a:cubicBezTo>
                    <a:cubicBezTo>
                      <a:pt x="3130" y="372"/>
                      <a:pt x="3130" y="372"/>
                      <a:pt x="3130" y="372"/>
                    </a:cubicBezTo>
                    <a:cubicBezTo>
                      <a:pt x="3099" y="372"/>
                      <a:pt x="3099" y="372"/>
                      <a:pt x="3099" y="372"/>
                    </a:cubicBezTo>
                    <a:cubicBezTo>
                      <a:pt x="3099" y="403"/>
                      <a:pt x="3099" y="403"/>
                      <a:pt x="3099" y="403"/>
                    </a:cubicBezTo>
                    <a:cubicBezTo>
                      <a:pt x="3099" y="434"/>
                      <a:pt x="3099" y="434"/>
                      <a:pt x="3099" y="434"/>
                    </a:cubicBezTo>
                    <a:cubicBezTo>
                      <a:pt x="3099" y="465"/>
                      <a:pt x="3099" y="465"/>
                      <a:pt x="3069" y="465"/>
                    </a:cubicBezTo>
                    <a:cubicBezTo>
                      <a:pt x="3069" y="496"/>
                      <a:pt x="3069" y="496"/>
                      <a:pt x="3069" y="496"/>
                    </a:cubicBezTo>
                    <a:cubicBezTo>
                      <a:pt x="3038" y="496"/>
                      <a:pt x="3006" y="465"/>
                      <a:pt x="3006" y="434"/>
                    </a:cubicBezTo>
                    <a:cubicBezTo>
                      <a:pt x="2975" y="434"/>
                      <a:pt x="3006" y="403"/>
                      <a:pt x="3006" y="403"/>
                    </a:cubicBezTo>
                    <a:lnTo>
                      <a:pt x="3006" y="403"/>
                    </a:lnTo>
                    <a:cubicBezTo>
                      <a:pt x="2975" y="403"/>
                      <a:pt x="2945" y="372"/>
                      <a:pt x="2945" y="372"/>
                    </a:cubicBezTo>
                    <a:cubicBezTo>
                      <a:pt x="2914" y="341"/>
                      <a:pt x="2882" y="341"/>
                      <a:pt x="2851" y="341"/>
                    </a:cubicBezTo>
                    <a:cubicBezTo>
                      <a:pt x="2851" y="341"/>
                      <a:pt x="2851" y="341"/>
                      <a:pt x="2821" y="341"/>
                    </a:cubicBezTo>
                    <a:lnTo>
                      <a:pt x="2821" y="341"/>
                    </a:lnTo>
                    <a:lnTo>
                      <a:pt x="2821" y="341"/>
                    </a:lnTo>
                    <a:cubicBezTo>
                      <a:pt x="2821" y="372"/>
                      <a:pt x="2790" y="372"/>
                      <a:pt x="2790" y="372"/>
                    </a:cubicBezTo>
                    <a:lnTo>
                      <a:pt x="2790" y="372"/>
                    </a:lnTo>
                    <a:cubicBezTo>
                      <a:pt x="2821" y="372"/>
                      <a:pt x="2821" y="403"/>
                      <a:pt x="2821" y="403"/>
                    </a:cubicBezTo>
                    <a:cubicBezTo>
                      <a:pt x="2821" y="434"/>
                      <a:pt x="2790" y="434"/>
                      <a:pt x="2790" y="434"/>
                    </a:cubicBezTo>
                    <a:cubicBezTo>
                      <a:pt x="2790" y="434"/>
                      <a:pt x="2790" y="434"/>
                      <a:pt x="2758" y="434"/>
                    </a:cubicBezTo>
                    <a:lnTo>
                      <a:pt x="2758" y="434"/>
                    </a:lnTo>
                    <a:cubicBezTo>
                      <a:pt x="2758" y="403"/>
                      <a:pt x="2697" y="403"/>
                      <a:pt x="2666" y="403"/>
                    </a:cubicBezTo>
                    <a:lnTo>
                      <a:pt x="2666" y="403"/>
                    </a:lnTo>
                    <a:cubicBezTo>
                      <a:pt x="2634" y="403"/>
                      <a:pt x="2634" y="372"/>
                      <a:pt x="2634" y="372"/>
                    </a:cubicBezTo>
                    <a:cubicBezTo>
                      <a:pt x="2634" y="372"/>
                      <a:pt x="2634" y="372"/>
                      <a:pt x="2634" y="341"/>
                    </a:cubicBezTo>
                    <a:cubicBezTo>
                      <a:pt x="2603" y="372"/>
                      <a:pt x="2603" y="372"/>
                      <a:pt x="2603" y="372"/>
                    </a:cubicBezTo>
                    <a:cubicBezTo>
                      <a:pt x="2603" y="372"/>
                      <a:pt x="2573" y="372"/>
                      <a:pt x="2542" y="372"/>
                    </a:cubicBezTo>
                    <a:cubicBezTo>
                      <a:pt x="2542" y="403"/>
                      <a:pt x="2573" y="403"/>
                      <a:pt x="2573" y="403"/>
                    </a:cubicBezTo>
                    <a:cubicBezTo>
                      <a:pt x="2603" y="434"/>
                      <a:pt x="2603" y="465"/>
                      <a:pt x="2573" y="496"/>
                    </a:cubicBezTo>
                    <a:lnTo>
                      <a:pt x="2573" y="496"/>
                    </a:lnTo>
                    <a:lnTo>
                      <a:pt x="2603" y="496"/>
                    </a:lnTo>
                    <a:lnTo>
                      <a:pt x="2634" y="496"/>
                    </a:lnTo>
                    <a:lnTo>
                      <a:pt x="2634" y="496"/>
                    </a:lnTo>
                    <a:cubicBezTo>
                      <a:pt x="2666" y="496"/>
                      <a:pt x="2666" y="527"/>
                      <a:pt x="2666" y="527"/>
                    </a:cubicBezTo>
                    <a:cubicBezTo>
                      <a:pt x="2666" y="558"/>
                      <a:pt x="2634" y="558"/>
                      <a:pt x="2634" y="558"/>
                    </a:cubicBezTo>
                    <a:lnTo>
                      <a:pt x="2603" y="558"/>
                    </a:lnTo>
                    <a:cubicBezTo>
                      <a:pt x="2603" y="589"/>
                      <a:pt x="2603" y="589"/>
                      <a:pt x="2603" y="589"/>
                    </a:cubicBezTo>
                    <a:lnTo>
                      <a:pt x="2603" y="620"/>
                    </a:lnTo>
                    <a:cubicBezTo>
                      <a:pt x="2603" y="651"/>
                      <a:pt x="2603" y="651"/>
                      <a:pt x="2573" y="682"/>
                    </a:cubicBezTo>
                    <a:lnTo>
                      <a:pt x="2573" y="682"/>
                    </a:lnTo>
                    <a:cubicBezTo>
                      <a:pt x="2573" y="682"/>
                      <a:pt x="2542" y="682"/>
                      <a:pt x="2510" y="682"/>
                    </a:cubicBezTo>
                    <a:cubicBezTo>
                      <a:pt x="2510" y="682"/>
                      <a:pt x="2510" y="682"/>
                      <a:pt x="2510" y="713"/>
                    </a:cubicBezTo>
                    <a:lnTo>
                      <a:pt x="2479" y="713"/>
                    </a:lnTo>
                    <a:lnTo>
                      <a:pt x="2479" y="744"/>
                    </a:lnTo>
                    <a:cubicBezTo>
                      <a:pt x="2449" y="744"/>
                      <a:pt x="2449" y="744"/>
                      <a:pt x="2449" y="744"/>
                    </a:cubicBezTo>
                    <a:lnTo>
                      <a:pt x="2418" y="744"/>
                    </a:lnTo>
                    <a:lnTo>
                      <a:pt x="2418" y="713"/>
                    </a:lnTo>
                    <a:cubicBezTo>
                      <a:pt x="2418" y="713"/>
                      <a:pt x="2418" y="713"/>
                      <a:pt x="2386" y="713"/>
                    </a:cubicBezTo>
                    <a:lnTo>
                      <a:pt x="2386" y="713"/>
                    </a:lnTo>
                    <a:lnTo>
                      <a:pt x="2356" y="744"/>
                    </a:lnTo>
                    <a:lnTo>
                      <a:pt x="2356" y="744"/>
                    </a:lnTo>
                    <a:cubicBezTo>
                      <a:pt x="2325" y="744"/>
                      <a:pt x="2325" y="713"/>
                      <a:pt x="2325" y="713"/>
                    </a:cubicBezTo>
                    <a:cubicBezTo>
                      <a:pt x="2293" y="713"/>
                      <a:pt x="2293" y="713"/>
                      <a:pt x="2293" y="682"/>
                    </a:cubicBezTo>
                    <a:cubicBezTo>
                      <a:pt x="2262" y="682"/>
                      <a:pt x="2293" y="651"/>
                      <a:pt x="2293" y="651"/>
                    </a:cubicBezTo>
                    <a:cubicBezTo>
                      <a:pt x="2293" y="651"/>
                      <a:pt x="2293" y="651"/>
                      <a:pt x="2325" y="651"/>
                    </a:cubicBezTo>
                    <a:cubicBezTo>
                      <a:pt x="2325" y="651"/>
                      <a:pt x="2325" y="651"/>
                      <a:pt x="2356" y="651"/>
                    </a:cubicBezTo>
                    <a:lnTo>
                      <a:pt x="2386" y="651"/>
                    </a:lnTo>
                    <a:lnTo>
                      <a:pt x="2386" y="651"/>
                    </a:lnTo>
                    <a:lnTo>
                      <a:pt x="2386" y="651"/>
                    </a:lnTo>
                    <a:cubicBezTo>
                      <a:pt x="2418" y="651"/>
                      <a:pt x="2418" y="620"/>
                      <a:pt x="2418" y="620"/>
                    </a:cubicBezTo>
                    <a:lnTo>
                      <a:pt x="2449" y="620"/>
                    </a:lnTo>
                    <a:lnTo>
                      <a:pt x="2479" y="589"/>
                    </a:lnTo>
                    <a:lnTo>
                      <a:pt x="2479" y="589"/>
                    </a:lnTo>
                    <a:lnTo>
                      <a:pt x="2479" y="558"/>
                    </a:lnTo>
                    <a:cubicBezTo>
                      <a:pt x="2449" y="527"/>
                      <a:pt x="2449" y="527"/>
                      <a:pt x="2449" y="496"/>
                    </a:cubicBezTo>
                    <a:cubicBezTo>
                      <a:pt x="2449" y="496"/>
                      <a:pt x="2449" y="465"/>
                      <a:pt x="2449" y="434"/>
                    </a:cubicBezTo>
                    <a:lnTo>
                      <a:pt x="2449" y="434"/>
                    </a:lnTo>
                    <a:cubicBezTo>
                      <a:pt x="2449" y="434"/>
                      <a:pt x="2449" y="434"/>
                      <a:pt x="2418" y="403"/>
                    </a:cubicBezTo>
                    <a:cubicBezTo>
                      <a:pt x="2418" y="403"/>
                      <a:pt x="2418" y="403"/>
                      <a:pt x="2418" y="372"/>
                    </a:cubicBezTo>
                    <a:lnTo>
                      <a:pt x="2418" y="372"/>
                    </a:lnTo>
                    <a:lnTo>
                      <a:pt x="2418" y="341"/>
                    </a:lnTo>
                    <a:cubicBezTo>
                      <a:pt x="2449" y="341"/>
                      <a:pt x="2449" y="341"/>
                      <a:pt x="2449" y="341"/>
                    </a:cubicBezTo>
                    <a:cubicBezTo>
                      <a:pt x="2449" y="310"/>
                      <a:pt x="2449" y="310"/>
                      <a:pt x="2449" y="310"/>
                    </a:cubicBezTo>
                    <a:cubicBezTo>
                      <a:pt x="2449" y="310"/>
                      <a:pt x="2449" y="310"/>
                      <a:pt x="2479" y="310"/>
                    </a:cubicBezTo>
                    <a:cubicBezTo>
                      <a:pt x="2449" y="310"/>
                      <a:pt x="2386" y="310"/>
                      <a:pt x="2356" y="310"/>
                    </a:cubicBezTo>
                    <a:lnTo>
                      <a:pt x="2356" y="310"/>
                    </a:lnTo>
                    <a:cubicBezTo>
                      <a:pt x="2325" y="310"/>
                      <a:pt x="2325" y="310"/>
                      <a:pt x="2325" y="310"/>
                    </a:cubicBezTo>
                    <a:lnTo>
                      <a:pt x="2325" y="310"/>
                    </a:lnTo>
                    <a:lnTo>
                      <a:pt x="2293" y="310"/>
                    </a:lnTo>
                    <a:lnTo>
                      <a:pt x="2293" y="310"/>
                    </a:lnTo>
                    <a:cubicBezTo>
                      <a:pt x="2293" y="310"/>
                      <a:pt x="2262" y="341"/>
                      <a:pt x="2262" y="372"/>
                    </a:cubicBezTo>
                    <a:lnTo>
                      <a:pt x="2262" y="372"/>
                    </a:lnTo>
                    <a:cubicBezTo>
                      <a:pt x="2262" y="403"/>
                      <a:pt x="2232" y="403"/>
                      <a:pt x="2201" y="403"/>
                    </a:cubicBezTo>
                    <a:cubicBezTo>
                      <a:pt x="2170" y="403"/>
                      <a:pt x="2170" y="403"/>
                      <a:pt x="2170" y="403"/>
                    </a:cubicBezTo>
                    <a:lnTo>
                      <a:pt x="2170" y="403"/>
                    </a:lnTo>
                    <a:cubicBezTo>
                      <a:pt x="2170" y="434"/>
                      <a:pt x="2170" y="434"/>
                      <a:pt x="2170" y="465"/>
                    </a:cubicBezTo>
                    <a:lnTo>
                      <a:pt x="2170" y="465"/>
                    </a:lnTo>
                    <a:lnTo>
                      <a:pt x="2201" y="465"/>
                    </a:lnTo>
                    <a:lnTo>
                      <a:pt x="2201" y="465"/>
                    </a:lnTo>
                    <a:cubicBezTo>
                      <a:pt x="2232" y="465"/>
                      <a:pt x="2262" y="496"/>
                      <a:pt x="2262" y="496"/>
                    </a:cubicBezTo>
                    <a:lnTo>
                      <a:pt x="2262" y="496"/>
                    </a:lnTo>
                    <a:lnTo>
                      <a:pt x="2262" y="496"/>
                    </a:lnTo>
                    <a:lnTo>
                      <a:pt x="2262" y="496"/>
                    </a:lnTo>
                    <a:cubicBezTo>
                      <a:pt x="2293" y="496"/>
                      <a:pt x="2293" y="496"/>
                      <a:pt x="2293" y="496"/>
                    </a:cubicBezTo>
                    <a:cubicBezTo>
                      <a:pt x="2325" y="496"/>
                      <a:pt x="2325" y="527"/>
                      <a:pt x="2325" y="527"/>
                    </a:cubicBezTo>
                    <a:cubicBezTo>
                      <a:pt x="2325" y="558"/>
                      <a:pt x="2325" y="558"/>
                      <a:pt x="2293" y="558"/>
                    </a:cubicBezTo>
                    <a:lnTo>
                      <a:pt x="2293" y="589"/>
                    </a:lnTo>
                    <a:cubicBezTo>
                      <a:pt x="2293" y="589"/>
                      <a:pt x="2262" y="620"/>
                      <a:pt x="2232" y="620"/>
                    </a:cubicBezTo>
                    <a:lnTo>
                      <a:pt x="2232" y="620"/>
                    </a:lnTo>
                    <a:cubicBezTo>
                      <a:pt x="2232" y="620"/>
                      <a:pt x="2201" y="589"/>
                      <a:pt x="2170" y="589"/>
                    </a:cubicBezTo>
                    <a:cubicBezTo>
                      <a:pt x="2170" y="589"/>
                      <a:pt x="2170" y="589"/>
                      <a:pt x="2170" y="558"/>
                    </a:cubicBezTo>
                    <a:cubicBezTo>
                      <a:pt x="2138" y="558"/>
                      <a:pt x="2138" y="558"/>
                      <a:pt x="2138" y="558"/>
                    </a:cubicBezTo>
                    <a:lnTo>
                      <a:pt x="2108" y="558"/>
                    </a:lnTo>
                    <a:cubicBezTo>
                      <a:pt x="2077" y="558"/>
                      <a:pt x="2046" y="527"/>
                      <a:pt x="2014" y="527"/>
                    </a:cubicBezTo>
                    <a:lnTo>
                      <a:pt x="2014" y="527"/>
                    </a:lnTo>
                    <a:cubicBezTo>
                      <a:pt x="1984" y="496"/>
                      <a:pt x="1984" y="496"/>
                      <a:pt x="1953" y="496"/>
                    </a:cubicBezTo>
                    <a:cubicBezTo>
                      <a:pt x="1953" y="496"/>
                      <a:pt x="1890" y="496"/>
                      <a:pt x="1860" y="496"/>
                    </a:cubicBezTo>
                    <a:lnTo>
                      <a:pt x="1860" y="496"/>
                    </a:lnTo>
                    <a:cubicBezTo>
                      <a:pt x="1829" y="496"/>
                      <a:pt x="1829" y="496"/>
                      <a:pt x="1829" y="496"/>
                    </a:cubicBezTo>
                    <a:lnTo>
                      <a:pt x="1829" y="496"/>
                    </a:lnTo>
                    <a:lnTo>
                      <a:pt x="1860" y="527"/>
                    </a:lnTo>
                    <a:cubicBezTo>
                      <a:pt x="1860" y="558"/>
                      <a:pt x="1860" y="558"/>
                      <a:pt x="1829" y="589"/>
                    </a:cubicBezTo>
                    <a:lnTo>
                      <a:pt x="1798" y="589"/>
                    </a:lnTo>
                    <a:lnTo>
                      <a:pt x="1798" y="589"/>
                    </a:lnTo>
                    <a:cubicBezTo>
                      <a:pt x="1798" y="589"/>
                      <a:pt x="1798" y="589"/>
                      <a:pt x="1766" y="589"/>
                    </a:cubicBezTo>
                    <a:lnTo>
                      <a:pt x="1766" y="589"/>
                    </a:lnTo>
                    <a:cubicBezTo>
                      <a:pt x="1736" y="589"/>
                      <a:pt x="1736" y="589"/>
                      <a:pt x="1736" y="558"/>
                    </a:cubicBezTo>
                    <a:lnTo>
                      <a:pt x="1705" y="558"/>
                    </a:lnTo>
                    <a:cubicBezTo>
                      <a:pt x="1705" y="558"/>
                      <a:pt x="1705" y="558"/>
                      <a:pt x="1674" y="589"/>
                    </a:cubicBezTo>
                    <a:lnTo>
                      <a:pt x="1674" y="589"/>
                    </a:lnTo>
                    <a:cubicBezTo>
                      <a:pt x="1674" y="589"/>
                      <a:pt x="1674" y="589"/>
                      <a:pt x="1642" y="589"/>
                    </a:cubicBezTo>
                    <a:cubicBezTo>
                      <a:pt x="1642" y="589"/>
                      <a:pt x="1642" y="589"/>
                      <a:pt x="1612" y="589"/>
                    </a:cubicBezTo>
                    <a:cubicBezTo>
                      <a:pt x="1612" y="589"/>
                      <a:pt x="1581" y="589"/>
                      <a:pt x="1550" y="589"/>
                    </a:cubicBezTo>
                    <a:lnTo>
                      <a:pt x="1550" y="589"/>
                    </a:lnTo>
                    <a:lnTo>
                      <a:pt x="1550" y="589"/>
                    </a:lnTo>
                    <a:cubicBezTo>
                      <a:pt x="1518" y="620"/>
                      <a:pt x="1488" y="620"/>
                      <a:pt x="1488" y="620"/>
                    </a:cubicBezTo>
                    <a:cubicBezTo>
                      <a:pt x="1488" y="620"/>
                      <a:pt x="1488" y="620"/>
                      <a:pt x="1457" y="620"/>
                    </a:cubicBezTo>
                    <a:lnTo>
                      <a:pt x="1457" y="620"/>
                    </a:lnTo>
                    <a:lnTo>
                      <a:pt x="1457" y="620"/>
                    </a:lnTo>
                    <a:lnTo>
                      <a:pt x="1426" y="620"/>
                    </a:lnTo>
                    <a:cubicBezTo>
                      <a:pt x="1426" y="620"/>
                      <a:pt x="1426" y="589"/>
                      <a:pt x="1394" y="589"/>
                    </a:cubicBezTo>
                    <a:lnTo>
                      <a:pt x="1394" y="589"/>
                    </a:lnTo>
                    <a:lnTo>
                      <a:pt x="1394" y="589"/>
                    </a:lnTo>
                    <a:lnTo>
                      <a:pt x="1364" y="589"/>
                    </a:lnTo>
                    <a:cubicBezTo>
                      <a:pt x="1333" y="589"/>
                      <a:pt x="1333" y="589"/>
                      <a:pt x="1333" y="589"/>
                    </a:cubicBezTo>
                    <a:cubicBezTo>
                      <a:pt x="1333" y="589"/>
                      <a:pt x="1333" y="589"/>
                      <a:pt x="1302" y="589"/>
                    </a:cubicBezTo>
                    <a:lnTo>
                      <a:pt x="1302" y="589"/>
                    </a:lnTo>
                    <a:cubicBezTo>
                      <a:pt x="1270" y="589"/>
                      <a:pt x="1240" y="620"/>
                      <a:pt x="1240" y="620"/>
                    </a:cubicBezTo>
                    <a:cubicBezTo>
                      <a:pt x="1209" y="620"/>
                      <a:pt x="1209" y="620"/>
                      <a:pt x="1178" y="620"/>
                    </a:cubicBezTo>
                    <a:lnTo>
                      <a:pt x="1178" y="620"/>
                    </a:lnTo>
                    <a:lnTo>
                      <a:pt x="1178" y="620"/>
                    </a:lnTo>
                    <a:cubicBezTo>
                      <a:pt x="1178" y="651"/>
                      <a:pt x="1146" y="651"/>
                      <a:pt x="1146" y="651"/>
                    </a:cubicBezTo>
                    <a:cubicBezTo>
                      <a:pt x="1116" y="682"/>
                      <a:pt x="1116" y="682"/>
                      <a:pt x="1085" y="682"/>
                    </a:cubicBezTo>
                    <a:lnTo>
                      <a:pt x="1085" y="682"/>
                    </a:lnTo>
                    <a:lnTo>
                      <a:pt x="1085" y="682"/>
                    </a:lnTo>
                    <a:cubicBezTo>
                      <a:pt x="1054" y="682"/>
                      <a:pt x="1054" y="682"/>
                      <a:pt x="1054" y="682"/>
                    </a:cubicBezTo>
                    <a:cubicBezTo>
                      <a:pt x="1022" y="682"/>
                      <a:pt x="1022" y="682"/>
                      <a:pt x="1022" y="682"/>
                    </a:cubicBezTo>
                    <a:lnTo>
                      <a:pt x="1022" y="682"/>
                    </a:lnTo>
                    <a:cubicBezTo>
                      <a:pt x="992" y="682"/>
                      <a:pt x="992" y="682"/>
                      <a:pt x="992" y="682"/>
                    </a:cubicBezTo>
                    <a:cubicBezTo>
                      <a:pt x="992" y="682"/>
                      <a:pt x="992" y="682"/>
                      <a:pt x="961" y="682"/>
                    </a:cubicBezTo>
                    <a:cubicBezTo>
                      <a:pt x="961" y="682"/>
                      <a:pt x="930" y="651"/>
                      <a:pt x="930" y="620"/>
                    </a:cubicBezTo>
                    <a:cubicBezTo>
                      <a:pt x="961" y="589"/>
                      <a:pt x="961" y="589"/>
                      <a:pt x="992" y="589"/>
                    </a:cubicBezTo>
                    <a:lnTo>
                      <a:pt x="992" y="589"/>
                    </a:lnTo>
                    <a:lnTo>
                      <a:pt x="992" y="589"/>
                    </a:lnTo>
                    <a:lnTo>
                      <a:pt x="992" y="589"/>
                    </a:lnTo>
                    <a:lnTo>
                      <a:pt x="992" y="589"/>
                    </a:lnTo>
                    <a:lnTo>
                      <a:pt x="992" y="589"/>
                    </a:lnTo>
                    <a:lnTo>
                      <a:pt x="992" y="589"/>
                    </a:lnTo>
                    <a:cubicBezTo>
                      <a:pt x="961" y="589"/>
                      <a:pt x="961" y="589"/>
                      <a:pt x="930" y="589"/>
                    </a:cubicBezTo>
                    <a:lnTo>
                      <a:pt x="930" y="589"/>
                    </a:lnTo>
                    <a:cubicBezTo>
                      <a:pt x="930" y="620"/>
                      <a:pt x="930" y="620"/>
                      <a:pt x="930" y="620"/>
                    </a:cubicBezTo>
                    <a:cubicBezTo>
                      <a:pt x="930" y="620"/>
                      <a:pt x="930" y="620"/>
                      <a:pt x="930" y="651"/>
                    </a:cubicBezTo>
                    <a:cubicBezTo>
                      <a:pt x="930" y="651"/>
                      <a:pt x="930" y="651"/>
                      <a:pt x="930" y="682"/>
                    </a:cubicBezTo>
                    <a:cubicBezTo>
                      <a:pt x="930" y="682"/>
                      <a:pt x="930" y="682"/>
                      <a:pt x="930" y="713"/>
                    </a:cubicBezTo>
                    <a:lnTo>
                      <a:pt x="930" y="744"/>
                    </a:lnTo>
                    <a:cubicBezTo>
                      <a:pt x="930" y="775"/>
                      <a:pt x="930" y="775"/>
                      <a:pt x="898" y="775"/>
                    </a:cubicBezTo>
                    <a:lnTo>
                      <a:pt x="868" y="744"/>
                    </a:lnTo>
                    <a:lnTo>
                      <a:pt x="868" y="744"/>
                    </a:lnTo>
                    <a:cubicBezTo>
                      <a:pt x="868" y="713"/>
                      <a:pt x="868" y="713"/>
                      <a:pt x="868" y="713"/>
                    </a:cubicBezTo>
                    <a:cubicBezTo>
                      <a:pt x="837" y="713"/>
                      <a:pt x="837" y="713"/>
                      <a:pt x="806" y="713"/>
                    </a:cubicBezTo>
                    <a:lnTo>
                      <a:pt x="806" y="713"/>
                    </a:lnTo>
                    <a:cubicBezTo>
                      <a:pt x="806" y="744"/>
                      <a:pt x="774" y="744"/>
                      <a:pt x="774" y="744"/>
                    </a:cubicBezTo>
                    <a:cubicBezTo>
                      <a:pt x="744" y="744"/>
                      <a:pt x="744" y="744"/>
                      <a:pt x="744" y="744"/>
                    </a:cubicBezTo>
                    <a:lnTo>
                      <a:pt x="713" y="775"/>
                    </a:lnTo>
                    <a:lnTo>
                      <a:pt x="713" y="775"/>
                    </a:lnTo>
                    <a:lnTo>
                      <a:pt x="713" y="775"/>
                    </a:lnTo>
                    <a:cubicBezTo>
                      <a:pt x="713" y="806"/>
                      <a:pt x="713" y="806"/>
                      <a:pt x="713" y="837"/>
                    </a:cubicBezTo>
                    <a:cubicBezTo>
                      <a:pt x="713" y="837"/>
                      <a:pt x="713" y="837"/>
                      <a:pt x="681" y="837"/>
                    </a:cubicBezTo>
                    <a:lnTo>
                      <a:pt x="681" y="837"/>
                    </a:lnTo>
                    <a:lnTo>
                      <a:pt x="681" y="837"/>
                    </a:lnTo>
                    <a:lnTo>
                      <a:pt x="681" y="837"/>
                    </a:lnTo>
                    <a:cubicBezTo>
                      <a:pt x="651" y="837"/>
                      <a:pt x="651" y="837"/>
                      <a:pt x="620" y="837"/>
                    </a:cubicBezTo>
                    <a:lnTo>
                      <a:pt x="620" y="837"/>
                    </a:lnTo>
                    <a:lnTo>
                      <a:pt x="589" y="837"/>
                    </a:lnTo>
                    <a:lnTo>
                      <a:pt x="589" y="837"/>
                    </a:lnTo>
                    <a:cubicBezTo>
                      <a:pt x="589" y="868"/>
                      <a:pt x="589" y="868"/>
                      <a:pt x="558" y="868"/>
                    </a:cubicBezTo>
                    <a:cubicBezTo>
                      <a:pt x="558" y="898"/>
                      <a:pt x="558" y="898"/>
                      <a:pt x="527" y="898"/>
                    </a:cubicBezTo>
                    <a:lnTo>
                      <a:pt x="527" y="898"/>
                    </a:lnTo>
                    <a:cubicBezTo>
                      <a:pt x="496" y="898"/>
                      <a:pt x="496" y="898"/>
                      <a:pt x="496" y="898"/>
                    </a:cubicBezTo>
                    <a:lnTo>
                      <a:pt x="496" y="898"/>
                    </a:lnTo>
                    <a:cubicBezTo>
                      <a:pt x="465" y="898"/>
                      <a:pt x="465" y="898"/>
                      <a:pt x="465" y="868"/>
                    </a:cubicBezTo>
                    <a:lnTo>
                      <a:pt x="434" y="868"/>
                    </a:lnTo>
                    <a:lnTo>
                      <a:pt x="434" y="868"/>
                    </a:lnTo>
                    <a:cubicBezTo>
                      <a:pt x="434" y="868"/>
                      <a:pt x="403" y="868"/>
                      <a:pt x="403" y="837"/>
                    </a:cubicBezTo>
                    <a:cubicBezTo>
                      <a:pt x="372" y="837"/>
                      <a:pt x="372" y="837"/>
                      <a:pt x="372" y="806"/>
                    </a:cubicBezTo>
                    <a:lnTo>
                      <a:pt x="372" y="775"/>
                    </a:lnTo>
                    <a:lnTo>
                      <a:pt x="372" y="775"/>
                    </a:lnTo>
                    <a:lnTo>
                      <a:pt x="372" y="775"/>
                    </a:lnTo>
                    <a:cubicBezTo>
                      <a:pt x="372" y="744"/>
                      <a:pt x="372" y="744"/>
                      <a:pt x="372" y="744"/>
                    </a:cubicBezTo>
                    <a:lnTo>
                      <a:pt x="372" y="744"/>
                    </a:lnTo>
                    <a:cubicBezTo>
                      <a:pt x="341" y="744"/>
                      <a:pt x="341" y="744"/>
                      <a:pt x="310" y="744"/>
                    </a:cubicBezTo>
                    <a:cubicBezTo>
                      <a:pt x="310" y="713"/>
                      <a:pt x="310" y="713"/>
                      <a:pt x="310" y="713"/>
                    </a:cubicBezTo>
                    <a:cubicBezTo>
                      <a:pt x="310" y="713"/>
                      <a:pt x="310" y="713"/>
                      <a:pt x="279" y="713"/>
                    </a:cubicBezTo>
                    <a:cubicBezTo>
                      <a:pt x="248" y="713"/>
                      <a:pt x="248" y="682"/>
                      <a:pt x="217" y="682"/>
                    </a:cubicBezTo>
                    <a:lnTo>
                      <a:pt x="217" y="651"/>
                    </a:lnTo>
                    <a:cubicBezTo>
                      <a:pt x="217" y="651"/>
                      <a:pt x="217" y="620"/>
                      <a:pt x="248" y="620"/>
                    </a:cubicBezTo>
                    <a:cubicBezTo>
                      <a:pt x="248" y="620"/>
                      <a:pt x="310" y="651"/>
                      <a:pt x="341" y="651"/>
                    </a:cubicBezTo>
                    <a:cubicBezTo>
                      <a:pt x="341" y="682"/>
                      <a:pt x="372" y="682"/>
                      <a:pt x="403" y="682"/>
                    </a:cubicBezTo>
                    <a:lnTo>
                      <a:pt x="403" y="682"/>
                    </a:lnTo>
                    <a:cubicBezTo>
                      <a:pt x="434" y="682"/>
                      <a:pt x="434" y="682"/>
                      <a:pt x="434" y="682"/>
                    </a:cubicBezTo>
                    <a:lnTo>
                      <a:pt x="434" y="682"/>
                    </a:lnTo>
                    <a:cubicBezTo>
                      <a:pt x="465" y="682"/>
                      <a:pt x="527" y="682"/>
                      <a:pt x="558" y="682"/>
                    </a:cubicBezTo>
                    <a:lnTo>
                      <a:pt x="558" y="682"/>
                    </a:lnTo>
                    <a:lnTo>
                      <a:pt x="589" y="682"/>
                    </a:lnTo>
                    <a:cubicBezTo>
                      <a:pt x="620" y="682"/>
                      <a:pt x="620" y="682"/>
                      <a:pt x="651" y="682"/>
                    </a:cubicBezTo>
                    <a:cubicBezTo>
                      <a:pt x="681" y="682"/>
                      <a:pt x="713" y="651"/>
                      <a:pt x="713" y="651"/>
                    </a:cubicBezTo>
                    <a:cubicBezTo>
                      <a:pt x="713" y="651"/>
                      <a:pt x="713" y="651"/>
                      <a:pt x="744" y="651"/>
                    </a:cubicBezTo>
                    <a:lnTo>
                      <a:pt x="744" y="651"/>
                    </a:lnTo>
                    <a:cubicBezTo>
                      <a:pt x="713" y="651"/>
                      <a:pt x="681" y="620"/>
                      <a:pt x="681" y="620"/>
                    </a:cubicBezTo>
                    <a:cubicBezTo>
                      <a:pt x="651" y="620"/>
                      <a:pt x="651" y="620"/>
                      <a:pt x="651" y="620"/>
                    </a:cubicBezTo>
                    <a:cubicBezTo>
                      <a:pt x="651" y="620"/>
                      <a:pt x="620" y="620"/>
                      <a:pt x="589" y="620"/>
                    </a:cubicBezTo>
                    <a:cubicBezTo>
                      <a:pt x="558" y="620"/>
                      <a:pt x="527" y="589"/>
                      <a:pt x="496" y="558"/>
                    </a:cubicBezTo>
                    <a:lnTo>
                      <a:pt x="465" y="558"/>
                    </a:lnTo>
                    <a:cubicBezTo>
                      <a:pt x="465" y="558"/>
                      <a:pt x="465" y="558"/>
                      <a:pt x="434" y="558"/>
                    </a:cubicBezTo>
                    <a:cubicBezTo>
                      <a:pt x="434" y="558"/>
                      <a:pt x="434" y="558"/>
                      <a:pt x="403" y="527"/>
                    </a:cubicBezTo>
                    <a:lnTo>
                      <a:pt x="403" y="527"/>
                    </a:lnTo>
                    <a:lnTo>
                      <a:pt x="372" y="527"/>
                    </a:lnTo>
                    <a:lnTo>
                      <a:pt x="372" y="527"/>
                    </a:lnTo>
                    <a:lnTo>
                      <a:pt x="372" y="527"/>
                    </a:lnTo>
                    <a:lnTo>
                      <a:pt x="341" y="527"/>
                    </a:lnTo>
                    <a:lnTo>
                      <a:pt x="341" y="527"/>
                    </a:lnTo>
                    <a:cubicBezTo>
                      <a:pt x="310" y="527"/>
                      <a:pt x="310" y="527"/>
                      <a:pt x="310" y="527"/>
                    </a:cubicBezTo>
                    <a:cubicBezTo>
                      <a:pt x="310" y="527"/>
                      <a:pt x="279" y="527"/>
                      <a:pt x="248" y="527"/>
                    </a:cubicBezTo>
                    <a:cubicBezTo>
                      <a:pt x="186" y="527"/>
                      <a:pt x="186" y="527"/>
                      <a:pt x="186" y="527"/>
                    </a:cubicBezTo>
                    <a:lnTo>
                      <a:pt x="186" y="527"/>
                    </a:lnTo>
                    <a:lnTo>
                      <a:pt x="186" y="527"/>
                    </a:lnTo>
                    <a:lnTo>
                      <a:pt x="186" y="527"/>
                    </a:lnTo>
                    <a:cubicBezTo>
                      <a:pt x="155" y="527"/>
                      <a:pt x="155" y="527"/>
                      <a:pt x="155" y="527"/>
                    </a:cubicBezTo>
                    <a:lnTo>
                      <a:pt x="124" y="527"/>
                    </a:lnTo>
                    <a:lnTo>
                      <a:pt x="124" y="527"/>
                    </a:lnTo>
                    <a:lnTo>
                      <a:pt x="124" y="527"/>
                    </a:lnTo>
                    <a:lnTo>
                      <a:pt x="124" y="527"/>
                    </a:lnTo>
                    <a:lnTo>
                      <a:pt x="124" y="558"/>
                    </a:lnTo>
                    <a:cubicBezTo>
                      <a:pt x="124" y="589"/>
                      <a:pt x="124" y="589"/>
                      <a:pt x="124" y="589"/>
                    </a:cubicBezTo>
                    <a:cubicBezTo>
                      <a:pt x="124" y="589"/>
                      <a:pt x="155" y="589"/>
                      <a:pt x="155" y="620"/>
                    </a:cubicBezTo>
                    <a:lnTo>
                      <a:pt x="155" y="620"/>
                    </a:lnTo>
                    <a:lnTo>
                      <a:pt x="155" y="620"/>
                    </a:lnTo>
                    <a:cubicBezTo>
                      <a:pt x="155" y="620"/>
                      <a:pt x="155" y="651"/>
                      <a:pt x="124" y="651"/>
                    </a:cubicBezTo>
                    <a:cubicBezTo>
                      <a:pt x="124" y="651"/>
                      <a:pt x="124" y="651"/>
                      <a:pt x="124" y="682"/>
                    </a:cubicBezTo>
                    <a:lnTo>
                      <a:pt x="124" y="682"/>
                    </a:lnTo>
                    <a:lnTo>
                      <a:pt x="124" y="682"/>
                    </a:lnTo>
                    <a:cubicBezTo>
                      <a:pt x="155" y="682"/>
                      <a:pt x="155" y="682"/>
                      <a:pt x="155" y="682"/>
                    </a:cubicBezTo>
                    <a:cubicBezTo>
                      <a:pt x="155" y="713"/>
                      <a:pt x="155" y="713"/>
                      <a:pt x="155" y="744"/>
                    </a:cubicBezTo>
                    <a:lnTo>
                      <a:pt x="155" y="744"/>
                    </a:lnTo>
                    <a:lnTo>
                      <a:pt x="155" y="775"/>
                    </a:lnTo>
                    <a:cubicBezTo>
                      <a:pt x="155" y="775"/>
                      <a:pt x="155" y="775"/>
                      <a:pt x="124" y="775"/>
                    </a:cubicBezTo>
                    <a:cubicBezTo>
                      <a:pt x="155" y="775"/>
                      <a:pt x="155" y="806"/>
                      <a:pt x="155" y="806"/>
                    </a:cubicBezTo>
                    <a:lnTo>
                      <a:pt x="186" y="837"/>
                    </a:lnTo>
                    <a:cubicBezTo>
                      <a:pt x="186" y="837"/>
                      <a:pt x="186" y="837"/>
                      <a:pt x="186" y="868"/>
                    </a:cubicBezTo>
                    <a:lnTo>
                      <a:pt x="186" y="868"/>
                    </a:lnTo>
                    <a:lnTo>
                      <a:pt x="186" y="868"/>
                    </a:lnTo>
                    <a:lnTo>
                      <a:pt x="186" y="868"/>
                    </a:lnTo>
                    <a:lnTo>
                      <a:pt x="186" y="868"/>
                    </a:lnTo>
                    <a:lnTo>
                      <a:pt x="186" y="868"/>
                    </a:lnTo>
                    <a:lnTo>
                      <a:pt x="217" y="868"/>
                    </a:lnTo>
                    <a:cubicBezTo>
                      <a:pt x="217" y="898"/>
                      <a:pt x="217" y="898"/>
                      <a:pt x="217" y="930"/>
                    </a:cubicBezTo>
                    <a:lnTo>
                      <a:pt x="217" y="930"/>
                    </a:lnTo>
                    <a:lnTo>
                      <a:pt x="217" y="930"/>
                    </a:lnTo>
                    <a:lnTo>
                      <a:pt x="217" y="930"/>
                    </a:lnTo>
                    <a:cubicBezTo>
                      <a:pt x="217" y="961"/>
                      <a:pt x="217" y="992"/>
                      <a:pt x="186" y="992"/>
                    </a:cubicBezTo>
                    <a:lnTo>
                      <a:pt x="186" y="992"/>
                    </a:lnTo>
                    <a:cubicBezTo>
                      <a:pt x="186" y="992"/>
                      <a:pt x="155" y="992"/>
                      <a:pt x="155" y="1022"/>
                    </a:cubicBezTo>
                    <a:lnTo>
                      <a:pt x="155" y="1022"/>
                    </a:lnTo>
                    <a:cubicBezTo>
                      <a:pt x="124" y="1022"/>
                      <a:pt x="124" y="1054"/>
                      <a:pt x="93" y="1054"/>
                    </a:cubicBezTo>
                    <a:cubicBezTo>
                      <a:pt x="93" y="1054"/>
                      <a:pt x="62" y="1054"/>
                      <a:pt x="62" y="1085"/>
                    </a:cubicBezTo>
                    <a:lnTo>
                      <a:pt x="62" y="1085"/>
                    </a:lnTo>
                    <a:lnTo>
                      <a:pt x="62" y="1085"/>
                    </a:lnTo>
                    <a:lnTo>
                      <a:pt x="62" y="1116"/>
                    </a:lnTo>
                    <a:lnTo>
                      <a:pt x="62" y="1116"/>
                    </a:lnTo>
                    <a:lnTo>
                      <a:pt x="62" y="1146"/>
                    </a:lnTo>
                    <a:lnTo>
                      <a:pt x="62" y="1146"/>
                    </a:lnTo>
                    <a:lnTo>
                      <a:pt x="31" y="1178"/>
                    </a:lnTo>
                    <a:lnTo>
                      <a:pt x="0" y="1209"/>
                    </a:lnTo>
                    <a:lnTo>
                      <a:pt x="0" y="1209"/>
                    </a:lnTo>
                    <a:cubicBezTo>
                      <a:pt x="0" y="1209"/>
                      <a:pt x="0" y="1209"/>
                      <a:pt x="0" y="1240"/>
                    </a:cubicBezTo>
                    <a:cubicBezTo>
                      <a:pt x="93" y="1209"/>
                      <a:pt x="93" y="1209"/>
                      <a:pt x="93" y="1209"/>
                    </a:cubicBezTo>
                    <a:cubicBezTo>
                      <a:pt x="31" y="1270"/>
                      <a:pt x="31" y="1270"/>
                      <a:pt x="31" y="1270"/>
                    </a:cubicBezTo>
                    <a:lnTo>
                      <a:pt x="31" y="1270"/>
                    </a:lnTo>
                    <a:lnTo>
                      <a:pt x="31" y="1270"/>
                    </a:lnTo>
                    <a:lnTo>
                      <a:pt x="31" y="1270"/>
                    </a:lnTo>
                    <a:cubicBezTo>
                      <a:pt x="31" y="1302"/>
                      <a:pt x="31" y="1302"/>
                      <a:pt x="31" y="1302"/>
                    </a:cubicBezTo>
                    <a:lnTo>
                      <a:pt x="31" y="1302"/>
                    </a:lnTo>
                    <a:lnTo>
                      <a:pt x="31" y="1302"/>
                    </a:lnTo>
                    <a:cubicBezTo>
                      <a:pt x="31" y="1333"/>
                      <a:pt x="31" y="1333"/>
                      <a:pt x="31" y="1333"/>
                    </a:cubicBezTo>
                    <a:lnTo>
                      <a:pt x="62" y="1333"/>
                    </a:lnTo>
                    <a:lnTo>
                      <a:pt x="62" y="1333"/>
                    </a:lnTo>
                    <a:lnTo>
                      <a:pt x="62" y="1333"/>
                    </a:lnTo>
                    <a:cubicBezTo>
                      <a:pt x="62" y="1333"/>
                      <a:pt x="93" y="1333"/>
                      <a:pt x="93" y="1364"/>
                    </a:cubicBezTo>
                    <a:lnTo>
                      <a:pt x="93" y="1364"/>
                    </a:lnTo>
                    <a:lnTo>
                      <a:pt x="124" y="1364"/>
                    </a:lnTo>
                    <a:lnTo>
                      <a:pt x="124" y="1364"/>
                    </a:lnTo>
                    <a:lnTo>
                      <a:pt x="124" y="1364"/>
                    </a:lnTo>
                    <a:cubicBezTo>
                      <a:pt x="124" y="1364"/>
                      <a:pt x="124" y="1364"/>
                      <a:pt x="155" y="1364"/>
                    </a:cubicBezTo>
                    <a:cubicBezTo>
                      <a:pt x="155" y="1364"/>
                      <a:pt x="155" y="1364"/>
                      <a:pt x="186" y="1364"/>
                    </a:cubicBezTo>
                    <a:cubicBezTo>
                      <a:pt x="186" y="1364"/>
                      <a:pt x="217" y="1394"/>
                      <a:pt x="217" y="1425"/>
                    </a:cubicBezTo>
                    <a:lnTo>
                      <a:pt x="217" y="1425"/>
                    </a:lnTo>
                    <a:lnTo>
                      <a:pt x="186" y="1425"/>
                    </a:lnTo>
                    <a:lnTo>
                      <a:pt x="217" y="1457"/>
                    </a:lnTo>
                    <a:lnTo>
                      <a:pt x="217" y="1457"/>
                    </a:lnTo>
                    <a:lnTo>
                      <a:pt x="217" y="1457"/>
                    </a:lnTo>
                    <a:lnTo>
                      <a:pt x="217" y="1457"/>
                    </a:lnTo>
                    <a:cubicBezTo>
                      <a:pt x="248" y="1457"/>
                      <a:pt x="248" y="1457"/>
                      <a:pt x="248" y="1488"/>
                    </a:cubicBezTo>
                    <a:lnTo>
                      <a:pt x="248" y="1488"/>
                    </a:lnTo>
                    <a:lnTo>
                      <a:pt x="248" y="1488"/>
                    </a:lnTo>
                    <a:lnTo>
                      <a:pt x="248" y="1488"/>
                    </a:lnTo>
                    <a:cubicBezTo>
                      <a:pt x="279" y="1488"/>
                      <a:pt x="279" y="1488"/>
                      <a:pt x="310" y="1518"/>
                    </a:cubicBezTo>
                    <a:lnTo>
                      <a:pt x="310" y="1518"/>
                    </a:lnTo>
                    <a:lnTo>
                      <a:pt x="310" y="1518"/>
                    </a:lnTo>
                    <a:lnTo>
                      <a:pt x="310" y="1518"/>
                    </a:lnTo>
                    <a:cubicBezTo>
                      <a:pt x="310" y="1550"/>
                      <a:pt x="279" y="1550"/>
                      <a:pt x="279" y="1581"/>
                    </a:cubicBezTo>
                    <a:lnTo>
                      <a:pt x="279" y="1581"/>
                    </a:lnTo>
                    <a:lnTo>
                      <a:pt x="279" y="1581"/>
                    </a:lnTo>
                    <a:cubicBezTo>
                      <a:pt x="279" y="1581"/>
                      <a:pt x="279" y="1581"/>
                      <a:pt x="310" y="1581"/>
                    </a:cubicBezTo>
                    <a:lnTo>
                      <a:pt x="310" y="1581"/>
                    </a:lnTo>
                    <a:lnTo>
                      <a:pt x="310" y="1581"/>
                    </a:lnTo>
                    <a:lnTo>
                      <a:pt x="310" y="1581"/>
                    </a:lnTo>
                    <a:cubicBezTo>
                      <a:pt x="341" y="1581"/>
                      <a:pt x="372" y="1581"/>
                      <a:pt x="372" y="1581"/>
                    </a:cubicBezTo>
                    <a:lnTo>
                      <a:pt x="372" y="1581"/>
                    </a:lnTo>
                    <a:cubicBezTo>
                      <a:pt x="372" y="1612"/>
                      <a:pt x="403" y="1612"/>
                      <a:pt x="403" y="1642"/>
                    </a:cubicBezTo>
                    <a:lnTo>
                      <a:pt x="403" y="1642"/>
                    </a:lnTo>
                    <a:lnTo>
                      <a:pt x="403" y="1642"/>
                    </a:lnTo>
                    <a:lnTo>
                      <a:pt x="403" y="1642"/>
                    </a:lnTo>
                    <a:cubicBezTo>
                      <a:pt x="403" y="1642"/>
                      <a:pt x="403" y="1642"/>
                      <a:pt x="434" y="1642"/>
                    </a:cubicBezTo>
                    <a:lnTo>
                      <a:pt x="434" y="1642"/>
                    </a:lnTo>
                    <a:lnTo>
                      <a:pt x="434" y="1674"/>
                    </a:lnTo>
                    <a:lnTo>
                      <a:pt x="434" y="1674"/>
                    </a:lnTo>
                    <a:cubicBezTo>
                      <a:pt x="434" y="1674"/>
                      <a:pt x="434" y="1674"/>
                      <a:pt x="434" y="1705"/>
                    </a:cubicBezTo>
                    <a:lnTo>
                      <a:pt x="434" y="1705"/>
                    </a:lnTo>
                    <a:lnTo>
                      <a:pt x="434" y="1705"/>
                    </a:lnTo>
                    <a:cubicBezTo>
                      <a:pt x="465" y="1705"/>
                      <a:pt x="465" y="1705"/>
                      <a:pt x="465" y="1705"/>
                    </a:cubicBezTo>
                    <a:lnTo>
                      <a:pt x="465" y="1705"/>
                    </a:lnTo>
                    <a:lnTo>
                      <a:pt x="496" y="1705"/>
                    </a:lnTo>
                    <a:lnTo>
                      <a:pt x="496" y="1705"/>
                    </a:lnTo>
                    <a:lnTo>
                      <a:pt x="496" y="1705"/>
                    </a:lnTo>
                    <a:lnTo>
                      <a:pt x="527" y="1705"/>
                    </a:lnTo>
                    <a:lnTo>
                      <a:pt x="527" y="1705"/>
                    </a:lnTo>
                    <a:lnTo>
                      <a:pt x="527" y="1705"/>
                    </a:lnTo>
                    <a:lnTo>
                      <a:pt x="527" y="1705"/>
                    </a:lnTo>
                    <a:cubicBezTo>
                      <a:pt x="558" y="1705"/>
                      <a:pt x="558" y="1705"/>
                      <a:pt x="558" y="1705"/>
                    </a:cubicBezTo>
                    <a:cubicBezTo>
                      <a:pt x="558" y="1705"/>
                      <a:pt x="558" y="1705"/>
                      <a:pt x="589" y="1705"/>
                    </a:cubicBezTo>
                    <a:lnTo>
                      <a:pt x="589" y="1705"/>
                    </a:lnTo>
                    <a:lnTo>
                      <a:pt x="589" y="1705"/>
                    </a:lnTo>
                    <a:cubicBezTo>
                      <a:pt x="620" y="1736"/>
                      <a:pt x="620" y="1736"/>
                      <a:pt x="651" y="1736"/>
                    </a:cubicBezTo>
                    <a:cubicBezTo>
                      <a:pt x="651" y="1736"/>
                      <a:pt x="651" y="1736"/>
                      <a:pt x="681" y="1736"/>
                    </a:cubicBezTo>
                    <a:lnTo>
                      <a:pt x="681" y="1736"/>
                    </a:lnTo>
                    <a:lnTo>
                      <a:pt x="681" y="1736"/>
                    </a:lnTo>
                    <a:cubicBezTo>
                      <a:pt x="713" y="1736"/>
                      <a:pt x="713" y="1766"/>
                      <a:pt x="713" y="1766"/>
                    </a:cubicBezTo>
                    <a:lnTo>
                      <a:pt x="713" y="1766"/>
                    </a:lnTo>
                    <a:lnTo>
                      <a:pt x="713" y="1798"/>
                    </a:lnTo>
                    <a:lnTo>
                      <a:pt x="713" y="1798"/>
                    </a:lnTo>
                    <a:cubicBezTo>
                      <a:pt x="713" y="1798"/>
                      <a:pt x="713" y="1798"/>
                      <a:pt x="713" y="1829"/>
                    </a:cubicBezTo>
                    <a:lnTo>
                      <a:pt x="713" y="1829"/>
                    </a:lnTo>
                    <a:cubicBezTo>
                      <a:pt x="713" y="1829"/>
                      <a:pt x="713" y="1829"/>
                      <a:pt x="681" y="1829"/>
                    </a:cubicBezTo>
                    <a:cubicBezTo>
                      <a:pt x="713" y="1860"/>
                      <a:pt x="713" y="1860"/>
                      <a:pt x="713" y="1860"/>
                    </a:cubicBezTo>
                    <a:lnTo>
                      <a:pt x="713" y="1890"/>
                    </a:lnTo>
                    <a:lnTo>
                      <a:pt x="713" y="1890"/>
                    </a:lnTo>
                    <a:cubicBezTo>
                      <a:pt x="681" y="1890"/>
                      <a:pt x="681" y="1922"/>
                      <a:pt x="651" y="1922"/>
                    </a:cubicBezTo>
                    <a:cubicBezTo>
                      <a:pt x="651" y="1922"/>
                      <a:pt x="651" y="1922"/>
                      <a:pt x="651" y="1953"/>
                    </a:cubicBezTo>
                    <a:cubicBezTo>
                      <a:pt x="651" y="1953"/>
                      <a:pt x="651" y="1984"/>
                      <a:pt x="620" y="1984"/>
                    </a:cubicBezTo>
                    <a:lnTo>
                      <a:pt x="620" y="1984"/>
                    </a:lnTo>
                    <a:lnTo>
                      <a:pt x="620" y="1984"/>
                    </a:lnTo>
                    <a:lnTo>
                      <a:pt x="620" y="1984"/>
                    </a:lnTo>
                    <a:cubicBezTo>
                      <a:pt x="620" y="2014"/>
                      <a:pt x="620" y="2014"/>
                      <a:pt x="589" y="2014"/>
                    </a:cubicBezTo>
                    <a:cubicBezTo>
                      <a:pt x="589" y="2014"/>
                      <a:pt x="589" y="2014"/>
                      <a:pt x="589" y="2046"/>
                    </a:cubicBezTo>
                    <a:lnTo>
                      <a:pt x="589" y="2046"/>
                    </a:lnTo>
                    <a:lnTo>
                      <a:pt x="558" y="2077"/>
                    </a:lnTo>
                    <a:lnTo>
                      <a:pt x="558" y="2077"/>
                    </a:lnTo>
                    <a:lnTo>
                      <a:pt x="558" y="2077"/>
                    </a:lnTo>
                    <a:lnTo>
                      <a:pt x="589" y="2077"/>
                    </a:lnTo>
                    <a:lnTo>
                      <a:pt x="589" y="2077"/>
                    </a:lnTo>
                    <a:lnTo>
                      <a:pt x="589" y="2077"/>
                    </a:lnTo>
                    <a:cubicBezTo>
                      <a:pt x="589" y="2077"/>
                      <a:pt x="589" y="2077"/>
                      <a:pt x="620" y="2077"/>
                    </a:cubicBezTo>
                    <a:cubicBezTo>
                      <a:pt x="620" y="2077"/>
                      <a:pt x="620" y="2077"/>
                      <a:pt x="681" y="2138"/>
                    </a:cubicBezTo>
                    <a:cubicBezTo>
                      <a:pt x="681" y="2138"/>
                      <a:pt x="681" y="2138"/>
                      <a:pt x="713" y="2138"/>
                    </a:cubicBezTo>
                    <a:lnTo>
                      <a:pt x="713" y="2138"/>
                    </a:lnTo>
                    <a:cubicBezTo>
                      <a:pt x="744" y="2138"/>
                      <a:pt x="744" y="2138"/>
                      <a:pt x="744" y="2138"/>
                    </a:cubicBezTo>
                    <a:cubicBezTo>
                      <a:pt x="744" y="2170"/>
                      <a:pt x="774" y="2170"/>
                      <a:pt x="774" y="2170"/>
                    </a:cubicBezTo>
                    <a:lnTo>
                      <a:pt x="774" y="2170"/>
                    </a:lnTo>
                    <a:lnTo>
                      <a:pt x="774" y="2170"/>
                    </a:lnTo>
                    <a:cubicBezTo>
                      <a:pt x="806" y="2170"/>
                      <a:pt x="806" y="2170"/>
                      <a:pt x="806" y="2170"/>
                    </a:cubicBezTo>
                    <a:cubicBezTo>
                      <a:pt x="837" y="2170"/>
                      <a:pt x="837" y="2170"/>
                      <a:pt x="837" y="2170"/>
                    </a:cubicBezTo>
                    <a:cubicBezTo>
                      <a:pt x="868" y="2170"/>
                      <a:pt x="868" y="2170"/>
                      <a:pt x="868" y="2170"/>
                    </a:cubicBezTo>
                    <a:cubicBezTo>
                      <a:pt x="868" y="2201"/>
                      <a:pt x="898" y="2201"/>
                      <a:pt x="898" y="2201"/>
                    </a:cubicBezTo>
                    <a:lnTo>
                      <a:pt x="898" y="2201"/>
                    </a:lnTo>
                    <a:lnTo>
                      <a:pt x="930" y="2201"/>
                    </a:lnTo>
                    <a:lnTo>
                      <a:pt x="930" y="2201"/>
                    </a:lnTo>
                    <a:lnTo>
                      <a:pt x="961" y="2201"/>
                    </a:lnTo>
                    <a:lnTo>
                      <a:pt x="961" y="2201"/>
                    </a:lnTo>
                    <a:lnTo>
                      <a:pt x="961" y="2201"/>
                    </a:lnTo>
                    <a:cubicBezTo>
                      <a:pt x="961" y="2170"/>
                      <a:pt x="961" y="2170"/>
                      <a:pt x="961" y="2170"/>
                    </a:cubicBezTo>
                    <a:lnTo>
                      <a:pt x="961" y="2170"/>
                    </a:lnTo>
                    <a:cubicBezTo>
                      <a:pt x="992" y="2170"/>
                      <a:pt x="992" y="2170"/>
                      <a:pt x="992" y="2201"/>
                    </a:cubicBezTo>
                    <a:lnTo>
                      <a:pt x="992" y="2201"/>
                    </a:lnTo>
                    <a:lnTo>
                      <a:pt x="992" y="2201"/>
                    </a:lnTo>
                    <a:cubicBezTo>
                      <a:pt x="1022" y="2201"/>
                      <a:pt x="1022" y="2201"/>
                      <a:pt x="1022" y="2231"/>
                    </a:cubicBezTo>
                    <a:lnTo>
                      <a:pt x="1022" y="2231"/>
                    </a:lnTo>
                    <a:lnTo>
                      <a:pt x="1022" y="2231"/>
                    </a:lnTo>
                    <a:lnTo>
                      <a:pt x="1022" y="2231"/>
                    </a:lnTo>
                    <a:lnTo>
                      <a:pt x="1022" y="2231"/>
                    </a:lnTo>
                    <a:lnTo>
                      <a:pt x="1022" y="2231"/>
                    </a:lnTo>
                    <a:lnTo>
                      <a:pt x="1022" y="2231"/>
                    </a:lnTo>
                    <a:lnTo>
                      <a:pt x="1022" y="2231"/>
                    </a:lnTo>
                    <a:cubicBezTo>
                      <a:pt x="1022" y="2231"/>
                      <a:pt x="1022" y="2231"/>
                      <a:pt x="1054" y="2231"/>
                    </a:cubicBezTo>
                    <a:lnTo>
                      <a:pt x="1054" y="2231"/>
                    </a:lnTo>
                    <a:lnTo>
                      <a:pt x="1054" y="2231"/>
                    </a:lnTo>
                    <a:lnTo>
                      <a:pt x="1054" y="2231"/>
                    </a:lnTo>
                    <a:lnTo>
                      <a:pt x="1054" y="2231"/>
                    </a:lnTo>
                    <a:cubicBezTo>
                      <a:pt x="1085" y="2231"/>
                      <a:pt x="1085" y="2231"/>
                      <a:pt x="1085" y="2231"/>
                    </a:cubicBezTo>
                    <a:lnTo>
                      <a:pt x="1085" y="2201"/>
                    </a:lnTo>
                    <a:cubicBezTo>
                      <a:pt x="1085" y="2201"/>
                      <a:pt x="1085" y="2201"/>
                      <a:pt x="1085" y="2170"/>
                    </a:cubicBezTo>
                    <a:lnTo>
                      <a:pt x="1085" y="2170"/>
                    </a:lnTo>
                    <a:cubicBezTo>
                      <a:pt x="1054" y="2138"/>
                      <a:pt x="1022" y="2138"/>
                      <a:pt x="1022" y="2108"/>
                    </a:cubicBezTo>
                    <a:lnTo>
                      <a:pt x="1022" y="2077"/>
                    </a:lnTo>
                    <a:cubicBezTo>
                      <a:pt x="1054" y="2077"/>
                      <a:pt x="1054" y="2077"/>
                      <a:pt x="1054" y="2077"/>
                    </a:cubicBezTo>
                    <a:lnTo>
                      <a:pt x="1054" y="2046"/>
                    </a:lnTo>
                    <a:cubicBezTo>
                      <a:pt x="1054" y="2046"/>
                      <a:pt x="1054" y="2046"/>
                      <a:pt x="1054" y="2014"/>
                    </a:cubicBezTo>
                    <a:cubicBezTo>
                      <a:pt x="1085" y="2014"/>
                      <a:pt x="1085" y="2014"/>
                      <a:pt x="1085" y="2014"/>
                    </a:cubicBezTo>
                    <a:cubicBezTo>
                      <a:pt x="1116" y="2014"/>
                      <a:pt x="1116" y="2014"/>
                      <a:pt x="1146" y="1984"/>
                    </a:cubicBezTo>
                    <a:lnTo>
                      <a:pt x="1146" y="1984"/>
                    </a:lnTo>
                    <a:lnTo>
                      <a:pt x="1146" y="1984"/>
                    </a:lnTo>
                    <a:lnTo>
                      <a:pt x="1146" y="1984"/>
                    </a:lnTo>
                    <a:cubicBezTo>
                      <a:pt x="1146" y="1984"/>
                      <a:pt x="1146" y="1984"/>
                      <a:pt x="1146" y="1953"/>
                    </a:cubicBezTo>
                    <a:lnTo>
                      <a:pt x="1146" y="1953"/>
                    </a:lnTo>
                    <a:cubicBezTo>
                      <a:pt x="1116" y="1953"/>
                      <a:pt x="1116" y="1953"/>
                      <a:pt x="1116" y="1922"/>
                    </a:cubicBezTo>
                    <a:lnTo>
                      <a:pt x="1116" y="1922"/>
                    </a:lnTo>
                    <a:cubicBezTo>
                      <a:pt x="1116" y="1922"/>
                      <a:pt x="1085" y="1922"/>
                      <a:pt x="1054" y="1922"/>
                    </a:cubicBezTo>
                    <a:lnTo>
                      <a:pt x="1054" y="1922"/>
                    </a:lnTo>
                    <a:lnTo>
                      <a:pt x="1054" y="1922"/>
                    </a:lnTo>
                    <a:lnTo>
                      <a:pt x="1054" y="1922"/>
                    </a:lnTo>
                    <a:lnTo>
                      <a:pt x="1054" y="1890"/>
                    </a:lnTo>
                    <a:lnTo>
                      <a:pt x="1054" y="1890"/>
                    </a:lnTo>
                    <a:cubicBezTo>
                      <a:pt x="1022" y="1890"/>
                      <a:pt x="1022" y="1860"/>
                      <a:pt x="1022" y="1860"/>
                    </a:cubicBezTo>
                    <a:lnTo>
                      <a:pt x="1022" y="1860"/>
                    </a:lnTo>
                    <a:lnTo>
                      <a:pt x="1022" y="1860"/>
                    </a:lnTo>
                    <a:cubicBezTo>
                      <a:pt x="1022" y="1829"/>
                      <a:pt x="1022" y="1829"/>
                      <a:pt x="1022" y="1829"/>
                    </a:cubicBezTo>
                    <a:lnTo>
                      <a:pt x="1022" y="1829"/>
                    </a:lnTo>
                    <a:lnTo>
                      <a:pt x="1022" y="1798"/>
                    </a:lnTo>
                    <a:lnTo>
                      <a:pt x="1022" y="1798"/>
                    </a:lnTo>
                    <a:lnTo>
                      <a:pt x="1022" y="1766"/>
                    </a:lnTo>
                    <a:cubicBezTo>
                      <a:pt x="1022" y="1766"/>
                      <a:pt x="1022" y="1766"/>
                      <a:pt x="1054" y="1766"/>
                    </a:cubicBezTo>
                    <a:lnTo>
                      <a:pt x="1054" y="1766"/>
                    </a:lnTo>
                    <a:cubicBezTo>
                      <a:pt x="1054" y="1736"/>
                      <a:pt x="1054" y="1736"/>
                      <a:pt x="1054" y="1736"/>
                    </a:cubicBezTo>
                    <a:lnTo>
                      <a:pt x="1054" y="1736"/>
                    </a:lnTo>
                    <a:lnTo>
                      <a:pt x="1054" y="1736"/>
                    </a:lnTo>
                    <a:lnTo>
                      <a:pt x="1054" y="1705"/>
                    </a:lnTo>
                    <a:lnTo>
                      <a:pt x="1085" y="1674"/>
                    </a:lnTo>
                    <a:lnTo>
                      <a:pt x="1085" y="1674"/>
                    </a:lnTo>
                    <a:cubicBezTo>
                      <a:pt x="1116" y="1674"/>
                      <a:pt x="1116" y="1674"/>
                      <a:pt x="1116" y="1674"/>
                    </a:cubicBezTo>
                    <a:lnTo>
                      <a:pt x="1116" y="1674"/>
                    </a:lnTo>
                    <a:cubicBezTo>
                      <a:pt x="1116" y="1705"/>
                      <a:pt x="1116" y="1705"/>
                      <a:pt x="1116" y="1705"/>
                    </a:cubicBezTo>
                    <a:lnTo>
                      <a:pt x="1146" y="1674"/>
                    </a:lnTo>
                    <a:cubicBezTo>
                      <a:pt x="1146" y="1674"/>
                      <a:pt x="1146" y="1674"/>
                      <a:pt x="1178" y="1674"/>
                    </a:cubicBezTo>
                    <a:lnTo>
                      <a:pt x="1178" y="1674"/>
                    </a:lnTo>
                    <a:cubicBezTo>
                      <a:pt x="1209" y="1642"/>
                      <a:pt x="1209" y="1642"/>
                      <a:pt x="1209" y="1642"/>
                    </a:cubicBezTo>
                    <a:lnTo>
                      <a:pt x="1209" y="1642"/>
                    </a:lnTo>
                    <a:lnTo>
                      <a:pt x="1209" y="1642"/>
                    </a:lnTo>
                    <a:lnTo>
                      <a:pt x="1209" y="1642"/>
                    </a:lnTo>
                    <a:lnTo>
                      <a:pt x="1209" y="1642"/>
                    </a:lnTo>
                    <a:cubicBezTo>
                      <a:pt x="1240" y="1642"/>
                      <a:pt x="1240" y="1642"/>
                      <a:pt x="1240" y="1612"/>
                    </a:cubicBezTo>
                    <a:cubicBezTo>
                      <a:pt x="1240" y="1612"/>
                      <a:pt x="1240" y="1612"/>
                      <a:pt x="1270" y="1612"/>
                    </a:cubicBezTo>
                    <a:lnTo>
                      <a:pt x="1270" y="1612"/>
                    </a:lnTo>
                    <a:lnTo>
                      <a:pt x="1270" y="1612"/>
                    </a:lnTo>
                    <a:lnTo>
                      <a:pt x="1270" y="1612"/>
                    </a:lnTo>
                    <a:lnTo>
                      <a:pt x="1270" y="1612"/>
                    </a:lnTo>
                    <a:cubicBezTo>
                      <a:pt x="1270" y="1612"/>
                      <a:pt x="1270" y="1612"/>
                      <a:pt x="1302" y="1612"/>
                    </a:cubicBezTo>
                    <a:lnTo>
                      <a:pt x="1302" y="1612"/>
                    </a:lnTo>
                    <a:cubicBezTo>
                      <a:pt x="1302" y="1612"/>
                      <a:pt x="1302" y="1612"/>
                      <a:pt x="1333" y="1612"/>
                    </a:cubicBezTo>
                    <a:lnTo>
                      <a:pt x="1333" y="1612"/>
                    </a:lnTo>
                    <a:lnTo>
                      <a:pt x="1333" y="1612"/>
                    </a:lnTo>
                    <a:lnTo>
                      <a:pt x="1333" y="1612"/>
                    </a:lnTo>
                    <a:cubicBezTo>
                      <a:pt x="1364" y="1612"/>
                      <a:pt x="1364" y="1612"/>
                      <a:pt x="1364" y="1612"/>
                    </a:cubicBezTo>
                    <a:lnTo>
                      <a:pt x="1364" y="1612"/>
                    </a:lnTo>
                    <a:lnTo>
                      <a:pt x="1364" y="1612"/>
                    </a:lnTo>
                    <a:cubicBezTo>
                      <a:pt x="1364" y="1612"/>
                      <a:pt x="1394" y="1612"/>
                      <a:pt x="1394" y="1642"/>
                    </a:cubicBezTo>
                    <a:cubicBezTo>
                      <a:pt x="1394" y="1612"/>
                      <a:pt x="1394" y="1612"/>
                      <a:pt x="1426" y="1612"/>
                    </a:cubicBezTo>
                    <a:lnTo>
                      <a:pt x="1426" y="1612"/>
                    </a:lnTo>
                    <a:cubicBezTo>
                      <a:pt x="1426" y="1642"/>
                      <a:pt x="1457" y="1642"/>
                      <a:pt x="1457" y="1642"/>
                    </a:cubicBezTo>
                    <a:lnTo>
                      <a:pt x="1457" y="1642"/>
                    </a:lnTo>
                    <a:cubicBezTo>
                      <a:pt x="1457" y="1642"/>
                      <a:pt x="1457" y="1674"/>
                      <a:pt x="1488" y="1674"/>
                    </a:cubicBezTo>
                    <a:cubicBezTo>
                      <a:pt x="1488" y="1642"/>
                      <a:pt x="1488" y="1642"/>
                      <a:pt x="1488" y="1642"/>
                    </a:cubicBezTo>
                    <a:lnTo>
                      <a:pt x="1488" y="1642"/>
                    </a:lnTo>
                    <a:lnTo>
                      <a:pt x="1488" y="1642"/>
                    </a:lnTo>
                    <a:cubicBezTo>
                      <a:pt x="1518" y="1642"/>
                      <a:pt x="1518" y="1674"/>
                      <a:pt x="1550" y="1674"/>
                    </a:cubicBezTo>
                    <a:lnTo>
                      <a:pt x="1550" y="1674"/>
                    </a:lnTo>
                    <a:lnTo>
                      <a:pt x="1550" y="1674"/>
                    </a:lnTo>
                    <a:lnTo>
                      <a:pt x="1550" y="1674"/>
                    </a:lnTo>
                    <a:cubicBezTo>
                      <a:pt x="1581" y="1674"/>
                      <a:pt x="1581" y="1674"/>
                      <a:pt x="1581" y="1642"/>
                    </a:cubicBezTo>
                    <a:cubicBezTo>
                      <a:pt x="1612" y="1642"/>
                      <a:pt x="1612" y="1642"/>
                      <a:pt x="1612" y="1642"/>
                    </a:cubicBezTo>
                    <a:cubicBezTo>
                      <a:pt x="1612" y="1642"/>
                      <a:pt x="1642" y="1642"/>
                      <a:pt x="1642" y="1674"/>
                    </a:cubicBezTo>
                    <a:cubicBezTo>
                      <a:pt x="1642" y="1642"/>
                      <a:pt x="1642" y="1642"/>
                      <a:pt x="1674" y="1642"/>
                    </a:cubicBezTo>
                    <a:lnTo>
                      <a:pt x="1674" y="1642"/>
                    </a:lnTo>
                    <a:lnTo>
                      <a:pt x="1674" y="1642"/>
                    </a:lnTo>
                    <a:cubicBezTo>
                      <a:pt x="1674" y="1642"/>
                      <a:pt x="1705" y="1642"/>
                      <a:pt x="1705" y="1674"/>
                    </a:cubicBezTo>
                    <a:lnTo>
                      <a:pt x="1705" y="1674"/>
                    </a:lnTo>
                    <a:lnTo>
                      <a:pt x="1736" y="1674"/>
                    </a:lnTo>
                    <a:lnTo>
                      <a:pt x="1736" y="1674"/>
                    </a:lnTo>
                    <a:lnTo>
                      <a:pt x="1736" y="1674"/>
                    </a:lnTo>
                    <a:lnTo>
                      <a:pt x="1766" y="1674"/>
                    </a:lnTo>
                    <a:lnTo>
                      <a:pt x="1766" y="1674"/>
                    </a:lnTo>
                    <a:lnTo>
                      <a:pt x="1766" y="1674"/>
                    </a:lnTo>
                    <a:lnTo>
                      <a:pt x="1766" y="1674"/>
                    </a:lnTo>
                    <a:cubicBezTo>
                      <a:pt x="1766" y="1642"/>
                      <a:pt x="1766" y="1642"/>
                      <a:pt x="1766" y="1642"/>
                    </a:cubicBezTo>
                    <a:lnTo>
                      <a:pt x="1766" y="1642"/>
                    </a:lnTo>
                    <a:lnTo>
                      <a:pt x="1766" y="1642"/>
                    </a:lnTo>
                    <a:cubicBezTo>
                      <a:pt x="1766" y="1612"/>
                      <a:pt x="1766" y="1612"/>
                      <a:pt x="1798" y="1612"/>
                    </a:cubicBezTo>
                    <a:cubicBezTo>
                      <a:pt x="1798" y="1581"/>
                      <a:pt x="1798" y="1581"/>
                      <a:pt x="1798" y="1581"/>
                    </a:cubicBezTo>
                    <a:cubicBezTo>
                      <a:pt x="1798" y="1581"/>
                      <a:pt x="1798" y="1581"/>
                      <a:pt x="1798" y="1612"/>
                    </a:cubicBezTo>
                    <a:cubicBezTo>
                      <a:pt x="1798" y="1581"/>
                      <a:pt x="1798" y="1581"/>
                      <a:pt x="1798" y="1581"/>
                    </a:cubicBezTo>
                    <a:lnTo>
                      <a:pt x="1798" y="1581"/>
                    </a:lnTo>
                    <a:cubicBezTo>
                      <a:pt x="1798" y="1581"/>
                      <a:pt x="1798" y="1581"/>
                      <a:pt x="1829" y="1581"/>
                    </a:cubicBezTo>
                    <a:lnTo>
                      <a:pt x="1829" y="1550"/>
                    </a:lnTo>
                    <a:lnTo>
                      <a:pt x="1829" y="1518"/>
                    </a:lnTo>
                    <a:lnTo>
                      <a:pt x="1829" y="1518"/>
                    </a:lnTo>
                    <a:cubicBezTo>
                      <a:pt x="1829" y="1488"/>
                      <a:pt x="1829" y="1488"/>
                      <a:pt x="1829" y="1488"/>
                    </a:cubicBezTo>
                    <a:lnTo>
                      <a:pt x="1829" y="1488"/>
                    </a:lnTo>
                    <a:cubicBezTo>
                      <a:pt x="1829" y="1457"/>
                      <a:pt x="1829" y="1457"/>
                      <a:pt x="1860" y="1457"/>
                    </a:cubicBezTo>
                    <a:lnTo>
                      <a:pt x="1860" y="1457"/>
                    </a:lnTo>
                    <a:lnTo>
                      <a:pt x="1860" y="1457"/>
                    </a:lnTo>
                    <a:lnTo>
                      <a:pt x="1860" y="1457"/>
                    </a:lnTo>
                    <a:lnTo>
                      <a:pt x="1890" y="1457"/>
                    </a:lnTo>
                    <a:cubicBezTo>
                      <a:pt x="1890" y="1457"/>
                      <a:pt x="1890" y="1457"/>
                      <a:pt x="1922" y="1457"/>
                    </a:cubicBezTo>
                    <a:lnTo>
                      <a:pt x="1922" y="1457"/>
                    </a:lnTo>
                    <a:cubicBezTo>
                      <a:pt x="1922" y="1457"/>
                      <a:pt x="1922" y="1457"/>
                      <a:pt x="1953" y="1457"/>
                    </a:cubicBezTo>
                    <a:cubicBezTo>
                      <a:pt x="1953" y="1457"/>
                      <a:pt x="1953" y="1457"/>
                      <a:pt x="1984" y="1457"/>
                    </a:cubicBezTo>
                    <a:cubicBezTo>
                      <a:pt x="2014" y="1457"/>
                      <a:pt x="2014" y="1457"/>
                      <a:pt x="2014" y="1457"/>
                    </a:cubicBezTo>
                    <a:cubicBezTo>
                      <a:pt x="2046" y="1457"/>
                      <a:pt x="2046" y="1457"/>
                      <a:pt x="2046" y="1457"/>
                    </a:cubicBezTo>
                    <a:lnTo>
                      <a:pt x="2046" y="1457"/>
                    </a:lnTo>
                    <a:lnTo>
                      <a:pt x="2046" y="1457"/>
                    </a:lnTo>
                    <a:cubicBezTo>
                      <a:pt x="2077" y="1457"/>
                      <a:pt x="2077" y="1457"/>
                      <a:pt x="2077" y="1425"/>
                    </a:cubicBezTo>
                    <a:lnTo>
                      <a:pt x="2077" y="1425"/>
                    </a:lnTo>
                    <a:lnTo>
                      <a:pt x="2077" y="1425"/>
                    </a:lnTo>
                    <a:cubicBezTo>
                      <a:pt x="2077" y="1425"/>
                      <a:pt x="2077" y="1425"/>
                      <a:pt x="2108" y="1425"/>
                    </a:cubicBezTo>
                    <a:lnTo>
                      <a:pt x="2108" y="1425"/>
                    </a:lnTo>
                    <a:lnTo>
                      <a:pt x="2138" y="1425"/>
                    </a:lnTo>
                    <a:lnTo>
                      <a:pt x="2138" y="1425"/>
                    </a:lnTo>
                    <a:lnTo>
                      <a:pt x="2138" y="1425"/>
                    </a:lnTo>
                    <a:cubicBezTo>
                      <a:pt x="2170" y="1425"/>
                      <a:pt x="2170" y="1425"/>
                      <a:pt x="2201" y="1425"/>
                    </a:cubicBezTo>
                    <a:lnTo>
                      <a:pt x="2201" y="1425"/>
                    </a:lnTo>
                    <a:lnTo>
                      <a:pt x="2201" y="1425"/>
                    </a:lnTo>
                    <a:cubicBezTo>
                      <a:pt x="2201" y="1425"/>
                      <a:pt x="2201" y="1425"/>
                      <a:pt x="2232" y="1425"/>
                    </a:cubicBezTo>
                    <a:lnTo>
                      <a:pt x="2232" y="1425"/>
                    </a:lnTo>
                    <a:lnTo>
                      <a:pt x="2232" y="1425"/>
                    </a:lnTo>
                    <a:cubicBezTo>
                      <a:pt x="2232" y="1394"/>
                      <a:pt x="2262" y="1364"/>
                      <a:pt x="2293" y="1364"/>
                    </a:cubicBezTo>
                    <a:lnTo>
                      <a:pt x="2293" y="1364"/>
                    </a:lnTo>
                    <a:lnTo>
                      <a:pt x="2293" y="1364"/>
                    </a:lnTo>
                    <a:lnTo>
                      <a:pt x="2293" y="1364"/>
                    </a:lnTo>
                    <a:lnTo>
                      <a:pt x="2293" y="1364"/>
                    </a:lnTo>
                    <a:cubicBezTo>
                      <a:pt x="2325" y="1364"/>
                      <a:pt x="2325" y="1364"/>
                      <a:pt x="2356" y="1394"/>
                    </a:cubicBezTo>
                    <a:lnTo>
                      <a:pt x="2356" y="1394"/>
                    </a:lnTo>
                    <a:lnTo>
                      <a:pt x="2356" y="1394"/>
                    </a:lnTo>
                    <a:lnTo>
                      <a:pt x="2386" y="1394"/>
                    </a:lnTo>
                    <a:lnTo>
                      <a:pt x="2386" y="1394"/>
                    </a:lnTo>
                    <a:lnTo>
                      <a:pt x="2386" y="1394"/>
                    </a:lnTo>
                    <a:lnTo>
                      <a:pt x="2418" y="1425"/>
                    </a:lnTo>
                    <a:cubicBezTo>
                      <a:pt x="2418" y="1457"/>
                      <a:pt x="2418" y="1457"/>
                      <a:pt x="2418" y="1457"/>
                    </a:cubicBezTo>
                    <a:lnTo>
                      <a:pt x="2418" y="1457"/>
                    </a:lnTo>
                    <a:cubicBezTo>
                      <a:pt x="2418" y="1457"/>
                      <a:pt x="2418" y="1457"/>
                      <a:pt x="2449" y="1457"/>
                    </a:cubicBezTo>
                    <a:lnTo>
                      <a:pt x="2449" y="1457"/>
                    </a:lnTo>
                    <a:lnTo>
                      <a:pt x="2449" y="1457"/>
                    </a:lnTo>
                    <a:cubicBezTo>
                      <a:pt x="2449" y="1457"/>
                      <a:pt x="2449" y="1457"/>
                      <a:pt x="2479" y="1457"/>
                    </a:cubicBezTo>
                    <a:lnTo>
                      <a:pt x="2479" y="1457"/>
                    </a:lnTo>
                    <a:cubicBezTo>
                      <a:pt x="2479" y="1457"/>
                      <a:pt x="2479" y="1457"/>
                      <a:pt x="2510" y="1457"/>
                    </a:cubicBezTo>
                    <a:lnTo>
                      <a:pt x="2510" y="1457"/>
                    </a:lnTo>
                    <a:lnTo>
                      <a:pt x="2510" y="1457"/>
                    </a:lnTo>
                    <a:lnTo>
                      <a:pt x="2510" y="1457"/>
                    </a:lnTo>
                    <a:lnTo>
                      <a:pt x="2510" y="1457"/>
                    </a:lnTo>
                    <a:lnTo>
                      <a:pt x="2510" y="1457"/>
                    </a:lnTo>
                    <a:cubicBezTo>
                      <a:pt x="2542" y="1457"/>
                      <a:pt x="2542" y="1457"/>
                      <a:pt x="2542" y="1457"/>
                    </a:cubicBezTo>
                    <a:lnTo>
                      <a:pt x="2542" y="1457"/>
                    </a:lnTo>
                    <a:cubicBezTo>
                      <a:pt x="2542" y="1488"/>
                      <a:pt x="2542" y="1488"/>
                      <a:pt x="2542" y="1488"/>
                    </a:cubicBezTo>
                    <a:cubicBezTo>
                      <a:pt x="2573" y="1488"/>
                      <a:pt x="2573" y="1488"/>
                      <a:pt x="2573" y="1518"/>
                    </a:cubicBezTo>
                    <a:cubicBezTo>
                      <a:pt x="2573" y="1488"/>
                      <a:pt x="2573" y="1488"/>
                      <a:pt x="2603" y="1488"/>
                    </a:cubicBezTo>
                    <a:lnTo>
                      <a:pt x="2603" y="1488"/>
                    </a:lnTo>
                    <a:cubicBezTo>
                      <a:pt x="2634" y="1488"/>
                      <a:pt x="2634" y="1457"/>
                      <a:pt x="2634" y="1457"/>
                    </a:cubicBezTo>
                    <a:lnTo>
                      <a:pt x="2634" y="1457"/>
                    </a:lnTo>
                    <a:cubicBezTo>
                      <a:pt x="2634" y="1457"/>
                      <a:pt x="2634" y="1457"/>
                      <a:pt x="2666" y="1457"/>
                    </a:cubicBezTo>
                    <a:lnTo>
                      <a:pt x="2666" y="1457"/>
                    </a:lnTo>
                    <a:cubicBezTo>
                      <a:pt x="2697" y="1425"/>
                      <a:pt x="2697" y="1425"/>
                      <a:pt x="2697" y="1425"/>
                    </a:cubicBezTo>
                    <a:lnTo>
                      <a:pt x="2697" y="1425"/>
                    </a:lnTo>
                    <a:lnTo>
                      <a:pt x="2727" y="1425"/>
                    </a:lnTo>
                    <a:lnTo>
                      <a:pt x="2727" y="1425"/>
                    </a:lnTo>
                    <a:lnTo>
                      <a:pt x="2758" y="1457"/>
                    </a:lnTo>
                    <a:lnTo>
                      <a:pt x="2758" y="1457"/>
                    </a:lnTo>
                    <a:lnTo>
                      <a:pt x="2758" y="1457"/>
                    </a:lnTo>
                    <a:cubicBezTo>
                      <a:pt x="2758" y="1488"/>
                      <a:pt x="2758" y="1488"/>
                      <a:pt x="2727" y="1488"/>
                    </a:cubicBezTo>
                    <a:lnTo>
                      <a:pt x="2727" y="1488"/>
                    </a:lnTo>
                    <a:lnTo>
                      <a:pt x="2727" y="1488"/>
                    </a:lnTo>
                    <a:lnTo>
                      <a:pt x="2727" y="1488"/>
                    </a:lnTo>
                    <a:lnTo>
                      <a:pt x="2758" y="1488"/>
                    </a:lnTo>
                    <a:lnTo>
                      <a:pt x="2758" y="1518"/>
                    </a:lnTo>
                    <a:cubicBezTo>
                      <a:pt x="2758" y="1518"/>
                      <a:pt x="2790" y="1518"/>
                      <a:pt x="2790" y="1550"/>
                    </a:cubicBezTo>
                    <a:cubicBezTo>
                      <a:pt x="2790" y="1550"/>
                      <a:pt x="2821" y="1550"/>
                      <a:pt x="2821" y="1581"/>
                    </a:cubicBezTo>
                    <a:cubicBezTo>
                      <a:pt x="2851" y="1581"/>
                      <a:pt x="2851" y="1612"/>
                      <a:pt x="2851" y="1612"/>
                    </a:cubicBezTo>
                    <a:cubicBezTo>
                      <a:pt x="2882" y="1612"/>
                      <a:pt x="2882" y="1612"/>
                      <a:pt x="2882" y="1612"/>
                    </a:cubicBezTo>
                    <a:cubicBezTo>
                      <a:pt x="2882" y="1642"/>
                      <a:pt x="2882" y="1642"/>
                      <a:pt x="2882" y="1642"/>
                    </a:cubicBezTo>
                    <a:lnTo>
                      <a:pt x="2882" y="1642"/>
                    </a:lnTo>
                    <a:lnTo>
                      <a:pt x="2882" y="1642"/>
                    </a:lnTo>
                    <a:cubicBezTo>
                      <a:pt x="2914" y="1642"/>
                      <a:pt x="2914" y="1642"/>
                      <a:pt x="2914" y="1642"/>
                    </a:cubicBezTo>
                    <a:lnTo>
                      <a:pt x="2914" y="1642"/>
                    </a:lnTo>
                    <a:lnTo>
                      <a:pt x="2914" y="1642"/>
                    </a:lnTo>
                    <a:cubicBezTo>
                      <a:pt x="2914" y="1642"/>
                      <a:pt x="2914" y="1642"/>
                      <a:pt x="2945" y="1642"/>
                    </a:cubicBezTo>
                    <a:lnTo>
                      <a:pt x="2945" y="1642"/>
                    </a:lnTo>
                    <a:lnTo>
                      <a:pt x="2945" y="1642"/>
                    </a:lnTo>
                    <a:lnTo>
                      <a:pt x="2945" y="1642"/>
                    </a:lnTo>
                    <a:cubicBezTo>
                      <a:pt x="2945" y="1642"/>
                      <a:pt x="2945" y="1642"/>
                      <a:pt x="2945" y="1674"/>
                    </a:cubicBezTo>
                    <a:lnTo>
                      <a:pt x="2975" y="1674"/>
                    </a:lnTo>
                    <a:lnTo>
                      <a:pt x="2975" y="1674"/>
                    </a:lnTo>
                    <a:lnTo>
                      <a:pt x="2975" y="1674"/>
                    </a:lnTo>
                    <a:cubicBezTo>
                      <a:pt x="2975" y="1674"/>
                      <a:pt x="2975" y="1674"/>
                      <a:pt x="3006" y="1674"/>
                    </a:cubicBezTo>
                    <a:cubicBezTo>
                      <a:pt x="3006" y="1674"/>
                      <a:pt x="3006" y="1674"/>
                      <a:pt x="3038" y="1674"/>
                    </a:cubicBezTo>
                    <a:lnTo>
                      <a:pt x="3038" y="1674"/>
                    </a:lnTo>
                    <a:lnTo>
                      <a:pt x="3038" y="1674"/>
                    </a:lnTo>
                    <a:lnTo>
                      <a:pt x="3038" y="1674"/>
                    </a:lnTo>
                    <a:lnTo>
                      <a:pt x="3038" y="1674"/>
                    </a:lnTo>
                    <a:cubicBezTo>
                      <a:pt x="3038" y="1642"/>
                      <a:pt x="3069" y="1642"/>
                      <a:pt x="3069" y="1642"/>
                    </a:cubicBezTo>
                    <a:lnTo>
                      <a:pt x="3069" y="1642"/>
                    </a:lnTo>
                    <a:cubicBezTo>
                      <a:pt x="3069" y="1642"/>
                      <a:pt x="3069" y="1642"/>
                      <a:pt x="3099" y="1674"/>
                    </a:cubicBezTo>
                    <a:lnTo>
                      <a:pt x="3099" y="1674"/>
                    </a:lnTo>
                    <a:lnTo>
                      <a:pt x="3099" y="1674"/>
                    </a:lnTo>
                    <a:cubicBezTo>
                      <a:pt x="3099" y="1674"/>
                      <a:pt x="3130" y="1674"/>
                      <a:pt x="3130" y="1705"/>
                    </a:cubicBezTo>
                    <a:lnTo>
                      <a:pt x="3130" y="1705"/>
                    </a:lnTo>
                    <a:cubicBezTo>
                      <a:pt x="3130" y="1705"/>
                      <a:pt x="3162" y="1705"/>
                      <a:pt x="3162" y="1736"/>
                    </a:cubicBezTo>
                    <a:cubicBezTo>
                      <a:pt x="3162" y="1736"/>
                      <a:pt x="3162" y="1736"/>
                      <a:pt x="3193" y="1736"/>
                    </a:cubicBezTo>
                    <a:lnTo>
                      <a:pt x="3193" y="1736"/>
                    </a:lnTo>
                    <a:cubicBezTo>
                      <a:pt x="3193" y="1736"/>
                      <a:pt x="3193" y="1766"/>
                      <a:pt x="3223" y="1766"/>
                    </a:cubicBezTo>
                    <a:lnTo>
                      <a:pt x="3223" y="1766"/>
                    </a:lnTo>
                    <a:cubicBezTo>
                      <a:pt x="3223" y="1736"/>
                      <a:pt x="3223" y="1736"/>
                      <a:pt x="3223" y="1736"/>
                    </a:cubicBezTo>
                    <a:lnTo>
                      <a:pt x="3254" y="1736"/>
                    </a:lnTo>
                    <a:lnTo>
                      <a:pt x="3254" y="1736"/>
                    </a:lnTo>
                    <a:cubicBezTo>
                      <a:pt x="3254" y="1736"/>
                      <a:pt x="3254" y="1736"/>
                      <a:pt x="3286" y="1736"/>
                    </a:cubicBezTo>
                    <a:cubicBezTo>
                      <a:pt x="3286" y="1736"/>
                      <a:pt x="3286" y="1766"/>
                      <a:pt x="3286" y="1798"/>
                    </a:cubicBezTo>
                    <a:lnTo>
                      <a:pt x="3317" y="1798"/>
                    </a:lnTo>
                    <a:lnTo>
                      <a:pt x="3317" y="1798"/>
                    </a:lnTo>
                    <a:cubicBezTo>
                      <a:pt x="3317" y="1798"/>
                      <a:pt x="3317" y="1798"/>
                      <a:pt x="3317" y="1766"/>
                    </a:cubicBezTo>
                    <a:lnTo>
                      <a:pt x="3317" y="1766"/>
                    </a:lnTo>
                    <a:lnTo>
                      <a:pt x="3317" y="1766"/>
                    </a:lnTo>
                    <a:lnTo>
                      <a:pt x="3317" y="1766"/>
                    </a:lnTo>
                    <a:cubicBezTo>
                      <a:pt x="3317" y="1736"/>
                      <a:pt x="3317" y="1736"/>
                      <a:pt x="3317" y="1736"/>
                    </a:cubicBezTo>
                    <a:cubicBezTo>
                      <a:pt x="3347" y="1766"/>
                      <a:pt x="3347" y="1766"/>
                      <a:pt x="3347" y="1766"/>
                    </a:cubicBezTo>
                    <a:lnTo>
                      <a:pt x="3347" y="1766"/>
                    </a:lnTo>
                    <a:lnTo>
                      <a:pt x="3347" y="1766"/>
                    </a:lnTo>
                    <a:lnTo>
                      <a:pt x="3378" y="1766"/>
                    </a:lnTo>
                    <a:lnTo>
                      <a:pt x="3378" y="1766"/>
                    </a:lnTo>
                    <a:cubicBezTo>
                      <a:pt x="3378" y="1766"/>
                      <a:pt x="3378" y="1766"/>
                      <a:pt x="3410" y="1766"/>
                    </a:cubicBezTo>
                    <a:lnTo>
                      <a:pt x="3410" y="1766"/>
                    </a:lnTo>
                    <a:cubicBezTo>
                      <a:pt x="3410" y="1736"/>
                      <a:pt x="3410" y="1736"/>
                      <a:pt x="3441" y="1736"/>
                    </a:cubicBezTo>
                    <a:lnTo>
                      <a:pt x="3471" y="1705"/>
                    </a:lnTo>
                    <a:lnTo>
                      <a:pt x="3502" y="1705"/>
                    </a:lnTo>
                    <a:cubicBezTo>
                      <a:pt x="3502" y="1674"/>
                      <a:pt x="3534" y="1674"/>
                      <a:pt x="3534" y="1674"/>
                    </a:cubicBezTo>
                    <a:lnTo>
                      <a:pt x="3534" y="1674"/>
                    </a:lnTo>
                    <a:cubicBezTo>
                      <a:pt x="3534" y="1674"/>
                      <a:pt x="3534" y="1674"/>
                      <a:pt x="3565" y="1674"/>
                    </a:cubicBezTo>
                    <a:lnTo>
                      <a:pt x="3595" y="1674"/>
                    </a:lnTo>
                    <a:lnTo>
                      <a:pt x="3595" y="1674"/>
                    </a:lnTo>
                    <a:cubicBezTo>
                      <a:pt x="3626" y="1674"/>
                      <a:pt x="3626" y="1674"/>
                      <a:pt x="3626" y="1674"/>
                    </a:cubicBezTo>
                    <a:cubicBezTo>
                      <a:pt x="3626" y="1674"/>
                      <a:pt x="3626" y="1674"/>
                      <a:pt x="3658" y="1674"/>
                    </a:cubicBezTo>
                    <a:lnTo>
                      <a:pt x="3658" y="1674"/>
                    </a:lnTo>
                    <a:cubicBezTo>
                      <a:pt x="3658" y="1674"/>
                      <a:pt x="3658" y="1674"/>
                      <a:pt x="3689" y="1674"/>
                    </a:cubicBezTo>
                    <a:lnTo>
                      <a:pt x="3689" y="1674"/>
                    </a:lnTo>
                    <a:lnTo>
                      <a:pt x="3719" y="1705"/>
                    </a:lnTo>
                    <a:cubicBezTo>
                      <a:pt x="3719" y="1705"/>
                      <a:pt x="3719" y="1705"/>
                      <a:pt x="3719" y="1736"/>
                    </a:cubicBezTo>
                    <a:lnTo>
                      <a:pt x="3719" y="1736"/>
                    </a:lnTo>
                    <a:lnTo>
                      <a:pt x="3719" y="1736"/>
                    </a:lnTo>
                    <a:lnTo>
                      <a:pt x="3719" y="1736"/>
                    </a:lnTo>
                    <a:lnTo>
                      <a:pt x="3750" y="1736"/>
                    </a:lnTo>
                    <a:cubicBezTo>
                      <a:pt x="3750" y="1736"/>
                      <a:pt x="3750" y="1736"/>
                      <a:pt x="3782" y="1736"/>
                    </a:cubicBezTo>
                    <a:lnTo>
                      <a:pt x="3782" y="1736"/>
                    </a:lnTo>
                    <a:lnTo>
                      <a:pt x="3782" y="1736"/>
                    </a:lnTo>
                    <a:lnTo>
                      <a:pt x="3813" y="1736"/>
                    </a:lnTo>
                    <a:lnTo>
                      <a:pt x="3813" y="1736"/>
                    </a:lnTo>
                    <a:cubicBezTo>
                      <a:pt x="3843" y="1736"/>
                      <a:pt x="3843" y="1736"/>
                      <a:pt x="3843" y="1736"/>
                    </a:cubicBezTo>
                    <a:lnTo>
                      <a:pt x="3843" y="1736"/>
                    </a:lnTo>
                    <a:lnTo>
                      <a:pt x="3843" y="1736"/>
                    </a:lnTo>
                    <a:cubicBezTo>
                      <a:pt x="3843" y="1736"/>
                      <a:pt x="3843" y="1736"/>
                      <a:pt x="3874" y="1736"/>
                    </a:cubicBezTo>
                    <a:lnTo>
                      <a:pt x="3874" y="1736"/>
                    </a:lnTo>
                    <a:lnTo>
                      <a:pt x="3874" y="1736"/>
                    </a:lnTo>
                    <a:lnTo>
                      <a:pt x="3874" y="1705"/>
                    </a:lnTo>
                    <a:lnTo>
                      <a:pt x="3874" y="1705"/>
                    </a:lnTo>
                    <a:cubicBezTo>
                      <a:pt x="3843" y="1705"/>
                      <a:pt x="3843" y="1674"/>
                      <a:pt x="3843" y="1674"/>
                    </a:cubicBezTo>
                    <a:lnTo>
                      <a:pt x="3874" y="1642"/>
                    </a:lnTo>
                    <a:lnTo>
                      <a:pt x="3874" y="1642"/>
                    </a:lnTo>
                    <a:cubicBezTo>
                      <a:pt x="3874" y="1612"/>
                      <a:pt x="3905" y="1612"/>
                      <a:pt x="3905" y="1612"/>
                    </a:cubicBezTo>
                    <a:lnTo>
                      <a:pt x="3937" y="1581"/>
                    </a:lnTo>
                    <a:lnTo>
                      <a:pt x="3937" y="1581"/>
                    </a:lnTo>
                    <a:cubicBezTo>
                      <a:pt x="3937" y="1581"/>
                      <a:pt x="3937" y="1581"/>
                      <a:pt x="3967" y="1581"/>
                    </a:cubicBezTo>
                    <a:lnTo>
                      <a:pt x="3967" y="1581"/>
                    </a:lnTo>
                    <a:cubicBezTo>
                      <a:pt x="3967" y="1612"/>
                      <a:pt x="3998" y="1612"/>
                      <a:pt x="3998" y="1612"/>
                    </a:cubicBezTo>
                    <a:lnTo>
                      <a:pt x="4030" y="1612"/>
                    </a:lnTo>
                    <a:lnTo>
                      <a:pt x="4060" y="1612"/>
                    </a:lnTo>
                    <a:cubicBezTo>
                      <a:pt x="4091" y="1642"/>
                      <a:pt x="4091" y="1642"/>
                      <a:pt x="4091" y="1642"/>
                    </a:cubicBezTo>
                    <a:cubicBezTo>
                      <a:pt x="4122" y="1642"/>
                      <a:pt x="4122" y="1642"/>
                      <a:pt x="4122" y="1642"/>
                    </a:cubicBezTo>
                    <a:lnTo>
                      <a:pt x="4122" y="1642"/>
                    </a:lnTo>
                    <a:cubicBezTo>
                      <a:pt x="4154" y="1674"/>
                      <a:pt x="4154" y="1674"/>
                      <a:pt x="4154" y="1674"/>
                    </a:cubicBezTo>
                    <a:lnTo>
                      <a:pt x="4154" y="1674"/>
                    </a:lnTo>
                    <a:lnTo>
                      <a:pt x="4154" y="1674"/>
                    </a:lnTo>
                    <a:lnTo>
                      <a:pt x="4154" y="1705"/>
                    </a:lnTo>
                    <a:lnTo>
                      <a:pt x="4154" y="1705"/>
                    </a:lnTo>
                    <a:lnTo>
                      <a:pt x="4154" y="1705"/>
                    </a:lnTo>
                    <a:cubicBezTo>
                      <a:pt x="4184" y="1705"/>
                      <a:pt x="4184" y="1705"/>
                      <a:pt x="4184" y="1705"/>
                    </a:cubicBezTo>
                    <a:lnTo>
                      <a:pt x="4184" y="1705"/>
                    </a:lnTo>
                    <a:cubicBezTo>
                      <a:pt x="4215" y="1705"/>
                      <a:pt x="4215" y="1705"/>
                      <a:pt x="4215" y="1705"/>
                    </a:cubicBezTo>
                    <a:lnTo>
                      <a:pt x="4215" y="1705"/>
                    </a:lnTo>
                    <a:cubicBezTo>
                      <a:pt x="4215" y="1705"/>
                      <a:pt x="4215" y="1705"/>
                      <a:pt x="4246" y="1705"/>
                    </a:cubicBezTo>
                    <a:lnTo>
                      <a:pt x="4278" y="1705"/>
                    </a:lnTo>
                    <a:lnTo>
                      <a:pt x="4308" y="1705"/>
                    </a:lnTo>
                    <a:lnTo>
                      <a:pt x="4308" y="1705"/>
                    </a:lnTo>
                    <a:lnTo>
                      <a:pt x="4308" y="1705"/>
                    </a:lnTo>
                    <a:cubicBezTo>
                      <a:pt x="4339" y="1705"/>
                      <a:pt x="4402" y="1705"/>
                      <a:pt x="4402" y="1736"/>
                    </a:cubicBezTo>
                    <a:cubicBezTo>
                      <a:pt x="4432" y="1736"/>
                      <a:pt x="4432" y="1736"/>
                      <a:pt x="4432" y="1736"/>
                    </a:cubicBezTo>
                    <a:cubicBezTo>
                      <a:pt x="4463" y="1736"/>
                      <a:pt x="4463" y="1736"/>
                      <a:pt x="4463" y="1736"/>
                    </a:cubicBezTo>
                    <a:cubicBezTo>
                      <a:pt x="4463" y="1766"/>
                      <a:pt x="4494" y="1766"/>
                      <a:pt x="4494" y="1766"/>
                    </a:cubicBezTo>
                    <a:cubicBezTo>
                      <a:pt x="4494" y="1766"/>
                      <a:pt x="4494" y="1766"/>
                      <a:pt x="4526" y="1766"/>
                    </a:cubicBezTo>
                    <a:lnTo>
                      <a:pt x="4556" y="1766"/>
                    </a:lnTo>
                    <a:cubicBezTo>
                      <a:pt x="4556" y="1766"/>
                      <a:pt x="4556" y="1766"/>
                      <a:pt x="4587" y="1766"/>
                    </a:cubicBezTo>
                    <a:lnTo>
                      <a:pt x="4587" y="1766"/>
                    </a:lnTo>
                    <a:lnTo>
                      <a:pt x="4587" y="1766"/>
                    </a:lnTo>
                    <a:lnTo>
                      <a:pt x="4587" y="1766"/>
                    </a:lnTo>
                    <a:cubicBezTo>
                      <a:pt x="4618" y="1766"/>
                      <a:pt x="4650" y="1766"/>
                      <a:pt x="4650" y="1766"/>
                    </a:cubicBezTo>
                    <a:cubicBezTo>
                      <a:pt x="4650" y="1766"/>
                      <a:pt x="4650" y="1766"/>
                      <a:pt x="4680" y="1766"/>
                    </a:cubicBezTo>
                    <a:lnTo>
                      <a:pt x="4680" y="1766"/>
                    </a:lnTo>
                    <a:cubicBezTo>
                      <a:pt x="4680" y="1766"/>
                      <a:pt x="4680" y="1766"/>
                      <a:pt x="4711" y="1766"/>
                    </a:cubicBezTo>
                    <a:lnTo>
                      <a:pt x="4711" y="1736"/>
                    </a:lnTo>
                    <a:cubicBezTo>
                      <a:pt x="4742" y="1736"/>
                      <a:pt x="4742" y="1705"/>
                      <a:pt x="4742" y="1705"/>
                    </a:cubicBezTo>
                    <a:lnTo>
                      <a:pt x="4742" y="1705"/>
                    </a:lnTo>
                    <a:cubicBezTo>
                      <a:pt x="4774" y="1705"/>
                      <a:pt x="4804" y="1705"/>
                      <a:pt x="4804" y="1705"/>
                    </a:cubicBezTo>
                    <a:cubicBezTo>
                      <a:pt x="4804" y="1705"/>
                      <a:pt x="4804" y="1705"/>
                      <a:pt x="4835" y="1705"/>
                    </a:cubicBezTo>
                    <a:lnTo>
                      <a:pt x="4835" y="1705"/>
                    </a:lnTo>
                    <a:cubicBezTo>
                      <a:pt x="4866" y="1736"/>
                      <a:pt x="4866" y="1736"/>
                      <a:pt x="4866" y="1736"/>
                    </a:cubicBezTo>
                    <a:lnTo>
                      <a:pt x="4898" y="1736"/>
                    </a:lnTo>
                    <a:lnTo>
                      <a:pt x="4898" y="1736"/>
                    </a:lnTo>
                    <a:lnTo>
                      <a:pt x="4898" y="1736"/>
                    </a:lnTo>
                    <a:cubicBezTo>
                      <a:pt x="4928" y="1705"/>
                      <a:pt x="4928" y="1705"/>
                      <a:pt x="4928" y="1705"/>
                    </a:cubicBezTo>
                    <a:cubicBezTo>
                      <a:pt x="4928" y="1736"/>
                      <a:pt x="4928" y="1736"/>
                      <a:pt x="4928" y="1736"/>
                    </a:cubicBezTo>
                    <a:lnTo>
                      <a:pt x="4928" y="1736"/>
                    </a:lnTo>
                    <a:cubicBezTo>
                      <a:pt x="4928" y="1736"/>
                      <a:pt x="4928" y="1736"/>
                      <a:pt x="4959" y="1736"/>
                    </a:cubicBezTo>
                    <a:lnTo>
                      <a:pt x="4959" y="1766"/>
                    </a:lnTo>
                    <a:lnTo>
                      <a:pt x="4959" y="1766"/>
                    </a:lnTo>
                    <a:cubicBezTo>
                      <a:pt x="4990" y="1766"/>
                      <a:pt x="4990" y="1766"/>
                      <a:pt x="5022" y="1736"/>
                    </a:cubicBezTo>
                    <a:lnTo>
                      <a:pt x="5022" y="1736"/>
                    </a:lnTo>
                    <a:lnTo>
                      <a:pt x="5022" y="1736"/>
                    </a:lnTo>
                    <a:lnTo>
                      <a:pt x="5022" y="1736"/>
                    </a:lnTo>
                    <a:lnTo>
                      <a:pt x="5022" y="1736"/>
                    </a:lnTo>
                    <a:cubicBezTo>
                      <a:pt x="5022" y="1705"/>
                      <a:pt x="5022" y="1705"/>
                      <a:pt x="5022" y="1705"/>
                    </a:cubicBezTo>
                    <a:cubicBezTo>
                      <a:pt x="5022" y="1705"/>
                      <a:pt x="5022" y="1705"/>
                      <a:pt x="5052" y="1705"/>
                    </a:cubicBezTo>
                    <a:lnTo>
                      <a:pt x="5052" y="1705"/>
                    </a:lnTo>
                    <a:lnTo>
                      <a:pt x="5052" y="1674"/>
                    </a:lnTo>
                    <a:lnTo>
                      <a:pt x="5052" y="1674"/>
                    </a:lnTo>
                    <a:lnTo>
                      <a:pt x="5052" y="1674"/>
                    </a:lnTo>
                    <a:cubicBezTo>
                      <a:pt x="5083" y="1674"/>
                      <a:pt x="5083" y="1642"/>
                      <a:pt x="5114" y="1612"/>
                    </a:cubicBezTo>
                    <a:lnTo>
                      <a:pt x="5114" y="1612"/>
                    </a:lnTo>
                    <a:lnTo>
                      <a:pt x="5083" y="1612"/>
                    </a:lnTo>
                    <a:lnTo>
                      <a:pt x="5083" y="1612"/>
                    </a:lnTo>
                    <a:cubicBezTo>
                      <a:pt x="5083" y="1581"/>
                      <a:pt x="5083" y="1581"/>
                      <a:pt x="5083" y="1581"/>
                    </a:cubicBezTo>
                    <a:lnTo>
                      <a:pt x="5083" y="1581"/>
                    </a:lnTo>
                    <a:cubicBezTo>
                      <a:pt x="5083" y="1550"/>
                      <a:pt x="5083" y="1550"/>
                      <a:pt x="5114" y="1550"/>
                    </a:cubicBezTo>
                    <a:lnTo>
                      <a:pt x="5114" y="1550"/>
                    </a:lnTo>
                    <a:cubicBezTo>
                      <a:pt x="5114" y="1518"/>
                      <a:pt x="5114" y="1518"/>
                      <a:pt x="5114" y="1518"/>
                    </a:cubicBezTo>
                    <a:cubicBezTo>
                      <a:pt x="5114" y="1518"/>
                      <a:pt x="5114" y="1518"/>
                      <a:pt x="5146" y="1518"/>
                    </a:cubicBezTo>
                    <a:lnTo>
                      <a:pt x="5146" y="1518"/>
                    </a:lnTo>
                    <a:cubicBezTo>
                      <a:pt x="5146" y="1518"/>
                      <a:pt x="5146" y="1518"/>
                      <a:pt x="5176" y="1518"/>
                    </a:cubicBezTo>
                    <a:lnTo>
                      <a:pt x="5176" y="1518"/>
                    </a:lnTo>
                    <a:lnTo>
                      <a:pt x="5176" y="1518"/>
                    </a:lnTo>
                    <a:cubicBezTo>
                      <a:pt x="5207" y="1518"/>
                      <a:pt x="5207" y="1488"/>
                      <a:pt x="5238" y="1488"/>
                    </a:cubicBezTo>
                    <a:cubicBezTo>
                      <a:pt x="5238" y="1488"/>
                      <a:pt x="5300" y="1488"/>
                      <a:pt x="5331" y="1518"/>
                    </a:cubicBezTo>
                    <a:cubicBezTo>
                      <a:pt x="5331" y="1518"/>
                      <a:pt x="5331" y="1518"/>
                      <a:pt x="5362" y="1518"/>
                    </a:cubicBezTo>
                    <a:lnTo>
                      <a:pt x="5362" y="1518"/>
                    </a:lnTo>
                    <a:lnTo>
                      <a:pt x="5362" y="1518"/>
                    </a:lnTo>
                    <a:lnTo>
                      <a:pt x="5394" y="1518"/>
                    </a:lnTo>
                    <a:lnTo>
                      <a:pt x="5394" y="1518"/>
                    </a:lnTo>
                    <a:cubicBezTo>
                      <a:pt x="5424" y="1518"/>
                      <a:pt x="5424" y="1518"/>
                      <a:pt x="5424" y="1550"/>
                    </a:cubicBezTo>
                    <a:lnTo>
                      <a:pt x="5424" y="1550"/>
                    </a:lnTo>
                    <a:lnTo>
                      <a:pt x="5424" y="1550"/>
                    </a:lnTo>
                    <a:cubicBezTo>
                      <a:pt x="5455" y="1550"/>
                      <a:pt x="5455" y="1550"/>
                      <a:pt x="5455" y="1581"/>
                    </a:cubicBezTo>
                    <a:lnTo>
                      <a:pt x="5486" y="1612"/>
                    </a:lnTo>
                    <a:lnTo>
                      <a:pt x="5486" y="1642"/>
                    </a:lnTo>
                    <a:cubicBezTo>
                      <a:pt x="5486" y="1642"/>
                      <a:pt x="5486" y="1642"/>
                      <a:pt x="5517" y="1642"/>
                    </a:cubicBezTo>
                    <a:cubicBezTo>
                      <a:pt x="5517" y="1674"/>
                      <a:pt x="5517" y="1705"/>
                      <a:pt x="5548" y="1705"/>
                    </a:cubicBezTo>
                    <a:cubicBezTo>
                      <a:pt x="5548" y="1736"/>
                      <a:pt x="5548" y="1736"/>
                      <a:pt x="5548" y="1766"/>
                    </a:cubicBezTo>
                    <a:lnTo>
                      <a:pt x="5548" y="1766"/>
                    </a:lnTo>
                    <a:cubicBezTo>
                      <a:pt x="5579" y="1766"/>
                      <a:pt x="5579" y="1766"/>
                      <a:pt x="5610" y="1766"/>
                    </a:cubicBezTo>
                    <a:lnTo>
                      <a:pt x="5610" y="1766"/>
                    </a:lnTo>
                    <a:lnTo>
                      <a:pt x="5610" y="1766"/>
                    </a:lnTo>
                    <a:lnTo>
                      <a:pt x="5610" y="1766"/>
                    </a:lnTo>
                    <a:cubicBezTo>
                      <a:pt x="5642" y="1766"/>
                      <a:pt x="5642" y="1766"/>
                      <a:pt x="5642" y="1766"/>
                    </a:cubicBezTo>
                    <a:cubicBezTo>
                      <a:pt x="5672" y="1798"/>
                      <a:pt x="5672" y="1798"/>
                      <a:pt x="5672" y="1798"/>
                    </a:cubicBezTo>
                    <a:lnTo>
                      <a:pt x="5672" y="1798"/>
                    </a:lnTo>
                    <a:cubicBezTo>
                      <a:pt x="5703" y="1829"/>
                      <a:pt x="5703" y="1829"/>
                      <a:pt x="5703" y="1860"/>
                    </a:cubicBezTo>
                    <a:cubicBezTo>
                      <a:pt x="5703" y="1860"/>
                      <a:pt x="5703" y="1860"/>
                      <a:pt x="5734" y="1860"/>
                    </a:cubicBezTo>
                    <a:lnTo>
                      <a:pt x="5734" y="1860"/>
                    </a:lnTo>
                    <a:lnTo>
                      <a:pt x="5734" y="1860"/>
                    </a:lnTo>
                    <a:cubicBezTo>
                      <a:pt x="5734" y="1890"/>
                      <a:pt x="5734" y="1890"/>
                      <a:pt x="5765" y="1890"/>
                    </a:cubicBezTo>
                    <a:lnTo>
                      <a:pt x="5765" y="1890"/>
                    </a:lnTo>
                    <a:cubicBezTo>
                      <a:pt x="5765" y="1860"/>
                      <a:pt x="5796" y="1860"/>
                      <a:pt x="5796" y="1860"/>
                    </a:cubicBezTo>
                    <a:cubicBezTo>
                      <a:pt x="5827" y="1829"/>
                      <a:pt x="5827" y="1829"/>
                      <a:pt x="5827" y="1829"/>
                    </a:cubicBezTo>
                    <a:lnTo>
                      <a:pt x="5827" y="1829"/>
                    </a:lnTo>
                    <a:cubicBezTo>
                      <a:pt x="5827" y="1829"/>
                      <a:pt x="5827" y="1829"/>
                      <a:pt x="5858" y="1829"/>
                    </a:cubicBezTo>
                    <a:lnTo>
                      <a:pt x="5858" y="1829"/>
                    </a:lnTo>
                    <a:lnTo>
                      <a:pt x="5889" y="1829"/>
                    </a:lnTo>
                    <a:lnTo>
                      <a:pt x="5889" y="1829"/>
                    </a:lnTo>
                    <a:lnTo>
                      <a:pt x="5889" y="1829"/>
                    </a:lnTo>
                    <a:cubicBezTo>
                      <a:pt x="5920" y="1829"/>
                      <a:pt x="5920" y="1829"/>
                      <a:pt x="5920" y="1829"/>
                    </a:cubicBezTo>
                    <a:lnTo>
                      <a:pt x="5951" y="1860"/>
                    </a:lnTo>
                    <a:lnTo>
                      <a:pt x="5951" y="1860"/>
                    </a:lnTo>
                    <a:lnTo>
                      <a:pt x="5951" y="1860"/>
                    </a:lnTo>
                    <a:lnTo>
                      <a:pt x="5951" y="1860"/>
                    </a:lnTo>
                    <a:lnTo>
                      <a:pt x="5951" y="1890"/>
                    </a:lnTo>
                    <a:lnTo>
                      <a:pt x="5951" y="1890"/>
                    </a:lnTo>
                    <a:cubicBezTo>
                      <a:pt x="5951" y="1890"/>
                      <a:pt x="5951" y="1890"/>
                      <a:pt x="5951" y="1922"/>
                    </a:cubicBezTo>
                    <a:lnTo>
                      <a:pt x="5951" y="1922"/>
                    </a:lnTo>
                    <a:cubicBezTo>
                      <a:pt x="5920" y="1922"/>
                      <a:pt x="5920" y="1922"/>
                      <a:pt x="5920" y="1922"/>
                    </a:cubicBezTo>
                    <a:lnTo>
                      <a:pt x="5920" y="1922"/>
                    </a:lnTo>
                    <a:cubicBezTo>
                      <a:pt x="5920" y="1953"/>
                      <a:pt x="5920" y="1953"/>
                      <a:pt x="5920" y="1953"/>
                    </a:cubicBezTo>
                    <a:cubicBezTo>
                      <a:pt x="5920" y="1953"/>
                      <a:pt x="5920" y="1984"/>
                      <a:pt x="5889" y="1984"/>
                    </a:cubicBezTo>
                    <a:lnTo>
                      <a:pt x="5889" y="1984"/>
                    </a:lnTo>
                    <a:lnTo>
                      <a:pt x="5889" y="1984"/>
                    </a:lnTo>
                    <a:cubicBezTo>
                      <a:pt x="5889" y="2014"/>
                      <a:pt x="5889" y="2014"/>
                      <a:pt x="5889" y="2014"/>
                    </a:cubicBezTo>
                    <a:lnTo>
                      <a:pt x="5889" y="2014"/>
                    </a:lnTo>
                    <a:lnTo>
                      <a:pt x="5889" y="2014"/>
                    </a:lnTo>
                    <a:lnTo>
                      <a:pt x="5889" y="2014"/>
                    </a:lnTo>
                    <a:cubicBezTo>
                      <a:pt x="5889" y="2046"/>
                      <a:pt x="5858" y="2046"/>
                      <a:pt x="5858" y="2077"/>
                    </a:cubicBezTo>
                    <a:lnTo>
                      <a:pt x="5858" y="2077"/>
                    </a:lnTo>
                    <a:lnTo>
                      <a:pt x="5858" y="2077"/>
                    </a:lnTo>
                    <a:lnTo>
                      <a:pt x="5858" y="2077"/>
                    </a:lnTo>
                    <a:lnTo>
                      <a:pt x="5827" y="2108"/>
                    </a:lnTo>
                    <a:lnTo>
                      <a:pt x="5827" y="2108"/>
                    </a:lnTo>
                    <a:lnTo>
                      <a:pt x="5827" y="2108"/>
                    </a:lnTo>
                    <a:cubicBezTo>
                      <a:pt x="5796" y="2108"/>
                      <a:pt x="5796" y="2108"/>
                      <a:pt x="5796" y="2077"/>
                    </a:cubicBezTo>
                    <a:lnTo>
                      <a:pt x="5796" y="2077"/>
                    </a:lnTo>
                    <a:cubicBezTo>
                      <a:pt x="5765" y="2077"/>
                      <a:pt x="5765" y="2077"/>
                      <a:pt x="5765" y="2077"/>
                    </a:cubicBezTo>
                    <a:cubicBezTo>
                      <a:pt x="5765" y="2077"/>
                      <a:pt x="5765" y="2108"/>
                      <a:pt x="5734" y="2108"/>
                    </a:cubicBezTo>
                    <a:lnTo>
                      <a:pt x="5734" y="2108"/>
                    </a:lnTo>
                    <a:cubicBezTo>
                      <a:pt x="5734" y="2108"/>
                      <a:pt x="5734" y="2108"/>
                      <a:pt x="5734" y="2138"/>
                    </a:cubicBezTo>
                    <a:lnTo>
                      <a:pt x="5734" y="2138"/>
                    </a:lnTo>
                    <a:lnTo>
                      <a:pt x="5734" y="2170"/>
                    </a:lnTo>
                    <a:lnTo>
                      <a:pt x="5734" y="2170"/>
                    </a:lnTo>
                    <a:lnTo>
                      <a:pt x="5734" y="2170"/>
                    </a:lnTo>
                    <a:cubicBezTo>
                      <a:pt x="5734" y="2170"/>
                      <a:pt x="5734" y="2170"/>
                      <a:pt x="5765" y="2170"/>
                    </a:cubicBezTo>
                    <a:lnTo>
                      <a:pt x="5765" y="2138"/>
                    </a:lnTo>
                    <a:cubicBezTo>
                      <a:pt x="5765" y="2138"/>
                      <a:pt x="5796" y="2170"/>
                      <a:pt x="5827" y="2170"/>
                    </a:cubicBezTo>
                    <a:cubicBezTo>
                      <a:pt x="5827" y="2201"/>
                      <a:pt x="5827" y="2201"/>
                      <a:pt x="5827" y="2201"/>
                    </a:cubicBezTo>
                    <a:lnTo>
                      <a:pt x="5858" y="2201"/>
                    </a:lnTo>
                    <a:cubicBezTo>
                      <a:pt x="5889" y="2170"/>
                      <a:pt x="5889" y="2170"/>
                      <a:pt x="5889" y="2170"/>
                    </a:cubicBezTo>
                    <a:cubicBezTo>
                      <a:pt x="5920" y="2170"/>
                      <a:pt x="5920" y="2138"/>
                      <a:pt x="5951" y="2108"/>
                    </a:cubicBezTo>
                    <a:cubicBezTo>
                      <a:pt x="5951" y="2077"/>
                      <a:pt x="5982" y="2046"/>
                      <a:pt x="6013" y="2046"/>
                    </a:cubicBezTo>
                    <a:lnTo>
                      <a:pt x="6044" y="2046"/>
                    </a:lnTo>
                    <a:lnTo>
                      <a:pt x="6044" y="2014"/>
                    </a:lnTo>
                    <a:lnTo>
                      <a:pt x="6075" y="1984"/>
                    </a:lnTo>
                    <a:lnTo>
                      <a:pt x="6106" y="1953"/>
                    </a:lnTo>
                    <a:cubicBezTo>
                      <a:pt x="6106" y="1922"/>
                      <a:pt x="6106" y="1922"/>
                      <a:pt x="6137" y="1890"/>
                    </a:cubicBezTo>
                    <a:lnTo>
                      <a:pt x="6168" y="1860"/>
                    </a:lnTo>
                    <a:cubicBezTo>
                      <a:pt x="6199" y="1860"/>
                      <a:pt x="6199" y="1829"/>
                      <a:pt x="6199" y="1829"/>
                    </a:cubicBezTo>
                    <a:lnTo>
                      <a:pt x="6199" y="1829"/>
                    </a:lnTo>
                    <a:cubicBezTo>
                      <a:pt x="6199" y="1798"/>
                      <a:pt x="6199" y="1766"/>
                      <a:pt x="6199" y="1766"/>
                    </a:cubicBezTo>
                    <a:cubicBezTo>
                      <a:pt x="6199" y="1766"/>
                      <a:pt x="6230" y="1766"/>
                      <a:pt x="6230" y="1736"/>
                    </a:cubicBezTo>
                    <a:lnTo>
                      <a:pt x="6230" y="1736"/>
                    </a:lnTo>
                    <a:lnTo>
                      <a:pt x="6230" y="1736"/>
                    </a:lnTo>
                    <a:cubicBezTo>
                      <a:pt x="6230" y="1736"/>
                      <a:pt x="6199" y="1705"/>
                      <a:pt x="6230" y="1705"/>
                    </a:cubicBezTo>
                    <a:cubicBezTo>
                      <a:pt x="6230" y="1674"/>
                      <a:pt x="6230" y="1642"/>
                      <a:pt x="6261" y="1612"/>
                    </a:cubicBezTo>
                    <a:lnTo>
                      <a:pt x="6261" y="1612"/>
                    </a:lnTo>
                    <a:lnTo>
                      <a:pt x="6261" y="1581"/>
                    </a:lnTo>
                    <a:cubicBezTo>
                      <a:pt x="6230" y="1581"/>
                      <a:pt x="6230" y="1581"/>
                      <a:pt x="6230" y="1581"/>
                    </a:cubicBezTo>
                    <a:cubicBezTo>
                      <a:pt x="6230" y="1550"/>
                      <a:pt x="6230" y="1550"/>
                      <a:pt x="6230" y="1550"/>
                    </a:cubicBezTo>
                    <a:cubicBezTo>
                      <a:pt x="6230" y="1518"/>
                      <a:pt x="6230" y="1518"/>
                      <a:pt x="6199" y="1518"/>
                    </a:cubicBezTo>
                    <a:cubicBezTo>
                      <a:pt x="6199" y="1518"/>
                      <a:pt x="6199" y="1518"/>
                      <a:pt x="6168" y="1518"/>
                    </a:cubicBezTo>
                    <a:cubicBezTo>
                      <a:pt x="6168" y="1518"/>
                      <a:pt x="6168" y="1518"/>
                      <a:pt x="6137" y="1518"/>
                    </a:cubicBezTo>
                    <a:cubicBezTo>
                      <a:pt x="6137" y="1518"/>
                      <a:pt x="6137" y="1518"/>
                      <a:pt x="6106" y="1518"/>
                    </a:cubicBezTo>
                    <a:cubicBezTo>
                      <a:pt x="6106" y="1550"/>
                      <a:pt x="6075" y="1550"/>
                      <a:pt x="6075" y="1550"/>
                    </a:cubicBezTo>
                    <a:cubicBezTo>
                      <a:pt x="6044" y="1550"/>
                      <a:pt x="6044" y="1550"/>
                      <a:pt x="6044" y="1518"/>
                    </a:cubicBezTo>
                    <a:lnTo>
                      <a:pt x="6044" y="1488"/>
                    </a:lnTo>
                    <a:lnTo>
                      <a:pt x="6044" y="1488"/>
                    </a:lnTo>
                    <a:cubicBezTo>
                      <a:pt x="6044" y="1488"/>
                      <a:pt x="6044" y="1488"/>
                      <a:pt x="6044" y="1457"/>
                    </a:cubicBezTo>
                    <a:lnTo>
                      <a:pt x="6013" y="1457"/>
                    </a:lnTo>
                    <a:cubicBezTo>
                      <a:pt x="6013" y="1488"/>
                      <a:pt x="6013" y="1488"/>
                      <a:pt x="6013" y="1488"/>
                    </a:cubicBezTo>
                    <a:lnTo>
                      <a:pt x="5982" y="1488"/>
                    </a:lnTo>
                    <a:cubicBezTo>
                      <a:pt x="5982" y="1488"/>
                      <a:pt x="5951" y="1488"/>
                      <a:pt x="5920" y="1457"/>
                    </a:cubicBezTo>
                    <a:lnTo>
                      <a:pt x="5920" y="1425"/>
                    </a:lnTo>
                    <a:cubicBezTo>
                      <a:pt x="5920" y="1394"/>
                      <a:pt x="5951" y="1394"/>
                      <a:pt x="5982" y="1394"/>
                    </a:cubicBezTo>
                    <a:lnTo>
                      <a:pt x="5982" y="1394"/>
                    </a:lnTo>
                    <a:cubicBezTo>
                      <a:pt x="6013" y="1394"/>
                      <a:pt x="6013" y="1364"/>
                      <a:pt x="6044" y="1364"/>
                    </a:cubicBezTo>
                    <a:lnTo>
                      <a:pt x="6075" y="1333"/>
                    </a:lnTo>
                    <a:cubicBezTo>
                      <a:pt x="6075" y="1333"/>
                      <a:pt x="6075" y="1302"/>
                      <a:pt x="6106" y="1302"/>
                    </a:cubicBezTo>
                    <a:lnTo>
                      <a:pt x="6106" y="1302"/>
                    </a:lnTo>
                    <a:lnTo>
                      <a:pt x="6106" y="1302"/>
                    </a:lnTo>
                    <a:lnTo>
                      <a:pt x="6106" y="1302"/>
                    </a:lnTo>
                    <a:lnTo>
                      <a:pt x="6137" y="1270"/>
                    </a:lnTo>
                    <a:lnTo>
                      <a:pt x="6137" y="1270"/>
                    </a:lnTo>
                    <a:cubicBezTo>
                      <a:pt x="6168" y="1240"/>
                      <a:pt x="6199" y="1240"/>
                      <a:pt x="6230" y="1240"/>
                    </a:cubicBezTo>
                    <a:lnTo>
                      <a:pt x="6230" y="1240"/>
                    </a:lnTo>
                    <a:cubicBezTo>
                      <a:pt x="6230" y="1209"/>
                      <a:pt x="6261" y="1209"/>
                      <a:pt x="6261" y="1209"/>
                    </a:cubicBezTo>
                    <a:cubicBezTo>
                      <a:pt x="6261" y="1209"/>
                      <a:pt x="6261" y="1209"/>
                      <a:pt x="6261" y="1178"/>
                    </a:cubicBezTo>
                    <a:cubicBezTo>
                      <a:pt x="6292" y="1178"/>
                      <a:pt x="6323" y="1178"/>
                      <a:pt x="6323" y="1146"/>
                    </a:cubicBezTo>
                    <a:cubicBezTo>
                      <a:pt x="6354" y="1146"/>
                      <a:pt x="6354" y="1146"/>
                      <a:pt x="6385" y="1116"/>
                    </a:cubicBezTo>
                    <a:lnTo>
                      <a:pt x="6385" y="1116"/>
                    </a:lnTo>
                    <a:lnTo>
                      <a:pt x="6416" y="1116"/>
                    </a:lnTo>
                    <a:cubicBezTo>
                      <a:pt x="6447" y="1116"/>
                      <a:pt x="6447" y="1116"/>
                      <a:pt x="6478" y="1116"/>
                    </a:cubicBezTo>
                    <a:cubicBezTo>
                      <a:pt x="6509" y="1116"/>
                      <a:pt x="6509" y="1146"/>
                      <a:pt x="6540" y="1146"/>
                    </a:cubicBezTo>
                    <a:cubicBezTo>
                      <a:pt x="6540" y="1146"/>
                      <a:pt x="6540" y="1146"/>
                      <a:pt x="6571" y="1146"/>
                    </a:cubicBezTo>
                    <a:lnTo>
                      <a:pt x="6571" y="1146"/>
                    </a:lnTo>
                    <a:lnTo>
                      <a:pt x="6602" y="1146"/>
                    </a:lnTo>
                    <a:cubicBezTo>
                      <a:pt x="6633" y="1146"/>
                      <a:pt x="6664" y="1146"/>
                      <a:pt x="6664" y="1146"/>
                    </a:cubicBezTo>
                    <a:cubicBezTo>
                      <a:pt x="6664" y="1146"/>
                      <a:pt x="6664" y="1146"/>
                      <a:pt x="6695" y="1146"/>
                    </a:cubicBezTo>
                    <a:lnTo>
                      <a:pt x="6695" y="1146"/>
                    </a:lnTo>
                    <a:lnTo>
                      <a:pt x="6695" y="1146"/>
                    </a:lnTo>
                    <a:cubicBezTo>
                      <a:pt x="6695" y="1116"/>
                      <a:pt x="6695" y="1116"/>
                      <a:pt x="6726" y="1116"/>
                    </a:cubicBezTo>
                    <a:lnTo>
                      <a:pt x="6726" y="1116"/>
                    </a:lnTo>
                    <a:cubicBezTo>
                      <a:pt x="6757" y="1116"/>
                      <a:pt x="6788" y="1116"/>
                      <a:pt x="6788" y="1116"/>
                    </a:cubicBezTo>
                    <a:lnTo>
                      <a:pt x="6788" y="1116"/>
                    </a:lnTo>
                    <a:cubicBezTo>
                      <a:pt x="6819" y="1116"/>
                      <a:pt x="6819" y="1116"/>
                      <a:pt x="6819" y="1116"/>
                    </a:cubicBezTo>
                    <a:lnTo>
                      <a:pt x="6819" y="1116"/>
                    </a:lnTo>
                    <a:cubicBezTo>
                      <a:pt x="6850" y="1116"/>
                      <a:pt x="6881" y="1116"/>
                      <a:pt x="6881" y="1146"/>
                    </a:cubicBezTo>
                    <a:lnTo>
                      <a:pt x="6912" y="1146"/>
                    </a:lnTo>
                    <a:lnTo>
                      <a:pt x="6912" y="1146"/>
                    </a:lnTo>
                    <a:cubicBezTo>
                      <a:pt x="6912" y="1146"/>
                      <a:pt x="6974" y="1146"/>
                      <a:pt x="7005" y="1146"/>
                    </a:cubicBezTo>
                    <a:cubicBezTo>
                      <a:pt x="7005" y="1146"/>
                      <a:pt x="6974" y="1146"/>
                      <a:pt x="6974" y="1116"/>
                    </a:cubicBezTo>
                    <a:cubicBezTo>
                      <a:pt x="6974" y="1116"/>
                      <a:pt x="6974" y="1116"/>
                      <a:pt x="6974" y="1085"/>
                    </a:cubicBezTo>
                    <a:cubicBezTo>
                      <a:pt x="7005" y="1085"/>
                      <a:pt x="7005" y="1085"/>
                      <a:pt x="7036" y="1054"/>
                    </a:cubicBezTo>
                    <a:lnTo>
                      <a:pt x="7067" y="1054"/>
                    </a:lnTo>
                    <a:lnTo>
                      <a:pt x="7067" y="1054"/>
                    </a:lnTo>
                    <a:cubicBezTo>
                      <a:pt x="7067" y="1022"/>
                      <a:pt x="7098" y="1022"/>
                      <a:pt x="7098" y="1022"/>
                    </a:cubicBezTo>
                    <a:lnTo>
                      <a:pt x="7098" y="1022"/>
                    </a:lnTo>
                    <a:cubicBezTo>
                      <a:pt x="7098" y="1022"/>
                      <a:pt x="7098" y="992"/>
                      <a:pt x="7129" y="992"/>
                    </a:cubicBezTo>
                    <a:cubicBezTo>
                      <a:pt x="7129" y="992"/>
                      <a:pt x="7129" y="961"/>
                      <a:pt x="7160" y="961"/>
                    </a:cubicBezTo>
                    <a:cubicBezTo>
                      <a:pt x="7191" y="961"/>
                      <a:pt x="7191" y="961"/>
                      <a:pt x="7191" y="961"/>
                    </a:cubicBezTo>
                    <a:cubicBezTo>
                      <a:pt x="7191" y="961"/>
                      <a:pt x="7191" y="961"/>
                      <a:pt x="7222" y="961"/>
                    </a:cubicBezTo>
                    <a:cubicBezTo>
                      <a:pt x="7222" y="961"/>
                      <a:pt x="7222" y="961"/>
                      <a:pt x="7253" y="961"/>
                    </a:cubicBezTo>
                    <a:cubicBezTo>
                      <a:pt x="7253" y="961"/>
                      <a:pt x="7284" y="961"/>
                      <a:pt x="7284" y="992"/>
                    </a:cubicBezTo>
                    <a:lnTo>
                      <a:pt x="7284" y="992"/>
                    </a:lnTo>
                    <a:lnTo>
                      <a:pt x="7284" y="992"/>
                    </a:lnTo>
                    <a:cubicBezTo>
                      <a:pt x="7284" y="961"/>
                      <a:pt x="7315" y="961"/>
                      <a:pt x="7315" y="961"/>
                    </a:cubicBezTo>
                    <a:lnTo>
                      <a:pt x="7315" y="961"/>
                    </a:lnTo>
                    <a:cubicBezTo>
                      <a:pt x="7345" y="961"/>
                      <a:pt x="7345" y="961"/>
                      <a:pt x="7345" y="992"/>
                    </a:cubicBezTo>
                    <a:cubicBezTo>
                      <a:pt x="7345" y="992"/>
                      <a:pt x="7345" y="992"/>
                      <a:pt x="7345" y="1022"/>
                    </a:cubicBezTo>
                    <a:lnTo>
                      <a:pt x="7345" y="1022"/>
                    </a:lnTo>
                    <a:lnTo>
                      <a:pt x="7345" y="1022"/>
                    </a:lnTo>
                    <a:cubicBezTo>
                      <a:pt x="7377" y="1022"/>
                      <a:pt x="7377" y="1022"/>
                      <a:pt x="7408" y="1022"/>
                    </a:cubicBezTo>
                    <a:cubicBezTo>
                      <a:pt x="7408" y="1022"/>
                      <a:pt x="7408" y="1022"/>
                      <a:pt x="7408" y="992"/>
                    </a:cubicBezTo>
                    <a:lnTo>
                      <a:pt x="7408" y="992"/>
                    </a:lnTo>
                    <a:cubicBezTo>
                      <a:pt x="7439" y="992"/>
                      <a:pt x="7439" y="961"/>
                      <a:pt x="7439" y="961"/>
                    </a:cubicBezTo>
                    <a:lnTo>
                      <a:pt x="7469" y="992"/>
                    </a:lnTo>
                    <a:lnTo>
                      <a:pt x="7469" y="992"/>
                    </a:lnTo>
                    <a:lnTo>
                      <a:pt x="7469" y="992"/>
                    </a:lnTo>
                    <a:cubicBezTo>
                      <a:pt x="7469" y="961"/>
                      <a:pt x="7469" y="961"/>
                      <a:pt x="7469" y="961"/>
                    </a:cubicBezTo>
                    <a:cubicBezTo>
                      <a:pt x="7469" y="961"/>
                      <a:pt x="7469" y="961"/>
                      <a:pt x="7469" y="930"/>
                    </a:cubicBezTo>
                    <a:cubicBezTo>
                      <a:pt x="7501" y="930"/>
                      <a:pt x="7501" y="930"/>
                      <a:pt x="7501" y="930"/>
                    </a:cubicBezTo>
                    <a:cubicBezTo>
                      <a:pt x="7532" y="898"/>
                      <a:pt x="7532" y="898"/>
                      <a:pt x="7532" y="898"/>
                    </a:cubicBezTo>
                    <a:lnTo>
                      <a:pt x="7532" y="898"/>
                    </a:lnTo>
                    <a:lnTo>
                      <a:pt x="7563" y="898"/>
                    </a:lnTo>
                    <a:lnTo>
                      <a:pt x="7563" y="898"/>
                    </a:lnTo>
                    <a:lnTo>
                      <a:pt x="7563" y="898"/>
                    </a:lnTo>
                    <a:cubicBezTo>
                      <a:pt x="7593" y="898"/>
                      <a:pt x="7593" y="930"/>
                      <a:pt x="7593" y="961"/>
                    </a:cubicBezTo>
                    <a:cubicBezTo>
                      <a:pt x="7625" y="961"/>
                      <a:pt x="7593" y="961"/>
                      <a:pt x="7593" y="992"/>
                    </a:cubicBezTo>
                    <a:lnTo>
                      <a:pt x="7593" y="992"/>
                    </a:lnTo>
                    <a:cubicBezTo>
                      <a:pt x="7563" y="992"/>
                      <a:pt x="7563" y="992"/>
                      <a:pt x="7563" y="992"/>
                    </a:cubicBezTo>
                    <a:lnTo>
                      <a:pt x="7563" y="992"/>
                    </a:lnTo>
                    <a:cubicBezTo>
                      <a:pt x="7563" y="1022"/>
                      <a:pt x="7563" y="1022"/>
                      <a:pt x="7563" y="1022"/>
                    </a:cubicBezTo>
                    <a:cubicBezTo>
                      <a:pt x="7563" y="1054"/>
                      <a:pt x="7532" y="1085"/>
                      <a:pt x="7501" y="1085"/>
                    </a:cubicBezTo>
                    <a:lnTo>
                      <a:pt x="7469" y="1085"/>
                    </a:lnTo>
                    <a:cubicBezTo>
                      <a:pt x="7439" y="1116"/>
                      <a:pt x="7439" y="1116"/>
                      <a:pt x="7408" y="1116"/>
                    </a:cubicBezTo>
                    <a:cubicBezTo>
                      <a:pt x="7408" y="1146"/>
                      <a:pt x="7377" y="1146"/>
                      <a:pt x="7377" y="1146"/>
                    </a:cubicBezTo>
                    <a:cubicBezTo>
                      <a:pt x="7345" y="1178"/>
                      <a:pt x="7284" y="1240"/>
                      <a:pt x="7253" y="1240"/>
                    </a:cubicBezTo>
                    <a:cubicBezTo>
                      <a:pt x="7253" y="1270"/>
                      <a:pt x="7222" y="1270"/>
                      <a:pt x="7222" y="1270"/>
                    </a:cubicBezTo>
                    <a:lnTo>
                      <a:pt x="7191" y="1270"/>
                    </a:lnTo>
                    <a:lnTo>
                      <a:pt x="7191" y="1270"/>
                    </a:lnTo>
                    <a:cubicBezTo>
                      <a:pt x="7160" y="1270"/>
                      <a:pt x="7160" y="1270"/>
                      <a:pt x="7160" y="1270"/>
                    </a:cubicBezTo>
                    <a:lnTo>
                      <a:pt x="7160" y="1270"/>
                    </a:lnTo>
                    <a:cubicBezTo>
                      <a:pt x="7160" y="1302"/>
                      <a:pt x="7160" y="1333"/>
                      <a:pt x="7129" y="1333"/>
                    </a:cubicBezTo>
                    <a:cubicBezTo>
                      <a:pt x="7129" y="1333"/>
                      <a:pt x="7129" y="1333"/>
                      <a:pt x="7098" y="1333"/>
                    </a:cubicBezTo>
                    <a:cubicBezTo>
                      <a:pt x="7098" y="1333"/>
                      <a:pt x="7098" y="1333"/>
                      <a:pt x="7098" y="1364"/>
                    </a:cubicBezTo>
                    <a:cubicBezTo>
                      <a:pt x="7098" y="1394"/>
                      <a:pt x="7098" y="1425"/>
                      <a:pt x="7098" y="1457"/>
                    </a:cubicBezTo>
                    <a:cubicBezTo>
                      <a:pt x="7098" y="1457"/>
                      <a:pt x="7098" y="1457"/>
                      <a:pt x="7098" y="1488"/>
                    </a:cubicBezTo>
                    <a:cubicBezTo>
                      <a:pt x="7098" y="1488"/>
                      <a:pt x="7129" y="1518"/>
                      <a:pt x="7129" y="1550"/>
                    </a:cubicBezTo>
                    <a:cubicBezTo>
                      <a:pt x="7129" y="1550"/>
                      <a:pt x="7129" y="1550"/>
                      <a:pt x="7129" y="1581"/>
                    </a:cubicBezTo>
                    <a:lnTo>
                      <a:pt x="7129" y="1581"/>
                    </a:lnTo>
                    <a:lnTo>
                      <a:pt x="7129" y="1612"/>
                    </a:lnTo>
                    <a:lnTo>
                      <a:pt x="7129" y="1612"/>
                    </a:lnTo>
                    <a:cubicBezTo>
                      <a:pt x="7129" y="1642"/>
                      <a:pt x="7129" y="1642"/>
                      <a:pt x="7129" y="1642"/>
                    </a:cubicBezTo>
                    <a:cubicBezTo>
                      <a:pt x="7129" y="1642"/>
                      <a:pt x="7129" y="1642"/>
                      <a:pt x="7129" y="1674"/>
                    </a:cubicBezTo>
                    <a:cubicBezTo>
                      <a:pt x="7129" y="1642"/>
                      <a:pt x="7129" y="1642"/>
                      <a:pt x="7129" y="1642"/>
                    </a:cubicBezTo>
                    <a:cubicBezTo>
                      <a:pt x="7160" y="1642"/>
                      <a:pt x="7160" y="1642"/>
                      <a:pt x="7160" y="1642"/>
                    </a:cubicBezTo>
                    <a:lnTo>
                      <a:pt x="7160" y="1642"/>
                    </a:lnTo>
                    <a:cubicBezTo>
                      <a:pt x="7191" y="1642"/>
                      <a:pt x="7191" y="1612"/>
                      <a:pt x="7191" y="1612"/>
                    </a:cubicBezTo>
                    <a:lnTo>
                      <a:pt x="7191" y="1612"/>
                    </a:lnTo>
                    <a:lnTo>
                      <a:pt x="7191" y="1612"/>
                    </a:lnTo>
                    <a:cubicBezTo>
                      <a:pt x="7191" y="1581"/>
                      <a:pt x="7191" y="1550"/>
                      <a:pt x="7222" y="1550"/>
                    </a:cubicBezTo>
                    <a:cubicBezTo>
                      <a:pt x="7222" y="1518"/>
                      <a:pt x="7222" y="1518"/>
                      <a:pt x="7222" y="1518"/>
                    </a:cubicBezTo>
                    <a:lnTo>
                      <a:pt x="7222" y="1518"/>
                    </a:lnTo>
                    <a:lnTo>
                      <a:pt x="7253" y="1518"/>
                    </a:lnTo>
                    <a:lnTo>
                      <a:pt x="7284" y="1518"/>
                    </a:lnTo>
                    <a:lnTo>
                      <a:pt x="7284" y="1518"/>
                    </a:lnTo>
                    <a:lnTo>
                      <a:pt x="7284" y="1488"/>
                    </a:lnTo>
                    <a:cubicBezTo>
                      <a:pt x="7284" y="1457"/>
                      <a:pt x="7315" y="1457"/>
                      <a:pt x="7315" y="1457"/>
                    </a:cubicBezTo>
                    <a:lnTo>
                      <a:pt x="7315" y="1457"/>
                    </a:lnTo>
                    <a:cubicBezTo>
                      <a:pt x="7345" y="1425"/>
                      <a:pt x="7408" y="1425"/>
                      <a:pt x="7439" y="1425"/>
                    </a:cubicBezTo>
                    <a:lnTo>
                      <a:pt x="7439" y="1425"/>
                    </a:lnTo>
                    <a:cubicBezTo>
                      <a:pt x="7439" y="1394"/>
                      <a:pt x="7439" y="1364"/>
                      <a:pt x="7469" y="1364"/>
                    </a:cubicBezTo>
                    <a:cubicBezTo>
                      <a:pt x="7439" y="1333"/>
                      <a:pt x="7439" y="1302"/>
                      <a:pt x="7439" y="1302"/>
                    </a:cubicBezTo>
                    <a:cubicBezTo>
                      <a:pt x="7439" y="1270"/>
                      <a:pt x="7439" y="1270"/>
                      <a:pt x="7469" y="1270"/>
                    </a:cubicBezTo>
                    <a:cubicBezTo>
                      <a:pt x="7439" y="1270"/>
                      <a:pt x="7439" y="1270"/>
                      <a:pt x="7439" y="1270"/>
                    </a:cubicBezTo>
                    <a:cubicBezTo>
                      <a:pt x="7439" y="1270"/>
                      <a:pt x="7439" y="1270"/>
                      <a:pt x="7408" y="1270"/>
                    </a:cubicBezTo>
                    <a:cubicBezTo>
                      <a:pt x="7408" y="1240"/>
                      <a:pt x="7439" y="1209"/>
                      <a:pt x="7439" y="1209"/>
                    </a:cubicBezTo>
                    <a:cubicBezTo>
                      <a:pt x="7439" y="1178"/>
                      <a:pt x="7439" y="1178"/>
                      <a:pt x="7469" y="1178"/>
                    </a:cubicBezTo>
                    <a:cubicBezTo>
                      <a:pt x="7469" y="1146"/>
                      <a:pt x="7469" y="1146"/>
                      <a:pt x="7469" y="1146"/>
                    </a:cubicBezTo>
                    <a:cubicBezTo>
                      <a:pt x="7501" y="1146"/>
                      <a:pt x="7501" y="1116"/>
                      <a:pt x="7501" y="1116"/>
                    </a:cubicBezTo>
                    <a:lnTo>
                      <a:pt x="7501" y="1116"/>
                    </a:lnTo>
                    <a:cubicBezTo>
                      <a:pt x="7501" y="1116"/>
                      <a:pt x="7501" y="1085"/>
                      <a:pt x="7532" y="1085"/>
                    </a:cubicBezTo>
                    <a:lnTo>
                      <a:pt x="7563" y="1085"/>
                    </a:lnTo>
                    <a:cubicBezTo>
                      <a:pt x="7563" y="1085"/>
                      <a:pt x="7563" y="1085"/>
                      <a:pt x="7593" y="1085"/>
                    </a:cubicBezTo>
                    <a:lnTo>
                      <a:pt x="7593" y="1085"/>
                    </a:lnTo>
                    <a:cubicBezTo>
                      <a:pt x="7625" y="1085"/>
                      <a:pt x="7625" y="1054"/>
                      <a:pt x="7625" y="1054"/>
                    </a:cubicBezTo>
                    <a:cubicBezTo>
                      <a:pt x="7625" y="1054"/>
                      <a:pt x="7625" y="1054"/>
                      <a:pt x="7656" y="1054"/>
                    </a:cubicBezTo>
                    <a:lnTo>
                      <a:pt x="7656" y="1054"/>
                    </a:lnTo>
                    <a:cubicBezTo>
                      <a:pt x="7687" y="1054"/>
                      <a:pt x="7687" y="1054"/>
                      <a:pt x="7687" y="1054"/>
                    </a:cubicBezTo>
                    <a:lnTo>
                      <a:pt x="7687" y="1054"/>
                    </a:lnTo>
                    <a:lnTo>
                      <a:pt x="7687" y="1054"/>
                    </a:lnTo>
                    <a:lnTo>
                      <a:pt x="7687" y="1054"/>
                    </a:lnTo>
                    <a:cubicBezTo>
                      <a:pt x="7687" y="1054"/>
                      <a:pt x="7717" y="1054"/>
                      <a:pt x="7749" y="1054"/>
                    </a:cubicBezTo>
                    <a:cubicBezTo>
                      <a:pt x="7749" y="1054"/>
                      <a:pt x="7749" y="1054"/>
                      <a:pt x="7780" y="1054"/>
                    </a:cubicBezTo>
                    <a:lnTo>
                      <a:pt x="7780" y="1054"/>
                    </a:lnTo>
                    <a:cubicBezTo>
                      <a:pt x="7811" y="1054"/>
                      <a:pt x="7811" y="1054"/>
                      <a:pt x="7811" y="1054"/>
                    </a:cubicBezTo>
                    <a:lnTo>
                      <a:pt x="7811" y="1054"/>
                    </a:lnTo>
                    <a:cubicBezTo>
                      <a:pt x="7841" y="1054"/>
                      <a:pt x="7841" y="1054"/>
                      <a:pt x="7873" y="1085"/>
                    </a:cubicBezTo>
                    <a:lnTo>
                      <a:pt x="7873" y="1085"/>
                    </a:lnTo>
                    <a:cubicBezTo>
                      <a:pt x="7873" y="1085"/>
                      <a:pt x="7873" y="1085"/>
                      <a:pt x="7873" y="1054"/>
                    </a:cubicBezTo>
                    <a:cubicBezTo>
                      <a:pt x="7873" y="1054"/>
                      <a:pt x="7904" y="1054"/>
                      <a:pt x="7935" y="1054"/>
                    </a:cubicBezTo>
                    <a:lnTo>
                      <a:pt x="7965" y="1022"/>
                    </a:lnTo>
                    <a:lnTo>
                      <a:pt x="7965" y="1022"/>
                    </a:lnTo>
                    <a:cubicBezTo>
                      <a:pt x="7997" y="992"/>
                      <a:pt x="8089" y="961"/>
                      <a:pt x="8089" y="961"/>
                    </a:cubicBezTo>
                    <a:cubicBezTo>
                      <a:pt x="8121" y="961"/>
                      <a:pt x="8121" y="961"/>
                      <a:pt x="8121" y="961"/>
                    </a:cubicBezTo>
                    <a:lnTo>
                      <a:pt x="8121" y="961"/>
                    </a:lnTo>
                    <a:lnTo>
                      <a:pt x="8121" y="961"/>
                    </a:lnTo>
                    <a:cubicBezTo>
                      <a:pt x="8152" y="961"/>
                      <a:pt x="8152" y="961"/>
                      <a:pt x="8152" y="961"/>
                    </a:cubicBezTo>
                    <a:cubicBezTo>
                      <a:pt x="8183" y="961"/>
                      <a:pt x="8213" y="930"/>
                      <a:pt x="8213" y="930"/>
                    </a:cubicBezTo>
                    <a:lnTo>
                      <a:pt x="8245" y="898"/>
                    </a:lnTo>
                    <a:cubicBezTo>
                      <a:pt x="8276" y="898"/>
                      <a:pt x="8276" y="930"/>
                      <a:pt x="8307" y="930"/>
                    </a:cubicBezTo>
                    <a:lnTo>
                      <a:pt x="8307" y="930"/>
                    </a:lnTo>
                    <a:lnTo>
                      <a:pt x="8307" y="930"/>
                    </a:lnTo>
                    <a:lnTo>
                      <a:pt x="8337" y="930"/>
                    </a:lnTo>
                    <a:lnTo>
                      <a:pt x="8337" y="930"/>
                    </a:lnTo>
                    <a:lnTo>
                      <a:pt x="8337" y="898"/>
                    </a:lnTo>
                    <a:cubicBezTo>
                      <a:pt x="8337" y="868"/>
                      <a:pt x="8337" y="868"/>
                      <a:pt x="8307" y="837"/>
                    </a:cubicBezTo>
                    <a:cubicBezTo>
                      <a:pt x="8276" y="837"/>
                      <a:pt x="8276" y="837"/>
                      <a:pt x="8276" y="837"/>
                    </a:cubicBezTo>
                    <a:cubicBezTo>
                      <a:pt x="8276" y="837"/>
                      <a:pt x="8276" y="837"/>
                      <a:pt x="8245" y="837"/>
                    </a:cubicBezTo>
                    <a:lnTo>
                      <a:pt x="8245" y="837"/>
                    </a:lnTo>
                    <a:cubicBezTo>
                      <a:pt x="8213" y="837"/>
                      <a:pt x="8213" y="837"/>
                      <a:pt x="8183" y="837"/>
                    </a:cubicBezTo>
                    <a:lnTo>
                      <a:pt x="8183" y="837"/>
                    </a:lnTo>
                    <a:lnTo>
                      <a:pt x="8152" y="837"/>
                    </a:lnTo>
                    <a:cubicBezTo>
                      <a:pt x="8152" y="837"/>
                      <a:pt x="8152" y="837"/>
                      <a:pt x="8121" y="837"/>
                    </a:cubicBezTo>
                    <a:lnTo>
                      <a:pt x="8121" y="806"/>
                    </a:lnTo>
                    <a:cubicBezTo>
                      <a:pt x="8121" y="775"/>
                      <a:pt x="8121" y="775"/>
                      <a:pt x="8152" y="775"/>
                    </a:cubicBezTo>
                    <a:lnTo>
                      <a:pt x="8183" y="775"/>
                    </a:lnTo>
                    <a:cubicBezTo>
                      <a:pt x="8183" y="775"/>
                      <a:pt x="8213" y="744"/>
                      <a:pt x="8245" y="744"/>
                    </a:cubicBezTo>
                    <a:cubicBezTo>
                      <a:pt x="8276" y="744"/>
                      <a:pt x="8276" y="775"/>
                      <a:pt x="8307" y="775"/>
                    </a:cubicBezTo>
                    <a:cubicBezTo>
                      <a:pt x="8337" y="775"/>
                      <a:pt x="8369" y="775"/>
                      <a:pt x="8369" y="775"/>
                    </a:cubicBezTo>
                    <a:cubicBezTo>
                      <a:pt x="8400" y="775"/>
                      <a:pt x="8431" y="775"/>
                      <a:pt x="8431" y="775"/>
                    </a:cubicBezTo>
                    <a:cubicBezTo>
                      <a:pt x="8431" y="744"/>
                      <a:pt x="8493" y="744"/>
                      <a:pt x="8493" y="744"/>
                    </a:cubicBezTo>
                    <a:cubicBezTo>
                      <a:pt x="8524" y="744"/>
                      <a:pt x="8524" y="744"/>
                      <a:pt x="8524" y="744"/>
                    </a:cubicBezTo>
                    <a:cubicBezTo>
                      <a:pt x="8555" y="744"/>
                      <a:pt x="8585" y="744"/>
                      <a:pt x="8648" y="744"/>
                    </a:cubicBezTo>
                    <a:lnTo>
                      <a:pt x="8648" y="744"/>
                    </a:lnTo>
                    <a:cubicBezTo>
                      <a:pt x="8679" y="713"/>
                      <a:pt x="8679" y="713"/>
                      <a:pt x="8679" y="713"/>
                    </a:cubicBezTo>
                    <a:cubicBezTo>
                      <a:pt x="8709" y="713"/>
                      <a:pt x="8803" y="682"/>
                      <a:pt x="8865" y="682"/>
                    </a:cubicBezTo>
                    <a:lnTo>
                      <a:pt x="8833" y="682"/>
                    </a:lnTo>
                    <a:cubicBezTo>
                      <a:pt x="8833" y="682"/>
                      <a:pt x="8803" y="682"/>
                      <a:pt x="8772" y="68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43" name="Freeform 140"/>
              <p:cNvSpPr>
                <a:spLocks noChangeArrowheads="1"/>
              </p:cNvSpPr>
              <p:nvPr/>
            </p:nvSpPr>
            <p:spPr bwMode="auto">
              <a:xfrm>
                <a:off x="5510213" y="2003425"/>
                <a:ext cx="146050" cy="268288"/>
              </a:xfrm>
              <a:custGeom>
                <a:avLst/>
                <a:gdLst>
                  <a:gd name="T0" fmla="*/ 248 w 404"/>
                  <a:gd name="T1" fmla="*/ 588 h 745"/>
                  <a:gd name="T2" fmla="*/ 248 w 404"/>
                  <a:gd name="T3" fmla="*/ 526 h 745"/>
                  <a:gd name="T4" fmla="*/ 279 w 404"/>
                  <a:gd name="T5" fmla="*/ 496 h 745"/>
                  <a:gd name="T6" fmla="*/ 310 w 404"/>
                  <a:gd name="T7" fmla="*/ 496 h 745"/>
                  <a:gd name="T8" fmla="*/ 342 w 404"/>
                  <a:gd name="T9" fmla="*/ 496 h 745"/>
                  <a:gd name="T10" fmla="*/ 403 w 404"/>
                  <a:gd name="T11" fmla="*/ 464 h 745"/>
                  <a:gd name="T12" fmla="*/ 403 w 404"/>
                  <a:gd name="T13" fmla="*/ 464 h 745"/>
                  <a:gd name="T14" fmla="*/ 372 w 404"/>
                  <a:gd name="T15" fmla="*/ 402 h 745"/>
                  <a:gd name="T16" fmla="*/ 342 w 404"/>
                  <a:gd name="T17" fmla="*/ 372 h 745"/>
                  <a:gd name="T18" fmla="*/ 310 w 404"/>
                  <a:gd name="T19" fmla="*/ 309 h 745"/>
                  <a:gd name="T20" fmla="*/ 310 w 404"/>
                  <a:gd name="T21" fmla="*/ 278 h 745"/>
                  <a:gd name="T22" fmla="*/ 279 w 404"/>
                  <a:gd name="T23" fmla="*/ 309 h 745"/>
                  <a:gd name="T24" fmla="*/ 248 w 404"/>
                  <a:gd name="T25" fmla="*/ 278 h 745"/>
                  <a:gd name="T26" fmla="*/ 248 w 404"/>
                  <a:gd name="T27" fmla="*/ 278 h 745"/>
                  <a:gd name="T28" fmla="*/ 248 w 404"/>
                  <a:gd name="T29" fmla="*/ 216 h 745"/>
                  <a:gd name="T30" fmla="*/ 248 w 404"/>
                  <a:gd name="T31" fmla="*/ 185 h 745"/>
                  <a:gd name="T32" fmla="*/ 248 w 404"/>
                  <a:gd name="T33" fmla="*/ 155 h 745"/>
                  <a:gd name="T34" fmla="*/ 279 w 404"/>
                  <a:gd name="T35" fmla="*/ 155 h 745"/>
                  <a:gd name="T36" fmla="*/ 310 w 404"/>
                  <a:gd name="T37" fmla="*/ 124 h 745"/>
                  <a:gd name="T38" fmla="*/ 310 w 404"/>
                  <a:gd name="T39" fmla="*/ 92 h 745"/>
                  <a:gd name="T40" fmla="*/ 310 w 404"/>
                  <a:gd name="T41" fmla="*/ 61 h 745"/>
                  <a:gd name="T42" fmla="*/ 279 w 404"/>
                  <a:gd name="T43" fmla="*/ 0 h 745"/>
                  <a:gd name="T44" fmla="*/ 248 w 404"/>
                  <a:gd name="T45" fmla="*/ 0 h 745"/>
                  <a:gd name="T46" fmla="*/ 248 w 404"/>
                  <a:gd name="T47" fmla="*/ 31 h 745"/>
                  <a:gd name="T48" fmla="*/ 248 w 404"/>
                  <a:gd name="T49" fmla="*/ 92 h 745"/>
                  <a:gd name="T50" fmla="*/ 218 w 404"/>
                  <a:gd name="T51" fmla="*/ 92 h 745"/>
                  <a:gd name="T52" fmla="*/ 187 w 404"/>
                  <a:gd name="T53" fmla="*/ 92 h 745"/>
                  <a:gd name="T54" fmla="*/ 155 w 404"/>
                  <a:gd name="T55" fmla="*/ 124 h 745"/>
                  <a:gd name="T56" fmla="*/ 124 w 404"/>
                  <a:gd name="T57" fmla="*/ 185 h 745"/>
                  <a:gd name="T58" fmla="*/ 124 w 404"/>
                  <a:gd name="T59" fmla="*/ 216 h 745"/>
                  <a:gd name="T60" fmla="*/ 94 w 404"/>
                  <a:gd name="T61" fmla="*/ 309 h 745"/>
                  <a:gd name="T62" fmla="*/ 63 w 404"/>
                  <a:gd name="T63" fmla="*/ 278 h 745"/>
                  <a:gd name="T64" fmla="*/ 63 w 404"/>
                  <a:gd name="T65" fmla="*/ 309 h 745"/>
                  <a:gd name="T66" fmla="*/ 63 w 404"/>
                  <a:gd name="T67" fmla="*/ 340 h 745"/>
                  <a:gd name="T68" fmla="*/ 63 w 404"/>
                  <a:gd name="T69" fmla="*/ 402 h 745"/>
                  <a:gd name="T70" fmla="*/ 31 w 404"/>
                  <a:gd name="T71" fmla="*/ 433 h 745"/>
                  <a:gd name="T72" fmla="*/ 0 w 404"/>
                  <a:gd name="T73" fmla="*/ 464 h 745"/>
                  <a:gd name="T74" fmla="*/ 31 w 404"/>
                  <a:gd name="T75" fmla="*/ 464 h 745"/>
                  <a:gd name="T76" fmla="*/ 94 w 404"/>
                  <a:gd name="T77" fmla="*/ 526 h 745"/>
                  <a:gd name="T78" fmla="*/ 94 w 404"/>
                  <a:gd name="T79" fmla="*/ 588 h 745"/>
                  <a:gd name="T80" fmla="*/ 94 w 404"/>
                  <a:gd name="T81" fmla="*/ 744 h 745"/>
                  <a:gd name="T82" fmla="*/ 155 w 404"/>
                  <a:gd name="T83" fmla="*/ 744 h 745"/>
                  <a:gd name="T84" fmla="*/ 218 w 404"/>
                  <a:gd name="T85" fmla="*/ 712 h 745"/>
                  <a:gd name="T86" fmla="*/ 248 w 404"/>
                  <a:gd name="T87" fmla="*/ 650 h 745"/>
                  <a:gd name="T88" fmla="*/ 248 w 404"/>
                  <a:gd name="T89" fmla="*/ 620 h 745"/>
                  <a:gd name="T90" fmla="*/ 248 w 404"/>
                  <a:gd name="T91" fmla="*/ 588 h 7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04" h="745">
                    <a:moveTo>
                      <a:pt x="248" y="588"/>
                    </a:moveTo>
                    <a:lnTo>
                      <a:pt x="248" y="588"/>
                    </a:lnTo>
                    <a:lnTo>
                      <a:pt x="248" y="588"/>
                    </a:lnTo>
                    <a:cubicBezTo>
                      <a:pt x="248" y="557"/>
                      <a:pt x="248" y="557"/>
                      <a:pt x="248" y="557"/>
                    </a:cubicBezTo>
                    <a:lnTo>
                      <a:pt x="248" y="526"/>
                    </a:lnTo>
                    <a:lnTo>
                      <a:pt x="248" y="526"/>
                    </a:lnTo>
                    <a:lnTo>
                      <a:pt x="279" y="526"/>
                    </a:lnTo>
                    <a:cubicBezTo>
                      <a:pt x="279" y="526"/>
                      <a:pt x="279" y="526"/>
                      <a:pt x="279" y="496"/>
                    </a:cubicBezTo>
                    <a:lnTo>
                      <a:pt x="279" y="496"/>
                    </a:lnTo>
                    <a:cubicBezTo>
                      <a:pt x="279" y="496"/>
                      <a:pt x="279" y="496"/>
                      <a:pt x="310" y="496"/>
                    </a:cubicBezTo>
                    <a:lnTo>
                      <a:pt x="310" y="496"/>
                    </a:lnTo>
                    <a:lnTo>
                      <a:pt x="310" y="496"/>
                    </a:lnTo>
                    <a:lnTo>
                      <a:pt x="310" y="496"/>
                    </a:lnTo>
                    <a:lnTo>
                      <a:pt x="310" y="496"/>
                    </a:lnTo>
                    <a:cubicBezTo>
                      <a:pt x="342" y="496"/>
                      <a:pt x="342" y="496"/>
                      <a:pt x="342" y="496"/>
                    </a:cubicBezTo>
                    <a:cubicBezTo>
                      <a:pt x="342" y="464"/>
                      <a:pt x="372" y="464"/>
                      <a:pt x="403" y="464"/>
                    </a:cubicBezTo>
                    <a:lnTo>
                      <a:pt x="403" y="464"/>
                    </a:lnTo>
                    <a:lnTo>
                      <a:pt x="403" y="464"/>
                    </a:lnTo>
                    <a:lnTo>
                      <a:pt x="403" y="464"/>
                    </a:lnTo>
                    <a:lnTo>
                      <a:pt x="403" y="464"/>
                    </a:lnTo>
                    <a:lnTo>
                      <a:pt x="403" y="464"/>
                    </a:lnTo>
                    <a:cubicBezTo>
                      <a:pt x="403" y="464"/>
                      <a:pt x="403" y="464"/>
                      <a:pt x="403" y="433"/>
                    </a:cubicBezTo>
                    <a:cubicBezTo>
                      <a:pt x="403" y="433"/>
                      <a:pt x="372" y="433"/>
                      <a:pt x="372" y="402"/>
                    </a:cubicBezTo>
                    <a:lnTo>
                      <a:pt x="372" y="402"/>
                    </a:lnTo>
                    <a:lnTo>
                      <a:pt x="372" y="402"/>
                    </a:lnTo>
                    <a:cubicBezTo>
                      <a:pt x="342" y="402"/>
                      <a:pt x="342" y="372"/>
                      <a:pt x="342" y="372"/>
                    </a:cubicBezTo>
                    <a:lnTo>
                      <a:pt x="342" y="372"/>
                    </a:lnTo>
                    <a:cubicBezTo>
                      <a:pt x="342" y="340"/>
                      <a:pt x="342" y="340"/>
                      <a:pt x="342" y="340"/>
                    </a:cubicBezTo>
                    <a:lnTo>
                      <a:pt x="342" y="340"/>
                    </a:lnTo>
                    <a:lnTo>
                      <a:pt x="310" y="309"/>
                    </a:lnTo>
                    <a:lnTo>
                      <a:pt x="310" y="278"/>
                    </a:lnTo>
                    <a:lnTo>
                      <a:pt x="310" y="278"/>
                    </a:lnTo>
                    <a:lnTo>
                      <a:pt x="310" y="278"/>
                    </a:lnTo>
                    <a:cubicBezTo>
                      <a:pt x="279" y="278"/>
                      <a:pt x="279" y="278"/>
                      <a:pt x="279" y="278"/>
                    </a:cubicBezTo>
                    <a:lnTo>
                      <a:pt x="279" y="309"/>
                    </a:lnTo>
                    <a:lnTo>
                      <a:pt x="279" y="309"/>
                    </a:lnTo>
                    <a:lnTo>
                      <a:pt x="279" y="309"/>
                    </a:lnTo>
                    <a:cubicBezTo>
                      <a:pt x="248" y="309"/>
                      <a:pt x="248" y="278"/>
                      <a:pt x="248" y="278"/>
                    </a:cubicBezTo>
                    <a:lnTo>
                      <a:pt x="248" y="278"/>
                    </a:lnTo>
                    <a:lnTo>
                      <a:pt x="248" y="278"/>
                    </a:lnTo>
                    <a:lnTo>
                      <a:pt x="248" y="278"/>
                    </a:lnTo>
                    <a:lnTo>
                      <a:pt x="248" y="278"/>
                    </a:lnTo>
                    <a:cubicBezTo>
                      <a:pt x="248" y="248"/>
                      <a:pt x="248" y="248"/>
                      <a:pt x="248" y="248"/>
                    </a:cubicBezTo>
                    <a:lnTo>
                      <a:pt x="248" y="248"/>
                    </a:lnTo>
                    <a:cubicBezTo>
                      <a:pt x="248" y="216"/>
                      <a:pt x="248" y="216"/>
                      <a:pt x="248" y="216"/>
                    </a:cubicBezTo>
                    <a:lnTo>
                      <a:pt x="248" y="216"/>
                    </a:lnTo>
                    <a:lnTo>
                      <a:pt x="248" y="216"/>
                    </a:lnTo>
                    <a:lnTo>
                      <a:pt x="248" y="185"/>
                    </a:lnTo>
                    <a:lnTo>
                      <a:pt x="248" y="185"/>
                    </a:lnTo>
                    <a:lnTo>
                      <a:pt x="248" y="185"/>
                    </a:lnTo>
                    <a:lnTo>
                      <a:pt x="248" y="155"/>
                    </a:lnTo>
                    <a:cubicBezTo>
                      <a:pt x="279" y="155"/>
                      <a:pt x="279" y="155"/>
                      <a:pt x="279" y="155"/>
                    </a:cubicBezTo>
                    <a:lnTo>
                      <a:pt x="279" y="155"/>
                    </a:lnTo>
                    <a:lnTo>
                      <a:pt x="279" y="155"/>
                    </a:lnTo>
                    <a:lnTo>
                      <a:pt x="279" y="155"/>
                    </a:lnTo>
                    <a:lnTo>
                      <a:pt x="279" y="155"/>
                    </a:lnTo>
                    <a:lnTo>
                      <a:pt x="310" y="124"/>
                    </a:lnTo>
                    <a:lnTo>
                      <a:pt x="310" y="124"/>
                    </a:lnTo>
                    <a:cubicBezTo>
                      <a:pt x="310" y="124"/>
                      <a:pt x="310" y="124"/>
                      <a:pt x="310" y="92"/>
                    </a:cubicBezTo>
                    <a:lnTo>
                      <a:pt x="310" y="92"/>
                    </a:lnTo>
                    <a:lnTo>
                      <a:pt x="310" y="92"/>
                    </a:lnTo>
                    <a:lnTo>
                      <a:pt x="310" y="61"/>
                    </a:lnTo>
                    <a:lnTo>
                      <a:pt x="310" y="61"/>
                    </a:lnTo>
                    <a:cubicBezTo>
                      <a:pt x="310" y="31"/>
                      <a:pt x="310" y="31"/>
                      <a:pt x="310" y="31"/>
                    </a:cubicBezTo>
                    <a:lnTo>
                      <a:pt x="279" y="31"/>
                    </a:lnTo>
                    <a:cubicBezTo>
                      <a:pt x="279" y="31"/>
                      <a:pt x="279" y="31"/>
                      <a:pt x="279" y="0"/>
                    </a:cubicBezTo>
                    <a:lnTo>
                      <a:pt x="279" y="0"/>
                    </a:lnTo>
                    <a:cubicBezTo>
                      <a:pt x="248" y="0"/>
                      <a:pt x="248" y="0"/>
                      <a:pt x="248" y="0"/>
                    </a:cubicBezTo>
                    <a:lnTo>
                      <a:pt x="248" y="0"/>
                    </a:lnTo>
                    <a:lnTo>
                      <a:pt x="248" y="31"/>
                    </a:lnTo>
                    <a:lnTo>
                      <a:pt x="248" y="31"/>
                    </a:lnTo>
                    <a:lnTo>
                      <a:pt x="248" y="31"/>
                    </a:lnTo>
                    <a:cubicBezTo>
                      <a:pt x="279" y="61"/>
                      <a:pt x="279" y="61"/>
                      <a:pt x="279" y="61"/>
                    </a:cubicBezTo>
                    <a:lnTo>
                      <a:pt x="279" y="61"/>
                    </a:lnTo>
                    <a:lnTo>
                      <a:pt x="248" y="92"/>
                    </a:lnTo>
                    <a:lnTo>
                      <a:pt x="248" y="92"/>
                    </a:lnTo>
                    <a:lnTo>
                      <a:pt x="248" y="92"/>
                    </a:lnTo>
                    <a:cubicBezTo>
                      <a:pt x="248" y="92"/>
                      <a:pt x="248" y="92"/>
                      <a:pt x="218" y="92"/>
                    </a:cubicBezTo>
                    <a:lnTo>
                      <a:pt x="218" y="92"/>
                    </a:lnTo>
                    <a:lnTo>
                      <a:pt x="187" y="92"/>
                    </a:lnTo>
                    <a:lnTo>
                      <a:pt x="187" y="92"/>
                    </a:lnTo>
                    <a:lnTo>
                      <a:pt x="187" y="92"/>
                    </a:lnTo>
                    <a:cubicBezTo>
                      <a:pt x="187" y="92"/>
                      <a:pt x="187" y="124"/>
                      <a:pt x="155" y="124"/>
                    </a:cubicBezTo>
                    <a:lnTo>
                      <a:pt x="155" y="124"/>
                    </a:lnTo>
                    <a:cubicBezTo>
                      <a:pt x="155" y="124"/>
                      <a:pt x="155" y="124"/>
                      <a:pt x="155" y="155"/>
                    </a:cubicBezTo>
                    <a:cubicBezTo>
                      <a:pt x="155" y="155"/>
                      <a:pt x="155" y="185"/>
                      <a:pt x="124" y="185"/>
                    </a:cubicBezTo>
                    <a:lnTo>
                      <a:pt x="124" y="185"/>
                    </a:lnTo>
                    <a:lnTo>
                      <a:pt x="124" y="185"/>
                    </a:lnTo>
                    <a:lnTo>
                      <a:pt x="124" y="185"/>
                    </a:lnTo>
                    <a:lnTo>
                      <a:pt x="124" y="216"/>
                    </a:lnTo>
                    <a:cubicBezTo>
                      <a:pt x="124" y="248"/>
                      <a:pt x="124" y="248"/>
                      <a:pt x="124" y="278"/>
                    </a:cubicBezTo>
                    <a:lnTo>
                      <a:pt x="124" y="278"/>
                    </a:lnTo>
                    <a:lnTo>
                      <a:pt x="94" y="309"/>
                    </a:lnTo>
                    <a:lnTo>
                      <a:pt x="94" y="309"/>
                    </a:lnTo>
                    <a:lnTo>
                      <a:pt x="94" y="309"/>
                    </a:lnTo>
                    <a:cubicBezTo>
                      <a:pt x="63" y="309"/>
                      <a:pt x="63" y="309"/>
                      <a:pt x="63" y="278"/>
                    </a:cubicBezTo>
                    <a:lnTo>
                      <a:pt x="63" y="278"/>
                    </a:lnTo>
                    <a:cubicBezTo>
                      <a:pt x="63" y="309"/>
                      <a:pt x="63" y="309"/>
                      <a:pt x="63" y="309"/>
                    </a:cubicBezTo>
                    <a:lnTo>
                      <a:pt x="63" y="309"/>
                    </a:lnTo>
                    <a:lnTo>
                      <a:pt x="63" y="340"/>
                    </a:lnTo>
                    <a:lnTo>
                      <a:pt x="63" y="340"/>
                    </a:lnTo>
                    <a:lnTo>
                      <a:pt x="63" y="340"/>
                    </a:lnTo>
                    <a:lnTo>
                      <a:pt x="63" y="372"/>
                    </a:lnTo>
                    <a:lnTo>
                      <a:pt x="63" y="372"/>
                    </a:lnTo>
                    <a:cubicBezTo>
                      <a:pt x="63" y="372"/>
                      <a:pt x="63" y="372"/>
                      <a:pt x="63" y="402"/>
                    </a:cubicBezTo>
                    <a:lnTo>
                      <a:pt x="63" y="402"/>
                    </a:lnTo>
                    <a:cubicBezTo>
                      <a:pt x="63" y="402"/>
                      <a:pt x="63" y="402"/>
                      <a:pt x="31" y="402"/>
                    </a:cubicBezTo>
                    <a:cubicBezTo>
                      <a:pt x="31" y="433"/>
                      <a:pt x="31" y="433"/>
                      <a:pt x="31" y="433"/>
                    </a:cubicBezTo>
                    <a:cubicBezTo>
                      <a:pt x="31" y="433"/>
                      <a:pt x="31" y="433"/>
                      <a:pt x="0" y="433"/>
                    </a:cubicBezTo>
                    <a:cubicBezTo>
                      <a:pt x="0" y="464"/>
                      <a:pt x="0" y="464"/>
                      <a:pt x="0" y="464"/>
                    </a:cubicBezTo>
                    <a:lnTo>
                      <a:pt x="0" y="464"/>
                    </a:lnTo>
                    <a:lnTo>
                      <a:pt x="0" y="464"/>
                    </a:lnTo>
                    <a:lnTo>
                      <a:pt x="31" y="464"/>
                    </a:lnTo>
                    <a:lnTo>
                      <a:pt x="31" y="464"/>
                    </a:lnTo>
                    <a:lnTo>
                      <a:pt x="63" y="496"/>
                    </a:lnTo>
                    <a:lnTo>
                      <a:pt x="63" y="496"/>
                    </a:lnTo>
                    <a:cubicBezTo>
                      <a:pt x="94" y="496"/>
                      <a:pt x="94" y="526"/>
                      <a:pt x="94" y="526"/>
                    </a:cubicBezTo>
                    <a:cubicBezTo>
                      <a:pt x="94" y="526"/>
                      <a:pt x="94" y="526"/>
                      <a:pt x="94" y="557"/>
                    </a:cubicBezTo>
                    <a:lnTo>
                      <a:pt x="94" y="557"/>
                    </a:lnTo>
                    <a:cubicBezTo>
                      <a:pt x="94" y="588"/>
                      <a:pt x="94" y="588"/>
                      <a:pt x="94" y="588"/>
                    </a:cubicBezTo>
                    <a:cubicBezTo>
                      <a:pt x="94" y="620"/>
                      <a:pt x="124" y="620"/>
                      <a:pt x="124" y="620"/>
                    </a:cubicBezTo>
                    <a:cubicBezTo>
                      <a:pt x="124" y="681"/>
                      <a:pt x="124" y="712"/>
                      <a:pt x="94" y="712"/>
                    </a:cubicBezTo>
                    <a:cubicBezTo>
                      <a:pt x="94" y="744"/>
                      <a:pt x="94" y="744"/>
                      <a:pt x="94" y="744"/>
                    </a:cubicBezTo>
                    <a:lnTo>
                      <a:pt x="94" y="744"/>
                    </a:lnTo>
                    <a:lnTo>
                      <a:pt x="124" y="744"/>
                    </a:lnTo>
                    <a:lnTo>
                      <a:pt x="155" y="744"/>
                    </a:lnTo>
                    <a:cubicBezTo>
                      <a:pt x="155" y="744"/>
                      <a:pt x="155" y="744"/>
                      <a:pt x="187" y="744"/>
                    </a:cubicBezTo>
                    <a:cubicBezTo>
                      <a:pt x="187" y="712"/>
                      <a:pt x="187" y="712"/>
                      <a:pt x="218" y="712"/>
                    </a:cubicBezTo>
                    <a:lnTo>
                      <a:pt x="218" y="712"/>
                    </a:lnTo>
                    <a:cubicBezTo>
                      <a:pt x="218" y="681"/>
                      <a:pt x="218" y="681"/>
                      <a:pt x="218" y="650"/>
                    </a:cubicBezTo>
                    <a:cubicBezTo>
                      <a:pt x="218" y="650"/>
                      <a:pt x="218" y="650"/>
                      <a:pt x="248" y="650"/>
                    </a:cubicBezTo>
                    <a:lnTo>
                      <a:pt x="248" y="650"/>
                    </a:lnTo>
                    <a:lnTo>
                      <a:pt x="248" y="650"/>
                    </a:lnTo>
                    <a:lnTo>
                      <a:pt x="248" y="650"/>
                    </a:lnTo>
                    <a:lnTo>
                      <a:pt x="248" y="620"/>
                    </a:lnTo>
                    <a:cubicBezTo>
                      <a:pt x="218" y="620"/>
                      <a:pt x="218" y="620"/>
                      <a:pt x="218" y="620"/>
                    </a:cubicBezTo>
                    <a:lnTo>
                      <a:pt x="218" y="620"/>
                    </a:lnTo>
                    <a:cubicBezTo>
                      <a:pt x="218" y="588"/>
                      <a:pt x="248" y="588"/>
                      <a:pt x="248" y="58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44" name="Freeform 141"/>
              <p:cNvSpPr>
                <a:spLocks noChangeArrowheads="1"/>
              </p:cNvSpPr>
              <p:nvPr/>
            </p:nvSpPr>
            <p:spPr bwMode="auto">
              <a:xfrm>
                <a:off x="5510213" y="1981200"/>
                <a:ext cx="44450" cy="34925"/>
              </a:xfrm>
              <a:custGeom>
                <a:avLst/>
                <a:gdLst>
                  <a:gd name="T0" fmla="*/ 94 w 125"/>
                  <a:gd name="T1" fmla="*/ 0 h 95"/>
                  <a:gd name="T2" fmla="*/ 94 w 125"/>
                  <a:gd name="T3" fmla="*/ 0 h 95"/>
                  <a:gd name="T4" fmla="*/ 94 w 125"/>
                  <a:gd name="T5" fmla="*/ 0 h 95"/>
                  <a:gd name="T6" fmla="*/ 94 w 125"/>
                  <a:gd name="T7" fmla="*/ 0 h 95"/>
                  <a:gd name="T8" fmla="*/ 94 w 125"/>
                  <a:gd name="T9" fmla="*/ 0 h 95"/>
                  <a:gd name="T10" fmla="*/ 94 w 125"/>
                  <a:gd name="T11" fmla="*/ 0 h 95"/>
                  <a:gd name="T12" fmla="*/ 94 w 125"/>
                  <a:gd name="T13" fmla="*/ 31 h 95"/>
                  <a:gd name="T14" fmla="*/ 94 w 125"/>
                  <a:gd name="T15" fmla="*/ 31 h 95"/>
                  <a:gd name="T16" fmla="*/ 63 w 125"/>
                  <a:gd name="T17" fmla="*/ 63 h 95"/>
                  <a:gd name="T18" fmla="*/ 31 w 125"/>
                  <a:gd name="T19" fmla="*/ 63 h 95"/>
                  <a:gd name="T20" fmla="*/ 31 w 125"/>
                  <a:gd name="T21" fmla="*/ 63 h 95"/>
                  <a:gd name="T22" fmla="*/ 0 w 125"/>
                  <a:gd name="T23" fmla="*/ 94 h 95"/>
                  <a:gd name="T24" fmla="*/ 0 w 125"/>
                  <a:gd name="T25" fmla="*/ 94 h 95"/>
                  <a:gd name="T26" fmla="*/ 0 w 125"/>
                  <a:gd name="T27" fmla="*/ 94 h 95"/>
                  <a:gd name="T28" fmla="*/ 0 w 125"/>
                  <a:gd name="T29" fmla="*/ 94 h 95"/>
                  <a:gd name="T30" fmla="*/ 0 w 125"/>
                  <a:gd name="T31" fmla="*/ 94 h 95"/>
                  <a:gd name="T32" fmla="*/ 31 w 125"/>
                  <a:gd name="T33" fmla="*/ 94 h 95"/>
                  <a:gd name="T34" fmla="*/ 31 w 125"/>
                  <a:gd name="T35" fmla="*/ 94 h 95"/>
                  <a:gd name="T36" fmla="*/ 63 w 125"/>
                  <a:gd name="T37" fmla="*/ 94 h 95"/>
                  <a:gd name="T38" fmla="*/ 63 w 125"/>
                  <a:gd name="T39" fmla="*/ 94 h 95"/>
                  <a:gd name="T40" fmla="*/ 63 w 125"/>
                  <a:gd name="T41" fmla="*/ 63 h 95"/>
                  <a:gd name="T42" fmla="*/ 94 w 125"/>
                  <a:gd name="T43" fmla="*/ 63 h 95"/>
                  <a:gd name="T44" fmla="*/ 94 w 125"/>
                  <a:gd name="T45" fmla="*/ 31 h 95"/>
                  <a:gd name="T46" fmla="*/ 124 w 125"/>
                  <a:gd name="T47" fmla="*/ 31 h 95"/>
                  <a:gd name="T48" fmla="*/ 94 w 125"/>
                  <a:gd name="T49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25" h="95">
                    <a:moveTo>
                      <a:pt x="94" y="0"/>
                    </a:moveTo>
                    <a:lnTo>
                      <a:pt x="94" y="0"/>
                    </a:lnTo>
                    <a:lnTo>
                      <a:pt x="94" y="0"/>
                    </a:lnTo>
                    <a:lnTo>
                      <a:pt x="94" y="0"/>
                    </a:lnTo>
                    <a:lnTo>
                      <a:pt x="94" y="0"/>
                    </a:lnTo>
                    <a:lnTo>
                      <a:pt x="94" y="0"/>
                    </a:lnTo>
                    <a:cubicBezTo>
                      <a:pt x="94" y="31"/>
                      <a:pt x="94" y="31"/>
                      <a:pt x="94" y="31"/>
                    </a:cubicBezTo>
                    <a:lnTo>
                      <a:pt x="94" y="31"/>
                    </a:lnTo>
                    <a:cubicBezTo>
                      <a:pt x="63" y="63"/>
                      <a:pt x="63" y="63"/>
                      <a:pt x="63" y="63"/>
                    </a:cubicBezTo>
                    <a:lnTo>
                      <a:pt x="31" y="63"/>
                    </a:lnTo>
                    <a:lnTo>
                      <a:pt x="31" y="63"/>
                    </a:lnTo>
                    <a:cubicBezTo>
                      <a:pt x="31" y="63"/>
                      <a:pt x="0" y="63"/>
                      <a:pt x="0" y="94"/>
                    </a:cubicBezTo>
                    <a:lnTo>
                      <a:pt x="0" y="94"/>
                    </a:lnTo>
                    <a:lnTo>
                      <a:pt x="0" y="94"/>
                    </a:lnTo>
                    <a:lnTo>
                      <a:pt x="0" y="94"/>
                    </a:lnTo>
                    <a:lnTo>
                      <a:pt x="0" y="94"/>
                    </a:lnTo>
                    <a:cubicBezTo>
                      <a:pt x="0" y="94"/>
                      <a:pt x="0" y="94"/>
                      <a:pt x="31" y="94"/>
                    </a:cubicBezTo>
                    <a:lnTo>
                      <a:pt x="31" y="94"/>
                    </a:lnTo>
                    <a:cubicBezTo>
                      <a:pt x="31" y="94"/>
                      <a:pt x="31" y="94"/>
                      <a:pt x="63" y="94"/>
                    </a:cubicBezTo>
                    <a:lnTo>
                      <a:pt x="63" y="94"/>
                    </a:lnTo>
                    <a:lnTo>
                      <a:pt x="63" y="63"/>
                    </a:lnTo>
                    <a:cubicBezTo>
                      <a:pt x="63" y="63"/>
                      <a:pt x="63" y="63"/>
                      <a:pt x="94" y="63"/>
                    </a:cubicBezTo>
                    <a:lnTo>
                      <a:pt x="94" y="31"/>
                    </a:lnTo>
                    <a:lnTo>
                      <a:pt x="124" y="31"/>
                    </a:lnTo>
                    <a:lnTo>
                      <a:pt x="94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45" name="Freeform 142"/>
              <p:cNvSpPr>
                <a:spLocks noChangeArrowheads="1"/>
              </p:cNvSpPr>
              <p:nvPr/>
            </p:nvSpPr>
            <p:spPr bwMode="auto">
              <a:xfrm>
                <a:off x="5922963" y="2917825"/>
                <a:ext cx="781050" cy="625475"/>
              </a:xfrm>
              <a:custGeom>
                <a:avLst/>
                <a:gdLst>
                  <a:gd name="T0" fmla="*/ 2170 w 2171"/>
                  <a:gd name="T1" fmla="*/ 1054 h 1736"/>
                  <a:gd name="T2" fmla="*/ 2170 w 2171"/>
                  <a:gd name="T3" fmla="*/ 930 h 1736"/>
                  <a:gd name="T4" fmla="*/ 2139 w 2171"/>
                  <a:gd name="T5" fmla="*/ 868 h 1736"/>
                  <a:gd name="T6" fmla="*/ 2015 w 2171"/>
                  <a:gd name="T7" fmla="*/ 744 h 1736"/>
                  <a:gd name="T8" fmla="*/ 1984 w 2171"/>
                  <a:gd name="T9" fmla="*/ 713 h 1736"/>
                  <a:gd name="T10" fmla="*/ 1953 w 2171"/>
                  <a:gd name="T11" fmla="*/ 650 h 1736"/>
                  <a:gd name="T12" fmla="*/ 1860 w 2171"/>
                  <a:gd name="T13" fmla="*/ 558 h 1736"/>
                  <a:gd name="T14" fmla="*/ 1767 w 2171"/>
                  <a:gd name="T15" fmla="*/ 402 h 1736"/>
                  <a:gd name="T16" fmla="*/ 1736 w 2171"/>
                  <a:gd name="T17" fmla="*/ 278 h 1736"/>
                  <a:gd name="T18" fmla="*/ 1705 w 2171"/>
                  <a:gd name="T19" fmla="*/ 186 h 1736"/>
                  <a:gd name="T20" fmla="*/ 1612 w 2171"/>
                  <a:gd name="T21" fmla="*/ 124 h 1736"/>
                  <a:gd name="T22" fmla="*/ 1581 w 2171"/>
                  <a:gd name="T23" fmla="*/ 0 h 1736"/>
                  <a:gd name="T24" fmla="*/ 1581 w 2171"/>
                  <a:gd name="T25" fmla="*/ 61 h 1736"/>
                  <a:gd name="T26" fmla="*/ 1550 w 2171"/>
                  <a:gd name="T27" fmla="*/ 278 h 1736"/>
                  <a:gd name="T28" fmla="*/ 1457 w 2171"/>
                  <a:gd name="T29" fmla="*/ 434 h 1736"/>
                  <a:gd name="T30" fmla="*/ 1364 w 2171"/>
                  <a:gd name="T31" fmla="*/ 372 h 1736"/>
                  <a:gd name="T32" fmla="*/ 1178 w 2171"/>
                  <a:gd name="T33" fmla="*/ 217 h 1736"/>
                  <a:gd name="T34" fmla="*/ 1240 w 2171"/>
                  <a:gd name="T35" fmla="*/ 93 h 1736"/>
                  <a:gd name="T36" fmla="*/ 1271 w 2171"/>
                  <a:gd name="T37" fmla="*/ 61 h 1736"/>
                  <a:gd name="T38" fmla="*/ 1147 w 2171"/>
                  <a:gd name="T39" fmla="*/ 61 h 1736"/>
                  <a:gd name="T40" fmla="*/ 1054 w 2171"/>
                  <a:gd name="T41" fmla="*/ 61 h 1736"/>
                  <a:gd name="T42" fmla="*/ 961 w 2171"/>
                  <a:gd name="T43" fmla="*/ 93 h 1736"/>
                  <a:gd name="T44" fmla="*/ 900 w 2171"/>
                  <a:gd name="T45" fmla="*/ 186 h 1736"/>
                  <a:gd name="T46" fmla="*/ 868 w 2171"/>
                  <a:gd name="T47" fmla="*/ 248 h 1736"/>
                  <a:gd name="T48" fmla="*/ 806 w 2171"/>
                  <a:gd name="T49" fmla="*/ 248 h 1736"/>
                  <a:gd name="T50" fmla="*/ 775 w 2171"/>
                  <a:gd name="T51" fmla="*/ 217 h 1736"/>
                  <a:gd name="T52" fmla="*/ 682 w 2171"/>
                  <a:gd name="T53" fmla="*/ 248 h 1736"/>
                  <a:gd name="T54" fmla="*/ 620 w 2171"/>
                  <a:gd name="T55" fmla="*/ 310 h 1736"/>
                  <a:gd name="T56" fmla="*/ 558 w 2171"/>
                  <a:gd name="T57" fmla="*/ 372 h 1736"/>
                  <a:gd name="T58" fmla="*/ 496 w 2171"/>
                  <a:gd name="T59" fmla="*/ 372 h 1736"/>
                  <a:gd name="T60" fmla="*/ 496 w 2171"/>
                  <a:gd name="T61" fmla="*/ 402 h 1736"/>
                  <a:gd name="T62" fmla="*/ 372 w 2171"/>
                  <a:gd name="T63" fmla="*/ 558 h 1736"/>
                  <a:gd name="T64" fmla="*/ 310 w 2171"/>
                  <a:gd name="T65" fmla="*/ 558 h 1736"/>
                  <a:gd name="T66" fmla="*/ 186 w 2171"/>
                  <a:gd name="T67" fmla="*/ 620 h 1736"/>
                  <a:gd name="T68" fmla="*/ 62 w 2171"/>
                  <a:gd name="T69" fmla="*/ 713 h 1736"/>
                  <a:gd name="T70" fmla="*/ 0 w 2171"/>
                  <a:gd name="T71" fmla="*/ 806 h 1736"/>
                  <a:gd name="T72" fmla="*/ 32 w 2171"/>
                  <a:gd name="T73" fmla="*/ 961 h 1736"/>
                  <a:gd name="T74" fmla="*/ 62 w 2171"/>
                  <a:gd name="T75" fmla="*/ 1085 h 1736"/>
                  <a:gd name="T76" fmla="*/ 124 w 2171"/>
                  <a:gd name="T77" fmla="*/ 1302 h 1736"/>
                  <a:gd name="T78" fmla="*/ 124 w 2171"/>
                  <a:gd name="T79" fmla="*/ 1457 h 1736"/>
                  <a:gd name="T80" fmla="*/ 217 w 2171"/>
                  <a:gd name="T81" fmla="*/ 1487 h 1736"/>
                  <a:gd name="T82" fmla="*/ 404 w 2171"/>
                  <a:gd name="T83" fmla="*/ 1426 h 1736"/>
                  <a:gd name="T84" fmla="*/ 528 w 2171"/>
                  <a:gd name="T85" fmla="*/ 1426 h 1736"/>
                  <a:gd name="T86" fmla="*/ 652 w 2171"/>
                  <a:gd name="T87" fmla="*/ 1333 h 1736"/>
                  <a:gd name="T88" fmla="*/ 837 w 2171"/>
                  <a:gd name="T89" fmla="*/ 1270 h 1736"/>
                  <a:gd name="T90" fmla="*/ 930 w 2171"/>
                  <a:gd name="T91" fmla="*/ 1270 h 1736"/>
                  <a:gd name="T92" fmla="*/ 1147 w 2171"/>
                  <a:gd name="T93" fmla="*/ 1364 h 1736"/>
                  <a:gd name="T94" fmla="*/ 1302 w 2171"/>
                  <a:gd name="T95" fmla="*/ 1394 h 1736"/>
                  <a:gd name="T96" fmla="*/ 1364 w 2171"/>
                  <a:gd name="T97" fmla="*/ 1364 h 1736"/>
                  <a:gd name="T98" fmla="*/ 1395 w 2171"/>
                  <a:gd name="T99" fmla="*/ 1518 h 1736"/>
                  <a:gd name="T100" fmla="*/ 1488 w 2171"/>
                  <a:gd name="T101" fmla="*/ 1674 h 1736"/>
                  <a:gd name="T102" fmla="*/ 1581 w 2171"/>
                  <a:gd name="T103" fmla="*/ 1705 h 1736"/>
                  <a:gd name="T104" fmla="*/ 1674 w 2171"/>
                  <a:gd name="T105" fmla="*/ 1705 h 1736"/>
                  <a:gd name="T106" fmla="*/ 1798 w 2171"/>
                  <a:gd name="T107" fmla="*/ 1735 h 1736"/>
                  <a:gd name="T108" fmla="*/ 1922 w 2171"/>
                  <a:gd name="T109" fmla="*/ 1674 h 1736"/>
                  <a:gd name="T110" fmla="*/ 1984 w 2171"/>
                  <a:gd name="T111" fmla="*/ 1674 h 1736"/>
                  <a:gd name="T112" fmla="*/ 2046 w 2171"/>
                  <a:gd name="T113" fmla="*/ 1457 h 1736"/>
                  <a:gd name="T114" fmla="*/ 2139 w 2171"/>
                  <a:gd name="T115" fmla="*/ 1333 h 1736"/>
                  <a:gd name="T116" fmla="*/ 2170 w 2171"/>
                  <a:gd name="T117" fmla="*/ 1116 h 1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171" h="1736">
                    <a:moveTo>
                      <a:pt x="2170" y="1054"/>
                    </a:moveTo>
                    <a:lnTo>
                      <a:pt x="2170" y="1054"/>
                    </a:lnTo>
                    <a:lnTo>
                      <a:pt x="2170" y="1054"/>
                    </a:lnTo>
                    <a:lnTo>
                      <a:pt x="2170" y="1054"/>
                    </a:lnTo>
                    <a:cubicBezTo>
                      <a:pt x="2139" y="1022"/>
                      <a:pt x="2139" y="1022"/>
                      <a:pt x="2139" y="992"/>
                    </a:cubicBezTo>
                    <a:cubicBezTo>
                      <a:pt x="2170" y="992"/>
                      <a:pt x="2170" y="992"/>
                      <a:pt x="2170" y="961"/>
                    </a:cubicBezTo>
                    <a:lnTo>
                      <a:pt x="2170" y="961"/>
                    </a:lnTo>
                    <a:cubicBezTo>
                      <a:pt x="2170" y="930"/>
                      <a:pt x="2170" y="930"/>
                      <a:pt x="2170" y="930"/>
                    </a:cubicBezTo>
                    <a:lnTo>
                      <a:pt x="2170" y="930"/>
                    </a:lnTo>
                    <a:lnTo>
                      <a:pt x="2170" y="898"/>
                    </a:lnTo>
                    <a:cubicBezTo>
                      <a:pt x="2139" y="898"/>
                      <a:pt x="2139" y="898"/>
                      <a:pt x="2139" y="898"/>
                    </a:cubicBezTo>
                    <a:lnTo>
                      <a:pt x="2139" y="868"/>
                    </a:lnTo>
                    <a:cubicBezTo>
                      <a:pt x="2108" y="868"/>
                      <a:pt x="2108" y="868"/>
                      <a:pt x="2108" y="837"/>
                    </a:cubicBezTo>
                    <a:lnTo>
                      <a:pt x="2108" y="837"/>
                    </a:lnTo>
                    <a:cubicBezTo>
                      <a:pt x="2108" y="837"/>
                      <a:pt x="2077" y="837"/>
                      <a:pt x="2077" y="806"/>
                    </a:cubicBezTo>
                    <a:cubicBezTo>
                      <a:pt x="2046" y="774"/>
                      <a:pt x="2046" y="774"/>
                      <a:pt x="2015" y="744"/>
                    </a:cubicBezTo>
                    <a:lnTo>
                      <a:pt x="2015" y="744"/>
                    </a:lnTo>
                    <a:lnTo>
                      <a:pt x="2015" y="744"/>
                    </a:lnTo>
                    <a:lnTo>
                      <a:pt x="2015" y="744"/>
                    </a:lnTo>
                    <a:cubicBezTo>
                      <a:pt x="1984" y="744"/>
                      <a:pt x="1984" y="744"/>
                      <a:pt x="1984" y="713"/>
                    </a:cubicBezTo>
                    <a:cubicBezTo>
                      <a:pt x="1953" y="713"/>
                      <a:pt x="1953" y="713"/>
                      <a:pt x="1953" y="682"/>
                    </a:cubicBezTo>
                    <a:lnTo>
                      <a:pt x="1953" y="682"/>
                    </a:lnTo>
                    <a:cubicBezTo>
                      <a:pt x="1953" y="650"/>
                      <a:pt x="1953" y="650"/>
                      <a:pt x="1953" y="650"/>
                    </a:cubicBezTo>
                    <a:lnTo>
                      <a:pt x="1953" y="650"/>
                    </a:lnTo>
                    <a:lnTo>
                      <a:pt x="1953" y="620"/>
                    </a:lnTo>
                    <a:cubicBezTo>
                      <a:pt x="1922" y="620"/>
                      <a:pt x="1922" y="620"/>
                      <a:pt x="1922" y="589"/>
                    </a:cubicBezTo>
                    <a:cubicBezTo>
                      <a:pt x="1922" y="589"/>
                      <a:pt x="1922" y="589"/>
                      <a:pt x="1891" y="558"/>
                    </a:cubicBezTo>
                    <a:cubicBezTo>
                      <a:pt x="1891" y="558"/>
                      <a:pt x="1891" y="558"/>
                      <a:pt x="1860" y="558"/>
                    </a:cubicBezTo>
                    <a:lnTo>
                      <a:pt x="1860" y="526"/>
                    </a:lnTo>
                    <a:lnTo>
                      <a:pt x="1860" y="526"/>
                    </a:lnTo>
                    <a:cubicBezTo>
                      <a:pt x="1829" y="526"/>
                      <a:pt x="1798" y="526"/>
                      <a:pt x="1798" y="496"/>
                    </a:cubicBezTo>
                    <a:cubicBezTo>
                      <a:pt x="1767" y="465"/>
                      <a:pt x="1767" y="434"/>
                      <a:pt x="1767" y="402"/>
                    </a:cubicBezTo>
                    <a:lnTo>
                      <a:pt x="1767" y="402"/>
                    </a:lnTo>
                    <a:cubicBezTo>
                      <a:pt x="1767" y="372"/>
                      <a:pt x="1767" y="372"/>
                      <a:pt x="1767" y="372"/>
                    </a:cubicBezTo>
                    <a:cubicBezTo>
                      <a:pt x="1736" y="341"/>
                      <a:pt x="1736" y="341"/>
                      <a:pt x="1736" y="341"/>
                    </a:cubicBezTo>
                    <a:cubicBezTo>
                      <a:pt x="1736" y="310"/>
                      <a:pt x="1736" y="310"/>
                      <a:pt x="1736" y="278"/>
                    </a:cubicBezTo>
                    <a:cubicBezTo>
                      <a:pt x="1736" y="278"/>
                      <a:pt x="1736" y="248"/>
                      <a:pt x="1705" y="217"/>
                    </a:cubicBezTo>
                    <a:lnTo>
                      <a:pt x="1705" y="217"/>
                    </a:lnTo>
                    <a:lnTo>
                      <a:pt x="1705" y="186"/>
                    </a:lnTo>
                    <a:lnTo>
                      <a:pt x="1705" y="186"/>
                    </a:lnTo>
                    <a:cubicBezTo>
                      <a:pt x="1674" y="217"/>
                      <a:pt x="1674" y="217"/>
                      <a:pt x="1674" y="217"/>
                    </a:cubicBezTo>
                    <a:cubicBezTo>
                      <a:pt x="1643" y="217"/>
                      <a:pt x="1643" y="186"/>
                      <a:pt x="1643" y="186"/>
                    </a:cubicBezTo>
                    <a:lnTo>
                      <a:pt x="1643" y="186"/>
                    </a:lnTo>
                    <a:cubicBezTo>
                      <a:pt x="1612" y="155"/>
                      <a:pt x="1612" y="155"/>
                      <a:pt x="1612" y="124"/>
                    </a:cubicBezTo>
                    <a:lnTo>
                      <a:pt x="1612" y="93"/>
                    </a:lnTo>
                    <a:lnTo>
                      <a:pt x="1612" y="93"/>
                    </a:lnTo>
                    <a:cubicBezTo>
                      <a:pt x="1612" y="93"/>
                      <a:pt x="1612" y="93"/>
                      <a:pt x="1612" y="61"/>
                    </a:cubicBezTo>
                    <a:cubicBezTo>
                      <a:pt x="1612" y="61"/>
                      <a:pt x="1581" y="31"/>
                      <a:pt x="1581" y="0"/>
                    </a:cubicBezTo>
                    <a:lnTo>
                      <a:pt x="1581" y="0"/>
                    </a:lnTo>
                    <a:lnTo>
                      <a:pt x="1581" y="31"/>
                    </a:lnTo>
                    <a:lnTo>
                      <a:pt x="1581" y="61"/>
                    </a:lnTo>
                    <a:lnTo>
                      <a:pt x="1581" y="61"/>
                    </a:lnTo>
                    <a:cubicBezTo>
                      <a:pt x="1581" y="93"/>
                      <a:pt x="1581" y="93"/>
                      <a:pt x="1581" y="93"/>
                    </a:cubicBezTo>
                    <a:cubicBezTo>
                      <a:pt x="1581" y="93"/>
                      <a:pt x="1581" y="93"/>
                      <a:pt x="1550" y="124"/>
                    </a:cubicBezTo>
                    <a:cubicBezTo>
                      <a:pt x="1550" y="124"/>
                      <a:pt x="1550" y="186"/>
                      <a:pt x="1581" y="217"/>
                    </a:cubicBezTo>
                    <a:cubicBezTo>
                      <a:pt x="1581" y="248"/>
                      <a:pt x="1581" y="278"/>
                      <a:pt x="1550" y="278"/>
                    </a:cubicBezTo>
                    <a:cubicBezTo>
                      <a:pt x="1550" y="278"/>
                      <a:pt x="1550" y="278"/>
                      <a:pt x="1550" y="310"/>
                    </a:cubicBezTo>
                    <a:cubicBezTo>
                      <a:pt x="1550" y="341"/>
                      <a:pt x="1519" y="372"/>
                      <a:pt x="1519" y="402"/>
                    </a:cubicBezTo>
                    <a:lnTo>
                      <a:pt x="1519" y="402"/>
                    </a:lnTo>
                    <a:cubicBezTo>
                      <a:pt x="1488" y="402"/>
                      <a:pt x="1457" y="434"/>
                      <a:pt x="1457" y="434"/>
                    </a:cubicBezTo>
                    <a:lnTo>
                      <a:pt x="1457" y="434"/>
                    </a:lnTo>
                    <a:cubicBezTo>
                      <a:pt x="1426" y="402"/>
                      <a:pt x="1395" y="402"/>
                      <a:pt x="1395" y="372"/>
                    </a:cubicBezTo>
                    <a:lnTo>
                      <a:pt x="1395" y="372"/>
                    </a:lnTo>
                    <a:cubicBezTo>
                      <a:pt x="1364" y="372"/>
                      <a:pt x="1364" y="372"/>
                      <a:pt x="1364" y="372"/>
                    </a:cubicBezTo>
                    <a:lnTo>
                      <a:pt x="1333" y="372"/>
                    </a:lnTo>
                    <a:lnTo>
                      <a:pt x="1302" y="341"/>
                    </a:lnTo>
                    <a:cubicBezTo>
                      <a:pt x="1271" y="310"/>
                      <a:pt x="1271" y="310"/>
                      <a:pt x="1271" y="310"/>
                    </a:cubicBezTo>
                    <a:cubicBezTo>
                      <a:pt x="1240" y="278"/>
                      <a:pt x="1209" y="248"/>
                      <a:pt x="1178" y="217"/>
                    </a:cubicBezTo>
                    <a:lnTo>
                      <a:pt x="1178" y="186"/>
                    </a:lnTo>
                    <a:cubicBezTo>
                      <a:pt x="1178" y="186"/>
                      <a:pt x="1178" y="186"/>
                      <a:pt x="1178" y="155"/>
                    </a:cubicBezTo>
                    <a:lnTo>
                      <a:pt x="1209" y="124"/>
                    </a:lnTo>
                    <a:cubicBezTo>
                      <a:pt x="1209" y="93"/>
                      <a:pt x="1209" y="93"/>
                      <a:pt x="1240" y="93"/>
                    </a:cubicBezTo>
                    <a:lnTo>
                      <a:pt x="1240" y="93"/>
                    </a:lnTo>
                    <a:cubicBezTo>
                      <a:pt x="1240" y="93"/>
                      <a:pt x="1240" y="93"/>
                      <a:pt x="1271" y="93"/>
                    </a:cubicBezTo>
                    <a:lnTo>
                      <a:pt x="1271" y="93"/>
                    </a:lnTo>
                    <a:lnTo>
                      <a:pt x="1271" y="61"/>
                    </a:lnTo>
                    <a:cubicBezTo>
                      <a:pt x="1240" y="61"/>
                      <a:pt x="1240" y="61"/>
                      <a:pt x="1240" y="61"/>
                    </a:cubicBezTo>
                    <a:lnTo>
                      <a:pt x="1209" y="61"/>
                    </a:lnTo>
                    <a:cubicBezTo>
                      <a:pt x="1178" y="61"/>
                      <a:pt x="1178" y="61"/>
                      <a:pt x="1178" y="61"/>
                    </a:cubicBezTo>
                    <a:lnTo>
                      <a:pt x="1147" y="61"/>
                    </a:lnTo>
                    <a:cubicBezTo>
                      <a:pt x="1147" y="61"/>
                      <a:pt x="1116" y="61"/>
                      <a:pt x="1116" y="31"/>
                    </a:cubicBezTo>
                    <a:cubicBezTo>
                      <a:pt x="1116" y="61"/>
                      <a:pt x="1116" y="61"/>
                      <a:pt x="1085" y="61"/>
                    </a:cubicBezTo>
                    <a:cubicBezTo>
                      <a:pt x="1085" y="61"/>
                      <a:pt x="1085" y="31"/>
                      <a:pt x="1054" y="31"/>
                    </a:cubicBezTo>
                    <a:lnTo>
                      <a:pt x="1054" y="61"/>
                    </a:lnTo>
                    <a:lnTo>
                      <a:pt x="1023" y="93"/>
                    </a:lnTo>
                    <a:cubicBezTo>
                      <a:pt x="1023" y="93"/>
                      <a:pt x="1023" y="61"/>
                      <a:pt x="992" y="61"/>
                    </a:cubicBezTo>
                    <a:cubicBezTo>
                      <a:pt x="992" y="61"/>
                      <a:pt x="992" y="61"/>
                      <a:pt x="961" y="61"/>
                    </a:cubicBezTo>
                    <a:lnTo>
                      <a:pt x="961" y="93"/>
                    </a:lnTo>
                    <a:cubicBezTo>
                      <a:pt x="961" y="93"/>
                      <a:pt x="961" y="124"/>
                      <a:pt x="930" y="124"/>
                    </a:cubicBezTo>
                    <a:cubicBezTo>
                      <a:pt x="930" y="155"/>
                      <a:pt x="930" y="155"/>
                      <a:pt x="900" y="155"/>
                    </a:cubicBezTo>
                    <a:lnTo>
                      <a:pt x="900" y="155"/>
                    </a:lnTo>
                    <a:lnTo>
                      <a:pt x="900" y="186"/>
                    </a:lnTo>
                    <a:cubicBezTo>
                      <a:pt x="900" y="217"/>
                      <a:pt x="900" y="217"/>
                      <a:pt x="900" y="217"/>
                    </a:cubicBezTo>
                    <a:cubicBezTo>
                      <a:pt x="900" y="278"/>
                      <a:pt x="900" y="278"/>
                      <a:pt x="900" y="278"/>
                    </a:cubicBezTo>
                    <a:cubicBezTo>
                      <a:pt x="868" y="248"/>
                      <a:pt x="868" y="248"/>
                      <a:pt x="868" y="248"/>
                    </a:cubicBezTo>
                    <a:lnTo>
                      <a:pt x="868" y="248"/>
                    </a:lnTo>
                    <a:cubicBezTo>
                      <a:pt x="837" y="248"/>
                      <a:pt x="837" y="248"/>
                      <a:pt x="837" y="248"/>
                    </a:cubicBezTo>
                    <a:lnTo>
                      <a:pt x="837" y="248"/>
                    </a:lnTo>
                    <a:lnTo>
                      <a:pt x="806" y="248"/>
                    </a:lnTo>
                    <a:lnTo>
                      <a:pt x="806" y="248"/>
                    </a:lnTo>
                    <a:lnTo>
                      <a:pt x="806" y="248"/>
                    </a:lnTo>
                    <a:cubicBezTo>
                      <a:pt x="775" y="248"/>
                      <a:pt x="775" y="248"/>
                      <a:pt x="775" y="248"/>
                    </a:cubicBezTo>
                    <a:lnTo>
                      <a:pt x="775" y="217"/>
                    </a:lnTo>
                    <a:lnTo>
                      <a:pt x="775" y="217"/>
                    </a:lnTo>
                    <a:cubicBezTo>
                      <a:pt x="775" y="186"/>
                      <a:pt x="744" y="186"/>
                      <a:pt x="744" y="186"/>
                    </a:cubicBezTo>
                    <a:cubicBezTo>
                      <a:pt x="744" y="186"/>
                      <a:pt x="744" y="186"/>
                      <a:pt x="713" y="186"/>
                    </a:cubicBezTo>
                    <a:cubicBezTo>
                      <a:pt x="713" y="186"/>
                      <a:pt x="713" y="186"/>
                      <a:pt x="682" y="186"/>
                    </a:cubicBezTo>
                    <a:cubicBezTo>
                      <a:pt x="682" y="186"/>
                      <a:pt x="682" y="217"/>
                      <a:pt x="682" y="248"/>
                    </a:cubicBezTo>
                    <a:cubicBezTo>
                      <a:pt x="682" y="248"/>
                      <a:pt x="652" y="248"/>
                      <a:pt x="652" y="278"/>
                    </a:cubicBezTo>
                    <a:lnTo>
                      <a:pt x="652" y="278"/>
                    </a:lnTo>
                    <a:cubicBezTo>
                      <a:pt x="652" y="278"/>
                      <a:pt x="652" y="278"/>
                      <a:pt x="620" y="310"/>
                    </a:cubicBezTo>
                    <a:lnTo>
                      <a:pt x="620" y="310"/>
                    </a:lnTo>
                    <a:cubicBezTo>
                      <a:pt x="620" y="310"/>
                      <a:pt x="620" y="310"/>
                      <a:pt x="589" y="310"/>
                    </a:cubicBezTo>
                    <a:lnTo>
                      <a:pt x="589" y="310"/>
                    </a:lnTo>
                    <a:cubicBezTo>
                      <a:pt x="589" y="310"/>
                      <a:pt x="589" y="310"/>
                      <a:pt x="558" y="310"/>
                    </a:cubicBezTo>
                    <a:cubicBezTo>
                      <a:pt x="558" y="341"/>
                      <a:pt x="558" y="372"/>
                      <a:pt x="558" y="372"/>
                    </a:cubicBezTo>
                    <a:cubicBezTo>
                      <a:pt x="558" y="526"/>
                      <a:pt x="558" y="526"/>
                      <a:pt x="558" y="526"/>
                    </a:cubicBezTo>
                    <a:cubicBezTo>
                      <a:pt x="528" y="402"/>
                      <a:pt x="528" y="402"/>
                      <a:pt x="528" y="402"/>
                    </a:cubicBezTo>
                    <a:cubicBezTo>
                      <a:pt x="528" y="372"/>
                      <a:pt x="528" y="372"/>
                      <a:pt x="496" y="372"/>
                    </a:cubicBezTo>
                    <a:lnTo>
                      <a:pt x="496" y="372"/>
                    </a:lnTo>
                    <a:lnTo>
                      <a:pt x="496" y="372"/>
                    </a:lnTo>
                    <a:lnTo>
                      <a:pt x="496" y="372"/>
                    </a:lnTo>
                    <a:lnTo>
                      <a:pt x="496" y="372"/>
                    </a:lnTo>
                    <a:lnTo>
                      <a:pt x="496" y="402"/>
                    </a:lnTo>
                    <a:cubicBezTo>
                      <a:pt x="496" y="434"/>
                      <a:pt x="496" y="434"/>
                      <a:pt x="465" y="465"/>
                    </a:cubicBezTo>
                    <a:lnTo>
                      <a:pt x="465" y="465"/>
                    </a:lnTo>
                    <a:cubicBezTo>
                      <a:pt x="465" y="465"/>
                      <a:pt x="434" y="496"/>
                      <a:pt x="404" y="526"/>
                    </a:cubicBezTo>
                    <a:cubicBezTo>
                      <a:pt x="404" y="558"/>
                      <a:pt x="404" y="558"/>
                      <a:pt x="372" y="558"/>
                    </a:cubicBezTo>
                    <a:lnTo>
                      <a:pt x="372" y="558"/>
                    </a:lnTo>
                    <a:lnTo>
                      <a:pt x="372" y="558"/>
                    </a:lnTo>
                    <a:cubicBezTo>
                      <a:pt x="341" y="558"/>
                      <a:pt x="341" y="558"/>
                      <a:pt x="341" y="558"/>
                    </a:cubicBezTo>
                    <a:cubicBezTo>
                      <a:pt x="310" y="558"/>
                      <a:pt x="310" y="558"/>
                      <a:pt x="310" y="558"/>
                    </a:cubicBezTo>
                    <a:cubicBezTo>
                      <a:pt x="280" y="558"/>
                      <a:pt x="280" y="589"/>
                      <a:pt x="248" y="589"/>
                    </a:cubicBezTo>
                    <a:cubicBezTo>
                      <a:pt x="248" y="620"/>
                      <a:pt x="217" y="620"/>
                      <a:pt x="217" y="620"/>
                    </a:cubicBezTo>
                    <a:cubicBezTo>
                      <a:pt x="186" y="620"/>
                      <a:pt x="186" y="620"/>
                      <a:pt x="186" y="620"/>
                    </a:cubicBezTo>
                    <a:lnTo>
                      <a:pt x="186" y="620"/>
                    </a:lnTo>
                    <a:lnTo>
                      <a:pt x="156" y="620"/>
                    </a:lnTo>
                    <a:lnTo>
                      <a:pt x="156" y="620"/>
                    </a:lnTo>
                    <a:cubicBezTo>
                      <a:pt x="124" y="650"/>
                      <a:pt x="93" y="682"/>
                      <a:pt x="62" y="682"/>
                    </a:cubicBezTo>
                    <a:cubicBezTo>
                      <a:pt x="62" y="682"/>
                      <a:pt x="62" y="682"/>
                      <a:pt x="62" y="713"/>
                    </a:cubicBezTo>
                    <a:cubicBezTo>
                      <a:pt x="62" y="713"/>
                      <a:pt x="62" y="713"/>
                      <a:pt x="32" y="713"/>
                    </a:cubicBezTo>
                    <a:lnTo>
                      <a:pt x="32" y="713"/>
                    </a:lnTo>
                    <a:cubicBezTo>
                      <a:pt x="32" y="744"/>
                      <a:pt x="32" y="744"/>
                      <a:pt x="32" y="744"/>
                    </a:cubicBezTo>
                    <a:cubicBezTo>
                      <a:pt x="32" y="774"/>
                      <a:pt x="32" y="774"/>
                      <a:pt x="0" y="806"/>
                    </a:cubicBezTo>
                    <a:lnTo>
                      <a:pt x="0" y="806"/>
                    </a:lnTo>
                    <a:cubicBezTo>
                      <a:pt x="0" y="837"/>
                      <a:pt x="0" y="837"/>
                      <a:pt x="32" y="868"/>
                    </a:cubicBezTo>
                    <a:cubicBezTo>
                      <a:pt x="32" y="868"/>
                      <a:pt x="62" y="898"/>
                      <a:pt x="62" y="930"/>
                    </a:cubicBezTo>
                    <a:cubicBezTo>
                      <a:pt x="32" y="930"/>
                      <a:pt x="32" y="961"/>
                      <a:pt x="32" y="961"/>
                    </a:cubicBezTo>
                    <a:cubicBezTo>
                      <a:pt x="32" y="961"/>
                      <a:pt x="32" y="961"/>
                      <a:pt x="0" y="961"/>
                    </a:cubicBezTo>
                    <a:cubicBezTo>
                      <a:pt x="0" y="992"/>
                      <a:pt x="32" y="992"/>
                      <a:pt x="32" y="992"/>
                    </a:cubicBezTo>
                    <a:cubicBezTo>
                      <a:pt x="32" y="992"/>
                      <a:pt x="32" y="1022"/>
                      <a:pt x="32" y="1054"/>
                    </a:cubicBezTo>
                    <a:lnTo>
                      <a:pt x="62" y="1085"/>
                    </a:lnTo>
                    <a:cubicBezTo>
                      <a:pt x="62" y="1116"/>
                      <a:pt x="93" y="1116"/>
                      <a:pt x="93" y="1146"/>
                    </a:cubicBezTo>
                    <a:lnTo>
                      <a:pt x="93" y="1209"/>
                    </a:lnTo>
                    <a:cubicBezTo>
                      <a:pt x="93" y="1209"/>
                      <a:pt x="93" y="1240"/>
                      <a:pt x="124" y="1302"/>
                    </a:cubicBezTo>
                    <a:lnTo>
                      <a:pt x="124" y="1302"/>
                    </a:lnTo>
                    <a:cubicBezTo>
                      <a:pt x="124" y="1333"/>
                      <a:pt x="124" y="1364"/>
                      <a:pt x="124" y="1364"/>
                    </a:cubicBezTo>
                    <a:cubicBezTo>
                      <a:pt x="124" y="1394"/>
                      <a:pt x="124" y="1394"/>
                      <a:pt x="124" y="1394"/>
                    </a:cubicBezTo>
                    <a:cubicBezTo>
                      <a:pt x="124" y="1426"/>
                      <a:pt x="124" y="1426"/>
                      <a:pt x="93" y="1426"/>
                    </a:cubicBezTo>
                    <a:cubicBezTo>
                      <a:pt x="93" y="1457"/>
                      <a:pt x="124" y="1457"/>
                      <a:pt x="124" y="1457"/>
                    </a:cubicBezTo>
                    <a:lnTo>
                      <a:pt x="124" y="1487"/>
                    </a:lnTo>
                    <a:cubicBezTo>
                      <a:pt x="156" y="1487"/>
                      <a:pt x="186" y="1487"/>
                      <a:pt x="186" y="1487"/>
                    </a:cubicBezTo>
                    <a:cubicBezTo>
                      <a:pt x="186" y="1487"/>
                      <a:pt x="186" y="1487"/>
                      <a:pt x="217" y="1487"/>
                    </a:cubicBezTo>
                    <a:lnTo>
                      <a:pt x="217" y="1487"/>
                    </a:lnTo>
                    <a:lnTo>
                      <a:pt x="248" y="1487"/>
                    </a:lnTo>
                    <a:lnTo>
                      <a:pt x="248" y="1487"/>
                    </a:lnTo>
                    <a:cubicBezTo>
                      <a:pt x="248" y="1457"/>
                      <a:pt x="310" y="1426"/>
                      <a:pt x="372" y="1426"/>
                    </a:cubicBezTo>
                    <a:cubicBezTo>
                      <a:pt x="372" y="1426"/>
                      <a:pt x="372" y="1426"/>
                      <a:pt x="404" y="1426"/>
                    </a:cubicBezTo>
                    <a:cubicBezTo>
                      <a:pt x="434" y="1426"/>
                      <a:pt x="465" y="1426"/>
                      <a:pt x="465" y="1426"/>
                    </a:cubicBezTo>
                    <a:lnTo>
                      <a:pt x="465" y="1426"/>
                    </a:lnTo>
                    <a:cubicBezTo>
                      <a:pt x="465" y="1426"/>
                      <a:pt x="496" y="1426"/>
                      <a:pt x="528" y="1426"/>
                    </a:cubicBezTo>
                    <a:lnTo>
                      <a:pt x="528" y="1426"/>
                    </a:lnTo>
                    <a:cubicBezTo>
                      <a:pt x="528" y="1426"/>
                      <a:pt x="528" y="1426"/>
                      <a:pt x="558" y="1426"/>
                    </a:cubicBezTo>
                    <a:cubicBezTo>
                      <a:pt x="558" y="1394"/>
                      <a:pt x="558" y="1394"/>
                      <a:pt x="558" y="1394"/>
                    </a:cubicBezTo>
                    <a:cubicBezTo>
                      <a:pt x="558" y="1394"/>
                      <a:pt x="558" y="1394"/>
                      <a:pt x="558" y="1364"/>
                    </a:cubicBezTo>
                    <a:cubicBezTo>
                      <a:pt x="558" y="1364"/>
                      <a:pt x="589" y="1333"/>
                      <a:pt x="652" y="1333"/>
                    </a:cubicBezTo>
                    <a:lnTo>
                      <a:pt x="652" y="1333"/>
                    </a:lnTo>
                    <a:cubicBezTo>
                      <a:pt x="682" y="1333"/>
                      <a:pt x="713" y="1302"/>
                      <a:pt x="775" y="1302"/>
                    </a:cubicBezTo>
                    <a:lnTo>
                      <a:pt x="806" y="1302"/>
                    </a:lnTo>
                    <a:cubicBezTo>
                      <a:pt x="806" y="1270"/>
                      <a:pt x="837" y="1270"/>
                      <a:pt x="837" y="1270"/>
                    </a:cubicBezTo>
                    <a:cubicBezTo>
                      <a:pt x="868" y="1270"/>
                      <a:pt x="868" y="1270"/>
                      <a:pt x="868" y="1270"/>
                    </a:cubicBezTo>
                    <a:lnTo>
                      <a:pt x="900" y="1270"/>
                    </a:lnTo>
                    <a:lnTo>
                      <a:pt x="900" y="1270"/>
                    </a:lnTo>
                    <a:lnTo>
                      <a:pt x="930" y="1270"/>
                    </a:lnTo>
                    <a:lnTo>
                      <a:pt x="961" y="1270"/>
                    </a:lnTo>
                    <a:cubicBezTo>
                      <a:pt x="992" y="1270"/>
                      <a:pt x="992" y="1270"/>
                      <a:pt x="1023" y="1270"/>
                    </a:cubicBezTo>
                    <a:cubicBezTo>
                      <a:pt x="1023" y="1302"/>
                      <a:pt x="1054" y="1302"/>
                      <a:pt x="1085" y="1302"/>
                    </a:cubicBezTo>
                    <a:cubicBezTo>
                      <a:pt x="1116" y="1302"/>
                      <a:pt x="1147" y="1333"/>
                      <a:pt x="1147" y="1364"/>
                    </a:cubicBezTo>
                    <a:lnTo>
                      <a:pt x="1178" y="1364"/>
                    </a:lnTo>
                    <a:cubicBezTo>
                      <a:pt x="1178" y="1394"/>
                      <a:pt x="1209" y="1426"/>
                      <a:pt x="1209" y="1457"/>
                    </a:cubicBezTo>
                    <a:cubicBezTo>
                      <a:pt x="1209" y="1457"/>
                      <a:pt x="1209" y="1457"/>
                      <a:pt x="1240" y="1457"/>
                    </a:cubicBezTo>
                    <a:cubicBezTo>
                      <a:pt x="1240" y="1426"/>
                      <a:pt x="1271" y="1394"/>
                      <a:pt x="1302" y="1394"/>
                    </a:cubicBezTo>
                    <a:lnTo>
                      <a:pt x="1302" y="1364"/>
                    </a:lnTo>
                    <a:cubicBezTo>
                      <a:pt x="1302" y="1333"/>
                      <a:pt x="1302" y="1333"/>
                      <a:pt x="1302" y="1333"/>
                    </a:cubicBezTo>
                    <a:cubicBezTo>
                      <a:pt x="1364" y="1333"/>
                      <a:pt x="1364" y="1333"/>
                      <a:pt x="1364" y="1333"/>
                    </a:cubicBezTo>
                    <a:cubicBezTo>
                      <a:pt x="1364" y="1364"/>
                      <a:pt x="1364" y="1364"/>
                      <a:pt x="1364" y="1364"/>
                    </a:cubicBezTo>
                    <a:cubicBezTo>
                      <a:pt x="1364" y="1394"/>
                      <a:pt x="1364" y="1394"/>
                      <a:pt x="1364" y="1426"/>
                    </a:cubicBezTo>
                    <a:lnTo>
                      <a:pt x="1364" y="1426"/>
                    </a:lnTo>
                    <a:cubicBezTo>
                      <a:pt x="1364" y="1457"/>
                      <a:pt x="1395" y="1487"/>
                      <a:pt x="1395" y="1487"/>
                    </a:cubicBezTo>
                    <a:cubicBezTo>
                      <a:pt x="1395" y="1518"/>
                      <a:pt x="1395" y="1518"/>
                      <a:pt x="1395" y="1518"/>
                    </a:cubicBezTo>
                    <a:lnTo>
                      <a:pt x="1426" y="1550"/>
                    </a:lnTo>
                    <a:cubicBezTo>
                      <a:pt x="1457" y="1581"/>
                      <a:pt x="1457" y="1611"/>
                      <a:pt x="1457" y="1642"/>
                    </a:cubicBezTo>
                    <a:lnTo>
                      <a:pt x="1457" y="1642"/>
                    </a:lnTo>
                    <a:lnTo>
                      <a:pt x="1488" y="1674"/>
                    </a:lnTo>
                    <a:cubicBezTo>
                      <a:pt x="1488" y="1674"/>
                      <a:pt x="1488" y="1705"/>
                      <a:pt x="1519" y="1705"/>
                    </a:cubicBezTo>
                    <a:cubicBezTo>
                      <a:pt x="1519" y="1705"/>
                      <a:pt x="1519" y="1705"/>
                      <a:pt x="1550" y="1705"/>
                    </a:cubicBezTo>
                    <a:cubicBezTo>
                      <a:pt x="1581" y="1705"/>
                      <a:pt x="1581" y="1705"/>
                      <a:pt x="1581" y="1705"/>
                    </a:cubicBezTo>
                    <a:lnTo>
                      <a:pt x="1581" y="1705"/>
                    </a:lnTo>
                    <a:cubicBezTo>
                      <a:pt x="1612" y="1705"/>
                      <a:pt x="1612" y="1705"/>
                      <a:pt x="1643" y="1735"/>
                    </a:cubicBezTo>
                    <a:lnTo>
                      <a:pt x="1643" y="1735"/>
                    </a:lnTo>
                    <a:cubicBezTo>
                      <a:pt x="1643" y="1735"/>
                      <a:pt x="1643" y="1735"/>
                      <a:pt x="1674" y="1735"/>
                    </a:cubicBezTo>
                    <a:lnTo>
                      <a:pt x="1674" y="1705"/>
                    </a:lnTo>
                    <a:cubicBezTo>
                      <a:pt x="1705" y="1705"/>
                      <a:pt x="1705" y="1705"/>
                      <a:pt x="1736" y="1705"/>
                    </a:cubicBezTo>
                    <a:lnTo>
                      <a:pt x="1736" y="1705"/>
                    </a:lnTo>
                    <a:lnTo>
                      <a:pt x="1736" y="1705"/>
                    </a:lnTo>
                    <a:cubicBezTo>
                      <a:pt x="1767" y="1705"/>
                      <a:pt x="1767" y="1705"/>
                      <a:pt x="1798" y="1735"/>
                    </a:cubicBezTo>
                    <a:lnTo>
                      <a:pt x="1798" y="1735"/>
                    </a:lnTo>
                    <a:cubicBezTo>
                      <a:pt x="1829" y="1735"/>
                      <a:pt x="1829" y="1705"/>
                      <a:pt x="1860" y="1705"/>
                    </a:cubicBezTo>
                    <a:lnTo>
                      <a:pt x="1860" y="1705"/>
                    </a:lnTo>
                    <a:cubicBezTo>
                      <a:pt x="1860" y="1674"/>
                      <a:pt x="1891" y="1674"/>
                      <a:pt x="1922" y="1674"/>
                    </a:cubicBezTo>
                    <a:lnTo>
                      <a:pt x="1922" y="1674"/>
                    </a:lnTo>
                    <a:lnTo>
                      <a:pt x="1922" y="1674"/>
                    </a:lnTo>
                    <a:cubicBezTo>
                      <a:pt x="1953" y="1674"/>
                      <a:pt x="1953" y="1674"/>
                      <a:pt x="1953" y="1674"/>
                    </a:cubicBezTo>
                    <a:cubicBezTo>
                      <a:pt x="1984" y="1674"/>
                      <a:pt x="1984" y="1674"/>
                      <a:pt x="1984" y="1674"/>
                    </a:cubicBezTo>
                    <a:cubicBezTo>
                      <a:pt x="1984" y="1674"/>
                      <a:pt x="1984" y="1674"/>
                      <a:pt x="1984" y="1642"/>
                    </a:cubicBezTo>
                    <a:lnTo>
                      <a:pt x="1984" y="1642"/>
                    </a:lnTo>
                    <a:cubicBezTo>
                      <a:pt x="1984" y="1642"/>
                      <a:pt x="1984" y="1611"/>
                      <a:pt x="1984" y="1581"/>
                    </a:cubicBezTo>
                    <a:cubicBezTo>
                      <a:pt x="2015" y="1518"/>
                      <a:pt x="2046" y="1487"/>
                      <a:pt x="2046" y="1457"/>
                    </a:cubicBezTo>
                    <a:lnTo>
                      <a:pt x="2046" y="1426"/>
                    </a:lnTo>
                    <a:lnTo>
                      <a:pt x="2046" y="1426"/>
                    </a:lnTo>
                    <a:cubicBezTo>
                      <a:pt x="2046" y="1394"/>
                      <a:pt x="2077" y="1364"/>
                      <a:pt x="2108" y="1364"/>
                    </a:cubicBezTo>
                    <a:cubicBezTo>
                      <a:pt x="2108" y="1333"/>
                      <a:pt x="2108" y="1333"/>
                      <a:pt x="2139" y="1333"/>
                    </a:cubicBezTo>
                    <a:cubicBezTo>
                      <a:pt x="2139" y="1302"/>
                      <a:pt x="2139" y="1270"/>
                      <a:pt x="2139" y="1270"/>
                    </a:cubicBezTo>
                    <a:cubicBezTo>
                      <a:pt x="2170" y="1240"/>
                      <a:pt x="2170" y="1209"/>
                      <a:pt x="2170" y="1209"/>
                    </a:cubicBezTo>
                    <a:cubicBezTo>
                      <a:pt x="2170" y="1209"/>
                      <a:pt x="2170" y="1146"/>
                      <a:pt x="2170" y="1116"/>
                    </a:cubicBezTo>
                    <a:lnTo>
                      <a:pt x="2170" y="1116"/>
                    </a:lnTo>
                    <a:lnTo>
                      <a:pt x="2170" y="1085"/>
                    </a:lnTo>
                    <a:cubicBezTo>
                      <a:pt x="2170" y="1085"/>
                      <a:pt x="2170" y="1085"/>
                      <a:pt x="2170" y="1054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46" name="Freeform 143"/>
              <p:cNvSpPr>
                <a:spLocks noChangeArrowheads="1"/>
              </p:cNvSpPr>
              <p:nvPr/>
            </p:nvSpPr>
            <p:spPr bwMode="auto">
              <a:xfrm>
                <a:off x="5565775" y="2538413"/>
                <a:ext cx="201613" cy="246062"/>
              </a:xfrm>
              <a:custGeom>
                <a:avLst/>
                <a:gdLst>
                  <a:gd name="T0" fmla="*/ 465 w 559"/>
                  <a:gd name="T1" fmla="*/ 403 h 683"/>
                  <a:gd name="T2" fmla="*/ 434 w 559"/>
                  <a:gd name="T3" fmla="*/ 372 h 683"/>
                  <a:gd name="T4" fmla="*/ 434 w 559"/>
                  <a:gd name="T5" fmla="*/ 310 h 683"/>
                  <a:gd name="T6" fmla="*/ 404 w 559"/>
                  <a:gd name="T7" fmla="*/ 279 h 683"/>
                  <a:gd name="T8" fmla="*/ 372 w 559"/>
                  <a:gd name="T9" fmla="*/ 279 h 683"/>
                  <a:gd name="T10" fmla="*/ 341 w 559"/>
                  <a:gd name="T11" fmla="*/ 248 h 683"/>
                  <a:gd name="T12" fmla="*/ 341 w 559"/>
                  <a:gd name="T13" fmla="*/ 217 h 683"/>
                  <a:gd name="T14" fmla="*/ 341 w 559"/>
                  <a:gd name="T15" fmla="*/ 217 h 683"/>
                  <a:gd name="T16" fmla="*/ 280 w 559"/>
                  <a:gd name="T17" fmla="*/ 186 h 683"/>
                  <a:gd name="T18" fmla="*/ 217 w 559"/>
                  <a:gd name="T19" fmla="*/ 124 h 683"/>
                  <a:gd name="T20" fmla="*/ 155 w 559"/>
                  <a:gd name="T21" fmla="*/ 62 h 683"/>
                  <a:gd name="T22" fmla="*/ 124 w 559"/>
                  <a:gd name="T23" fmla="*/ 31 h 683"/>
                  <a:gd name="T24" fmla="*/ 93 w 559"/>
                  <a:gd name="T25" fmla="*/ 0 h 683"/>
                  <a:gd name="T26" fmla="*/ 93 w 559"/>
                  <a:gd name="T27" fmla="*/ 0 h 683"/>
                  <a:gd name="T28" fmla="*/ 32 w 559"/>
                  <a:gd name="T29" fmla="*/ 0 h 683"/>
                  <a:gd name="T30" fmla="*/ 0 w 559"/>
                  <a:gd name="T31" fmla="*/ 0 h 683"/>
                  <a:gd name="T32" fmla="*/ 32 w 559"/>
                  <a:gd name="T33" fmla="*/ 31 h 683"/>
                  <a:gd name="T34" fmla="*/ 63 w 559"/>
                  <a:gd name="T35" fmla="*/ 62 h 683"/>
                  <a:gd name="T36" fmla="*/ 93 w 559"/>
                  <a:gd name="T37" fmla="*/ 93 h 683"/>
                  <a:gd name="T38" fmla="*/ 124 w 559"/>
                  <a:gd name="T39" fmla="*/ 155 h 683"/>
                  <a:gd name="T40" fmla="*/ 187 w 559"/>
                  <a:gd name="T41" fmla="*/ 186 h 683"/>
                  <a:gd name="T42" fmla="*/ 217 w 559"/>
                  <a:gd name="T43" fmla="*/ 248 h 683"/>
                  <a:gd name="T44" fmla="*/ 217 w 559"/>
                  <a:gd name="T45" fmla="*/ 279 h 683"/>
                  <a:gd name="T46" fmla="*/ 310 w 559"/>
                  <a:gd name="T47" fmla="*/ 403 h 683"/>
                  <a:gd name="T48" fmla="*/ 372 w 559"/>
                  <a:gd name="T49" fmla="*/ 527 h 683"/>
                  <a:gd name="T50" fmla="*/ 434 w 559"/>
                  <a:gd name="T51" fmla="*/ 589 h 683"/>
                  <a:gd name="T52" fmla="*/ 465 w 559"/>
                  <a:gd name="T53" fmla="*/ 620 h 683"/>
                  <a:gd name="T54" fmla="*/ 496 w 559"/>
                  <a:gd name="T55" fmla="*/ 651 h 683"/>
                  <a:gd name="T56" fmla="*/ 528 w 559"/>
                  <a:gd name="T57" fmla="*/ 651 h 683"/>
                  <a:gd name="T58" fmla="*/ 558 w 559"/>
                  <a:gd name="T59" fmla="*/ 651 h 683"/>
                  <a:gd name="T60" fmla="*/ 558 w 559"/>
                  <a:gd name="T61" fmla="*/ 589 h 683"/>
                  <a:gd name="T62" fmla="*/ 558 w 559"/>
                  <a:gd name="T63" fmla="*/ 558 h 683"/>
                  <a:gd name="T64" fmla="*/ 528 w 559"/>
                  <a:gd name="T65" fmla="*/ 527 h 683"/>
                  <a:gd name="T66" fmla="*/ 528 w 559"/>
                  <a:gd name="T67" fmla="*/ 496 h 683"/>
                  <a:gd name="T68" fmla="*/ 496 w 559"/>
                  <a:gd name="T69" fmla="*/ 465 h 6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59" h="683">
                    <a:moveTo>
                      <a:pt x="465" y="403"/>
                    </a:moveTo>
                    <a:lnTo>
                      <a:pt x="465" y="403"/>
                    </a:lnTo>
                    <a:lnTo>
                      <a:pt x="465" y="403"/>
                    </a:lnTo>
                    <a:cubicBezTo>
                      <a:pt x="465" y="403"/>
                      <a:pt x="434" y="403"/>
                      <a:pt x="434" y="372"/>
                    </a:cubicBezTo>
                    <a:cubicBezTo>
                      <a:pt x="434" y="372"/>
                      <a:pt x="434" y="372"/>
                      <a:pt x="434" y="341"/>
                    </a:cubicBezTo>
                    <a:cubicBezTo>
                      <a:pt x="434" y="341"/>
                      <a:pt x="404" y="341"/>
                      <a:pt x="434" y="310"/>
                    </a:cubicBezTo>
                    <a:lnTo>
                      <a:pt x="434" y="310"/>
                    </a:lnTo>
                    <a:cubicBezTo>
                      <a:pt x="404" y="310"/>
                      <a:pt x="404" y="310"/>
                      <a:pt x="404" y="279"/>
                    </a:cubicBezTo>
                    <a:lnTo>
                      <a:pt x="404" y="279"/>
                    </a:lnTo>
                    <a:lnTo>
                      <a:pt x="372" y="279"/>
                    </a:lnTo>
                    <a:lnTo>
                      <a:pt x="372" y="279"/>
                    </a:lnTo>
                    <a:cubicBezTo>
                      <a:pt x="341" y="248"/>
                      <a:pt x="341" y="248"/>
                      <a:pt x="341" y="248"/>
                    </a:cubicBezTo>
                    <a:lnTo>
                      <a:pt x="341" y="248"/>
                    </a:lnTo>
                    <a:lnTo>
                      <a:pt x="341" y="217"/>
                    </a:lnTo>
                    <a:lnTo>
                      <a:pt x="341" y="217"/>
                    </a:lnTo>
                    <a:lnTo>
                      <a:pt x="341" y="217"/>
                    </a:lnTo>
                    <a:cubicBezTo>
                      <a:pt x="310" y="217"/>
                      <a:pt x="310" y="186"/>
                      <a:pt x="310" y="186"/>
                    </a:cubicBezTo>
                    <a:cubicBezTo>
                      <a:pt x="280" y="186"/>
                      <a:pt x="280" y="186"/>
                      <a:pt x="280" y="186"/>
                    </a:cubicBezTo>
                    <a:cubicBezTo>
                      <a:pt x="280" y="186"/>
                      <a:pt x="248" y="186"/>
                      <a:pt x="217" y="186"/>
                    </a:cubicBezTo>
                    <a:cubicBezTo>
                      <a:pt x="217" y="155"/>
                      <a:pt x="217" y="155"/>
                      <a:pt x="217" y="124"/>
                    </a:cubicBezTo>
                    <a:lnTo>
                      <a:pt x="217" y="124"/>
                    </a:lnTo>
                    <a:cubicBezTo>
                      <a:pt x="187" y="124"/>
                      <a:pt x="155" y="93"/>
                      <a:pt x="155" y="62"/>
                    </a:cubicBezTo>
                    <a:cubicBezTo>
                      <a:pt x="124" y="62"/>
                      <a:pt x="124" y="62"/>
                      <a:pt x="124" y="31"/>
                    </a:cubicBezTo>
                    <a:lnTo>
                      <a:pt x="124" y="31"/>
                    </a:lnTo>
                    <a:cubicBezTo>
                      <a:pt x="124" y="31"/>
                      <a:pt x="124" y="31"/>
                      <a:pt x="93" y="0"/>
                    </a:cubicBezTo>
                    <a:lnTo>
                      <a:pt x="93" y="0"/>
                    </a:lnTo>
                    <a:lnTo>
                      <a:pt x="93" y="0"/>
                    </a:lnTo>
                    <a:lnTo>
                      <a:pt x="93" y="0"/>
                    </a:lnTo>
                    <a:cubicBezTo>
                      <a:pt x="93" y="0"/>
                      <a:pt x="93" y="0"/>
                      <a:pt x="63" y="0"/>
                    </a:cubicBezTo>
                    <a:cubicBezTo>
                      <a:pt x="63" y="0"/>
                      <a:pt x="63" y="0"/>
                      <a:pt x="32" y="0"/>
                    </a:cubicBez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ubicBezTo>
                      <a:pt x="32" y="0"/>
                      <a:pt x="32" y="0"/>
                      <a:pt x="32" y="31"/>
                    </a:cubicBezTo>
                    <a:cubicBezTo>
                      <a:pt x="32" y="31"/>
                      <a:pt x="32" y="62"/>
                      <a:pt x="63" y="62"/>
                    </a:cubicBezTo>
                    <a:lnTo>
                      <a:pt x="63" y="62"/>
                    </a:lnTo>
                    <a:lnTo>
                      <a:pt x="93" y="62"/>
                    </a:lnTo>
                    <a:lnTo>
                      <a:pt x="93" y="93"/>
                    </a:lnTo>
                    <a:cubicBezTo>
                      <a:pt x="124" y="124"/>
                      <a:pt x="124" y="124"/>
                      <a:pt x="124" y="155"/>
                    </a:cubicBezTo>
                    <a:lnTo>
                      <a:pt x="124" y="155"/>
                    </a:lnTo>
                    <a:lnTo>
                      <a:pt x="155" y="155"/>
                    </a:lnTo>
                    <a:lnTo>
                      <a:pt x="187" y="186"/>
                    </a:lnTo>
                    <a:lnTo>
                      <a:pt x="187" y="186"/>
                    </a:lnTo>
                    <a:cubicBezTo>
                      <a:pt x="187" y="217"/>
                      <a:pt x="217" y="217"/>
                      <a:pt x="217" y="248"/>
                    </a:cubicBezTo>
                    <a:lnTo>
                      <a:pt x="217" y="248"/>
                    </a:lnTo>
                    <a:lnTo>
                      <a:pt x="217" y="279"/>
                    </a:lnTo>
                    <a:cubicBezTo>
                      <a:pt x="217" y="279"/>
                      <a:pt x="217" y="279"/>
                      <a:pt x="248" y="310"/>
                    </a:cubicBezTo>
                    <a:cubicBezTo>
                      <a:pt x="248" y="310"/>
                      <a:pt x="280" y="372"/>
                      <a:pt x="310" y="403"/>
                    </a:cubicBezTo>
                    <a:cubicBezTo>
                      <a:pt x="310" y="434"/>
                      <a:pt x="310" y="465"/>
                      <a:pt x="310" y="465"/>
                    </a:cubicBezTo>
                    <a:cubicBezTo>
                      <a:pt x="310" y="465"/>
                      <a:pt x="341" y="496"/>
                      <a:pt x="372" y="527"/>
                    </a:cubicBezTo>
                    <a:lnTo>
                      <a:pt x="404" y="589"/>
                    </a:lnTo>
                    <a:cubicBezTo>
                      <a:pt x="434" y="589"/>
                      <a:pt x="434" y="589"/>
                      <a:pt x="434" y="589"/>
                    </a:cubicBezTo>
                    <a:lnTo>
                      <a:pt x="465" y="620"/>
                    </a:lnTo>
                    <a:lnTo>
                      <a:pt x="465" y="620"/>
                    </a:lnTo>
                    <a:lnTo>
                      <a:pt x="465" y="620"/>
                    </a:lnTo>
                    <a:cubicBezTo>
                      <a:pt x="465" y="651"/>
                      <a:pt x="496" y="651"/>
                      <a:pt x="496" y="651"/>
                    </a:cubicBezTo>
                    <a:lnTo>
                      <a:pt x="496" y="682"/>
                    </a:lnTo>
                    <a:cubicBezTo>
                      <a:pt x="528" y="682"/>
                      <a:pt x="528" y="651"/>
                      <a:pt x="528" y="651"/>
                    </a:cubicBezTo>
                    <a:cubicBezTo>
                      <a:pt x="528" y="651"/>
                      <a:pt x="528" y="651"/>
                      <a:pt x="558" y="651"/>
                    </a:cubicBezTo>
                    <a:lnTo>
                      <a:pt x="558" y="651"/>
                    </a:lnTo>
                    <a:lnTo>
                      <a:pt x="558" y="651"/>
                    </a:lnTo>
                    <a:cubicBezTo>
                      <a:pt x="558" y="651"/>
                      <a:pt x="558" y="620"/>
                      <a:pt x="558" y="589"/>
                    </a:cubicBezTo>
                    <a:lnTo>
                      <a:pt x="558" y="589"/>
                    </a:lnTo>
                    <a:lnTo>
                      <a:pt x="558" y="558"/>
                    </a:lnTo>
                    <a:lnTo>
                      <a:pt x="558" y="558"/>
                    </a:lnTo>
                    <a:cubicBezTo>
                      <a:pt x="528" y="527"/>
                      <a:pt x="528" y="527"/>
                      <a:pt x="528" y="527"/>
                    </a:cubicBezTo>
                    <a:cubicBezTo>
                      <a:pt x="558" y="527"/>
                      <a:pt x="558" y="527"/>
                      <a:pt x="558" y="527"/>
                    </a:cubicBezTo>
                    <a:cubicBezTo>
                      <a:pt x="528" y="527"/>
                      <a:pt x="528" y="496"/>
                      <a:pt x="528" y="496"/>
                    </a:cubicBezTo>
                    <a:lnTo>
                      <a:pt x="528" y="496"/>
                    </a:lnTo>
                    <a:cubicBezTo>
                      <a:pt x="528" y="496"/>
                      <a:pt x="496" y="496"/>
                      <a:pt x="496" y="465"/>
                    </a:cubicBezTo>
                    <a:cubicBezTo>
                      <a:pt x="465" y="465"/>
                      <a:pt x="465" y="434"/>
                      <a:pt x="465" y="403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47" name="Freeform 144"/>
              <p:cNvSpPr>
                <a:spLocks noChangeArrowheads="1"/>
              </p:cNvSpPr>
              <p:nvPr/>
            </p:nvSpPr>
            <p:spPr bwMode="auto">
              <a:xfrm>
                <a:off x="3513138" y="1377950"/>
                <a:ext cx="33337" cy="11113"/>
              </a:xfrm>
              <a:custGeom>
                <a:avLst/>
                <a:gdLst>
                  <a:gd name="T0" fmla="*/ 62 w 94"/>
                  <a:gd name="T1" fmla="*/ 0 h 33"/>
                  <a:gd name="T2" fmla="*/ 62 w 94"/>
                  <a:gd name="T3" fmla="*/ 0 h 33"/>
                  <a:gd name="T4" fmla="*/ 62 w 94"/>
                  <a:gd name="T5" fmla="*/ 0 h 33"/>
                  <a:gd name="T6" fmla="*/ 32 w 94"/>
                  <a:gd name="T7" fmla="*/ 0 h 33"/>
                  <a:gd name="T8" fmla="*/ 32 w 94"/>
                  <a:gd name="T9" fmla="*/ 0 h 33"/>
                  <a:gd name="T10" fmla="*/ 32 w 94"/>
                  <a:gd name="T11" fmla="*/ 0 h 33"/>
                  <a:gd name="T12" fmla="*/ 0 w 94"/>
                  <a:gd name="T13" fmla="*/ 0 h 33"/>
                  <a:gd name="T14" fmla="*/ 0 w 94"/>
                  <a:gd name="T15" fmla="*/ 0 h 33"/>
                  <a:gd name="T16" fmla="*/ 0 w 94"/>
                  <a:gd name="T17" fmla="*/ 0 h 33"/>
                  <a:gd name="T18" fmla="*/ 0 w 94"/>
                  <a:gd name="T19" fmla="*/ 32 h 33"/>
                  <a:gd name="T20" fmla="*/ 0 w 94"/>
                  <a:gd name="T21" fmla="*/ 32 h 33"/>
                  <a:gd name="T22" fmla="*/ 0 w 94"/>
                  <a:gd name="T23" fmla="*/ 32 h 33"/>
                  <a:gd name="T24" fmla="*/ 0 w 94"/>
                  <a:gd name="T25" fmla="*/ 32 h 33"/>
                  <a:gd name="T26" fmla="*/ 32 w 94"/>
                  <a:gd name="T27" fmla="*/ 32 h 33"/>
                  <a:gd name="T28" fmla="*/ 62 w 94"/>
                  <a:gd name="T29" fmla="*/ 32 h 33"/>
                  <a:gd name="T30" fmla="*/ 62 w 94"/>
                  <a:gd name="T31" fmla="*/ 32 h 33"/>
                  <a:gd name="T32" fmla="*/ 93 w 94"/>
                  <a:gd name="T33" fmla="*/ 32 h 33"/>
                  <a:gd name="T34" fmla="*/ 93 w 94"/>
                  <a:gd name="T35" fmla="*/ 32 h 33"/>
                  <a:gd name="T36" fmla="*/ 62 w 94"/>
                  <a:gd name="T3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4" h="33">
                    <a:moveTo>
                      <a:pt x="62" y="0"/>
                    </a:moveTo>
                    <a:lnTo>
                      <a:pt x="62" y="0"/>
                    </a:lnTo>
                    <a:lnTo>
                      <a:pt x="62" y="0"/>
                    </a:lnTo>
                    <a:lnTo>
                      <a:pt x="32" y="0"/>
                    </a:lnTo>
                    <a:lnTo>
                      <a:pt x="32" y="0"/>
                    </a:lnTo>
                    <a:lnTo>
                      <a:pt x="3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32"/>
                    </a:lnTo>
                    <a:cubicBezTo>
                      <a:pt x="32" y="32"/>
                      <a:pt x="32" y="32"/>
                      <a:pt x="32" y="32"/>
                    </a:cubicBezTo>
                    <a:cubicBezTo>
                      <a:pt x="62" y="32"/>
                      <a:pt x="62" y="32"/>
                      <a:pt x="62" y="32"/>
                    </a:cubicBezTo>
                    <a:lnTo>
                      <a:pt x="62" y="32"/>
                    </a:lnTo>
                    <a:lnTo>
                      <a:pt x="93" y="32"/>
                    </a:lnTo>
                    <a:lnTo>
                      <a:pt x="93" y="32"/>
                    </a:lnTo>
                    <a:cubicBezTo>
                      <a:pt x="93" y="32"/>
                      <a:pt x="62" y="32"/>
                      <a:pt x="62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48" name="Freeform 145"/>
              <p:cNvSpPr>
                <a:spLocks noChangeArrowheads="1"/>
              </p:cNvSpPr>
              <p:nvPr/>
            </p:nvSpPr>
            <p:spPr bwMode="auto">
              <a:xfrm>
                <a:off x="3467100" y="1401763"/>
                <a:ext cx="66675" cy="55562"/>
              </a:xfrm>
              <a:custGeom>
                <a:avLst/>
                <a:gdLst>
                  <a:gd name="T0" fmla="*/ 186 w 187"/>
                  <a:gd name="T1" fmla="*/ 62 h 155"/>
                  <a:gd name="T2" fmla="*/ 186 w 187"/>
                  <a:gd name="T3" fmla="*/ 62 h 155"/>
                  <a:gd name="T4" fmla="*/ 186 w 187"/>
                  <a:gd name="T5" fmla="*/ 30 h 155"/>
                  <a:gd name="T6" fmla="*/ 156 w 187"/>
                  <a:gd name="T7" fmla="*/ 30 h 155"/>
                  <a:gd name="T8" fmla="*/ 124 w 187"/>
                  <a:gd name="T9" fmla="*/ 30 h 155"/>
                  <a:gd name="T10" fmla="*/ 93 w 187"/>
                  <a:gd name="T11" fmla="*/ 0 h 155"/>
                  <a:gd name="T12" fmla="*/ 32 w 187"/>
                  <a:gd name="T13" fmla="*/ 0 h 155"/>
                  <a:gd name="T14" fmla="*/ 32 w 187"/>
                  <a:gd name="T15" fmla="*/ 0 h 155"/>
                  <a:gd name="T16" fmla="*/ 32 w 187"/>
                  <a:gd name="T17" fmla="*/ 0 h 155"/>
                  <a:gd name="T18" fmla="*/ 0 w 187"/>
                  <a:gd name="T19" fmla="*/ 0 h 155"/>
                  <a:gd name="T20" fmla="*/ 0 w 187"/>
                  <a:gd name="T21" fmla="*/ 0 h 155"/>
                  <a:gd name="T22" fmla="*/ 0 w 187"/>
                  <a:gd name="T23" fmla="*/ 0 h 155"/>
                  <a:gd name="T24" fmla="*/ 0 w 187"/>
                  <a:gd name="T25" fmla="*/ 0 h 155"/>
                  <a:gd name="T26" fmla="*/ 0 w 187"/>
                  <a:gd name="T27" fmla="*/ 30 h 155"/>
                  <a:gd name="T28" fmla="*/ 32 w 187"/>
                  <a:gd name="T29" fmla="*/ 30 h 155"/>
                  <a:gd name="T30" fmla="*/ 32 w 187"/>
                  <a:gd name="T31" fmla="*/ 30 h 155"/>
                  <a:gd name="T32" fmla="*/ 62 w 187"/>
                  <a:gd name="T33" fmla="*/ 62 h 155"/>
                  <a:gd name="T34" fmla="*/ 32 w 187"/>
                  <a:gd name="T35" fmla="*/ 93 h 155"/>
                  <a:gd name="T36" fmla="*/ 32 w 187"/>
                  <a:gd name="T37" fmla="*/ 124 h 155"/>
                  <a:gd name="T38" fmla="*/ 0 w 187"/>
                  <a:gd name="T39" fmla="*/ 124 h 155"/>
                  <a:gd name="T40" fmla="*/ 0 w 187"/>
                  <a:gd name="T41" fmla="*/ 154 h 155"/>
                  <a:gd name="T42" fmla="*/ 0 w 187"/>
                  <a:gd name="T43" fmla="*/ 154 h 155"/>
                  <a:gd name="T44" fmla="*/ 32 w 187"/>
                  <a:gd name="T45" fmla="*/ 154 h 155"/>
                  <a:gd name="T46" fmla="*/ 32 w 187"/>
                  <a:gd name="T47" fmla="*/ 154 h 155"/>
                  <a:gd name="T48" fmla="*/ 32 w 187"/>
                  <a:gd name="T49" fmla="*/ 154 h 155"/>
                  <a:gd name="T50" fmla="*/ 62 w 187"/>
                  <a:gd name="T51" fmla="*/ 154 h 155"/>
                  <a:gd name="T52" fmla="*/ 93 w 187"/>
                  <a:gd name="T53" fmla="*/ 124 h 155"/>
                  <a:gd name="T54" fmla="*/ 93 w 187"/>
                  <a:gd name="T55" fmla="*/ 124 h 155"/>
                  <a:gd name="T56" fmla="*/ 93 w 187"/>
                  <a:gd name="T57" fmla="*/ 124 h 155"/>
                  <a:gd name="T58" fmla="*/ 156 w 187"/>
                  <a:gd name="T59" fmla="*/ 93 h 155"/>
                  <a:gd name="T60" fmla="*/ 156 w 187"/>
                  <a:gd name="T61" fmla="*/ 93 h 155"/>
                  <a:gd name="T62" fmla="*/ 156 w 187"/>
                  <a:gd name="T63" fmla="*/ 93 h 155"/>
                  <a:gd name="T64" fmla="*/ 186 w 187"/>
                  <a:gd name="T65" fmla="*/ 93 h 155"/>
                  <a:gd name="T66" fmla="*/ 186 w 187"/>
                  <a:gd name="T67" fmla="*/ 93 h 155"/>
                  <a:gd name="T68" fmla="*/ 186 w 187"/>
                  <a:gd name="T69" fmla="*/ 93 h 155"/>
                  <a:gd name="T70" fmla="*/ 186 w 187"/>
                  <a:gd name="T71" fmla="*/ 62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87" h="155">
                    <a:moveTo>
                      <a:pt x="186" y="62"/>
                    </a:moveTo>
                    <a:lnTo>
                      <a:pt x="186" y="62"/>
                    </a:lnTo>
                    <a:lnTo>
                      <a:pt x="186" y="30"/>
                    </a:lnTo>
                    <a:lnTo>
                      <a:pt x="156" y="30"/>
                    </a:lnTo>
                    <a:lnTo>
                      <a:pt x="124" y="30"/>
                    </a:lnTo>
                    <a:cubicBezTo>
                      <a:pt x="124" y="30"/>
                      <a:pt x="93" y="30"/>
                      <a:pt x="93" y="0"/>
                    </a:cubicBezTo>
                    <a:cubicBezTo>
                      <a:pt x="62" y="0"/>
                      <a:pt x="62" y="0"/>
                      <a:pt x="32" y="0"/>
                    </a:cubicBezTo>
                    <a:lnTo>
                      <a:pt x="32" y="0"/>
                    </a:lnTo>
                    <a:lnTo>
                      <a:pt x="32" y="0"/>
                    </a:lnTo>
                    <a:cubicBezTo>
                      <a:pt x="32" y="0"/>
                      <a:pt x="32" y="0"/>
                      <a:pt x="0" y="0"/>
                    </a:cubicBez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ubicBezTo>
                      <a:pt x="0" y="30"/>
                      <a:pt x="0" y="30"/>
                      <a:pt x="0" y="30"/>
                    </a:cubicBezTo>
                    <a:cubicBezTo>
                      <a:pt x="0" y="30"/>
                      <a:pt x="0" y="30"/>
                      <a:pt x="32" y="30"/>
                    </a:cubicBezTo>
                    <a:lnTo>
                      <a:pt x="32" y="30"/>
                    </a:lnTo>
                    <a:cubicBezTo>
                      <a:pt x="32" y="62"/>
                      <a:pt x="62" y="62"/>
                      <a:pt x="62" y="62"/>
                    </a:cubicBezTo>
                    <a:cubicBezTo>
                      <a:pt x="32" y="93"/>
                      <a:pt x="32" y="93"/>
                      <a:pt x="32" y="93"/>
                    </a:cubicBezTo>
                    <a:cubicBezTo>
                      <a:pt x="32" y="124"/>
                      <a:pt x="32" y="124"/>
                      <a:pt x="32" y="124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0" y="124"/>
                      <a:pt x="0" y="124"/>
                      <a:pt x="0" y="154"/>
                    </a:cubicBezTo>
                    <a:lnTo>
                      <a:pt x="0" y="154"/>
                    </a:lnTo>
                    <a:lnTo>
                      <a:pt x="32" y="154"/>
                    </a:lnTo>
                    <a:lnTo>
                      <a:pt x="32" y="154"/>
                    </a:lnTo>
                    <a:lnTo>
                      <a:pt x="32" y="154"/>
                    </a:lnTo>
                    <a:lnTo>
                      <a:pt x="62" y="154"/>
                    </a:lnTo>
                    <a:cubicBezTo>
                      <a:pt x="62" y="124"/>
                      <a:pt x="62" y="124"/>
                      <a:pt x="93" y="124"/>
                    </a:cubicBezTo>
                    <a:lnTo>
                      <a:pt x="93" y="124"/>
                    </a:lnTo>
                    <a:lnTo>
                      <a:pt x="93" y="124"/>
                    </a:lnTo>
                    <a:cubicBezTo>
                      <a:pt x="124" y="93"/>
                      <a:pt x="124" y="93"/>
                      <a:pt x="156" y="93"/>
                    </a:cubicBezTo>
                    <a:lnTo>
                      <a:pt x="156" y="93"/>
                    </a:lnTo>
                    <a:lnTo>
                      <a:pt x="156" y="93"/>
                    </a:lnTo>
                    <a:lnTo>
                      <a:pt x="186" y="93"/>
                    </a:lnTo>
                    <a:lnTo>
                      <a:pt x="186" y="93"/>
                    </a:lnTo>
                    <a:lnTo>
                      <a:pt x="186" y="93"/>
                    </a:lnTo>
                    <a:lnTo>
                      <a:pt x="186" y="62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49" name="Freeform 146"/>
              <p:cNvSpPr>
                <a:spLocks noChangeArrowheads="1"/>
              </p:cNvSpPr>
              <p:nvPr/>
            </p:nvSpPr>
            <p:spPr bwMode="auto">
              <a:xfrm>
                <a:off x="3557588" y="1311275"/>
                <a:ext cx="134937" cy="168275"/>
              </a:xfrm>
              <a:custGeom>
                <a:avLst/>
                <a:gdLst>
                  <a:gd name="T0" fmla="*/ 248 w 373"/>
                  <a:gd name="T1" fmla="*/ 434 h 466"/>
                  <a:gd name="T2" fmla="*/ 310 w 373"/>
                  <a:gd name="T3" fmla="*/ 434 h 466"/>
                  <a:gd name="T4" fmla="*/ 341 w 373"/>
                  <a:gd name="T5" fmla="*/ 434 h 466"/>
                  <a:gd name="T6" fmla="*/ 341 w 373"/>
                  <a:gd name="T7" fmla="*/ 372 h 466"/>
                  <a:gd name="T8" fmla="*/ 372 w 373"/>
                  <a:gd name="T9" fmla="*/ 341 h 466"/>
                  <a:gd name="T10" fmla="*/ 341 w 373"/>
                  <a:gd name="T11" fmla="*/ 341 h 466"/>
                  <a:gd name="T12" fmla="*/ 310 w 373"/>
                  <a:gd name="T13" fmla="*/ 341 h 466"/>
                  <a:gd name="T14" fmla="*/ 280 w 373"/>
                  <a:gd name="T15" fmla="*/ 310 h 466"/>
                  <a:gd name="T16" fmla="*/ 280 w 373"/>
                  <a:gd name="T17" fmla="*/ 278 h 466"/>
                  <a:gd name="T18" fmla="*/ 280 w 373"/>
                  <a:gd name="T19" fmla="*/ 248 h 466"/>
                  <a:gd name="T20" fmla="*/ 217 w 373"/>
                  <a:gd name="T21" fmla="*/ 217 h 466"/>
                  <a:gd name="T22" fmla="*/ 186 w 373"/>
                  <a:gd name="T23" fmla="*/ 185 h 466"/>
                  <a:gd name="T24" fmla="*/ 156 w 373"/>
                  <a:gd name="T25" fmla="*/ 154 h 466"/>
                  <a:gd name="T26" fmla="*/ 124 w 373"/>
                  <a:gd name="T27" fmla="*/ 154 h 466"/>
                  <a:gd name="T28" fmla="*/ 93 w 373"/>
                  <a:gd name="T29" fmla="*/ 124 h 466"/>
                  <a:gd name="T30" fmla="*/ 124 w 373"/>
                  <a:gd name="T31" fmla="*/ 93 h 466"/>
                  <a:gd name="T32" fmla="*/ 156 w 373"/>
                  <a:gd name="T33" fmla="*/ 93 h 466"/>
                  <a:gd name="T34" fmla="*/ 156 w 373"/>
                  <a:gd name="T35" fmla="*/ 30 h 466"/>
                  <a:gd name="T36" fmla="*/ 93 w 373"/>
                  <a:gd name="T37" fmla="*/ 30 h 466"/>
                  <a:gd name="T38" fmla="*/ 62 w 373"/>
                  <a:gd name="T39" fmla="*/ 0 h 466"/>
                  <a:gd name="T40" fmla="*/ 31 w 373"/>
                  <a:gd name="T41" fmla="*/ 0 h 466"/>
                  <a:gd name="T42" fmla="*/ 31 w 373"/>
                  <a:gd name="T43" fmla="*/ 30 h 466"/>
                  <a:gd name="T44" fmla="*/ 0 w 373"/>
                  <a:gd name="T45" fmla="*/ 62 h 466"/>
                  <a:gd name="T46" fmla="*/ 0 w 373"/>
                  <a:gd name="T47" fmla="*/ 93 h 466"/>
                  <a:gd name="T48" fmla="*/ 0 w 373"/>
                  <a:gd name="T49" fmla="*/ 93 h 466"/>
                  <a:gd name="T50" fmla="*/ 31 w 373"/>
                  <a:gd name="T51" fmla="*/ 93 h 466"/>
                  <a:gd name="T52" fmla="*/ 31 w 373"/>
                  <a:gd name="T53" fmla="*/ 154 h 466"/>
                  <a:gd name="T54" fmla="*/ 31 w 373"/>
                  <a:gd name="T55" fmla="*/ 185 h 466"/>
                  <a:gd name="T56" fmla="*/ 62 w 373"/>
                  <a:gd name="T57" fmla="*/ 185 h 466"/>
                  <a:gd name="T58" fmla="*/ 62 w 373"/>
                  <a:gd name="T59" fmla="*/ 185 h 466"/>
                  <a:gd name="T60" fmla="*/ 124 w 373"/>
                  <a:gd name="T61" fmla="*/ 185 h 466"/>
                  <a:gd name="T62" fmla="*/ 124 w 373"/>
                  <a:gd name="T63" fmla="*/ 217 h 466"/>
                  <a:gd name="T64" fmla="*/ 156 w 373"/>
                  <a:gd name="T65" fmla="*/ 278 h 466"/>
                  <a:gd name="T66" fmla="*/ 93 w 373"/>
                  <a:gd name="T67" fmla="*/ 341 h 466"/>
                  <a:gd name="T68" fmla="*/ 62 w 373"/>
                  <a:gd name="T69" fmla="*/ 372 h 466"/>
                  <a:gd name="T70" fmla="*/ 124 w 373"/>
                  <a:gd name="T71" fmla="*/ 402 h 466"/>
                  <a:gd name="T72" fmla="*/ 156 w 373"/>
                  <a:gd name="T73" fmla="*/ 372 h 466"/>
                  <a:gd name="T74" fmla="*/ 156 w 373"/>
                  <a:gd name="T75" fmla="*/ 434 h 466"/>
                  <a:gd name="T76" fmla="*/ 156 w 373"/>
                  <a:gd name="T77" fmla="*/ 434 h 466"/>
                  <a:gd name="T78" fmla="*/ 186 w 373"/>
                  <a:gd name="T79" fmla="*/ 434 h 466"/>
                  <a:gd name="T80" fmla="*/ 248 w 373"/>
                  <a:gd name="T81" fmla="*/ 434 h 4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73" h="466">
                    <a:moveTo>
                      <a:pt x="248" y="434"/>
                    </a:moveTo>
                    <a:lnTo>
                      <a:pt x="248" y="434"/>
                    </a:lnTo>
                    <a:lnTo>
                      <a:pt x="280" y="434"/>
                    </a:lnTo>
                    <a:cubicBezTo>
                      <a:pt x="310" y="434"/>
                      <a:pt x="310" y="434"/>
                      <a:pt x="310" y="434"/>
                    </a:cubicBezTo>
                    <a:lnTo>
                      <a:pt x="341" y="434"/>
                    </a:lnTo>
                    <a:lnTo>
                      <a:pt x="341" y="434"/>
                    </a:lnTo>
                    <a:lnTo>
                      <a:pt x="341" y="402"/>
                    </a:lnTo>
                    <a:lnTo>
                      <a:pt x="341" y="372"/>
                    </a:lnTo>
                    <a:cubicBezTo>
                      <a:pt x="372" y="372"/>
                      <a:pt x="372" y="372"/>
                      <a:pt x="372" y="341"/>
                    </a:cubicBezTo>
                    <a:lnTo>
                      <a:pt x="372" y="341"/>
                    </a:lnTo>
                    <a:lnTo>
                      <a:pt x="372" y="341"/>
                    </a:lnTo>
                    <a:cubicBezTo>
                      <a:pt x="341" y="341"/>
                      <a:pt x="341" y="341"/>
                      <a:pt x="341" y="341"/>
                    </a:cubicBezTo>
                    <a:cubicBezTo>
                      <a:pt x="310" y="341"/>
                      <a:pt x="310" y="341"/>
                      <a:pt x="310" y="341"/>
                    </a:cubicBezTo>
                    <a:lnTo>
                      <a:pt x="310" y="341"/>
                    </a:lnTo>
                    <a:cubicBezTo>
                      <a:pt x="280" y="341"/>
                      <a:pt x="280" y="341"/>
                      <a:pt x="280" y="341"/>
                    </a:cubicBezTo>
                    <a:cubicBezTo>
                      <a:pt x="280" y="310"/>
                      <a:pt x="280" y="310"/>
                      <a:pt x="280" y="310"/>
                    </a:cubicBezTo>
                    <a:lnTo>
                      <a:pt x="280" y="310"/>
                    </a:lnTo>
                    <a:cubicBezTo>
                      <a:pt x="280" y="310"/>
                      <a:pt x="280" y="310"/>
                      <a:pt x="280" y="278"/>
                    </a:cubicBezTo>
                    <a:lnTo>
                      <a:pt x="280" y="278"/>
                    </a:lnTo>
                    <a:lnTo>
                      <a:pt x="280" y="248"/>
                    </a:lnTo>
                    <a:cubicBezTo>
                      <a:pt x="280" y="248"/>
                      <a:pt x="280" y="248"/>
                      <a:pt x="248" y="248"/>
                    </a:cubicBezTo>
                    <a:cubicBezTo>
                      <a:pt x="248" y="248"/>
                      <a:pt x="248" y="217"/>
                      <a:pt x="217" y="217"/>
                    </a:cubicBezTo>
                    <a:lnTo>
                      <a:pt x="186" y="185"/>
                    </a:lnTo>
                    <a:lnTo>
                      <a:pt x="186" y="185"/>
                    </a:lnTo>
                    <a:cubicBezTo>
                      <a:pt x="186" y="154"/>
                      <a:pt x="186" y="154"/>
                      <a:pt x="156" y="154"/>
                    </a:cubicBezTo>
                    <a:lnTo>
                      <a:pt x="156" y="154"/>
                    </a:lnTo>
                    <a:lnTo>
                      <a:pt x="124" y="154"/>
                    </a:lnTo>
                    <a:lnTo>
                      <a:pt x="124" y="154"/>
                    </a:lnTo>
                    <a:lnTo>
                      <a:pt x="93" y="154"/>
                    </a:lnTo>
                    <a:cubicBezTo>
                      <a:pt x="93" y="124"/>
                      <a:pt x="93" y="124"/>
                      <a:pt x="93" y="124"/>
                    </a:cubicBezTo>
                    <a:cubicBezTo>
                      <a:pt x="93" y="93"/>
                      <a:pt x="93" y="93"/>
                      <a:pt x="124" y="93"/>
                    </a:cubicBezTo>
                    <a:lnTo>
                      <a:pt x="124" y="93"/>
                    </a:lnTo>
                    <a:lnTo>
                      <a:pt x="124" y="93"/>
                    </a:lnTo>
                    <a:cubicBezTo>
                      <a:pt x="156" y="93"/>
                      <a:pt x="156" y="93"/>
                      <a:pt x="156" y="93"/>
                    </a:cubicBezTo>
                    <a:cubicBezTo>
                      <a:pt x="156" y="62"/>
                      <a:pt x="156" y="62"/>
                      <a:pt x="156" y="62"/>
                    </a:cubicBezTo>
                    <a:lnTo>
                      <a:pt x="156" y="30"/>
                    </a:lnTo>
                    <a:cubicBezTo>
                      <a:pt x="156" y="30"/>
                      <a:pt x="124" y="30"/>
                      <a:pt x="93" y="30"/>
                    </a:cubicBezTo>
                    <a:lnTo>
                      <a:pt x="93" y="30"/>
                    </a:lnTo>
                    <a:cubicBezTo>
                      <a:pt x="62" y="30"/>
                      <a:pt x="62" y="30"/>
                      <a:pt x="62" y="0"/>
                    </a:cubicBezTo>
                    <a:lnTo>
                      <a:pt x="62" y="0"/>
                    </a:lnTo>
                    <a:lnTo>
                      <a:pt x="62" y="0"/>
                    </a:lnTo>
                    <a:cubicBezTo>
                      <a:pt x="31" y="0"/>
                      <a:pt x="31" y="0"/>
                      <a:pt x="31" y="0"/>
                    </a:cubicBezTo>
                    <a:lnTo>
                      <a:pt x="31" y="0"/>
                    </a:lnTo>
                    <a:lnTo>
                      <a:pt x="31" y="30"/>
                    </a:lnTo>
                    <a:cubicBezTo>
                      <a:pt x="31" y="30"/>
                      <a:pt x="31" y="62"/>
                      <a:pt x="0" y="62"/>
                    </a:cubicBezTo>
                    <a:lnTo>
                      <a:pt x="0" y="62"/>
                    </a:lnTo>
                    <a:cubicBezTo>
                      <a:pt x="0" y="62"/>
                      <a:pt x="0" y="62"/>
                      <a:pt x="0" y="93"/>
                    </a:cubicBezTo>
                    <a:lnTo>
                      <a:pt x="0" y="93"/>
                    </a:lnTo>
                    <a:lnTo>
                      <a:pt x="0" y="93"/>
                    </a:lnTo>
                    <a:lnTo>
                      <a:pt x="0" y="93"/>
                    </a:lnTo>
                    <a:cubicBezTo>
                      <a:pt x="0" y="93"/>
                      <a:pt x="0" y="93"/>
                      <a:pt x="31" y="93"/>
                    </a:cubicBezTo>
                    <a:lnTo>
                      <a:pt x="31" y="93"/>
                    </a:lnTo>
                    <a:cubicBezTo>
                      <a:pt x="31" y="93"/>
                      <a:pt x="62" y="124"/>
                      <a:pt x="31" y="124"/>
                    </a:cubicBezTo>
                    <a:cubicBezTo>
                      <a:pt x="31" y="124"/>
                      <a:pt x="31" y="124"/>
                      <a:pt x="31" y="154"/>
                    </a:cubicBezTo>
                    <a:lnTo>
                      <a:pt x="31" y="154"/>
                    </a:lnTo>
                    <a:lnTo>
                      <a:pt x="31" y="185"/>
                    </a:lnTo>
                    <a:lnTo>
                      <a:pt x="31" y="185"/>
                    </a:lnTo>
                    <a:cubicBezTo>
                      <a:pt x="31" y="185"/>
                      <a:pt x="31" y="185"/>
                      <a:pt x="62" y="185"/>
                    </a:cubicBezTo>
                    <a:lnTo>
                      <a:pt x="62" y="185"/>
                    </a:lnTo>
                    <a:lnTo>
                      <a:pt x="62" y="185"/>
                    </a:lnTo>
                    <a:cubicBezTo>
                      <a:pt x="62" y="185"/>
                      <a:pt x="93" y="154"/>
                      <a:pt x="124" y="154"/>
                    </a:cubicBezTo>
                    <a:cubicBezTo>
                      <a:pt x="124" y="154"/>
                      <a:pt x="124" y="154"/>
                      <a:pt x="124" y="185"/>
                    </a:cubicBezTo>
                    <a:lnTo>
                      <a:pt x="124" y="217"/>
                    </a:lnTo>
                    <a:lnTo>
                      <a:pt x="124" y="217"/>
                    </a:lnTo>
                    <a:cubicBezTo>
                      <a:pt x="156" y="217"/>
                      <a:pt x="156" y="217"/>
                      <a:pt x="156" y="248"/>
                    </a:cubicBezTo>
                    <a:lnTo>
                      <a:pt x="156" y="278"/>
                    </a:lnTo>
                    <a:cubicBezTo>
                      <a:pt x="156" y="310"/>
                      <a:pt x="124" y="341"/>
                      <a:pt x="93" y="341"/>
                    </a:cubicBezTo>
                    <a:lnTo>
                      <a:pt x="93" y="341"/>
                    </a:lnTo>
                    <a:lnTo>
                      <a:pt x="93" y="341"/>
                    </a:lnTo>
                    <a:cubicBezTo>
                      <a:pt x="93" y="372"/>
                      <a:pt x="93" y="372"/>
                      <a:pt x="62" y="372"/>
                    </a:cubicBezTo>
                    <a:cubicBezTo>
                      <a:pt x="93" y="372"/>
                      <a:pt x="93" y="372"/>
                      <a:pt x="93" y="372"/>
                    </a:cubicBezTo>
                    <a:cubicBezTo>
                      <a:pt x="93" y="372"/>
                      <a:pt x="93" y="372"/>
                      <a:pt x="124" y="402"/>
                    </a:cubicBezTo>
                    <a:lnTo>
                      <a:pt x="124" y="372"/>
                    </a:lnTo>
                    <a:lnTo>
                      <a:pt x="156" y="372"/>
                    </a:lnTo>
                    <a:cubicBezTo>
                      <a:pt x="156" y="372"/>
                      <a:pt x="186" y="372"/>
                      <a:pt x="186" y="402"/>
                    </a:cubicBezTo>
                    <a:cubicBezTo>
                      <a:pt x="186" y="402"/>
                      <a:pt x="186" y="402"/>
                      <a:pt x="156" y="434"/>
                    </a:cubicBezTo>
                    <a:lnTo>
                      <a:pt x="156" y="434"/>
                    </a:lnTo>
                    <a:lnTo>
                      <a:pt x="156" y="434"/>
                    </a:lnTo>
                    <a:cubicBezTo>
                      <a:pt x="156" y="434"/>
                      <a:pt x="156" y="465"/>
                      <a:pt x="186" y="465"/>
                    </a:cubicBezTo>
                    <a:lnTo>
                      <a:pt x="186" y="434"/>
                    </a:lnTo>
                    <a:lnTo>
                      <a:pt x="217" y="434"/>
                    </a:lnTo>
                    <a:lnTo>
                      <a:pt x="248" y="434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50" name="Freeform 147"/>
              <p:cNvSpPr>
                <a:spLocks noChangeArrowheads="1"/>
              </p:cNvSpPr>
              <p:nvPr/>
            </p:nvSpPr>
            <p:spPr bwMode="auto">
              <a:xfrm>
                <a:off x="2206625" y="2549525"/>
                <a:ext cx="758825" cy="849313"/>
              </a:xfrm>
              <a:custGeom>
                <a:avLst/>
                <a:gdLst>
                  <a:gd name="T0" fmla="*/ 1085 w 2108"/>
                  <a:gd name="T1" fmla="*/ 155 h 2357"/>
                  <a:gd name="T2" fmla="*/ 992 w 2108"/>
                  <a:gd name="T3" fmla="*/ 155 h 2357"/>
                  <a:gd name="T4" fmla="*/ 898 w 2108"/>
                  <a:gd name="T5" fmla="*/ 186 h 2357"/>
                  <a:gd name="T6" fmla="*/ 774 w 2108"/>
                  <a:gd name="T7" fmla="*/ 217 h 2357"/>
                  <a:gd name="T8" fmla="*/ 713 w 2108"/>
                  <a:gd name="T9" fmla="*/ 124 h 2357"/>
                  <a:gd name="T10" fmla="*/ 682 w 2108"/>
                  <a:gd name="T11" fmla="*/ 0 h 2357"/>
                  <a:gd name="T12" fmla="*/ 620 w 2108"/>
                  <a:gd name="T13" fmla="*/ 62 h 2357"/>
                  <a:gd name="T14" fmla="*/ 558 w 2108"/>
                  <a:gd name="T15" fmla="*/ 62 h 2357"/>
                  <a:gd name="T16" fmla="*/ 526 w 2108"/>
                  <a:gd name="T17" fmla="*/ 93 h 2357"/>
                  <a:gd name="T18" fmla="*/ 558 w 2108"/>
                  <a:gd name="T19" fmla="*/ 155 h 2357"/>
                  <a:gd name="T20" fmla="*/ 496 w 2108"/>
                  <a:gd name="T21" fmla="*/ 217 h 2357"/>
                  <a:gd name="T22" fmla="*/ 372 w 2108"/>
                  <a:gd name="T23" fmla="*/ 248 h 2357"/>
                  <a:gd name="T24" fmla="*/ 310 w 2108"/>
                  <a:gd name="T25" fmla="*/ 186 h 2357"/>
                  <a:gd name="T26" fmla="*/ 248 w 2108"/>
                  <a:gd name="T27" fmla="*/ 186 h 2357"/>
                  <a:gd name="T28" fmla="*/ 217 w 2108"/>
                  <a:gd name="T29" fmla="*/ 248 h 2357"/>
                  <a:gd name="T30" fmla="*/ 217 w 2108"/>
                  <a:gd name="T31" fmla="*/ 341 h 2357"/>
                  <a:gd name="T32" fmla="*/ 186 w 2108"/>
                  <a:gd name="T33" fmla="*/ 589 h 2357"/>
                  <a:gd name="T34" fmla="*/ 93 w 2108"/>
                  <a:gd name="T35" fmla="*/ 589 h 2357"/>
                  <a:gd name="T36" fmla="*/ 30 w 2108"/>
                  <a:gd name="T37" fmla="*/ 651 h 2357"/>
                  <a:gd name="T38" fmla="*/ 0 w 2108"/>
                  <a:gd name="T39" fmla="*/ 744 h 2357"/>
                  <a:gd name="T40" fmla="*/ 0 w 2108"/>
                  <a:gd name="T41" fmla="*/ 806 h 2357"/>
                  <a:gd name="T42" fmla="*/ 62 w 2108"/>
                  <a:gd name="T43" fmla="*/ 899 h 2357"/>
                  <a:gd name="T44" fmla="*/ 154 w 2108"/>
                  <a:gd name="T45" fmla="*/ 775 h 2357"/>
                  <a:gd name="T46" fmla="*/ 217 w 2108"/>
                  <a:gd name="T47" fmla="*/ 961 h 2357"/>
                  <a:gd name="T48" fmla="*/ 248 w 2108"/>
                  <a:gd name="T49" fmla="*/ 961 h 2357"/>
                  <a:gd name="T50" fmla="*/ 402 w 2108"/>
                  <a:gd name="T51" fmla="*/ 899 h 2357"/>
                  <a:gd name="T52" fmla="*/ 465 w 2108"/>
                  <a:gd name="T53" fmla="*/ 930 h 2357"/>
                  <a:gd name="T54" fmla="*/ 465 w 2108"/>
                  <a:gd name="T55" fmla="*/ 992 h 2357"/>
                  <a:gd name="T56" fmla="*/ 496 w 2108"/>
                  <a:gd name="T57" fmla="*/ 1054 h 2357"/>
                  <a:gd name="T58" fmla="*/ 589 w 2108"/>
                  <a:gd name="T59" fmla="*/ 1084 h 2357"/>
                  <a:gd name="T60" fmla="*/ 713 w 2108"/>
                  <a:gd name="T61" fmla="*/ 1178 h 2357"/>
                  <a:gd name="T62" fmla="*/ 744 w 2108"/>
                  <a:gd name="T63" fmla="*/ 1271 h 2357"/>
                  <a:gd name="T64" fmla="*/ 806 w 2108"/>
                  <a:gd name="T65" fmla="*/ 1301 h 2357"/>
                  <a:gd name="T66" fmla="*/ 837 w 2108"/>
                  <a:gd name="T67" fmla="*/ 1364 h 2357"/>
                  <a:gd name="T68" fmla="*/ 868 w 2108"/>
                  <a:gd name="T69" fmla="*/ 1425 h 2357"/>
                  <a:gd name="T70" fmla="*/ 868 w 2108"/>
                  <a:gd name="T71" fmla="*/ 1549 h 2357"/>
                  <a:gd name="T72" fmla="*/ 868 w 2108"/>
                  <a:gd name="T73" fmla="*/ 1673 h 2357"/>
                  <a:gd name="T74" fmla="*/ 898 w 2108"/>
                  <a:gd name="T75" fmla="*/ 1673 h 2357"/>
                  <a:gd name="T76" fmla="*/ 961 w 2108"/>
                  <a:gd name="T77" fmla="*/ 1673 h 2357"/>
                  <a:gd name="T78" fmla="*/ 1022 w 2108"/>
                  <a:gd name="T79" fmla="*/ 1767 h 2357"/>
                  <a:gd name="T80" fmla="*/ 1054 w 2108"/>
                  <a:gd name="T81" fmla="*/ 1860 h 2357"/>
                  <a:gd name="T82" fmla="*/ 1116 w 2108"/>
                  <a:gd name="T83" fmla="*/ 1984 h 2357"/>
                  <a:gd name="T84" fmla="*/ 1022 w 2108"/>
                  <a:gd name="T85" fmla="*/ 2077 h 2357"/>
                  <a:gd name="T86" fmla="*/ 930 w 2108"/>
                  <a:gd name="T87" fmla="*/ 2201 h 2357"/>
                  <a:gd name="T88" fmla="*/ 992 w 2108"/>
                  <a:gd name="T89" fmla="*/ 2263 h 2357"/>
                  <a:gd name="T90" fmla="*/ 1116 w 2108"/>
                  <a:gd name="T91" fmla="*/ 2356 h 2357"/>
                  <a:gd name="T92" fmla="*/ 1364 w 2108"/>
                  <a:gd name="T93" fmla="*/ 2045 h 2357"/>
                  <a:gd name="T94" fmla="*/ 1394 w 2108"/>
                  <a:gd name="T95" fmla="*/ 1891 h 2357"/>
                  <a:gd name="T96" fmla="*/ 1518 w 2108"/>
                  <a:gd name="T97" fmla="*/ 1797 h 2357"/>
                  <a:gd name="T98" fmla="*/ 1674 w 2108"/>
                  <a:gd name="T99" fmla="*/ 1736 h 2357"/>
                  <a:gd name="T100" fmla="*/ 1798 w 2108"/>
                  <a:gd name="T101" fmla="*/ 1549 h 2357"/>
                  <a:gd name="T102" fmla="*/ 1890 w 2108"/>
                  <a:gd name="T103" fmla="*/ 1271 h 2357"/>
                  <a:gd name="T104" fmla="*/ 1922 w 2108"/>
                  <a:gd name="T105" fmla="*/ 1054 h 2357"/>
                  <a:gd name="T106" fmla="*/ 2046 w 2108"/>
                  <a:gd name="T107" fmla="*/ 899 h 2357"/>
                  <a:gd name="T108" fmla="*/ 2107 w 2108"/>
                  <a:gd name="T109" fmla="*/ 682 h 2357"/>
                  <a:gd name="T110" fmla="*/ 1890 w 2108"/>
                  <a:gd name="T111" fmla="*/ 527 h 2357"/>
                  <a:gd name="T112" fmla="*/ 1735 w 2108"/>
                  <a:gd name="T113" fmla="*/ 465 h 2357"/>
                  <a:gd name="T114" fmla="*/ 1611 w 2108"/>
                  <a:gd name="T115" fmla="*/ 465 h 2357"/>
                  <a:gd name="T116" fmla="*/ 1487 w 2108"/>
                  <a:gd name="T117" fmla="*/ 372 h 2357"/>
                  <a:gd name="T118" fmla="*/ 1333 w 2108"/>
                  <a:gd name="T119" fmla="*/ 372 h 2357"/>
                  <a:gd name="T120" fmla="*/ 1270 w 2108"/>
                  <a:gd name="T121" fmla="*/ 310 h 2357"/>
                  <a:gd name="T122" fmla="*/ 1209 w 2108"/>
                  <a:gd name="T123" fmla="*/ 124 h 2357"/>
                  <a:gd name="T124" fmla="*/ 1178 w 2108"/>
                  <a:gd name="T125" fmla="*/ 93 h 2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108" h="2357">
                    <a:moveTo>
                      <a:pt x="1178" y="93"/>
                    </a:moveTo>
                    <a:lnTo>
                      <a:pt x="1178" y="93"/>
                    </a:lnTo>
                    <a:lnTo>
                      <a:pt x="1178" y="93"/>
                    </a:lnTo>
                    <a:cubicBezTo>
                      <a:pt x="1178" y="124"/>
                      <a:pt x="1178" y="124"/>
                      <a:pt x="1146" y="155"/>
                    </a:cubicBezTo>
                    <a:lnTo>
                      <a:pt x="1146" y="155"/>
                    </a:lnTo>
                    <a:lnTo>
                      <a:pt x="1116" y="155"/>
                    </a:lnTo>
                    <a:cubicBezTo>
                      <a:pt x="1085" y="155"/>
                      <a:pt x="1085" y="155"/>
                      <a:pt x="1085" y="155"/>
                    </a:cubicBezTo>
                    <a:lnTo>
                      <a:pt x="1085" y="155"/>
                    </a:lnTo>
                    <a:lnTo>
                      <a:pt x="1085" y="155"/>
                    </a:lnTo>
                    <a:cubicBezTo>
                      <a:pt x="1054" y="155"/>
                      <a:pt x="1054" y="155"/>
                      <a:pt x="1054" y="155"/>
                    </a:cubicBezTo>
                    <a:lnTo>
                      <a:pt x="1054" y="155"/>
                    </a:lnTo>
                    <a:cubicBezTo>
                      <a:pt x="1054" y="155"/>
                      <a:pt x="1054" y="155"/>
                      <a:pt x="1022" y="155"/>
                    </a:cubicBezTo>
                    <a:cubicBezTo>
                      <a:pt x="1022" y="155"/>
                      <a:pt x="1022" y="155"/>
                      <a:pt x="992" y="155"/>
                    </a:cubicBezTo>
                    <a:lnTo>
                      <a:pt x="992" y="155"/>
                    </a:lnTo>
                    <a:lnTo>
                      <a:pt x="992" y="155"/>
                    </a:lnTo>
                    <a:lnTo>
                      <a:pt x="992" y="155"/>
                    </a:lnTo>
                    <a:cubicBezTo>
                      <a:pt x="961" y="155"/>
                      <a:pt x="961" y="186"/>
                      <a:pt x="961" y="186"/>
                    </a:cubicBezTo>
                    <a:cubicBezTo>
                      <a:pt x="930" y="186"/>
                      <a:pt x="930" y="186"/>
                      <a:pt x="930" y="186"/>
                    </a:cubicBezTo>
                    <a:lnTo>
                      <a:pt x="930" y="186"/>
                    </a:lnTo>
                    <a:cubicBezTo>
                      <a:pt x="930" y="186"/>
                      <a:pt x="930" y="186"/>
                      <a:pt x="898" y="186"/>
                    </a:cubicBezTo>
                    <a:lnTo>
                      <a:pt x="898" y="186"/>
                    </a:lnTo>
                    <a:cubicBezTo>
                      <a:pt x="898" y="186"/>
                      <a:pt x="898" y="186"/>
                      <a:pt x="868" y="186"/>
                    </a:cubicBezTo>
                    <a:lnTo>
                      <a:pt x="868" y="186"/>
                    </a:lnTo>
                    <a:cubicBezTo>
                      <a:pt x="868" y="217"/>
                      <a:pt x="868" y="217"/>
                      <a:pt x="837" y="217"/>
                    </a:cubicBezTo>
                    <a:lnTo>
                      <a:pt x="837" y="217"/>
                    </a:lnTo>
                    <a:cubicBezTo>
                      <a:pt x="837" y="217"/>
                      <a:pt x="837" y="217"/>
                      <a:pt x="806" y="217"/>
                    </a:cubicBezTo>
                    <a:lnTo>
                      <a:pt x="806" y="217"/>
                    </a:lnTo>
                    <a:cubicBezTo>
                      <a:pt x="806" y="217"/>
                      <a:pt x="806" y="217"/>
                      <a:pt x="774" y="217"/>
                    </a:cubicBezTo>
                    <a:cubicBezTo>
                      <a:pt x="774" y="217"/>
                      <a:pt x="774" y="217"/>
                      <a:pt x="744" y="217"/>
                    </a:cubicBezTo>
                    <a:lnTo>
                      <a:pt x="744" y="217"/>
                    </a:lnTo>
                    <a:lnTo>
                      <a:pt x="744" y="217"/>
                    </a:lnTo>
                    <a:cubicBezTo>
                      <a:pt x="713" y="186"/>
                      <a:pt x="713" y="186"/>
                      <a:pt x="713" y="155"/>
                    </a:cubicBezTo>
                    <a:lnTo>
                      <a:pt x="713" y="155"/>
                    </a:lnTo>
                    <a:lnTo>
                      <a:pt x="713" y="155"/>
                    </a:lnTo>
                    <a:lnTo>
                      <a:pt x="713" y="124"/>
                    </a:lnTo>
                    <a:lnTo>
                      <a:pt x="713" y="124"/>
                    </a:lnTo>
                    <a:lnTo>
                      <a:pt x="713" y="93"/>
                    </a:lnTo>
                    <a:lnTo>
                      <a:pt x="713" y="93"/>
                    </a:lnTo>
                    <a:lnTo>
                      <a:pt x="713" y="93"/>
                    </a:lnTo>
                    <a:lnTo>
                      <a:pt x="713" y="62"/>
                    </a:lnTo>
                    <a:lnTo>
                      <a:pt x="713" y="31"/>
                    </a:lnTo>
                    <a:cubicBezTo>
                      <a:pt x="713" y="31"/>
                      <a:pt x="713" y="31"/>
                      <a:pt x="682" y="0"/>
                    </a:cubicBezTo>
                    <a:cubicBezTo>
                      <a:pt x="682" y="31"/>
                      <a:pt x="682" y="31"/>
                      <a:pt x="682" y="31"/>
                    </a:cubicBezTo>
                    <a:lnTo>
                      <a:pt x="650" y="31"/>
                    </a:lnTo>
                    <a:lnTo>
                      <a:pt x="650" y="31"/>
                    </a:lnTo>
                    <a:lnTo>
                      <a:pt x="650" y="31"/>
                    </a:lnTo>
                    <a:lnTo>
                      <a:pt x="620" y="62"/>
                    </a:lnTo>
                    <a:lnTo>
                      <a:pt x="620" y="62"/>
                    </a:lnTo>
                    <a:lnTo>
                      <a:pt x="620" y="62"/>
                    </a:lnTo>
                    <a:cubicBezTo>
                      <a:pt x="589" y="62"/>
                      <a:pt x="589" y="62"/>
                      <a:pt x="589" y="62"/>
                    </a:cubicBezTo>
                    <a:lnTo>
                      <a:pt x="589" y="62"/>
                    </a:lnTo>
                    <a:lnTo>
                      <a:pt x="589" y="62"/>
                    </a:lnTo>
                    <a:lnTo>
                      <a:pt x="589" y="93"/>
                    </a:lnTo>
                    <a:lnTo>
                      <a:pt x="589" y="93"/>
                    </a:lnTo>
                    <a:cubicBezTo>
                      <a:pt x="558" y="93"/>
                      <a:pt x="558" y="93"/>
                      <a:pt x="558" y="93"/>
                    </a:cubicBezTo>
                    <a:lnTo>
                      <a:pt x="558" y="62"/>
                    </a:lnTo>
                    <a:lnTo>
                      <a:pt x="558" y="62"/>
                    </a:lnTo>
                    <a:cubicBezTo>
                      <a:pt x="558" y="62"/>
                      <a:pt x="558" y="62"/>
                      <a:pt x="526" y="62"/>
                    </a:cubicBezTo>
                    <a:lnTo>
                      <a:pt x="526" y="62"/>
                    </a:lnTo>
                    <a:lnTo>
                      <a:pt x="526" y="62"/>
                    </a:lnTo>
                    <a:lnTo>
                      <a:pt x="526" y="62"/>
                    </a:lnTo>
                    <a:lnTo>
                      <a:pt x="526" y="62"/>
                    </a:lnTo>
                    <a:lnTo>
                      <a:pt x="526" y="93"/>
                    </a:lnTo>
                    <a:lnTo>
                      <a:pt x="526" y="93"/>
                    </a:lnTo>
                    <a:lnTo>
                      <a:pt x="558" y="93"/>
                    </a:lnTo>
                    <a:lnTo>
                      <a:pt x="558" y="93"/>
                    </a:lnTo>
                    <a:lnTo>
                      <a:pt x="589" y="124"/>
                    </a:lnTo>
                    <a:lnTo>
                      <a:pt x="589" y="124"/>
                    </a:lnTo>
                    <a:lnTo>
                      <a:pt x="589" y="124"/>
                    </a:lnTo>
                    <a:lnTo>
                      <a:pt x="558" y="155"/>
                    </a:lnTo>
                    <a:lnTo>
                      <a:pt x="558" y="155"/>
                    </a:lnTo>
                    <a:lnTo>
                      <a:pt x="526" y="155"/>
                    </a:lnTo>
                    <a:lnTo>
                      <a:pt x="526" y="155"/>
                    </a:lnTo>
                    <a:cubicBezTo>
                      <a:pt x="526" y="186"/>
                      <a:pt x="526" y="186"/>
                      <a:pt x="526" y="186"/>
                    </a:cubicBezTo>
                    <a:cubicBezTo>
                      <a:pt x="526" y="186"/>
                      <a:pt x="526" y="186"/>
                      <a:pt x="526" y="217"/>
                    </a:cubicBezTo>
                    <a:cubicBezTo>
                      <a:pt x="496" y="217"/>
                      <a:pt x="496" y="217"/>
                      <a:pt x="496" y="217"/>
                    </a:cubicBezTo>
                    <a:lnTo>
                      <a:pt x="496" y="217"/>
                    </a:lnTo>
                    <a:cubicBezTo>
                      <a:pt x="465" y="217"/>
                      <a:pt x="465" y="217"/>
                      <a:pt x="465" y="248"/>
                    </a:cubicBezTo>
                    <a:lnTo>
                      <a:pt x="465" y="248"/>
                    </a:lnTo>
                    <a:lnTo>
                      <a:pt x="434" y="248"/>
                    </a:lnTo>
                    <a:lnTo>
                      <a:pt x="434" y="248"/>
                    </a:lnTo>
                    <a:lnTo>
                      <a:pt x="402" y="248"/>
                    </a:lnTo>
                    <a:cubicBezTo>
                      <a:pt x="402" y="248"/>
                      <a:pt x="402" y="248"/>
                      <a:pt x="372" y="248"/>
                    </a:cubicBezTo>
                    <a:lnTo>
                      <a:pt x="372" y="248"/>
                    </a:lnTo>
                    <a:cubicBezTo>
                      <a:pt x="372" y="248"/>
                      <a:pt x="372" y="248"/>
                      <a:pt x="341" y="248"/>
                    </a:cubicBezTo>
                    <a:lnTo>
                      <a:pt x="341" y="248"/>
                    </a:lnTo>
                    <a:lnTo>
                      <a:pt x="341" y="248"/>
                    </a:lnTo>
                    <a:cubicBezTo>
                      <a:pt x="341" y="248"/>
                      <a:pt x="341" y="248"/>
                      <a:pt x="310" y="217"/>
                    </a:cubicBezTo>
                    <a:lnTo>
                      <a:pt x="310" y="217"/>
                    </a:lnTo>
                    <a:cubicBezTo>
                      <a:pt x="310" y="186"/>
                      <a:pt x="310" y="186"/>
                      <a:pt x="310" y="186"/>
                    </a:cubicBezTo>
                    <a:lnTo>
                      <a:pt x="310" y="186"/>
                    </a:lnTo>
                    <a:lnTo>
                      <a:pt x="310" y="186"/>
                    </a:lnTo>
                    <a:lnTo>
                      <a:pt x="310" y="186"/>
                    </a:lnTo>
                    <a:cubicBezTo>
                      <a:pt x="310" y="186"/>
                      <a:pt x="310" y="186"/>
                      <a:pt x="278" y="186"/>
                    </a:cubicBezTo>
                    <a:lnTo>
                      <a:pt x="278" y="186"/>
                    </a:lnTo>
                    <a:lnTo>
                      <a:pt x="278" y="186"/>
                    </a:lnTo>
                    <a:lnTo>
                      <a:pt x="248" y="186"/>
                    </a:lnTo>
                    <a:lnTo>
                      <a:pt x="248" y="186"/>
                    </a:lnTo>
                    <a:cubicBezTo>
                      <a:pt x="248" y="217"/>
                      <a:pt x="248" y="217"/>
                      <a:pt x="248" y="217"/>
                    </a:cubicBezTo>
                    <a:lnTo>
                      <a:pt x="248" y="248"/>
                    </a:lnTo>
                    <a:lnTo>
                      <a:pt x="248" y="248"/>
                    </a:lnTo>
                    <a:lnTo>
                      <a:pt x="217" y="248"/>
                    </a:lnTo>
                    <a:lnTo>
                      <a:pt x="217" y="248"/>
                    </a:lnTo>
                    <a:lnTo>
                      <a:pt x="217" y="248"/>
                    </a:lnTo>
                    <a:lnTo>
                      <a:pt x="217" y="248"/>
                    </a:lnTo>
                    <a:cubicBezTo>
                      <a:pt x="217" y="279"/>
                      <a:pt x="186" y="279"/>
                      <a:pt x="186" y="279"/>
                    </a:cubicBezTo>
                    <a:lnTo>
                      <a:pt x="186" y="279"/>
                    </a:lnTo>
                    <a:lnTo>
                      <a:pt x="186" y="279"/>
                    </a:lnTo>
                    <a:lnTo>
                      <a:pt x="186" y="279"/>
                    </a:lnTo>
                    <a:cubicBezTo>
                      <a:pt x="217" y="279"/>
                      <a:pt x="217" y="310"/>
                      <a:pt x="217" y="341"/>
                    </a:cubicBezTo>
                    <a:lnTo>
                      <a:pt x="217" y="341"/>
                    </a:lnTo>
                    <a:lnTo>
                      <a:pt x="217" y="341"/>
                    </a:lnTo>
                    <a:cubicBezTo>
                      <a:pt x="217" y="372"/>
                      <a:pt x="217" y="434"/>
                      <a:pt x="217" y="527"/>
                    </a:cubicBezTo>
                    <a:lnTo>
                      <a:pt x="217" y="527"/>
                    </a:lnTo>
                    <a:cubicBezTo>
                      <a:pt x="217" y="527"/>
                      <a:pt x="217" y="527"/>
                      <a:pt x="217" y="558"/>
                    </a:cubicBezTo>
                    <a:cubicBezTo>
                      <a:pt x="248" y="558"/>
                      <a:pt x="248" y="558"/>
                      <a:pt x="248" y="558"/>
                    </a:cubicBezTo>
                    <a:cubicBezTo>
                      <a:pt x="186" y="558"/>
                      <a:pt x="186" y="558"/>
                      <a:pt x="186" y="558"/>
                    </a:cubicBezTo>
                    <a:cubicBezTo>
                      <a:pt x="186" y="558"/>
                      <a:pt x="186" y="558"/>
                      <a:pt x="186" y="589"/>
                    </a:cubicBezTo>
                    <a:lnTo>
                      <a:pt x="186" y="589"/>
                    </a:lnTo>
                    <a:lnTo>
                      <a:pt x="154" y="589"/>
                    </a:lnTo>
                    <a:lnTo>
                      <a:pt x="154" y="589"/>
                    </a:lnTo>
                    <a:lnTo>
                      <a:pt x="154" y="589"/>
                    </a:lnTo>
                    <a:lnTo>
                      <a:pt x="154" y="589"/>
                    </a:lnTo>
                    <a:lnTo>
                      <a:pt x="154" y="589"/>
                    </a:lnTo>
                    <a:cubicBezTo>
                      <a:pt x="124" y="589"/>
                      <a:pt x="124" y="589"/>
                      <a:pt x="93" y="589"/>
                    </a:cubicBezTo>
                    <a:lnTo>
                      <a:pt x="93" y="589"/>
                    </a:lnTo>
                    <a:lnTo>
                      <a:pt x="93" y="589"/>
                    </a:lnTo>
                    <a:cubicBezTo>
                      <a:pt x="62" y="589"/>
                      <a:pt x="62" y="589"/>
                      <a:pt x="62" y="589"/>
                    </a:cubicBezTo>
                    <a:lnTo>
                      <a:pt x="62" y="589"/>
                    </a:lnTo>
                    <a:cubicBezTo>
                      <a:pt x="62" y="620"/>
                      <a:pt x="30" y="620"/>
                      <a:pt x="30" y="620"/>
                    </a:cubicBezTo>
                    <a:lnTo>
                      <a:pt x="30" y="620"/>
                    </a:lnTo>
                    <a:cubicBezTo>
                      <a:pt x="30" y="651"/>
                      <a:pt x="30" y="651"/>
                      <a:pt x="30" y="651"/>
                    </a:cubicBezTo>
                    <a:lnTo>
                      <a:pt x="30" y="651"/>
                    </a:lnTo>
                    <a:cubicBezTo>
                      <a:pt x="30" y="651"/>
                      <a:pt x="30" y="651"/>
                      <a:pt x="30" y="682"/>
                    </a:cubicBezTo>
                    <a:lnTo>
                      <a:pt x="30" y="682"/>
                    </a:lnTo>
                    <a:lnTo>
                      <a:pt x="30" y="682"/>
                    </a:lnTo>
                    <a:lnTo>
                      <a:pt x="30" y="682"/>
                    </a:lnTo>
                    <a:lnTo>
                      <a:pt x="30" y="682"/>
                    </a:lnTo>
                    <a:cubicBezTo>
                      <a:pt x="30" y="713"/>
                      <a:pt x="30" y="713"/>
                      <a:pt x="0" y="744"/>
                    </a:cubicBezTo>
                    <a:lnTo>
                      <a:pt x="0" y="744"/>
                    </a:lnTo>
                    <a:lnTo>
                      <a:pt x="0" y="744"/>
                    </a:lnTo>
                    <a:lnTo>
                      <a:pt x="0" y="744"/>
                    </a:lnTo>
                    <a:lnTo>
                      <a:pt x="0" y="775"/>
                    </a:lnTo>
                    <a:lnTo>
                      <a:pt x="0" y="775"/>
                    </a:lnTo>
                    <a:lnTo>
                      <a:pt x="0" y="806"/>
                    </a:lnTo>
                    <a:lnTo>
                      <a:pt x="0" y="806"/>
                    </a:lnTo>
                    <a:lnTo>
                      <a:pt x="0" y="806"/>
                    </a:lnTo>
                    <a:lnTo>
                      <a:pt x="0" y="806"/>
                    </a:lnTo>
                    <a:cubicBezTo>
                      <a:pt x="30" y="837"/>
                      <a:pt x="30" y="837"/>
                      <a:pt x="30" y="868"/>
                    </a:cubicBezTo>
                    <a:lnTo>
                      <a:pt x="30" y="868"/>
                    </a:lnTo>
                    <a:lnTo>
                      <a:pt x="30" y="868"/>
                    </a:lnTo>
                    <a:lnTo>
                      <a:pt x="62" y="868"/>
                    </a:lnTo>
                    <a:cubicBezTo>
                      <a:pt x="62" y="899"/>
                      <a:pt x="62" y="899"/>
                      <a:pt x="62" y="899"/>
                    </a:cubicBezTo>
                    <a:lnTo>
                      <a:pt x="62" y="899"/>
                    </a:lnTo>
                    <a:lnTo>
                      <a:pt x="62" y="899"/>
                    </a:lnTo>
                    <a:cubicBezTo>
                      <a:pt x="93" y="899"/>
                      <a:pt x="93" y="899"/>
                      <a:pt x="93" y="899"/>
                    </a:cubicBezTo>
                    <a:lnTo>
                      <a:pt x="93" y="899"/>
                    </a:lnTo>
                    <a:lnTo>
                      <a:pt x="93" y="899"/>
                    </a:lnTo>
                    <a:cubicBezTo>
                      <a:pt x="93" y="899"/>
                      <a:pt x="93" y="899"/>
                      <a:pt x="124" y="868"/>
                    </a:cubicBezTo>
                    <a:lnTo>
                      <a:pt x="124" y="868"/>
                    </a:lnTo>
                    <a:cubicBezTo>
                      <a:pt x="154" y="775"/>
                      <a:pt x="154" y="775"/>
                      <a:pt x="154" y="775"/>
                    </a:cubicBezTo>
                    <a:cubicBezTo>
                      <a:pt x="154" y="899"/>
                      <a:pt x="154" y="899"/>
                      <a:pt x="154" y="899"/>
                    </a:cubicBezTo>
                    <a:cubicBezTo>
                      <a:pt x="154" y="899"/>
                      <a:pt x="154" y="930"/>
                      <a:pt x="154" y="961"/>
                    </a:cubicBezTo>
                    <a:lnTo>
                      <a:pt x="186" y="961"/>
                    </a:lnTo>
                    <a:lnTo>
                      <a:pt x="186" y="961"/>
                    </a:lnTo>
                    <a:lnTo>
                      <a:pt x="186" y="961"/>
                    </a:lnTo>
                    <a:cubicBezTo>
                      <a:pt x="217" y="961"/>
                      <a:pt x="217" y="961"/>
                      <a:pt x="217" y="961"/>
                    </a:cubicBezTo>
                    <a:lnTo>
                      <a:pt x="217" y="961"/>
                    </a:lnTo>
                    <a:lnTo>
                      <a:pt x="217" y="961"/>
                    </a:lnTo>
                    <a:lnTo>
                      <a:pt x="217" y="961"/>
                    </a:lnTo>
                    <a:cubicBezTo>
                      <a:pt x="217" y="961"/>
                      <a:pt x="217" y="961"/>
                      <a:pt x="248" y="961"/>
                    </a:cubicBezTo>
                    <a:lnTo>
                      <a:pt x="248" y="961"/>
                    </a:lnTo>
                    <a:lnTo>
                      <a:pt x="248" y="961"/>
                    </a:lnTo>
                    <a:lnTo>
                      <a:pt x="248" y="961"/>
                    </a:lnTo>
                    <a:lnTo>
                      <a:pt x="248" y="961"/>
                    </a:lnTo>
                    <a:lnTo>
                      <a:pt x="248" y="961"/>
                    </a:lnTo>
                    <a:cubicBezTo>
                      <a:pt x="278" y="961"/>
                      <a:pt x="278" y="930"/>
                      <a:pt x="278" y="930"/>
                    </a:cubicBezTo>
                    <a:lnTo>
                      <a:pt x="278" y="930"/>
                    </a:lnTo>
                    <a:cubicBezTo>
                      <a:pt x="310" y="930"/>
                      <a:pt x="310" y="899"/>
                      <a:pt x="341" y="899"/>
                    </a:cubicBezTo>
                    <a:lnTo>
                      <a:pt x="341" y="899"/>
                    </a:lnTo>
                    <a:cubicBezTo>
                      <a:pt x="341" y="868"/>
                      <a:pt x="372" y="868"/>
                      <a:pt x="372" y="868"/>
                    </a:cubicBezTo>
                    <a:cubicBezTo>
                      <a:pt x="372" y="868"/>
                      <a:pt x="402" y="868"/>
                      <a:pt x="402" y="899"/>
                    </a:cubicBezTo>
                    <a:lnTo>
                      <a:pt x="402" y="899"/>
                    </a:lnTo>
                    <a:cubicBezTo>
                      <a:pt x="402" y="868"/>
                      <a:pt x="402" y="868"/>
                      <a:pt x="434" y="868"/>
                    </a:cubicBezTo>
                    <a:lnTo>
                      <a:pt x="434" y="868"/>
                    </a:lnTo>
                    <a:cubicBezTo>
                      <a:pt x="434" y="868"/>
                      <a:pt x="434" y="868"/>
                      <a:pt x="465" y="899"/>
                    </a:cubicBezTo>
                    <a:lnTo>
                      <a:pt x="465" y="899"/>
                    </a:lnTo>
                    <a:lnTo>
                      <a:pt x="465" y="899"/>
                    </a:lnTo>
                    <a:cubicBezTo>
                      <a:pt x="465" y="930"/>
                      <a:pt x="465" y="930"/>
                      <a:pt x="465" y="930"/>
                    </a:cubicBezTo>
                    <a:lnTo>
                      <a:pt x="465" y="930"/>
                    </a:lnTo>
                    <a:lnTo>
                      <a:pt x="465" y="961"/>
                    </a:lnTo>
                    <a:cubicBezTo>
                      <a:pt x="465" y="961"/>
                      <a:pt x="465" y="961"/>
                      <a:pt x="465" y="992"/>
                    </a:cubicBezTo>
                    <a:lnTo>
                      <a:pt x="465" y="992"/>
                    </a:lnTo>
                    <a:lnTo>
                      <a:pt x="465" y="992"/>
                    </a:lnTo>
                    <a:lnTo>
                      <a:pt x="465" y="992"/>
                    </a:lnTo>
                    <a:lnTo>
                      <a:pt x="465" y="992"/>
                    </a:lnTo>
                    <a:cubicBezTo>
                      <a:pt x="465" y="1023"/>
                      <a:pt x="465" y="1023"/>
                      <a:pt x="465" y="1023"/>
                    </a:cubicBezTo>
                    <a:lnTo>
                      <a:pt x="465" y="1023"/>
                    </a:lnTo>
                    <a:lnTo>
                      <a:pt x="465" y="1023"/>
                    </a:lnTo>
                    <a:lnTo>
                      <a:pt x="465" y="1023"/>
                    </a:lnTo>
                    <a:lnTo>
                      <a:pt x="496" y="1023"/>
                    </a:lnTo>
                    <a:lnTo>
                      <a:pt x="496" y="1054"/>
                    </a:lnTo>
                    <a:lnTo>
                      <a:pt x="496" y="1054"/>
                    </a:lnTo>
                    <a:lnTo>
                      <a:pt x="496" y="1054"/>
                    </a:lnTo>
                    <a:cubicBezTo>
                      <a:pt x="526" y="1054"/>
                      <a:pt x="526" y="1054"/>
                      <a:pt x="526" y="1054"/>
                    </a:cubicBezTo>
                    <a:lnTo>
                      <a:pt x="526" y="1054"/>
                    </a:lnTo>
                    <a:cubicBezTo>
                      <a:pt x="526" y="1084"/>
                      <a:pt x="558" y="1084"/>
                      <a:pt x="558" y="1084"/>
                    </a:cubicBezTo>
                    <a:lnTo>
                      <a:pt x="558" y="1084"/>
                    </a:lnTo>
                    <a:lnTo>
                      <a:pt x="589" y="1084"/>
                    </a:lnTo>
                    <a:lnTo>
                      <a:pt x="589" y="1084"/>
                    </a:lnTo>
                    <a:cubicBezTo>
                      <a:pt x="620" y="1084"/>
                      <a:pt x="620" y="1084"/>
                      <a:pt x="620" y="1084"/>
                    </a:cubicBezTo>
                    <a:lnTo>
                      <a:pt x="620" y="1084"/>
                    </a:lnTo>
                    <a:cubicBezTo>
                      <a:pt x="620" y="1084"/>
                      <a:pt x="620" y="1116"/>
                      <a:pt x="650" y="1116"/>
                    </a:cubicBezTo>
                    <a:lnTo>
                      <a:pt x="650" y="1116"/>
                    </a:lnTo>
                    <a:lnTo>
                      <a:pt x="650" y="1116"/>
                    </a:lnTo>
                    <a:cubicBezTo>
                      <a:pt x="682" y="1116"/>
                      <a:pt x="682" y="1116"/>
                      <a:pt x="682" y="1116"/>
                    </a:cubicBezTo>
                    <a:cubicBezTo>
                      <a:pt x="713" y="1116"/>
                      <a:pt x="713" y="1147"/>
                      <a:pt x="713" y="1178"/>
                    </a:cubicBezTo>
                    <a:lnTo>
                      <a:pt x="713" y="1178"/>
                    </a:lnTo>
                    <a:cubicBezTo>
                      <a:pt x="744" y="1178"/>
                      <a:pt x="744" y="1178"/>
                      <a:pt x="744" y="1209"/>
                    </a:cubicBezTo>
                    <a:lnTo>
                      <a:pt x="744" y="1209"/>
                    </a:lnTo>
                    <a:cubicBezTo>
                      <a:pt x="744" y="1209"/>
                      <a:pt x="713" y="1209"/>
                      <a:pt x="713" y="1240"/>
                    </a:cubicBezTo>
                    <a:lnTo>
                      <a:pt x="713" y="1240"/>
                    </a:lnTo>
                    <a:cubicBezTo>
                      <a:pt x="744" y="1240"/>
                      <a:pt x="744" y="1240"/>
                      <a:pt x="744" y="1240"/>
                    </a:cubicBezTo>
                    <a:cubicBezTo>
                      <a:pt x="744" y="1271"/>
                      <a:pt x="744" y="1271"/>
                      <a:pt x="744" y="1271"/>
                    </a:cubicBezTo>
                    <a:lnTo>
                      <a:pt x="744" y="1271"/>
                    </a:lnTo>
                    <a:lnTo>
                      <a:pt x="744" y="1301"/>
                    </a:lnTo>
                    <a:lnTo>
                      <a:pt x="744" y="1301"/>
                    </a:lnTo>
                    <a:lnTo>
                      <a:pt x="744" y="1301"/>
                    </a:lnTo>
                    <a:lnTo>
                      <a:pt x="744" y="1301"/>
                    </a:lnTo>
                    <a:lnTo>
                      <a:pt x="774" y="1301"/>
                    </a:lnTo>
                    <a:cubicBezTo>
                      <a:pt x="806" y="1301"/>
                      <a:pt x="806" y="1301"/>
                      <a:pt x="806" y="1301"/>
                    </a:cubicBezTo>
                    <a:cubicBezTo>
                      <a:pt x="837" y="1301"/>
                      <a:pt x="837" y="1301"/>
                      <a:pt x="837" y="1301"/>
                    </a:cubicBezTo>
                    <a:lnTo>
                      <a:pt x="837" y="1333"/>
                    </a:lnTo>
                    <a:lnTo>
                      <a:pt x="837" y="1333"/>
                    </a:lnTo>
                    <a:lnTo>
                      <a:pt x="837" y="1364"/>
                    </a:lnTo>
                    <a:lnTo>
                      <a:pt x="837" y="1364"/>
                    </a:lnTo>
                    <a:lnTo>
                      <a:pt x="837" y="1364"/>
                    </a:lnTo>
                    <a:lnTo>
                      <a:pt x="837" y="1364"/>
                    </a:lnTo>
                    <a:lnTo>
                      <a:pt x="837" y="1364"/>
                    </a:lnTo>
                    <a:lnTo>
                      <a:pt x="837" y="1364"/>
                    </a:lnTo>
                    <a:lnTo>
                      <a:pt x="837" y="1364"/>
                    </a:lnTo>
                    <a:lnTo>
                      <a:pt x="837" y="1364"/>
                    </a:lnTo>
                    <a:lnTo>
                      <a:pt x="868" y="1364"/>
                    </a:lnTo>
                    <a:cubicBezTo>
                      <a:pt x="868" y="1395"/>
                      <a:pt x="868" y="1395"/>
                      <a:pt x="868" y="1425"/>
                    </a:cubicBezTo>
                    <a:lnTo>
                      <a:pt x="868" y="1425"/>
                    </a:lnTo>
                    <a:lnTo>
                      <a:pt x="898" y="1457"/>
                    </a:lnTo>
                    <a:lnTo>
                      <a:pt x="898" y="1457"/>
                    </a:lnTo>
                    <a:lnTo>
                      <a:pt x="898" y="1457"/>
                    </a:lnTo>
                    <a:cubicBezTo>
                      <a:pt x="898" y="1488"/>
                      <a:pt x="898" y="1488"/>
                      <a:pt x="868" y="1488"/>
                    </a:cubicBezTo>
                    <a:lnTo>
                      <a:pt x="868" y="1519"/>
                    </a:lnTo>
                    <a:cubicBezTo>
                      <a:pt x="868" y="1549"/>
                      <a:pt x="868" y="1549"/>
                      <a:pt x="868" y="1549"/>
                    </a:cubicBezTo>
                    <a:lnTo>
                      <a:pt x="868" y="1549"/>
                    </a:lnTo>
                    <a:lnTo>
                      <a:pt x="868" y="1549"/>
                    </a:lnTo>
                    <a:lnTo>
                      <a:pt x="868" y="1549"/>
                    </a:lnTo>
                    <a:lnTo>
                      <a:pt x="868" y="1549"/>
                    </a:lnTo>
                    <a:cubicBezTo>
                      <a:pt x="868" y="1581"/>
                      <a:pt x="868" y="1581"/>
                      <a:pt x="868" y="1612"/>
                    </a:cubicBezTo>
                    <a:lnTo>
                      <a:pt x="868" y="1612"/>
                    </a:lnTo>
                    <a:lnTo>
                      <a:pt x="868" y="1643"/>
                    </a:lnTo>
                    <a:lnTo>
                      <a:pt x="868" y="1673"/>
                    </a:lnTo>
                    <a:lnTo>
                      <a:pt x="868" y="1673"/>
                    </a:lnTo>
                    <a:lnTo>
                      <a:pt x="868" y="1673"/>
                    </a:lnTo>
                    <a:lnTo>
                      <a:pt x="868" y="1673"/>
                    </a:lnTo>
                    <a:lnTo>
                      <a:pt x="868" y="1673"/>
                    </a:lnTo>
                    <a:cubicBezTo>
                      <a:pt x="898" y="1673"/>
                      <a:pt x="898" y="1673"/>
                      <a:pt x="898" y="1673"/>
                    </a:cubicBezTo>
                    <a:lnTo>
                      <a:pt x="898" y="1673"/>
                    </a:lnTo>
                    <a:lnTo>
                      <a:pt x="898" y="1673"/>
                    </a:lnTo>
                    <a:lnTo>
                      <a:pt x="898" y="1673"/>
                    </a:lnTo>
                    <a:lnTo>
                      <a:pt x="898" y="1673"/>
                    </a:lnTo>
                    <a:cubicBezTo>
                      <a:pt x="898" y="1673"/>
                      <a:pt x="898" y="1673"/>
                      <a:pt x="930" y="1673"/>
                    </a:cubicBezTo>
                    <a:lnTo>
                      <a:pt x="930" y="1673"/>
                    </a:lnTo>
                    <a:lnTo>
                      <a:pt x="930" y="1673"/>
                    </a:lnTo>
                    <a:lnTo>
                      <a:pt x="930" y="1673"/>
                    </a:lnTo>
                    <a:cubicBezTo>
                      <a:pt x="930" y="1673"/>
                      <a:pt x="930" y="1673"/>
                      <a:pt x="961" y="1673"/>
                    </a:cubicBezTo>
                    <a:lnTo>
                      <a:pt x="961" y="1705"/>
                    </a:lnTo>
                    <a:lnTo>
                      <a:pt x="961" y="1705"/>
                    </a:lnTo>
                    <a:lnTo>
                      <a:pt x="992" y="1705"/>
                    </a:lnTo>
                    <a:cubicBezTo>
                      <a:pt x="992" y="1736"/>
                      <a:pt x="992" y="1767"/>
                      <a:pt x="992" y="1767"/>
                    </a:cubicBezTo>
                    <a:cubicBezTo>
                      <a:pt x="992" y="1767"/>
                      <a:pt x="992" y="1767"/>
                      <a:pt x="992" y="1797"/>
                    </a:cubicBezTo>
                    <a:cubicBezTo>
                      <a:pt x="992" y="1797"/>
                      <a:pt x="992" y="1797"/>
                      <a:pt x="992" y="1767"/>
                    </a:cubicBezTo>
                    <a:cubicBezTo>
                      <a:pt x="1022" y="1767"/>
                      <a:pt x="1022" y="1767"/>
                      <a:pt x="1022" y="1767"/>
                    </a:cubicBezTo>
                    <a:lnTo>
                      <a:pt x="1022" y="1767"/>
                    </a:lnTo>
                    <a:cubicBezTo>
                      <a:pt x="1054" y="1767"/>
                      <a:pt x="1085" y="1797"/>
                      <a:pt x="1085" y="1829"/>
                    </a:cubicBezTo>
                    <a:lnTo>
                      <a:pt x="1085" y="1829"/>
                    </a:lnTo>
                    <a:cubicBezTo>
                      <a:pt x="1085" y="1860"/>
                      <a:pt x="1054" y="1860"/>
                      <a:pt x="1054" y="1860"/>
                    </a:cubicBezTo>
                    <a:lnTo>
                      <a:pt x="1054" y="1860"/>
                    </a:lnTo>
                    <a:lnTo>
                      <a:pt x="1054" y="1860"/>
                    </a:lnTo>
                    <a:lnTo>
                      <a:pt x="1054" y="1860"/>
                    </a:lnTo>
                    <a:cubicBezTo>
                      <a:pt x="1054" y="1891"/>
                      <a:pt x="1054" y="1891"/>
                      <a:pt x="1054" y="1891"/>
                    </a:cubicBezTo>
                    <a:cubicBezTo>
                      <a:pt x="1085" y="1891"/>
                      <a:pt x="1085" y="1891"/>
                      <a:pt x="1085" y="1921"/>
                    </a:cubicBezTo>
                    <a:lnTo>
                      <a:pt x="1085" y="1953"/>
                    </a:lnTo>
                    <a:lnTo>
                      <a:pt x="1085" y="1953"/>
                    </a:lnTo>
                    <a:cubicBezTo>
                      <a:pt x="1085" y="1953"/>
                      <a:pt x="1085" y="1953"/>
                      <a:pt x="1085" y="1984"/>
                    </a:cubicBezTo>
                    <a:lnTo>
                      <a:pt x="1116" y="1984"/>
                    </a:lnTo>
                    <a:lnTo>
                      <a:pt x="1116" y="1984"/>
                    </a:lnTo>
                    <a:cubicBezTo>
                      <a:pt x="1116" y="2015"/>
                      <a:pt x="1085" y="2015"/>
                      <a:pt x="1085" y="2015"/>
                    </a:cubicBezTo>
                    <a:lnTo>
                      <a:pt x="1085" y="2015"/>
                    </a:lnTo>
                    <a:lnTo>
                      <a:pt x="1085" y="2015"/>
                    </a:lnTo>
                    <a:cubicBezTo>
                      <a:pt x="1085" y="2045"/>
                      <a:pt x="1054" y="2077"/>
                      <a:pt x="1054" y="2077"/>
                    </a:cubicBezTo>
                    <a:lnTo>
                      <a:pt x="1022" y="2077"/>
                    </a:lnTo>
                    <a:lnTo>
                      <a:pt x="1022" y="2077"/>
                    </a:lnTo>
                    <a:lnTo>
                      <a:pt x="1022" y="2077"/>
                    </a:lnTo>
                    <a:cubicBezTo>
                      <a:pt x="1022" y="2077"/>
                      <a:pt x="1022" y="2077"/>
                      <a:pt x="992" y="2108"/>
                    </a:cubicBezTo>
                    <a:cubicBezTo>
                      <a:pt x="961" y="2108"/>
                      <a:pt x="961" y="2139"/>
                      <a:pt x="961" y="2139"/>
                    </a:cubicBezTo>
                    <a:lnTo>
                      <a:pt x="930" y="2169"/>
                    </a:lnTo>
                    <a:lnTo>
                      <a:pt x="930" y="2169"/>
                    </a:lnTo>
                    <a:cubicBezTo>
                      <a:pt x="930" y="2169"/>
                      <a:pt x="930" y="2169"/>
                      <a:pt x="930" y="2201"/>
                    </a:cubicBezTo>
                    <a:lnTo>
                      <a:pt x="930" y="2201"/>
                    </a:lnTo>
                    <a:lnTo>
                      <a:pt x="930" y="2201"/>
                    </a:lnTo>
                    <a:cubicBezTo>
                      <a:pt x="961" y="2201"/>
                      <a:pt x="961" y="2232"/>
                      <a:pt x="961" y="2232"/>
                    </a:cubicBezTo>
                    <a:lnTo>
                      <a:pt x="961" y="2232"/>
                    </a:lnTo>
                    <a:lnTo>
                      <a:pt x="961" y="2232"/>
                    </a:lnTo>
                    <a:lnTo>
                      <a:pt x="961" y="2232"/>
                    </a:lnTo>
                    <a:cubicBezTo>
                      <a:pt x="992" y="2232"/>
                      <a:pt x="992" y="2232"/>
                      <a:pt x="992" y="2263"/>
                    </a:cubicBezTo>
                    <a:lnTo>
                      <a:pt x="992" y="2263"/>
                    </a:lnTo>
                    <a:lnTo>
                      <a:pt x="992" y="2263"/>
                    </a:lnTo>
                    <a:cubicBezTo>
                      <a:pt x="1022" y="2263"/>
                      <a:pt x="1054" y="2293"/>
                      <a:pt x="1054" y="2293"/>
                    </a:cubicBezTo>
                    <a:lnTo>
                      <a:pt x="1054" y="2325"/>
                    </a:lnTo>
                    <a:cubicBezTo>
                      <a:pt x="1085" y="2325"/>
                      <a:pt x="1085" y="2325"/>
                      <a:pt x="1085" y="2325"/>
                    </a:cubicBezTo>
                    <a:cubicBezTo>
                      <a:pt x="1085" y="2325"/>
                      <a:pt x="1116" y="2325"/>
                      <a:pt x="1116" y="2356"/>
                    </a:cubicBezTo>
                    <a:lnTo>
                      <a:pt x="1116" y="2356"/>
                    </a:lnTo>
                    <a:lnTo>
                      <a:pt x="1116" y="2356"/>
                    </a:lnTo>
                    <a:lnTo>
                      <a:pt x="1116" y="2356"/>
                    </a:lnTo>
                    <a:cubicBezTo>
                      <a:pt x="1146" y="2325"/>
                      <a:pt x="1178" y="2325"/>
                      <a:pt x="1178" y="2293"/>
                    </a:cubicBezTo>
                    <a:lnTo>
                      <a:pt x="1178" y="2293"/>
                    </a:lnTo>
                    <a:cubicBezTo>
                      <a:pt x="1209" y="2293"/>
                      <a:pt x="1240" y="2232"/>
                      <a:pt x="1240" y="2232"/>
                    </a:cubicBezTo>
                    <a:lnTo>
                      <a:pt x="1240" y="2232"/>
                    </a:lnTo>
                    <a:cubicBezTo>
                      <a:pt x="1270" y="2169"/>
                      <a:pt x="1270" y="2139"/>
                      <a:pt x="1301" y="2139"/>
                    </a:cubicBezTo>
                    <a:lnTo>
                      <a:pt x="1333" y="2108"/>
                    </a:lnTo>
                    <a:cubicBezTo>
                      <a:pt x="1333" y="2077"/>
                      <a:pt x="1333" y="2045"/>
                      <a:pt x="1364" y="2045"/>
                    </a:cubicBezTo>
                    <a:cubicBezTo>
                      <a:pt x="1364" y="2045"/>
                      <a:pt x="1333" y="2045"/>
                      <a:pt x="1333" y="2015"/>
                    </a:cubicBezTo>
                    <a:lnTo>
                      <a:pt x="1333" y="2015"/>
                    </a:lnTo>
                    <a:cubicBezTo>
                      <a:pt x="1333" y="1984"/>
                      <a:pt x="1333" y="1984"/>
                      <a:pt x="1333" y="1984"/>
                    </a:cubicBezTo>
                    <a:lnTo>
                      <a:pt x="1333" y="1953"/>
                    </a:lnTo>
                    <a:cubicBezTo>
                      <a:pt x="1333" y="1921"/>
                      <a:pt x="1333" y="1921"/>
                      <a:pt x="1333" y="1921"/>
                    </a:cubicBezTo>
                    <a:cubicBezTo>
                      <a:pt x="1333" y="1921"/>
                      <a:pt x="1333" y="1891"/>
                      <a:pt x="1364" y="1891"/>
                    </a:cubicBezTo>
                    <a:cubicBezTo>
                      <a:pt x="1364" y="1891"/>
                      <a:pt x="1364" y="1891"/>
                      <a:pt x="1394" y="1891"/>
                    </a:cubicBezTo>
                    <a:cubicBezTo>
                      <a:pt x="1394" y="1891"/>
                      <a:pt x="1426" y="1860"/>
                      <a:pt x="1426" y="1829"/>
                    </a:cubicBezTo>
                    <a:lnTo>
                      <a:pt x="1426" y="1829"/>
                    </a:lnTo>
                    <a:cubicBezTo>
                      <a:pt x="1457" y="1829"/>
                      <a:pt x="1457" y="1797"/>
                      <a:pt x="1487" y="1797"/>
                    </a:cubicBezTo>
                    <a:lnTo>
                      <a:pt x="1487" y="1797"/>
                    </a:lnTo>
                    <a:lnTo>
                      <a:pt x="1487" y="1797"/>
                    </a:lnTo>
                    <a:cubicBezTo>
                      <a:pt x="1518" y="1797"/>
                      <a:pt x="1518" y="1797"/>
                      <a:pt x="1518" y="1797"/>
                    </a:cubicBezTo>
                    <a:lnTo>
                      <a:pt x="1518" y="1797"/>
                    </a:lnTo>
                    <a:lnTo>
                      <a:pt x="1518" y="1797"/>
                    </a:lnTo>
                    <a:lnTo>
                      <a:pt x="1550" y="1767"/>
                    </a:lnTo>
                    <a:lnTo>
                      <a:pt x="1550" y="1767"/>
                    </a:lnTo>
                    <a:cubicBezTo>
                      <a:pt x="1581" y="1736"/>
                      <a:pt x="1581" y="1736"/>
                      <a:pt x="1611" y="1736"/>
                    </a:cubicBezTo>
                    <a:cubicBezTo>
                      <a:pt x="1611" y="1736"/>
                      <a:pt x="1642" y="1736"/>
                      <a:pt x="1642" y="1705"/>
                    </a:cubicBezTo>
                    <a:cubicBezTo>
                      <a:pt x="1674" y="1705"/>
                      <a:pt x="1674" y="1705"/>
                      <a:pt x="1674" y="1705"/>
                    </a:cubicBezTo>
                    <a:cubicBezTo>
                      <a:pt x="1674" y="1736"/>
                      <a:pt x="1674" y="1736"/>
                      <a:pt x="1674" y="1736"/>
                    </a:cubicBezTo>
                    <a:lnTo>
                      <a:pt x="1674" y="1736"/>
                    </a:lnTo>
                    <a:lnTo>
                      <a:pt x="1705" y="1736"/>
                    </a:lnTo>
                    <a:cubicBezTo>
                      <a:pt x="1705" y="1705"/>
                      <a:pt x="1735" y="1705"/>
                      <a:pt x="1735" y="1705"/>
                    </a:cubicBezTo>
                    <a:cubicBezTo>
                      <a:pt x="1735" y="1673"/>
                      <a:pt x="1735" y="1673"/>
                      <a:pt x="1766" y="1673"/>
                    </a:cubicBezTo>
                    <a:cubicBezTo>
                      <a:pt x="1766" y="1643"/>
                      <a:pt x="1766" y="1612"/>
                      <a:pt x="1798" y="1581"/>
                    </a:cubicBezTo>
                    <a:cubicBezTo>
                      <a:pt x="1798" y="1581"/>
                      <a:pt x="1798" y="1581"/>
                      <a:pt x="1798" y="1549"/>
                    </a:cubicBezTo>
                    <a:lnTo>
                      <a:pt x="1798" y="1549"/>
                    </a:lnTo>
                    <a:cubicBezTo>
                      <a:pt x="1829" y="1549"/>
                      <a:pt x="1829" y="1519"/>
                      <a:pt x="1829" y="1519"/>
                    </a:cubicBezTo>
                    <a:lnTo>
                      <a:pt x="1829" y="1519"/>
                    </a:lnTo>
                    <a:cubicBezTo>
                      <a:pt x="1829" y="1488"/>
                      <a:pt x="1829" y="1457"/>
                      <a:pt x="1829" y="1425"/>
                    </a:cubicBezTo>
                    <a:lnTo>
                      <a:pt x="1859" y="1395"/>
                    </a:lnTo>
                    <a:cubicBezTo>
                      <a:pt x="1859" y="1395"/>
                      <a:pt x="1859" y="1364"/>
                      <a:pt x="1859" y="1333"/>
                    </a:cubicBezTo>
                    <a:cubicBezTo>
                      <a:pt x="1859" y="1333"/>
                      <a:pt x="1859" y="1333"/>
                      <a:pt x="1859" y="1301"/>
                    </a:cubicBezTo>
                    <a:cubicBezTo>
                      <a:pt x="1859" y="1301"/>
                      <a:pt x="1890" y="1301"/>
                      <a:pt x="1890" y="1271"/>
                    </a:cubicBezTo>
                    <a:cubicBezTo>
                      <a:pt x="1890" y="1271"/>
                      <a:pt x="1890" y="1240"/>
                      <a:pt x="1859" y="1240"/>
                    </a:cubicBezTo>
                    <a:cubicBezTo>
                      <a:pt x="1859" y="1240"/>
                      <a:pt x="1859" y="1209"/>
                      <a:pt x="1859" y="1147"/>
                    </a:cubicBezTo>
                    <a:cubicBezTo>
                      <a:pt x="1859" y="1116"/>
                      <a:pt x="1859" y="1116"/>
                      <a:pt x="1859" y="1116"/>
                    </a:cubicBezTo>
                    <a:cubicBezTo>
                      <a:pt x="1859" y="1084"/>
                      <a:pt x="1859" y="1084"/>
                      <a:pt x="1859" y="1084"/>
                    </a:cubicBezTo>
                    <a:cubicBezTo>
                      <a:pt x="1890" y="1084"/>
                      <a:pt x="1890" y="1084"/>
                      <a:pt x="1890" y="1084"/>
                    </a:cubicBezTo>
                    <a:cubicBezTo>
                      <a:pt x="1890" y="1084"/>
                      <a:pt x="1890" y="1084"/>
                      <a:pt x="1922" y="1084"/>
                    </a:cubicBezTo>
                    <a:cubicBezTo>
                      <a:pt x="1922" y="1084"/>
                      <a:pt x="1922" y="1084"/>
                      <a:pt x="1922" y="1054"/>
                    </a:cubicBezTo>
                    <a:cubicBezTo>
                      <a:pt x="1953" y="1054"/>
                      <a:pt x="1953" y="1054"/>
                      <a:pt x="1953" y="1054"/>
                    </a:cubicBezTo>
                    <a:cubicBezTo>
                      <a:pt x="1953" y="1054"/>
                      <a:pt x="1953" y="1054"/>
                      <a:pt x="1953" y="1023"/>
                    </a:cubicBezTo>
                    <a:lnTo>
                      <a:pt x="1953" y="1023"/>
                    </a:lnTo>
                    <a:lnTo>
                      <a:pt x="1953" y="992"/>
                    </a:lnTo>
                    <a:cubicBezTo>
                      <a:pt x="1953" y="961"/>
                      <a:pt x="1983" y="961"/>
                      <a:pt x="2014" y="930"/>
                    </a:cubicBezTo>
                    <a:lnTo>
                      <a:pt x="2014" y="930"/>
                    </a:lnTo>
                    <a:cubicBezTo>
                      <a:pt x="2046" y="930"/>
                      <a:pt x="2046" y="899"/>
                      <a:pt x="2046" y="899"/>
                    </a:cubicBezTo>
                    <a:cubicBezTo>
                      <a:pt x="2046" y="868"/>
                      <a:pt x="2046" y="868"/>
                      <a:pt x="2077" y="868"/>
                    </a:cubicBezTo>
                    <a:lnTo>
                      <a:pt x="2077" y="868"/>
                    </a:lnTo>
                    <a:lnTo>
                      <a:pt x="2077" y="837"/>
                    </a:lnTo>
                    <a:cubicBezTo>
                      <a:pt x="2107" y="837"/>
                      <a:pt x="2107" y="806"/>
                      <a:pt x="2107" y="806"/>
                    </a:cubicBezTo>
                    <a:cubicBezTo>
                      <a:pt x="2107" y="806"/>
                      <a:pt x="2107" y="806"/>
                      <a:pt x="2107" y="775"/>
                    </a:cubicBezTo>
                    <a:cubicBezTo>
                      <a:pt x="2107" y="775"/>
                      <a:pt x="2107" y="744"/>
                      <a:pt x="2107" y="713"/>
                    </a:cubicBezTo>
                    <a:lnTo>
                      <a:pt x="2107" y="682"/>
                    </a:lnTo>
                    <a:lnTo>
                      <a:pt x="2107" y="682"/>
                    </a:lnTo>
                    <a:cubicBezTo>
                      <a:pt x="2077" y="682"/>
                      <a:pt x="2077" y="682"/>
                      <a:pt x="2077" y="682"/>
                    </a:cubicBezTo>
                    <a:cubicBezTo>
                      <a:pt x="2077" y="651"/>
                      <a:pt x="2077" y="651"/>
                      <a:pt x="2077" y="651"/>
                    </a:cubicBezTo>
                    <a:lnTo>
                      <a:pt x="2046" y="651"/>
                    </a:lnTo>
                    <a:cubicBezTo>
                      <a:pt x="2046" y="651"/>
                      <a:pt x="2014" y="620"/>
                      <a:pt x="1983" y="620"/>
                    </a:cubicBezTo>
                    <a:cubicBezTo>
                      <a:pt x="1953" y="589"/>
                      <a:pt x="1922" y="589"/>
                      <a:pt x="1922" y="558"/>
                    </a:cubicBezTo>
                    <a:cubicBezTo>
                      <a:pt x="1890" y="527"/>
                      <a:pt x="1890" y="527"/>
                      <a:pt x="1890" y="527"/>
                    </a:cubicBezTo>
                    <a:cubicBezTo>
                      <a:pt x="1890" y="527"/>
                      <a:pt x="1890" y="527"/>
                      <a:pt x="1859" y="527"/>
                    </a:cubicBezTo>
                    <a:cubicBezTo>
                      <a:pt x="1859" y="496"/>
                      <a:pt x="1829" y="496"/>
                      <a:pt x="1829" y="496"/>
                    </a:cubicBezTo>
                    <a:lnTo>
                      <a:pt x="1798" y="496"/>
                    </a:lnTo>
                    <a:cubicBezTo>
                      <a:pt x="1766" y="496"/>
                      <a:pt x="1766" y="496"/>
                      <a:pt x="1766" y="496"/>
                    </a:cubicBezTo>
                    <a:lnTo>
                      <a:pt x="1735" y="496"/>
                    </a:lnTo>
                    <a:lnTo>
                      <a:pt x="1735" y="465"/>
                    </a:lnTo>
                    <a:lnTo>
                      <a:pt x="1735" y="465"/>
                    </a:lnTo>
                    <a:lnTo>
                      <a:pt x="1735" y="465"/>
                    </a:lnTo>
                    <a:cubicBezTo>
                      <a:pt x="1735" y="496"/>
                      <a:pt x="1705" y="496"/>
                      <a:pt x="1705" y="496"/>
                    </a:cubicBezTo>
                    <a:lnTo>
                      <a:pt x="1705" y="496"/>
                    </a:lnTo>
                    <a:cubicBezTo>
                      <a:pt x="1674" y="496"/>
                      <a:pt x="1674" y="496"/>
                      <a:pt x="1674" y="465"/>
                    </a:cubicBezTo>
                    <a:cubicBezTo>
                      <a:pt x="1674" y="465"/>
                      <a:pt x="1674" y="465"/>
                      <a:pt x="1642" y="465"/>
                    </a:cubicBezTo>
                    <a:cubicBezTo>
                      <a:pt x="1642" y="465"/>
                      <a:pt x="1642" y="465"/>
                      <a:pt x="1611" y="465"/>
                    </a:cubicBezTo>
                    <a:lnTo>
                      <a:pt x="1611" y="465"/>
                    </a:lnTo>
                    <a:cubicBezTo>
                      <a:pt x="1518" y="589"/>
                      <a:pt x="1518" y="589"/>
                      <a:pt x="1518" y="589"/>
                    </a:cubicBezTo>
                    <a:cubicBezTo>
                      <a:pt x="1550" y="496"/>
                      <a:pt x="1550" y="496"/>
                      <a:pt x="1550" y="496"/>
                    </a:cubicBezTo>
                    <a:cubicBezTo>
                      <a:pt x="1550" y="496"/>
                      <a:pt x="1550" y="465"/>
                      <a:pt x="1550" y="434"/>
                    </a:cubicBezTo>
                    <a:cubicBezTo>
                      <a:pt x="1550" y="434"/>
                      <a:pt x="1550" y="434"/>
                      <a:pt x="1550" y="403"/>
                    </a:cubicBezTo>
                    <a:lnTo>
                      <a:pt x="1550" y="403"/>
                    </a:lnTo>
                    <a:lnTo>
                      <a:pt x="1518" y="403"/>
                    </a:lnTo>
                    <a:cubicBezTo>
                      <a:pt x="1487" y="403"/>
                      <a:pt x="1487" y="372"/>
                      <a:pt x="1487" y="372"/>
                    </a:cubicBezTo>
                    <a:cubicBezTo>
                      <a:pt x="1457" y="372"/>
                      <a:pt x="1457" y="372"/>
                      <a:pt x="1457" y="372"/>
                    </a:cubicBezTo>
                    <a:lnTo>
                      <a:pt x="1457" y="372"/>
                    </a:lnTo>
                    <a:lnTo>
                      <a:pt x="1457" y="341"/>
                    </a:lnTo>
                    <a:cubicBezTo>
                      <a:pt x="1457" y="341"/>
                      <a:pt x="1457" y="341"/>
                      <a:pt x="1426" y="341"/>
                    </a:cubicBezTo>
                    <a:lnTo>
                      <a:pt x="1394" y="341"/>
                    </a:lnTo>
                    <a:cubicBezTo>
                      <a:pt x="1394" y="372"/>
                      <a:pt x="1394" y="372"/>
                      <a:pt x="1394" y="372"/>
                    </a:cubicBezTo>
                    <a:cubicBezTo>
                      <a:pt x="1333" y="372"/>
                      <a:pt x="1333" y="372"/>
                      <a:pt x="1333" y="372"/>
                    </a:cubicBezTo>
                    <a:cubicBezTo>
                      <a:pt x="1333" y="310"/>
                      <a:pt x="1333" y="310"/>
                      <a:pt x="1333" y="310"/>
                    </a:cubicBezTo>
                    <a:lnTo>
                      <a:pt x="1333" y="310"/>
                    </a:lnTo>
                    <a:cubicBezTo>
                      <a:pt x="1301" y="341"/>
                      <a:pt x="1301" y="341"/>
                      <a:pt x="1301" y="341"/>
                    </a:cubicBezTo>
                    <a:cubicBezTo>
                      <a:pt x="1270" y="341"/>
                      <a:pt x="1270" y="310"/>
                      <a:pt x="1270" y="310"/>
                    </a:cubicBezTo>
                    <a:lnTo>
                      <a:pt x="1270" y="310"/>
                    </a:lnTo>
                    <a:lnTo>
                      <a:pt x="1270" y="310"/>
                    </a:lnTo>
                    <a:lnTo>
                      <a:pt x="1270" y="310"/>
                    </a:lnTo>
                    <a:lnTo>
                      <a:pt x="1240" y="310"/>
                    </a:lnTo>
                    <a:cubicBezTo>
                      <a:pt x="1240" y="310"/>
                      <a:pt x="1240" y="310"/>
                      <a:pt x="1209" y="279"/>
                    </a:cubicBezTo>
                    <a:lnTo>
                      <a:pt x="1240" y="248"/>
                    </a:lnTo>
                    <a:lnTo>
                      <a:pt x="1240" y="248"/>
                    </a:lnTo>
                    <a:cubicBezTo>
                      <a:pt x="1240" y="217"/>
                      <a:pt x="1240" y="217"/>
                      <a:pt x="1270" y="217"/>
                    </a:cubicBezTo>
                    <a:cubicBezTo>
                      <a:pt x="1240" y="186"/>
                      <a:pt x="1240" y="186"/>
                      <a:pt x="1240" y="186"/>
                    </a:cubicBezTo>
                    <a:cubicBezTo>
                      <a:pt x="1240" y="186"/>
                      <a:pt x="1209" y="155"/>
                      <a:pt x="1209" y="124"/>
                    </a:cubicBezTo>
                    <a:cubicBezTo>
                      <a:pt x="1209" y="93"/>
                      <a:pt x="1209" y="93"/>
                      <a:pt x="1209" y="62"/>
                    </a:cubicBezTo>
                    <a:lnTo>
                      <a:pt x="1209" y="62"/>
                    </a:lnTo>
                    <a:lnTo>
                      <a:pt x="1209" y="62"/>
                    </a:lnTo>
                    <a:lnTo>
                      <a:pt x="1178" y="62"/>
                    </a:lnTo>
                    <a:lnTo>
                      <a:pt x="1178" y="62"/>
                    </a:lnTo>
                    <a:lnTo>
                      <a:pt x="1178" y="62"/>
                    </a:lnTo>
                    <a:cubicBezTo>
                      <a:pt x="1178" y="93"/>
                      <a:pt x="1178" y="93"/>
                      <a:pt x="1178" y="93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51" name="Freeform 148"/>
              <p:cNvSpPr>
                <a:spLocks noChangeArrowheads="1"/>
              </p:cNvSpPr>
              <p:nvPr/>
            </p:nvSpPr>
            <p:spPr bwMode="auto">
              <a:xfrm>
                <a:off x="2574925" y="3263900"/>
                <a:ext cx="11113" cy="11113"/>
              </a:xfrm>
              <a:custGeom>
                <a:avLst/>
                <a:gdLst>
                  <a:gd name="T0" fmla="*/ 0 w 33"/>
                  <a:gd name="T1" fmla="*/ 31 h 32"/>
                  <a:gd name="T2" fmla="*/ 0 w 33"/>
                  <a:gd name="T3" fmla="*/ 31 h 32"/>
                  <a:gd name="T4" fmla="*/ 0 w 33"/>
                  <a:gd name="T5" fmla="*/ 31 h 32"/>
                  <a:gd name="T6" fmla="*/ 0 w 33"/>
                  <a:gd name="T7" fmla="*/ 31 h 32"/>
                  <a:gd name="T8" fmla="*/ 32 w 33"/>
                  <a:gd name="T9" fmla="*/ 31 h 32"/>
                  <a:gd name="T10" fmla="*/ 32 w 33"/>
                  <a:gd name="T11" fmla="*/ 0 h 32"/>
                  <a:gd name="T12" fmla="*/ 32 w 33"/>
                  <a:gd name="T13" fmla="*/ 0 h 32"/>
                  <a:gd name="T14" fmla="*/ 32 w 33"/>
                  <a:gd name="T15" fmla="*/ 0 h 32"/>
                  <a:gd name="T16" fmla="*/ 0 w 33"/>
                  <a:gd name="T17" fmla="*/ 3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32">
                    <a:moveTo>
                      <a:pt x="0" y="31"/>
                    </a:moveTo>
                    <a:lnTo>
                      <a:pt x="0" y="31"/>
                    </a:lnTo>
                    <a:lnTo>
                      <a:pt x="0" y="31"/>
                    </a:lnTo>
                    <a:lnTo>
                      <a:pt x="0" y="31"/>
                    </a:lnTo>
                    <a:cubicBezTo>
                      <a:pt x="32" y="31"/>
                      <a:pt x="32" y="31"/>
                      <a:pt x="32" y="31"/>
                    </a:cubicBezTo>
                    <a:lnTo>
                      <a:pt x="32" y="0"/>
                    </a:lnTo>
                    <a:lnTo>
                      <a:pt x="32" y="0"/>
                    </a:lnTo>
                    <a:lnTo>
                      <a:pt x="32" y="0"/>
                    </a:lnTo>
                    <a:cubicBezTo>
                      <a:pt x="32" y="0"/>
                      <a:pt x="32" y="0"/>
                      <a:pt x="0" y="3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52" name="Freeform 149"/>
              <p:cNvSpPr>
                <a:spLocks noChangeArrowheads="1"/>
              </p:cNvSpPr>
              <p:nvPr/>
            </p:nvSpPr>
            <p:spPr bwMode="auto">
              <a:xfrm>
                <a:off x="2206625" y="3175000"/>
                <a:ext cx="346075" cy="669925"/>
              </a:xfrm>
              <a:custGeom>
                <a:avLst/>
                <a:gdLst>
                  <a:gd name="T0" fmla="*/ 837 w 962"/>
                  <a:gd name="T1" fmla="*/ 837 h 1861"/>
                  <a:gd name="T2" fmla="*/ 806 w 962"/>
                  <a:gd name="T3" fmla="*/ 713 h 1861"/>
                  <a:gd name="T4" fmla="*/ 806 w 962"/>
                  <a:gd name="T5" fmla="*/ 557 h 1861"/>
                  <a:gd name="T6" fmla="*/ 806 w 962"/>
                  <a:gd name="T7" fmla="*/ 496 h 1861"/>
                  <a:gd name="T8" fmla="*/ 837 w 962"/>
                  <a:gd name="T9" fmla="*/ 465 h 1861"/>
                  <a:gd name="T10" fmla="*/ 930 w 962"/>
                  <a:gd name="T11" fmla="*/ 372 h 1861"/>
                  <a:gd name="T12" fmla="*/ 868 w 962"/>
                  <a:gd name="T13" fmla="*/ 341 h 1861"/>
                  <a:gd name="T14" fmla="*/ 806 w 962"/>
                  <a:gd name="T15" fmla="*/ 309 h 1861"/>
                  <a:gd name="T16" fmla="*/ 774 w 962"/>
                  <a:gd name="T17" fmla="*/ 279 h 1861"/>
                  <a:gd name="T18" fmla="*/ 806 w 962"/>
                  <a:gd name="T19" fmla="*/ 248 h 1861"/>
                  <a:gd name="T20" fmla="*/ 837 w 962"/>
                  <a:gd name="T21" fmla="*/ 185 h 1861"/>
                  <a:gd name="T22" fmla="*/ 713 w 962"/>
                  <a:gd name="T23" fmla="*/ 124 h 1861"/>
                  <a:gd name="T24" fmla="*/ 620 w 962"/>
                  <a:gd name="T25" fmla="*/ 61 h 1861"/>
                  <a:gd name="T26" fmla="*/ 589 w 962"/>
                  <a:gd name="T27" fmla="*/ 31 h 1861"/>
                  <a:gd name="T28" fmla="*/ 526 w 962"/>
                  <a:gd name="T29" fmla="*/ 0 h 1861"/>
                  <a:gd name="T30" fmla="*/ 434 w 962"/>
                  <a:gd name="T31" fmla="*/ 0 h 1861"/>
                  <a:gd name="T32" fmla="*/ 372 w 962"/>
                  <a:gd name="T33" fmla="*/ 0 h 1861"/>
                  <a:gd name="T34" fmla="*/ 341 w 962"/>
                  <a:gd name="T35" fmla="*/ 124 h 1861"/>
                  <a:gd name="T36" fmla="*/ 310 w 962"/>
                  <a:gd name="T37" fmla="*/ 124 h 1861"/>
                  <a:gd name="T38" fmla="*/ 278 w 962"/>
                  <a:gd name="T39" fmla="*/ 185 h 1861"/>
                  <a:gd name="T40" fmla="*/ 278 w 962"/>
                  <a:gd name="T41" fmla="*/ 217 h 1861"/>
                  <a:gd name="T42" fmla="*/ 310 w 962"/>
                  <a:gd name="T43" fmla="*/ 279 h 1861"/>
                  <a:gd name="T44" fmla="*/ 217 w 962"/>
                  <a:gd name="T45" fmla="*/ 403 h 1861"/>
                  <a:gd name="T46" fmla="*/ 217 w 962"/>
                  <a:gd name="T47" fmla="*/ 433 h 1861"/>
                  <a:gd name="T48" fmla="*/ 186 w 962"/>
                  <a:gd name="T49" fmla="*/ 527 h 1861"/>
                  <a:gd name="T50" fmla="*/ 186 w 962"/>
                  <a:gd name="T51" fmla="*/ 620 h 1861"/>
                  <a:gd name="T52" fmla="*/ 217 w 962"/>
                  <a:gd name="T53" fmla="*/ 744 h 1861"/>
                  <a:gd name="T54" fmla="*/ 154 w 962"/>
                  <a:gd name="T55" fmla="*/ 898 h 1861"/>
                  <a:gd name="T56" fmla="*/ 124 w 962"/>
                  <a:gd name="T57" fmla="*/ 929 h 1861"/>
                  <a:gd name="T58" fmla="*/ 154 w 962"/>
                  <a:gd name="T59" fmla="*/ 1022 h 1861"/>
                  <a:gd name="T60" fmla="*/ 124 w 962"/>
                  <a:gd name="T61" fmla="*/ 1085 h 1861"/>
                  <a:gd name="T62" fmla="*/ 93 w 962"/>
                  <a:gd name="T63" fmla="*/ 1146 h 1861"/>
                  <a:gd name="T64" fmla="*/ 93 w 962"/>
                  <a:gd name="T65" fmla="*/ 1270 h 1861"/>
                  <a:gd name="T66" fmla="*/ 93 w 962"/>
                  <a:gd name="T67" fmla="*/ 1364 h 1861"/>
                  <a:gd name="T68" fmla="*/ 124 w 962"/>
                  <a:gd name="T69" fmla="*/ 1425 h 1861"/>
                  <a:gd name="T70" fmla="*/ 124 w 962"/>
                  <a:gd name="T71" fmla="*/ 1488 h 1861"/>
                  <a:gd name="T72" fmla="*/ 93 w 962"/>
                  <a:gd name="T73" fmla="*/ 1518 h 1861"/>
                  <a:gd name="T74" fmla="*/ 93 w 962"/>
                  <a:gd name="T75" fmla="*/ 1581 h 1861"/>
                  <a:gd name="T76" fmla="*/ 62 w 962"/>
                  <a:gd name="T77" fmla="*/ 1612 h 1861"/>
                  <a:gd name="T78" fmla="*/ 30 w 962"/>
                  <a:gd name="T79" fmla="*/ 1705 h 1861"/>
                  <a:gd name="T80" fmla="*/ 0 w 962"/>
                  <a:gd name="T81" fmla="*/ 1766 h 1861"/>
                  <a:gd name="T82" fmla="*/ 93 w 962"/>
                  <a:gd name="T83" fmla="*/ 1797 h 1861"/>
                  <a:gd name="T84" fmla="*/ 124 w 962"/>
                  <a:gd name="T85" fmla="*/ 1860 h 1861"/>
                  <a:gd name="T86" fmla="*/ 217 w 962"/>
                  <a:gd name="T87" fmla="*/ 1860 h 1861"/>
                  <a:gd name="T88" fmla="*/ 217 w 962"/>
                  <a:gd name="T89" fmla="*/ 1766 h 1861"/>
                  <a:gd name="T90" fmla="*/ 278 w 962"/>
                  <a:gd name="T91" fmla="*/ 1705 h 1861"/>
                  <a:gd name="T92" fmla="*/ 372 w 962"/>
                  <a:gd name="T93" fmla="*/ 1581 h 1861"/>
                  <a:gd name="T94" fmla="*/ 278 w 962"/>
                  <a:gd name="T95" fmla="*/ 1488 h 1861"/>
                  <a:gd name="T96" fmla="*/ 402 w 962"/>
                  <a:gd name="T97" fmla="*/ 1425 h 1861"/>
                  <a:gd name="T98" fmla="*/ 465 w 962"/>
                  <a:gd name="T99" fmla="*/ 1301 h 1861"/>
                  <a:gd name="T100" fmla="*/ 434 w 962"/>
                  <a:gd name="T101" fmla="*/ 1209 h 1861"/>
                  <a:gd name="T102" fmla="*/ 526 w 962"/>
                  <a:gd name="T103" fmla="*/ 1177 h 1861"/>
                  <a:gd name="T104" fmla="*/ 589 w 962"/>
                  <a:gd name="T105" fmla="*/ 1146 h 1861"/>
                  <a:gd name="T106" fmla="*/ 434 w 962"/>
                  <a:gd name="T107" fmla="*/ 929 h 1861"/>
                  <a:gd name="T108" fmla="*/ 837 w 962"/>
                  <a:gd name="T109" fmla="*/ 992 h 1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62" h="1861">
                    <a:moveTo>
                      <a:pt x="868" y="898"/>
                    </a:moveTo>
                    <a:lnTo>
                      <a:pt x="868" y="898"/>
                    </a:lnTo>
                    <a:cubicBezTo>
                      <a:pt x="837" y="868"/>
                      <a:pt x="837" y="868"/>
                      <a:pt x="868" y="837"/>
                    </a:cubicBezTo>
                    <a:lnTo>
                      <a:pt x="868" y="837"/>
                    </a:lnTo>
                    <a:cubicBezTo>
                      <a:pt x="868" y="837"/>
                      <a:pt x="868" y="837"/>
                      <a:pt x="837" y="837"/>
                    </a:cubicBezTo>
                    <a:cubicBezTo>
                      <a:pt x="837" y="805"/>
                      <a:pt x="837" y="805"/>
                      <a:pt x="837" y="805"/>
                    </a:cubicBezTo>
                    <a:cubicBezTo>
                      <a:pt x="837" y="805"/>
                      <a:pt x="806" y="805"/>
                      <a:pt x="806" y="774"/>
                    </a:cubicBezTo>
                    <a:lnTo>
                      <a:pt x="806" y="744"/>
                    </a:lnTo>
                    <a:lnTo>
                      <a:pt x="774" y="713"/>
                    </a:lnTo>
                    <a:cubicBezTo>
                      <a:pt x="774" y="713"/>
                      <a:pt x="774" y="713"/>
                      <a:pt x="806" y="713"/>
                    </a:cubicBezTo>
                    <a:cubicBezTo>
                      <a:pt x="806" y="681"/>
                      <a:pt x="806" y="681"/>
                      <a:pt x="806" y="681"/>
                    </a:cubicBezTo>
                    <a:lnTo>
                      <a:pt x="806" y="681"/>
                    </a:lnTo>
                    <a:lnTo>
                      <a:pt x="806" y="681"/>
                    </a:lnTo>
                    <a:cubicBezTo>
                      <a:pt x="806" y="651"/>
                      <a:pt x="806" y="620"/>
                      <a:pt x="806" y="589"/>
                    </a:cubicBezTo>
                    <a:cubicBezTo>
                      <a:pt x="806" y="589"/>
                      <a:pt x="806" y="589"/>
                      <a:pt x="806" y="557"/>
                    </a:cubicBezTo>
                    <a:cubicBezTo>
                      <a:pt x="806" y="589"/>
                      <a:pt x="806" y="589"/>
                      <a:pt x="806" y="589"/>
                    </a:cubicBezTo>
                    <a:cubicBezTo>
                      <a:pt x="806" y="496"/>
                      <a:pt x="806" y="496"/>
                      <a:pt x="806" y="496"/>
                    </a:cubicBezTo>
                    <a:lnTo>
                      <a:pt x="806" y="496"/>
                    </a:lnTo>
                    <a:lnTo>
                      <a:pt x="806" y="496"/>
                    </a:lnTo>
                    <a:lnTo>
                      <a:pt x="806" y="496"/>
                    </a:lnTo>
                    <a:lnTo>
                      <a:pt x="806" y="496"/>
                    </a:lnTo>
                    <a:cubicBezTo>
                      <a:pt x="837" y="496"/>
                      <a:pt x="837" y="496"/>
                      <a:pt x="837" y="496"/>
                    </a:cubicBezTo>
                    <a:cubicBezTo>
                      <a:pt x="837" y="465"/>
                      <a:pt x="837" y="465"/>
                      <a:pt x="837" y="465"/>
                    </a:cubicBezTo>
                    <a:lnTo>
                      <a:pt x="837" y="465"/>
                    </a:lnTo>
                    <a:lnTo>
                      <a:pt x="837" y="465"/>
                    </a:lnTo>
                    <a:cubicBezTo>
                      <a:pt x="868" y="433"/>
                      <a:pt x="868" y="433"/>
                      <a:pt x="868" y="433"/>
                    </a:cubicBezTo>
                    <a:lnTo>
                      <a:pt x="868" y="403"/>
                    </a:lnTo>
                    <a:cubicBezTo>
                      <a:pt x="898" y="403"/>
                      <a:pt x="898" y="372"/>
                      <a:pt x="898" y="372"/>
                    </a:cubicBezTo>
                    <a:lnTo>
                      <a:pt x="898" y="372"/>
                    </a:lnTo>
                    <a:cubicBezTo>
                      <a:pt x="930" y="372"/>
                      <a:pt x="930" y="372"/>
                      <a:pt x="930" y="372"/>
                    </a:cubicBezTo>
                    <a:cubicBezTo>
                      <a:pt x="930" y="341"/>
                      <a:pt x="930" y="341"/>
                      <a:pt x="961" y="341"/>
                    </a:cubicBezTo>
                    <a:cubicBezTo>
                      <a:pt x="961" y="341"/>
                      <a:pt x="961" y="341"/>
                      <a:pt x="930" y="341"/>
                    </a:cubicBezTo>
                    <a:cubicBezTo>
                      <a:pt x="930" y="341"/>
                      <a:pt x="930" y="341"/>
                      <a:pt x="898" y="341"/>
                    </a:cubicBezTo>
                    <a:cubicBezTo>
                      <a:pt x="898" y="341"/>
                      <a:pt x="868" y="341"/>
                      <a:pt x="868" y="309"/>
                    </a:cubicBezTo>
                    <a:lnTo>
                      <a:pt x="868" y="341"/>
                    </a:lnTo>
                    <a:lnTo>
                      <a:pt x="837" y="341"/>
                    </a:lnTo>
                    <a:lnTo>
                      <a:pt x="806" y="309"/>
                    </a:lnTo>
                    <a:lnTo>
                      <a:pt x="806" y="309"/>
                    </a:lnTo>
                    <a:lnTo>
                      <a:pt x="806" y="309"/>
                    </a:lnTo>
                    <a:lnTo>
                      <a:pt x="806" y="309"/>
                    </a:lnTo>
                    <a:cubicBezTo>
                      <a:pt x="774" y="309"/>
                      <a:pt x="774" y="309"/>
                      <a:pt x="774" y="279"/>
                    </a:cubicBezTo>
                    <a:lnTo>
                      <a:pt x="774" y="279"/>
                    </a:lnTo>
                    <a:lnTo>
                      <a:pt x="774" y="279"/>
                    </a:lnTo>
                    <a:lnTo>
                      <a:pt x="774" y="279"/>
                    </a:lnTo>
                    <a:lnTo>
                      <a:pt x="774" y="279"/>
                    </a:lnTo>
                    <a:lnTo>
                      <a:pt x="774" y="279"/>
                    </a:lnTo>
                    <a:cubicBezTo>
                      <a:pt x="774" y="279"/>
                      <a:pt x="774" y="248"/>
                      <a:pt x="806" y="248"/>
                    </a:cubicBezTo>
                    <a:lnTo>
                      <a:pt x="806" y="248"/>
                    </a:lnTo>
                    <a:lnTo>
                      <a:pt x="806" y="248"/>
                    </a:lnTo>
                    <a:lnTo>
                      <a:pt x="806" y="248"/>
                    </a:lnTo>
                    <a:lnTo>
                      <a:pt x="806" y="217"/>
                    </a:lnTo>
                    <a:lnTo>
                      <a:pt x="806" y="217"/>
                    </a:lnTo>
                    <a:lnTo>
                      <a:pt x="806" y="217"/>
                    </a:lnTo>
                    <a:cubicBezTo>
                      <a:pt x="806" y="217"/>
                      <a:pt x="806" y="217"/>
                      <a:pt x="837" y="217"/>
                    </a:cubicBezTo>
                    <a:cubicBezTo>
                      <a:pt x="837" y="217"/>
                      <a:pt x="837" y="217"/>
                      <a:pt x="837" y="185"/>
                    </a:cubicBezTo>
                    <a:lnTo>
                      <a:pt x="837" y="185"/>
                    </a:lnTo>
                    <a:cubicBezTo>
                      <a:pt x="806" y="185"/>
                      <a:pt x="806" y="155"/>
                      <a:pt x="806" y="155"/>
                    </a:cubicBezTo>
                    <a:cubicBezTo>
                      <a:pt x="806" y="155"/>
                      <a:pt x="806" y="155"/>
                      <a:pt x="774" y="155"/>
                    </a:cubicBezTo>
                    <a:cubicBezTo>
                      <a:pt x="774" y="155"/>
                      <a:pt x="774" y="155"/>
                      <a:pt x="744" y="155"/>
                    </a:cubicBezTo>
                    <a:cubicBezTo>
                      <a:pt x="744" y="124"/>
                      <a:pt x="713" y="124"/>
                      <a:pt x="713" y="124"/>
                    </a:cubicBezTo>
                    <a:lnTo>
                      <a:pt x="713" y="124"/>
                    </a:lnTo>
                    <a:cubicBezTo>
                      <a:pt x="682" y="93"/>
                      <a:pt x="682" y="93"/>
                      <a:pt x="682" y="93"/>
                    </a:cubicBezTo>
                    <a:lnTo>
                      <a:pt x="682" y="93"/>
                    </a:lnTo>
                    <a:lnTo>
                      <a:pt x="650" y="93"/>
                    </a:lnTo>
                    <a:cubicBezTo>
                      <a:pt x="650" y="93"/>
                      <a:pt x="650" y="93"/>
                      <a:pt x="620" y="61"/>
                    </a:cubicBezTo>
                    <a:lnTo>
                      <a:pt x="620" y="61"/>
                    </a:lnTo>
                    <a:lnTo>
                      <a:pt x="620" y="61"/>
                    </a:lnTo>
                    <a:cubicBezTo>
                      <a:pt x="589" y="31"/>
                      <a:pt x="589" y="31"/>
                      <a:pt x="589" y="31"/>
                    </a:cubicBezTo>
                    <a:lnTo>
                      <a:pt x="589" y="31"/>
                    </a:lnTo>
                    <a:lnTo>
                      <a:pt x="589" y="31"/>
                    </a:lnTo>
                    <a:lnTo>
                      <a:pt x="589" y="31"/>
                    </a:lnTo>
                    <a:cubicBezTo>
                      <a:pt x="589" y="0"/>
                      <a:pt x="558" y="0"/>
                      <a:pt x="558" y="0"/>
                    </a:cubicBezTo>
                    <a:cubicBezTo>
                      <a:pt x="526" y="0"/>
                      <a:pt x="526" y="0"/>
                      <a:pt x="526" y="0"/>
                    </a:cubicBezTo>
                    <a:lnTo>
                      <a:pt x="526" y="0"/>
                    </a:lnTo>
                    <a:lnTo>
                      <a:pt x="526" y="0"/>
                    </a:lnTo>
                    <a:cubicBezTo>
                      <a:pt x="526" y="31"/>
                      <a:pt x="496" y="31"/>
                      <a:pt x="496" y="31"/>
                    </a:cubicBezTo>
                    <a:lnTo>
                      <a:pt x="496" y="31"/>
                    </a:lnTo>
                    <a:cubicBezTo>
                      <a:pt x="465" y="31"/>
                      <a:pt x="465" y="31"/>
                      <a:pt x="465" y="31"/>
                    </a:cubicBezTo>
                    <a:lnTo>
                      <a:pt x="465" y="31"/>
                    </a:lnTo>
                    <a:cubicBezTo>
                      <a:pt x="465" y="0"/>
                      <a:pt x="434" y="0"/>
                      <a:pt x="434" y="0"/>
                    </a:cubicBezTo>
                    <a:lnTo>
                      <a:pt x="434" y="0"/>
                    </a:lnTo>
                    <a:lnTo>
                      <a:pt x="434" y="0"/>
                    </a:lnTo>
                    <a:lnTo>
                      <a:pt x="402" y="0"/>
                    </a:lnTo>
                    <a:lnTo>
                      <a:pt x="402" y="0"/>
                    </a:lnTo>
                    <a:lnTo>
                      <a:pt x="372" y="0"/>
                    </a:lnTo>
                    <a:lnTo>
                      <a:pt x="372" y="0"/>
                    </a:lnTo>
                    <a:lnTo>
                      <a:pt x="372" y="0"/>
                    </a:lnTo>
                    <a:cubicBezTo>
                      <a:pt x="372" y="0"/>
                      <a:pt x="372" y="0"/>
                      <a:pt x="372" y="31"/>
                    </a:cubicBezTo>
                    <a:cubicBezTo>
                      <a:pt x="372" y="31"/>
                      <a:pt x="372" y="61"/>
                      <a:pt x="341" y="93"/>
                    </a:cubicBezTo>
                    <a:cubicBezTo>
                      <a:pt x="341" y="93"/>
                      <a:pt x="341" y="93"/>
                      <a:pt x="341" y="124"/>
                    </a:cubicBezTo>
                    <a:cubicBezTo>
                      <a:pt x="341" y="124"/>
                      <a:pt x="341" y="124"/>
                      <a:pt x="310" y="124"/>
                    </a:cubicBezTo>
                    <a:lnTo>
                      <a:pt x="310" y="124"/>
                    </a:lnTo>
                    <a:lnTo>
                      <a:pt x="310" y="124"/>
                    </a:lnTo>
                    <a:lnTo>
                      <a:pt x="310" y="124"/>
                    </a:lnTo>
                    <a:lnTo>
                      <a:pt x="310" y="124"/>
                    </a:lnTo>
                    <a:lnTo>
                      <a:pt x="278" y="124"/>
                    </a:lnTo>
                    <a:lnTo>
                      <a:pt x="278" y="124"/>
                    </a:lnTo>
                    <a:cubicBezTo>
                      <a:pt x="278" y="155"/>
                      <a:pt x="278" y="155"/>
                      <a:pt x="278" y="155"/>
                    </a:cubicBezTo>
                    <a:lnTo>
                      <a:pt x="278" y="155"/>
                    </a:lnTo>
                    <a:cubicBezTo>
                      <a:pt x="278" y="155"/>
                      <a:pt x="278" y="155"/>
                      <a:pt x="278" y="185"/>
                    </a:cubicBezTo>
                    <a:lnTo>
                      <a:pt x="278" y="185"/>
                    </a:lnTo>
                    <a:lnTo>
                      <a:pt x="278" y="185"/>
                    </a:lnTo>
                    <a:lnTo>
                      <a:pt x="278" y="185"/>
                    </a:lnTo>
                    <a:cubicBezTo>
                      <a:pt x="278" y="185"/>
                      <a:pt x="278" y="185"/>
                      <a:pt x="278" y="217"/>
                    </a:cubicBezTo>
                    <a:lnTo>
                      <a:pt x="278" y="217"/>
                    </a:lnTo>
                    <a:lnTo>
                      <a:pt x="278" y="217"/>
                    </a:lnTo>
                    <a:lnTo>
                      <a:pt x="278" y="217"/>
                    </a:lnTo>
                    <a:cubicBezTo>
                      <a:pt x="278" y="248"/>
                      <a:pt x="278" y="248"/>
                      <a:pt x="278" y="248"/>
                    </a:cubicBezTo>
                    <a:cubicBezTo>
                      <a:pt x="278" y="248"/>
                      <a:pt x="310" y="248"/>
                      <a:pt x="310" y="279"/>
                    </a:cubicBezTo>
                    <a:lnTo>
                      <a:pt x="310" y="279"/>
                    </a:lnTo>
                    <a:lnTo>
                      <a:pt x="310" y="279"/>
                    </a:lnTo>
                    <a:cubicBezTo>
                      <a:pt x="278" y="309"/>
                      <a:pt x="278" y="309"/>
                      <a:pt x="278" y="309"/>
                    </a:cubicBezTo>
                    <a:cubicBezTo>
                      <a:pt x="278" y="309"/>
                      <a:pt x="278" y="309"/>
                      <a:pt x="248" y="309"/>
                    </a:cubicBezTo>
                    <a:lnTo>
                      <a:pt x="248" y="341"/>
                    </a:lnTo>
                    <a:cubicBezTo>
                      <a:pt x="217" y="372"/>
                      <a:pt x="217" y="372"/>
                      <a:pt x="217" y="403"/>
                    </a:cubicBezTo>
                    <a:cubicBezTo>
                      <a:pt x="217" y="403"/>
                      <a:pt x="217" y="403"/>
                      <a:pt x="217" y="433"/>
                    </a:cubicBezTo>
                    <a:lnTo>
                      <a:pt x="217" y="433"/>
                    </a:lnTo>
                    <a:lnTo>
                      <a:pt x="217" y="433"/>
                    </a:lnTo>
                    <a:lnTo>
                      <a:pt x="217" y="433"/>
                    </a:lnTo>
                    <a:lnTo>
                      <a:pt x="217" y="433"/>
                    </a:lnTo>
                    <a:lnTo>
                      <a:pt x="217" y="433"/>
                    </a:lnTo>
                    <a:cubicBezTo>
                      <a:pt x="217" y="465"/>
                      <a:pt x="217" y="465"/>
                      <a:pt x="217" y="465"/>
                    </a:cubicBezTo>
                    <a:cubicBezTo>
                      <a:pt x="217" y="465"/>
                      <a:pt x="217" y="465"/>
                      <a:pt x="217" y="496"/>
                    </a:cubicBezTo>
                    <a:lnTo>
                      <a:pt x="217" y="496"/>
                    </a:lnTo>
                    <a:lnTo>
                      <a:pt x="186" y="527"/>
                    </a:lnTo>
                    <a:lnTo>
                      <a:pt x="186" y="527"/>
                    </a:lnTo>
                    <a:cubicBezTo>
                      <a:pt x="186" y="557"/>
                      <a:pt x="186" y="557"/>
                      <a:pt x="154" y="557"/>
                    </a:cubicBezTo>
                    <a:cubicBezTo>
                      <a:pt x="154" y="557"/>
                      <a:pt x="186" y="557"/>
                      <a:pt x="186" y="589"/>
                    </a:cubicBezTo>
                    <a:lnTo>
                      <a:pt x="186" y="589"/>
                    </a:lnTo>
                    <a:cubicBezTo>
                      <a:pt x="186" y="589"/>
                      <a:pt x="186" y="589"/>
                      <a:pt x="186" y="620"/>
                    </a:cubicBezTo>
                    <a:lnTo>
                      <a:pt x="186" y="651"/>
                    </a:lnTo>
                    <a:lnTo>
                      <a:pt x="186" y="651"/>
                    </a:lnTo>
                    <a:lnTo>
                      <a:pt x="186" y="651"/>
                    </a:lnTo>
                    <a:cubicBezTo>
                      <a:pt x="217" y="651"/>
                      <a:pt x="217" y="681"/>
                      <a:pt x="217" y="713"/>
                    </a:cubicBezTo>
                    <a:cubicBezTo>
                      <a:pt x="217" y="713"/>
                      <a:pt x="217" y="713"/>
                      <a:pt x="217" y="744"/>
                    </a:cubicBezTo>
                    <a:cubicBezTo>
                      <a:pt x="217" y="744"/>
                      <a:pt x="186" y="774"/>
                      <a:pt x="186" y="805"/>
                    </a:cubicBezTo>
                    <a:lnTo>
                      <a:pt x="186" y="805"/>
                    </a:lnTo>
                    <a:lnTo>
                      <a:pt x="186" y="837"/>
                    </a:lnTo>
                    <a:lnTo>
                      <a:pt x="186" y="837"/>
                    </a:lnTo>
                    <a:cubicBezTo>
                      <a:pt x="186" y="868"/>
                      <a:pt x="186" y="868"/>
                      <a:pt x="154" y="898"/>
                    </a:cubicBezTo>
                    <a:lnTo>
                      <a:pt x="154" y="898"/>
                    </a:lnTo>
                    <a:lnTo>
                      <a:pt x="154" y="898"/>
                    </a:lnTo>
                    <a:cubicBezTo>
                      <a:pt x="154" y="898"/>
                      <a:pt x="154" y="898"/>
                      <a:pt x="124" y="898"/>
                    </a:cubicBezTo>
                    <a:lnTo>
                      <a:pt x="124" y="929"/>
                    </a:lnTo>
                    <a:lnTo>
                      <a:pt x="124" y="929"/>
                    </a:lnTo>
                    <a:lnTo>
                      <a:pt x="124" y="929"/>
                    </a:lnTo>
                    <a:lnTo>
                      <a:pt x="124" y="929"/>
                    </a:lnTo>
                    <a:lnTo>
                      <a:pt x="124" y="929"/>
                    </a:lnTo>
                    <a:lnTo>
                      <a:pt x="124" y="961"/>
                    </a:lnTo>
                    <a:cubicBezTo>
                      <a:pt x="154" y="961"/>
                      <a:pt x="154" y="992"/>
                      <a:pt x="154" y="1022"/>
                    </a:cubicBezTo>
                    <a:lnTo>
                      <a:pt x="154" y="1022"/>
                    </a:lnTo>
                    <a:cubicBezTo>
                      <a:pt x="154" y="1053"/>
                      <a:pt x="124" y="1053"/>
                      <a:pt x="124" y="1053"/>
                    </a:cubicBezTo>
                    <a:cubicBezTo>
                      <a:pt x="124" y="1085"/>
                      <a:pt x="124" y="1085"/>
                      <a:pt x="124" y="1085"/>
                    </a:cubicBezTo>
                    <a:lnTo>
                      <a:pt x="124" y="1085"/>
                    </a:lnTo>
                    <a:lnTo>
                      <a:pt x="124" y="1085"/>
                    </a:lnTo>
                    <a:lnTo>
                      <a:pt x="124" y="1116"/>
                    </a:lnTo>
                    <a:cubicBezTo>
                      <a:pt x="124" y="1116"/>
                      <a:pt x="93" y="1116"/>
                      <a:pt x="93" y="1146"/>
                    </a:cubicBezTo>
                    <a:lnTo>
                      <a:pt x="93" y="1146"/>
                    </a:lnTo>
                    <a:lnTo>
                      <a:pt x="93" y="1146"/>
                    </a:lnTo>
                    <a:lnTo>
                      <a:pt x="93" y="1146"/>
                    </a:lnTo>
                    <a:lnTo>
                      <a:pt x="93" y="1146"/>
                    </a:lnTo>
                    <a:cubicBezTo>
                      <a:pt x="93" y="1177"/>
                      <a:pt x="93" y="1209"/>
                      <a:pt x="93" y="1209"/>
                    </a:cubicBezTo>
                    <a:cubicBezTo>
                      <a:pt x="93" y="1240"/>
                      <a:pt x="93" y="1240"/>
                      <a:pt x="93" y="1240"/>
                    </a:cubicBezTo>
                    <a:cubicBezTo>
                      <a:pt x="93" y="1270"/>
                      <a:pt x="93" y="1270"/>
                      <a:pt x="93" y="1270"/>
                    </a:cubicBezTo>
                    <a:lnTo>
                      <a:pt x="93" y="1270"/>
                    </a:lnTo>
                    <a:cubicBezTo>
                      <a:pt x="93" y="1301"/>
                      <a:pt x="93" y="1301"/>
                      <a:pt x="93" y="1301"/>
                    </a:cubicBezTo>
                    <a:lnTo>
                      <a:pt x="93" y="1301"/>
                    </a:lnTo>
                    <a:cubicBezTo>
                      <a:pt x="93" y="1333"/>
                      <a:pt x="93" y="1333"/>
                      <a:pt x="93" y="1333"/>
                    </a:cubicBezTo>
                    <a:lnTo>
                      <a:pt x="93" y="1364"/>
                    </a:lnTo>
                    <a:lnTo>
                      <a:pt x="93" y="1364"/>
                    </a:lnTo>
                    <a:lnTo>
                      <a:pt x="93" y="1364"/>
                    </a:lnTo>
                    <a:lnTo>
                      <a:pt x="124" y="1364"/>
                    </a:lnTo>
                    <a:lnTo>
                      <a:pt x="124" y="1394"/>
                    </a:lnTo>
                    <a:lnTo>
                      <a:pt x="124" y="1394"/>
                    </a:lnTo>
                    <a:lnTo>
                      <a:pt x="124" y="1425"/>
                    </a:lnTo>
                    <a:lnTo>
                      <a:pt x="124" y="1425"/>
                    </a:lnTo>
                    <a:cubicBezTo>
                      <a:pt x="124" y="1425"/>
                      <a:pt x="124" y="1425"/>
                      <a:pt x="124" y="1457"/>
                    </a:cubicBezTo>
                    <a:lnTo>
                      <a:pt x="124" y="1457"/>
                    </a:lnTo>
                    <a:lnTo>
                      <a:pt x="124" y="1457"/>
                    </a:lnTo>
                    <a:lnTo>
                      <a:pt x="124" y="1488"/>
                    </a:lnTo>
                    <a:lnTo>
                      <a:pt x="124" y="1488"/>
                    </a:lnTo>
                    <a:lnTo>
                      <a:pt x="124" y="1488"/>
                    </a:lnTo>
                    <a:cubicBezTo>
                      <a:pt x="124" y="1518"/>
                      <a:pt x="93" y="1518"/>
                      <a:pt x="93" y="1518"/>
                    </a:cubicBezTo>
                    <a:lnTo>
                      <a:pt x="93" y="1518"/>
                    </a:lnTo>
                    <a:lnTo>
                      <a:pt x="93" y="1518"/>
                    </a:lnTo>
                    <a:cubicBezTo>
                      <a:pt x="93" y="1549"/>
                      <a:pt x="93" y="1549"/>
                      <a:pt x="93" y="1549"/>
                    </a:cubicBezTo>
                    <a:lnTo>
                      <a:pt x="93" y="1549"/>
                    </a:lnTo>
                    <a:lnTo>
                      <a:pt x="93" y="1549"/>
                    </a:lnTo>
                    <a:lnTo>
                      <a:pt x="93" y="1549"/>
                    </a:lnTo>
                    <a:cubicBezTo>
                      <a:pt x="93" y="1581"/>
                      <a:pt x="93" y="1581"/>
                      <a:pt x="93" y="1581"/>
                    </a:cubicBezTo>
                    <a:lnTo>
                      <a:pt x="93" y="1581"/>
                    </a:lnTo>
                    <a:lnTo>
                      <a:pt x="93" y="1581"/>
                    </a:lnTo>
                    <a:lnTo>
                      <a:pt x="93" y="1612"/>
                    </a:lnTo>
                    <a:cubicBezTo>
                      <a:pt x="62" y="1612"/>
                      <a:pt x="62" y="1612"/>
                      <a:pt x="62" y="1612"/>
                    </a:cubicBezTo>
                    <a:lnTo>
                      <a:pt x="62" y="1612"/>
                    </a:lnTo>
                    <a:cubicBezTo>
                      <a:pt x="93" y="1612"/>
                      <a:pt x="93" y="1642"/>
                      <a:pt x="93" y="1642"/>
                    </a:cubicBezTo>
                    <a:lnTo>
                      <a:pt x="62" y="1673"/>
                    </a:lnTo>
                    <a:lnTo>
                      <a:pt x="62" y="1673"/>
                    </a:lnTo>
                    <a:lnTo>
                      <a:pt x="62" y="1673"/>
                    </a:lnTo>
                    <a:cubicBezTo>
                      <a:pt x="30" y="1705"/>
                      <a:pt x="30" y="1705"/>
                      <a:pt x="30" y="1705"/>
                    </a:cubicBezTo>
                    <a:lnTo>
                      <a:pt x="30" y="1705"/>
                    </a:lnTo>
                    <a:lnTo>
                      <a:pt x="30" y="1705"/>
                    </a:lnTo>
                    <a:cubicBezTo>
                      <a:pt x="0" y="1705"/>
                      <a:pt x="0" y="1705"/>
                      <a:pt x="0" y="1736"/>
                    </a:cubicBezTo>
                    <a:lnTo>
                      <a:pt x="0" y="1736"/>
                    </a:lnTo>
                    <a:cubicBezTo>
                      <a:pt x="0" y="1736"/>
                      <a:pt x="0" y="1736"/>
                      <a:pt x="0" y="1766"/>
                    </a:cubicBezTo>
                    <a:lnTo>
                      <a:pt x="30" y="1766"/>
                    </a:lnTo>
                    <a:lnTo>
                      <a:pt x="30" y="1766"/>
                    </a:lnTo>
                    <a:lnTo>
                      <a:pt x="30" y="1766"/>
                    </a:lnTo>
                    <a:cubicBezTo>
                      <a:pt x="62" y="1766"/>
                      <a:pt x="62" y="1766"/>
                      <a:pt x="62" y="1766"/>
                    </a:cubicBezTo>
                    <a:cubicBezTo>
                      <a:pt x="62" y="1766"/>
                      <a:pt x="93" y="1766"/>
                      <a:pt x="93" y="1797"/>
                    </a:cubicBezTo>
                    <a:lnTo>
                      <a:pt x="93" y="1829"/>
                    </a:lnTo>
                    <a:cubicBezTo>
                      <a:pt x="62" y="1829"/>
                      <a:pt x="62" y="1829"/>
                      <a:pt x="62" y="1860"/>
                    </a:cubicBezTo>
                    <a:cubicBezTo>
                      <a:pt x="93" y="1860"/>
                      <a:pt x="93" y="1860"/>
                      <a:pt x="93" y="1860"/>
                    </a:cubicBezTo>
                    <a:lnTo>
                      <a:pt x="93" y="1860"/>
                    </a:lnTo>
                    <a:cubicBezTo>
                      <a:pt x="124" y="1860"/>
                      <a:pt x="124" y="1860"/>
                      <a:pt x="124" y="1860"/>
                    </a:cubicBezTo>
                    <a:cubicBezTo>
                      <a:pt x="154" y="1860"/>
                      <a:pt x="154" y="1860"/>
                      <a:pt x="154" y="1860"/>
                    </a:cubicBezTo>
                    <a:lnTo>
                      <a:pt x="186" y="1860"/>
                    </a:lnTo>
                    <a:lnTo>
                      <a:pt x="186" y="1860"/>
                    </a:lnTo>
                    <a:lnTo>
                      <a:pt x="186" y="1860"/>
                    </a:lnTo>
                    <a:cubicBezTo>
                      <a:pt x="217" y="1860"/>
                      <a:pt x="217" y="1860"/>
                      <a:pt x="217" y="1860"/>
                    </a:cubicBezTo>
                    <a:lnTo>
                      <a:pt x="217" y="1860"/>
                    </a:lnTo>
                    <a:lnTo>
                      <a:pt x="217" y="1860"/>
                    </a:lnTo>
                    <a:lnTo>
                      <a:pt x="217" y="1860"/>
                    </a:lnTo>
                    <a:cubicBezTo>
                      <a:pt x="217" y="1860"/>
                      <a:pt x="186" y="1829"/>
                      <a:pt x="186" y="1797"/>
                    </a:cubicBezTo>
                    <a:cubicBezTo>
                      <a:pt x="186" y="1797"/>
                      <a:pt x="217" y="1797"/>
                      <a:pt x="217" y="1766"/>
                    </a:cubicBezTo>
                    <a:cubicBezTo>
                      <a:pt x="62" y="1736"/>
                      <a:pt x="62" y="1736"/>
                      <a:pt x="62" y="1736"/>
                    </a:cubicBezTo>
                    <a:cubicBezTo>
                      <a:pt x="248" y="1736"/>
                      <a:pt x="248" y="1736"/>
                      <a:pt x="248" y="1736"/>
                    </a:cubicBezTo>
                    <a:lnTo>
                      <a:pt x="278" y="1736"/>
                    </a:lnTo>
                    <a:lnTo>
                      <a:pt x="278" y="1736"/>
                    </a:lnTo>
                    <a:cubicBezTo>
                      <a:pt x="278" y="1705"/>
                      <a:pt x="278" y="1705"/>
                      <a:pt x="278" y="1705"/>
                    </a:cubicBezTo>
                    <a:cubicBezTo>
                      <a:pt x="278" y="1673"/>
                      <a:pt x="278" y="1673"/>
                      <a:pt x="278" y="1673"/>
                    </a:cubicBezTo>
                    <a:cubicBezTo>
                      <a:pt x="310" y="1673"/>
                      <a:pt x="310" y="1673"/>
                      <a:pt x="310" y="1673"/>
                    </a:cubicBezTo>
                    <a:cubicBezTo>
                      <a:pt x="310" y="1642"/>
                      <a:pt x="310" y="1642"/>
                      <a:pt x="310" y="1642"/>
                    </a:cubicBezTo>
                    <a:cubicBezTo>
                      <a:pt x="154" y="1642"/>
                      <a:pt x="154" y="1642"/>
                      <a:pt x="154" y="1642"/>
                    </a:cubicBezTo>
                    <a:cubicBezTo>
                      <a:pt x="372" y="1581"/>
                      <a:pt x="372" y="1581"/>
                      <a:pt x="372" y="1581"/>
                    </a:cubicBezTo>
                    <a:cubicBezTo>
                      <a:pt x="372" y="1581"/>
                      <a:pt x="372" y="1581"/>
                      <a:pt x="341" y="1581"/>
                    </a:cubicBezTo>
                    <a:lnTo>
                      <a:pt x="341" y="1581"/>
                    </a:lnTo>
                    <a:cubicBezTo>
                      <a:pt x="310" y="1581"/>
                      <a:pt x="310" y="1581"/>
                      <a:pt x="310" y="1581"/>
                    </a:cubicBezTo>
                    <a:lnTo>
                      <a:pt x="310" y="1549"/>
                    </a:lnTo>
                    <a:cubicBezTo>
                      <a:pt x="278" y="1518"/>
                      <a:pt x="278" y="1488"/>
                      <a:pt x="278" y="1488"/>
                    </a:cubicBezTo>
                    <a:cubicBezTo>
                      <a:pt x="278" y="1488"/>
                      <a:pt x="278" y="1488"/>
                      <a:pt x="341" y="1425"/>
                    </a:cubicBezTo>
                    <a:lnTo>
                      <a:pt x="341" y="1425"/>
                    </a:lnTo>
                    <a:lnTo>
                      <a:pt x="341" y="1425"/>
                    </a:lnTo>
                    <a:lnTo>
                      <a:pt x="372" y="1425"/>
                    </a:lnTo>
                    <a:cubicBezTo>
                      <a:pt x="372" y="1425"/>
                      <a:pt x="372" y="1425"/>
                      <a:pt x="402" y="1425"/>
                    </a:cubicBezTo>
                    <a:cubicBezTo>
                      <a:pt x="402" y="1394"/>
                      <a:pt x="402" y="1394"/>
                      <a:pt x="402" y="1394"/>
                    </a:cubicBezTo>
                    <a:lnTo>
                      <a:pt x="402" y="1333"/>
                    </a:lnTo>
                    <a:cubicBezTo>
                      <a:pt x="402" y="1301"/>
                      <a:pt x="402" y="1301"/>
                      <a:pt x="402" y="1301"/>
                    </a:cubicBezTo>
                    <a:cubicBezTo>
                      <a:pt x="434" y="1301"/>
                      <a:pt x="434" y="1301"/>
                      <a:pt x="434" y="1301"/>
                    </a:cubicBezTo>
                    <a:cubicBezTo>
                      <a:pt x="434" y="1301"/>
                      <a:pt x="434" y="1301"/>
                      <a:pt x="465" y="1301"/>
                    </a:cubicBezTo>
                    <a:cubicBezTo>
                      <a:pt x="465" y="1301"/>
                      <a:pt x="465" y="1301"/>
                      <a:pt x="465" y="1270"/>
                    </a:cubicBezTo>
                    <a:cubicBezTo>
                      <a:pt x="434" y="1270"/>
                      <a:pt x="434" y="1270"/>
                      <a:pt x="434" y="1270"/>
                    </a:cubicBezTo>
                    <a:lnTo>
                      <a:pt x="434" y="1270"/>
                    </a:lnTo>
                    <a:cubicBezTo>
                      <a:pt x="434" y="1240"/>
                      <a:pt x="434" y="1240"/>
                      <a:pt x="434" y="1240"/>
                    </a:cubicBezTo>
                    <a:cubicBezTo>
                      <a:pt x="434" y="1240"/>
                      <a:pt x="434" y="1240"/>
                      <a:pt x="434" y="1209"/>
                    </a:cubicBezTo>
                    <a:lnTo>
                      <a:pt x="434" y="1209"/>
                    </a:lnTo>
                    <a:lnTo>
                      <a:pt x="434" y="1177"/>
                    </a:lnTo>
                    <a:cubicBezTo>
                      <a:pt x="434" y="1146"/>
                      <a:pt x="465" y="1146"/>
                      <a:pt x="465" y="1146"/>
                    </a:cubicBezTo>
                    <a:cubicBezTo>
                      <a:pt x="465" y="1146"/>
                      <a:pt x="465" y="1146"/>
                      <a:pt x="496" y="1146"/>
                    </a:cubicBezTo>
                    <a:cubicBezTo>
                      <a:pt x="496" y="1177"/>
                      <a:pt x="526" y="1177"/>
                      <a:pt x="526" y="1177"/>
                    </a:cubicBezTo>
                    <a:lnTo>
                      <a:pt x="558" y="1177"/>
                    </a:lnTo>
                    <a:lnTo>
                      <a:pt x="558" y="1177"/>
                    </a:lnTo>
                    <a:lnTo>
                      <a:pt x="589" y="1146"/>
                    </a:lnTo>
                    <a:lnTo>
                      <a:pt x="589" y="1146"/>
                    </a:lnTo>
                    <a:lnTo>
                      <a:pt x="589" y="1146"/>
                    </a:lnTo>
                    <a:cubicBezTo>
                      <a:pt x="589" y="1146"/>
                      <a:pt x="589" y="1146"/>
                      <a:pt x="589" y="1116"/>
                    </a:cubicBezTo>
                    <a:lnTo>
                      <a:pt x="589" y="1116"/>
                    </a:lnTo>
                    <a:lnTo>
                      <a:pt x="589" y="1085"/>
                    </a:lnTo>
                    <a:cubicBezTo>
                      <a:pt x="589" y="1085"/>
                      <a:pt x="589" y="1085"/>
                      <a:pt x="589" y="1053"/>
                    </a:cubicBezTo>
                    <a:cubicBezTo>
                      <a:pt x="434" y="929"/>
                      <a:pt x="434" y="929"/>
                      <a:pt x="434" y="929"/>
                    </a:cubicBezTo>
                    <a:cubicBezTo>
                      <a:pt x="620" y="1022"/>
                      <a:pt x="620" y="1022"/>
                      <a:pt x="620" y="1022"/>
                    </a:cubicBezTo>
                    <a:lnTo>
                      <a:pt x="650" y="1022"/>
                    </a:lnTo>
                    <a:cubicBezTo>
                      <a:pt x="650" y="1022"/>
                      <a:pt x="713" y="1022"/>
                      <a:pt x="744" y="1022"/>
                    </a:cubicBezTo>
                    <a:lnTo>
                      <a:pt x="774" y="1022"/>
                    </a:lnTo>
                    <a:cubicBezTo>
                      <a:pt x="806" y="992"/>
                      <a:pt x="837" y="992"/>
                      <a:pt x="837" y="992"/>
                    </a:cubicBezTo>
                    <a:lnTo>
                      <a:pt x="837" y="992"/>
                    </a:lnTo>
                    <a:lnTo>
                      <a:pt x="868" y="961"/>
                    </a:lnTo>
                    <a:cubicBezTo>
                      <a:pt x="868" y="961"/>
                      <a:pt x="868" y="929"/>
                      <a:pt x="898" y="929"/>
                    </a:cubicBezTo>
                    <a:cubicBezTo>
                      <a:pt x="868" y="929"/>
                      <a:pt x="868" y="898"/>
                      <a:pt x="868" y="89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53" name="Freeform 150"/>
              <p:cNvSpPr>
                <a:spLocks noChangeArrowheads="1"/>
              </p:cNvSpPr>
              <p:nvPr/>
            </p:nvSpPr>
            <p:spPr bwMode="auto">
              <a:xfrm>
                <a:off x="2508250" y="3352800"/>
                <a:ext cx="77788" cy="100013"/>
              </a:xfrm>
              <a:custGeom>
                <a:avLst/>
                <a:gdLst>
                  <a:gd name="T0" fmla="*/ 217 w 218"/>
                  <a:gd name="T1" fmla="*/ 124 h 279"/>
                  <a:gd name="T2" fmla="*/ 217 w 218"/>
                  <a:gd name="T3" fmla="*/ 124 h 279"/>
                  <a:gd name="T4" fmla="*/ 155 w 218"/>
                  <a:gd name="T5" fmla="*/ 93 h 279"/>
                  <a:gd name="T6" fmla="*/ 155 w 218"/>
                  <a:gd name="T7" fmla="*/ 93 h 279"/>
                  <a:gd name="T8" fmla="*/ 124 w 218"/>
                  <a:gd name="T9" fmla="*/ 61 h 279"/>
                  <a:gd name="T10" fmla="*/ 124 w 218"/>
                  <a:gd name="T11" fmla="*/ 61 h 279"/>
                  <a:gd name="T12" fmla="*/ 124 w 218"/>
                  <a:gd name="T13" fmla="*/ 61 h 279"/>
                  <a:gd name="T14" fmla="*/ 124 w 218"/>
                  <a:gd name="T15" fmla="*/ 61 h 279"/>
                  <a:gd name="T16" fmla="*/ 124 w 218"/>
                  <a:gd name="T17" fmla="*/ 61 h 279"/>
                  <a:gd name="T18" fmla="*/ 124 w 218"/>
                  <a:gd name="T19" fmla="*/ 61 h 279"/>
                  <a:gd name="T20" fmla="*/ 93 w 218"/>
                  <a:gd name="T21" fmla="*/ 61 h 279"/>
                  <a:gd name="T22" fmla="*/ 93 w 218"/>
                  <a:gd name="T23" fmla="*/ 31 h 279"/>
                  <a:gd name="T24" fmla="*/ 93 w 218"/>
                  <a:gd name="T25" fmla="*/ 31 h 279"/>
                  <a:gd name="T26" fmla="*/ 61 w 218"/>
                  <a:gd name="T27" fmla="*/ 0 h 279"/>
                  <a:gd name="T28" fmla="*/ 61 w 218"/>
                  <a:gd name="T29" fmla="*/ 0 h 279"/>
                  <a:gd name="T30" fmla="*/ 61 w 218"/>
                  <a:gd name="T31" fmla="*/ 0 h 279"/>
                  <a:gd name="T32" fmla="*/ 61 w 218"/>
                  <a:gd name="T33" fmla="*/ 31 h 279"/>
                  <a:gd name="T34" fmla="*/ 31 w 218"/>
                  <a:gd name="T35" fmla="*/ 31 h 279"/>
                  <a:gd name="T36" fmla="*/ 31 w 218"/>
                  <a:gd name="T37" fmla="*/ 31 h 279"/>
                  <a:gd name="T38" fmla="*/ 31 w 218"/>
                  <a:gd name="T39" fmla="*/ 61 h 279"/>
                  <a:gd name="T40" fmla="*/ 31 w 218"/>
                  <a:gd name="T41" fmla="*/ 61 h 279"/>
                  <a:gd name="T42" fmla="*/ 31 w 218"/>
                  <a:gd name="T43" fmla="*/ 93 h 279"/>
                  <a:gd name="T44" fmla="*/ 31 w 218"/>
                  <a:gd name="T45" fmla="*/ 93 h 279"/>
                  <a:gd name="T46" fmla="*/ 31 w 218"/>
                  <a:gd name="T47" fmla="*/ 124 h 279"/>
                  <a:gd name="T48" fmla="*/ 0 w 218"/>
                  <a:gd name="T49" fmla="*/ 185 h 279"/>
                  <a:gd name="T50" fmla="*/ 0 w 218"/>
                  <a:gd name="T51" fmla="*/ 217 h 279"/>
                  <a:gd name="T52" fmla="*/ 0 w 218"/>
                  <a:gd name="T53" fmla="*/ 217 h 279"/>
                  <a:gd name="T54" fmla="*/ 0 w 218"/>
                  <a:gd name="T55" fmla="*/ 217 h 279"/>
                  <a:gd name="T56" fmla="*/ 0 w 218"/>
                  <a:gd name="T57" fmla="*/ 217 h 279"/>
                  <a:gd name="T58" fmla="*/ 31 w 218"/>
                  <a:gd name="T59" fmla="*/ 248 h 279"/>
                  <a:gd name="T60" fmla="*/ 31 w 218"/>
                  <a:gd name="T61" fmla="*/ 248 h 279"/>
                  <a:gd name="T62" fmla="*/ 61 w 218"/>
                  <a:gd name="T63" fmla="*/ 278 h 279"/>
                  <a:gd name="T64" fmla="*/ 93 w 218"/>
                  <a:gd name="T65" fmla="*/ 278 h 279"/>
                  <a:gd name="T66" fmla="*/ 93 w 218"/>
                  <a:gd name="T67" fmla="*/ 278 h 279"/>
                  <a:gd name="T68" fmla="*/ 124 w 218"/>
                  <a:gd name="T69" fmla="*/ 278 h 279"/>
                  <a:gd name="T70" fmla="*/ 155 w 218"/>
                  <a:gd name="T71" fmla="*/ 278 h 279"/>
                  <a:gd name="T72" fmla="*/ 185 w 218"/>
                  <a:gd name="T73" fmla="*/ 278 h 279"/>
                  <a:gd name="T74" fmla="*/ 185 w 218"/>
                  <a:gd name="T75" fmla="*/ 278 h 279"/>
                  <a:gd name="T76" fmla="*/ 217 w 218"/>
                  <a:gd name="T77" fmla="*/ 248 h 279"/>
                  <a:gd name="T78" fmla="*/ 217 w 218"/>
                  <a:gd name="T79" fmla="*/ 217 h 279"/>
                  <a:gd name="T80" fmla="*/ 217 w 218"/>
                  <a:gd name="T81" fmla="*/ 217 h 279"/>
                  <a:gd name="T82" fmla="*/ 217 w 218"/>
                  <a:gd name="T83" fmla="*/ 185 h 279"/>
                  <a:gd name="T84" fmla="*/ 217 w 218"/>
                  <a:gd name="T85" fmla="*/ 155 h 279"/>
                  <a:gd name="T86" fmla="*/ 217 w 218"/>
                  <a:gd name="T87" fmla="*/ 124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18" h="279">
                    <a:moveTo>
                      <a:pt x="217" y="124"/>
                    </a:moveTo>
                    <a:lnTo>
                      <a:pt x="217" y="124"/>
                    </a:lnTo>
                    <a:cubicBezTo>
                      <a:pt x="185" y="124"/>
                      <a:pt x="185" y="124"/>
                      <a:pt x="155" y="93"/>
                    </a:cubicBezTo>
                    <a:lnTo>
                      <a:pt x="155" y="93"/>
                    </a:lnTo>
                    <a:cubicBezTo>
                      <a:pt x="155" y="93"/>
                      <a:pt x="124" y="93"/>
                      <a:pt x="124" y="61"/>
                    </a:cubicBezTo>
                    <a:lnTo>
                      <a:pt x="124" y="61"/>
                    </a:lnTo>
                    <a:lnTo>
                      <a:pt x="124" y="61"/>
                    </a:lnTo>
                    <a:lnTo>
                      <a:pt x="124" y="61"/>
                    </a:lnTo>
                    <a:lnTo>
                      <a:pt x="124" y="61"/>
                    </a:lnTo>
                    <a:lnTo>
                      <a:pt x="124" y="61"/>
                    </a:lnTo>
                    <a:cubicBezTo>
                      <a:pt x="93" y="61"/>
                      <a:pt x="93" y="61"/>
                      <a:pt x="93" y="61"/>
                    </a:cubicBezTo>
                    <a:lnTo>
                      <a:pt x="93" y="31"/>
                    </a:lnTo>
                    <a:lnTo>
                      <a:pt x="93" y="31"/>
                    </a:lnTo>
                    <a:cubicBezTo>
                      <a:pt x="61" y="31"/>
                      <a:pt x="61" y="31"/>
                      <a:pt x="61" y="0"/>
                    </a:cubicBezTo>
                    <a:lnTo>
                      <a:pt x="61" y="0"/>
                    </a:lnTo>
                    <a:lnTo>
                      <a:pt x="61" y="0"/>
                    </a:lnTo>
                    <a:lnTo>
                      <a:pt x="61" y="31"/>
                    </a:lnTo>
                    <a:lnTo>
                      <a:pt x="31" y="31"/>
                    </a:lnTo>
                    <a:lnTo>
                      <a:pt x="31" y="31"/>
                    </a:lnTo>
                    <a:cubicBezTo>
                      <a:pt x="31" y="31"/>
                      <a:pt x="31" y="31"/>
                      <a:pt x="31" y="61"/>
                    </a:cubicBezTo>
                    <a:lnTo>
                      <a:pt x="31" y="61"/>
                    </a:lnTo>
                    <a:cubicBezTo>
                      <a:pt x="31" y="93"/>
                      <a:pt x="31" y="93"/>
                      <a:pt x="31" y="93"/>
                    </a:cubicBezTo>
                    <a:lnTo>
                      <a:pt x="31" y="93"/>
                    </a:lnTo>
                    <a:lnTo>
                      <a:pt x="31" y="124"/>
                    </a:lnTo>
                    <a:cubicBezTo>
                      <a:pt x="0" y="155"/>
                      <a:pt x="0" y="155"/>
                      <a:pt x="0" y="185"/>
                    </a:cubicBezTo>
                    <a:lnTo>
                      <a:pt x="0" y="217"/>
                    </a:lnTo>
                    <a:lnTo>
                      <a:pt x="0" y="217"/>
                    </a:lnTo>
                    <a:lnTo>
                      <a:pt x="0" y="217"/>
                    </a:lnTo>
                    <a:lnTo>
                      <a:pt x="0" y="217"/>
                    </a:lnTo>
                    <a:cubicBezTo>
                      <a:pt x="0" y="217"/>
                      <a:pt x="0" y="217"/>
                      <a:pt x="31" y="248"/>
                    </a:cubicBezTo>
                    <a:lnTo>
                      <a:pt x="31" y="248"/>
                    </a:lnTo>
                    <a:cubicBezTo>
                      <a:pt x="31" y="248"/>
                      <a:pt x="61" y="248"/>
                      <a:pt x="61" y="278"/>
                    </a:cubicBezTo>
                    <a:cubicBezTo>
                      <a:pt x="93" y="278"/>
                      <a:pt x="93" y="278"/>
                      <a:pt x="93" y="278"/>
                    </a:cubicBezTo>
                    <a:lnTo>
                      <a:pt x="93" y="278"/>
                    </a:lnTo>
                    <a:cubicBezTo>
                      <a:pt x="124" y="278"/>
                      <a:pt x="124" y="278"/>
                      <a:pt x="124" y="278"/>
                    </a:cubicBezTo>
                    <a:cubicBezTo>
                      <a:pt x="155" y="278"/>
                      <a:pt x="155" y="278"/>
                      <a:pt x="155" y="278"/>
                    </a:cubicBezTo>
                    <a:lnTo>
                      <a:pt x="185" y="278"/>
                    </a:lnTo>
                    <a:lnTo>
                      <a:pt x="185" y="278"/>
                    </a:lnTo>
                    <a:cubicBezTo>
                      <a:pt x="185" y="248"/>
                      <a:pt x="217" y="248"/>
                      <a:pt x="217" y="248"/>
                    </a:cubicBezTo>
                    <a:lnTo>
                      <a:pt x="217" y="217"/>
                    </a:lnTo>
                    <a:lnTo>
                      <a:pt x="217" y="217"/>
                    </a:lnTo>
                    <a:lnTo>
                      <a:pt x="217" y="185"/>
                    </a:lnTo>
                    <a:lnTo>
                      <a:pt x="217" y="155"/>
                    </a:lnTo>
                    <a:cubicBezTo>
                      <a:pt x="217" y="155"/>
                      <a:pt x="217" y="155"/>
                      <a:pt x="217" y="12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54" name="Freeform 151"/>
              <p:cNvSpPr>
                <a:spLocks noChangeArrowheads="1"/>
              </p:cNvSpPr>
              <p:nvPr/>
            </p:nvSpPr>
            <p:spPr bwMode="auto">
              <a:xfrm>
                <a:off x="2430463" y="3106738"/>
                <a:ext cx="144462" cy="168275"/>
              </a:xfrm>
              <a:custGeom>
                <a:avLst/>
                <a:gdLst>
                  <a:gd name="T0" fmla="*/ 186 w 403"/>
                  <a:gd name="T1" fmla="*/ 124 h 467"/>
                  <a:gd name="T2" fmla="*/ 186 w 403"/>
                  <a:gd name="T3" fmla="*/ 94 h 467"/>
                  <a:gd name="T4" fmla="*/ 186 w 403"/>
                  <a:gd name="T5" fmla="*/ 63 h 467"/>
                  <a:gd name="T6" fmla="*/ 186 w 403"/>
                  <a:gd name="T7" fmla="*/ 0 h 467"/>
                  <a:gd name="T8" fmla="*/ 186 w 403"/>
                  <a:gd name="T9" fmla="*/ 0 h 467"/>
                  <a:gd name="T10" fmla="*/ 124 w 403"/>
                  <a:gd name="T11" fmla="*/ 0 h 467"/>
                  <a:gd name="T12" fmla="*/ 124 w 403"/>
                  <a:gd name="T13" fmla="*/ 0 h 467"/>
                  <a:gd name="T14" fmla="*/ 93 w 403"/>
                  <a:gd name="T15" fmla="*/ 0 h 467"/>
                  <a:gd name="T16" fmla="*/ 30 w 403"/>
                  <a:gd name="T17" fmla="*/ 32 h 467"/>
                  <a:gd name="T18" fmla="*/ 0 w 403"/>
                  <a:gd name="T19" fmla="*/ 94 h 467"/>
                  <a:gd name="T20" fmla="*/ 0 w 403"/>
                  <a:gd name="T21" fmla="*/ 124 h 467"/>
                  <a:gd name="T22" fmla="*/ 0 w 403"/>
                  <a:gd name="T23" fmla="*/ 156 h 467"/>
                  <a:gd name="T24" fmla="*/ 0 w 403"/>
                  <a:gd name="T25" fmla="*/ 156 h 467"/>
                  <a:gd name="T26" fmla="*/ 0 w 403"/>
                  <a:gd name="T27" fmla="*/ 156 h 467"/>
                  <a:gd name="T28" fmla="*/ 0 w 403"/>
                  <a:gd name="T29" fmla="*/ 187 h 467"/>
                  <a:gd name="T30" fmla="*/ 62 w 403"/>
                  <a:gd name="T31" fmla="*/ 218 h 467"/>
                  <a:gd name="T32" fmla="*/ 62 w 403"/>
                  <a:gd name="T33" fmla="*/ 218 h 467"/>
                  <a:gd name="T34" fmla="*/ 62 w 403"/>
                  <a:gd name="T35" fmla="*/ 218 h 467"/>
                  <a:gd name="T36" fmla="*/ 93 w 403"/>
                  <a:gd name="T37" fmla="*/ 248 h 467"/>
                  <a:gd name="T38" fmla="*/ 154 w 403"/>
                  <a:gd name="T39" fmla="*/ 280 h 467"/>
                  <a:gd name="T40" fmla="*/ 186 w 403"/>
                  <a:gd name="T41" fmla="*/ 311 h 467"/>
                  <a:gd name="T42" fmla="*/ 217 w 403"/>
                  <a:gd name="T43" fmla="*/ 311 h 467"/>
                  <a:gd name="T44" fmla="*/ 248 w 403"/>
                  <a:gd name="T45" fmla="*/ 311 h 467"/>
                  <a:gd name="T46" fmla="*/ 278 w 403"/>
                  <a:gd name="T47" fmla="*/ 372 h 467"/>
                  <a:gd name="T48" fmla="*/ 248 w 403"/>
                  <a:gd name="T49" fmla="*/ 404 h 467"/>
                  <a:gd name="T50" fmla="*/ 217 w 403"/>
                  <a:gd name="T51" fmla="*/ 435 h 467"/>
                  <a:gd name="T52" fmla="*/ 217 w 403"/>
                  <a:gd name="T53" fmla="*/ 435 h 467"/>
                  <a:gd name="T54" fmla="*/ 217 w 403"/>
                  <a:gd name="T55" fmla="*/ 466 h 467"/>
                  <a:gd name="T56" fmla="*/ 217 w 403"/>
                  <a:gd name="T57" fmla="*/ 466 h 467"/>
                  <a:gd name="T58" fmla="*/ 248 w 403"/>
                  <a:gd name="T59" fmla="*/ 466 h 467"/>
                  <a:gd name="T60" fmla="*/ 278 w 403"/>
                  <a:gd name="T61" fmla="*/ 466 h 467"/>
                  <a:gd name="T62" fmla="*/ 310 w 403"/>
                  <a:gd name="T63" fmla="*/ 466 h 467"/>
                  <a:gd name="T64" fmla="*/ 372 w 403"/>
                  <a:gd name="T65" fmla="*/ 435 h 467"/>
                  <a:gd name="T66" fmla="*/ 372 w 403"/>
                  <a:gd name="T67" fmla="*/ 435 h 467"/>
                  <a:gd name="T68" fmla="*/ 372 w 403"/>
                  <a:gd name="T69" fmla="*/ 435 h 467"/>
                  <a:gd name="T70" fmla="*/ 372 w 403"/>
                  <a:gd name="T71" fmla="*/ 404 h 467"/>
                  <a:gd name="T72" fmla="*/ 372 w 403"/>
                  <a:gd name="T73" fmla="*/ 372 h 467"/>
                  <a:gd name="T74" fmla="*/ 402 w 403"/>
                  <a:gd name="T75" fmla="*/ 311 h 467"/>
                  <a:gd name="T76" fmla="*/ 402 w 403"/>
                  <a:gd name="T77" fmla="*/ 311 h 467"/>
                  <a:gd name="T78" fmla="*/ 402 w 403"/>
                  <a:gd name="T79" fmla="*/ 311 h 467"/>
                  <a:gd name="T80" fmla="*/ 341 w 403"/>
                  <a:gd name="T81" fmla="*/ 280 h 467"/>
                  <a:gd name="T82" fmla="*/ 341 w 403"/>
                  <a:gd name="T83" fmla="*/ 248 h 467"/>
                  <a:gd name="T84" fmla="*/ 341 w 403"/>
                  <a:gd name="T85" fmla="*/ 218 h 467"/>
                  <a:gd name="T86" fmla="*/ 310 w 403"/>
                  <a:gd name="T87" fmla="*/ 187 h 467"/>
                  <a:gd name="T88" fmla="*/ 310 w 403"/>
                  <a:gd name="T89" fmla="*/ 187 h 467"/>
                  <a:gd name="T90" fmla="*/ 278 w 403"/>
                  <a:gd name="T91" fmla="*/ 187 h 467"/>
                  <a:gd name="T92" fmla="*/ 278 w 403"/>
                  <a:gd name="T93" fmla="*/ 187 h 467"/>
                  <a:gd name="T94" fmla="*/ 278 w 403"/>
                  <a:gd name="T95" fmla="*/ 187 h 467"/>
                  <a:gd name="T96" fmla="*/ 248 w 403"/>
                  <a:gd name="T97" fmla="*/ 187 h 467"/>
                  <a:gd name="T98" fmla="*/ 217 w 403"/>
                  <a:gd name="T99" fmla="*/ 156 h 467"/>
                  <a:gd name="T100" fmla="*/ 186 w 403"/>
                  <a:gd name="T101" fmla="*/ 156 h 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03" h="467">
                    <a:moveTo>
                      <a:pt x="186" y="124"/>
                    </a:moveTo>
                    <a:lnTo>
                      <a:pt x="186" y="124"/>
                    </a:lnTo>
                    <a:lnTo>
                      <a:pt x="186" y="124"/>
                    </a:lnTo>
                    <a:lnTo>
                      <a:pt x="186" y="94"/>
                    </a:lnTo>
                    <a:lnTo>
                      <a:pt x="186" y="94"/>
                    </a:lnTo>
                    <a:cubicBezTo>
                      <a:pt x="186" y="94"/>
                      <a:pt x="186" y="94"/>
                      <a:pt x="186" y="63"/>
                    </a:cubicBezTo>
                    <a:lnTo>
                      <a:pt x="186" y="63"/>
                    </a:lnTo>
                    <a:cubicBezTo>
                      <a:pt x="186" y="63"/>
                      <a:pt x="186" y="32"/>
                      <a:pt x="186" y="0"/>
                    </a:cubicBezTo>
                    <a:lnTo>
                      <a:pt x="186" y="0"/>
                    </a:lnTo>
                    <a:lnTo>
                      <a:pt x="186" y="0"/>
                    </a:lnTo>
                    <a:cubicBezTo>
                      <a:pt x="186" y="0"/>
                      <a:pt x="154" y="0"/>
                      <a:pt x="124" y="0"/>
                    </a:cubicBezTo>
                    <a:lnTo>
                      <a:pt x="124" y="0"/>
                    </a:lnTo>
                    <a:lnTo>
                      <a:pt x="124" y="0"/>
                    </a:lnTo>
                    <a:lnTo>
                      <a:pt x="124" y="0"/>
                    </a:lnTo>
                    <a:lnTo>
                      <a:pt x="124" y="0"/>
                    </a:lnTo>
                    <a:lnTo>
                      <a:pt x="93" y="0"/>
                    </a:lnTo>
                    <a:cubicBezTo>
                      <a:pt x="62" y="0"/>
                      <a:pt x="30" y="0"/>
                      <a:pt x="30" y="0"/>
                    </a:cubicBezTo>
                    <a:cubicBezTo>
                      <a:pt x="30" y="32"/>
                      <a:pt x="30" y="32"/>
                      <a:pt x="30" y="32"/>
                    </a:cubicBezTo>
                    <a:cubicBezTo>
                      <a:pt x="30" y="63"/>
                      <a:pt x="0" y="63"/>
                      <a:pt x="0" y="63"/>
                    </a:cubicBezTo>
                    <a:cubicBezTo>
                      <a:pt x="0" y="63"/>
                      <a:pt x="0" y="63"/>
                      <a:pt x="0" y="94"/>
                    </a:cubicBezTo>
                    <a:cubicBezTo>
                      <a:pt x="0" y="94"/>
                      <a:pt x="0" y="94"/>
                      <a:pt x="0" y="124"/>
                    </a:cubicBezTo>
                    <a:lnTo>
                      <a:pt x="0" y="124"/>
                    </a:lnTo>
                    <a:lnTo>
                      <a:pt x="0" y="124"/>
                    </a:lnTo>
                    <a:cubicBezTo>
                      <a:pt x="0" y="124"/>
                      <a:pt x="0" y="124"/>
                      <a:pt x="0" y="156"/>
                    </a:cubicBezTo>
                    <a:lnTo>
                      <a:pt x="0" y="156"/>
                    </a:lnTo>
                    <a:lnTo>
                      <a:pt x="0" y="156"/>
                    </a:lnTo>
                    <a:lnTo>
                      <a:pt x="0" y="156"/>
                    </a:lnTo>
                    <a:lnTo>
                      <a:pt x="0" y="156"/>
                    </a:lnTo>
                    <a:lnTo>
                      <a:pt x="0" y="187"/>
                    </a:lnTo>
                    <a:lnTo>
                      <a:pt x="0" y="187"/>
                    </a:lnTo>
                    <a:cubicBezTo>
                      <a:pt x="30" y="187"/>
                      <a:pt x="30" y="187"/>
                      <a:pt x="30" y="187"/>
                    </a:cubicBezTo>
                    <a:cubicBezTo>
                      <a:pt x="30" y="187"/>
                      <a:pt x="30" y="187"/>
                      <a:pt x="62" y="218"/>
                    </a:cubicBezTo>
                    <a:lnTo>
                      <a:pt x="62" y="218"/>
                    </a:lnTo>
                    <a:lnTo>
                      <a:pt x="62" y="218"/>
                    </a:lnTo>
                    <a:lnTo>
                      <a:pt x="62" y="218"/>
                    </a:lnTo>
                    <a:lnTo>
                      <a:pt x="62" y="218"/>
                    </a:lnTo>
                    <a:cubicBezTo>
                      <a:pt x="93" y="218"/>
                      <a:pt x="93" y="218"/>
                      <a:pt x="93" y="218"/>
                    </a:cubicBezTo>
                    <a:lnTo>
                      <a:pt x="93" y="248"/>
                    </a:lnTo>
                    <a:cubicBezTo>
                      <a:pt x="124" y="248"/>
                      <a:pt x="124" y="248"/>
                      <a:pt x="124" y="248"/>
                    </a:cubicBezTo>
                    <a:cubicBezTo>
                      <a:pt x="124" y="248"/>
                      <a:pt x="124" y="280"/>
                      <a:pt x="154" y="280"/>
                    </a:cubicBezTo>
                    <a:lnTo>
                      <a:pt x="186" y="280"/>
                    </a:lnTo>
                    <a:lnTo>
                      <a:pt x="186" y="311"/>
                    </a:lnTo>
                    <a:cubicBezTo>
                      <a:pt x="217" y="311"/>
                      <a:pt x="217" y="311"/>
                      <a:pt x="217" y="311"/>
                    </a:cubicBezTo>
                    <a:lnTo>
                      <a:pt x="217" y="311"/>
                    </a:lnTo>
                    <a:cubicBezTo>
                      <a:pt x="248" y="311"/>
                      <a:pt x="248" y="311"/>
                      <a:pt x="248" y="311"/>
                    </a:cubicBezTo>
                    <a:lnTo>
                      <a:pt x="248" y="311"/>
                    </a:lnTo>
                    <a:cubicBezTo>
                      <a:pt x="248" y="311"/>
                      <a:pt x="248" y="342"/>
                      <a:pt x="278" y="342"/>
                    </a:cubicBezTo>
                    <a:cubicBezTo>
                      <a:pt x="278" y="342"/>
                      <a:pt x="278" y="342"/>
                      <a:pt x="278" y="372"/>
                    </a:cubicBezTo>
                    <a:cubicBezTo>
                      <a:pt x="278" y="372"/>
                      <a:pt x="278" y="372"/>
                      <a:pt x="248" y="404"/>
                    </a:cubicBezTo>
                    <a:lnTo>
                      <a:pt x="248" y="404"/>
                    </a:lnTo>
                    <a:lnTo>
                      <a:pt x="248" y="404"/>
                    </a:lnTo>
                    <a:cubicBezTo>
                      <a:pt x="248" y="435"/>
                      <a:pt x="248" y="435"/>
                      <a:pt x="217" y="435"/>
                    </a:cubicBezTo>
                    <a:lnTo>
                      <a:pt x="217" y="435"/>
                    </a:lnTo>
                    <a:lnTo>
                      <a:pt x="217" y="435"/>
                    </a:lnTo>
                    <a:lnTo>
                      <a:pt x="217" y="466"/>
                    </a:lnTo>
                    <a:lnTo>
                      <a:pt x="217" y="466"/>
                    </a:lnTo>
                    <a:lnTo>
                      <a:pt x="217" y="466"/>
                    </a:lnTo>
                    <a:lnTo>
                      <a:pt x="217" y="466"/>
                    </a:lnTo>
                    <a:cubicBezTo>
                      <a:pt x="248" y="466"/>
                      <a:pt x="248" y="466"/>
                      <a:pt x="248" y="466"/>
                    </a:cubicBezTo>
                    <a:lnTo>
                      <a:pt x="248" y="466"/>
                    </a:lnTo>
                    <a:lnTo>
                      <a:pt x="248" y="466"/>
                    </a:lnTo>
                    <a:cubicBezTo>
                      <a:pt x="278" y="466"/>
                      <a:pt x="278" y="466"/>
                      <a:pt x="278" y="466"/>
                    </a:cubicBezTo>
                    <a:lnTo>
                      <a:pt x="278" y="466"/>
                    </a:lnTo>
                    <a:cubicBezTo>
                      <a:pt x="310" y="466"/>
                      <a:pt x="310" y="466"/>
                      <a:pt x="310" y="466"/>
                    </a:cubicBezTo>
                    <a:cubicBezTo>
                      <a:pt x="341" y="466"/>
                      <a:pt x="341" y="466"/>
                      <a:pt x="341" y="466"/>
                    </a:cubicBezTo>
                    <a:cubicBezTo>
                      <a:pt x="341" y="435"/>
                      <a:pt x="341" y="435"/>
                      <a:pt x="372" y="435"/>
                    </a:cubicBezTo>
                    <a:lnTo>
                      <a:pt x="372" y="435"/>
                    </a:lnTo>
                    <a:lnTo>
                      <a:pt x="372" y="435"/>
                    </a:lnTo>
                    <a:lnTo>
                      <a:pt x="372" y="435"/>
                    </a:lnTo>
                    <a:lnTo>
                      <a:pt x="372" y="435"/>
                    </a:lnTo>
                    <a:cubicBezTo>
                      <a:pt x="372" y="404"/>
                      <a:pt x="372" y="404"/>
                      <a:pt x="372" y="404"/>
                    </a:cubicBezTo>
                    <a:lnTo>
                      <a:pt x="372" y="404"/>
                    </a:lnTo>
                    <a:lnTo>
                      <a:pt x="372" y="404"/>
                    </a:lnTo>
                    <a:lnTo>
                      <a:pt x="372" y="372"/>
                    </a:lnTo>
                    <a:cubicBezTo>
                      <a:pt x="372" y="372"/>
                      <a:pt x="372" y="342"/>
                      <a:pt x="402" y="342"/>
                    </a:cubicBezTo>
                    <a:lnTo>
                      <a:pt x="402" y="311"/>
                    </a:lnTo>
                    <a:lnTo>
                      <a:pt x="402" y="311"/>
                    </a:lnTo>
                    <a:lnTo>
                      <a:pt x="402" y="311"/>
                    </a:lnTo>
                    <a:lnTo>
                      <a:pt x="402" y="311"/>
                    </a:lnTo>
                    <a:lnTo>
                      <a:pt x="402" y="311"/>
                    </a:lnTo>
                    <a:lnTo>
                      <a:pt x="372" y="311"/>
                    </a:lnTo>
                    <a:cubicBezTo>
                      <a:pt x="372" y="311"/>
                      <a:pt x="372" y="311"/>
                      <a:pt x="341" y="280"/>
                    </a:cubicBezTo>
                    <a:cubicBezTo>
                      <a:pt x="341" y="280"/>
                      <a:pt x="341" y="280"/>
                      <a:pt x="341" y="248"/>
                    </a:cubicBezTo>
                    <a:lnTo>
                      <a:pt x="341" y="248"/>
                    </a:lnTo>
                    <a:lnTo>
                      <a:pt x="341" y="248"/>
                    </a:lnTo>
                    <a:cubicBezTo>
                      <a:pt x="341" y="218"/>
                      <a:pt x="341" y="218"/>
                      <a:pt x="341" y="218"/>
                    </a:cubicBezTo>
                    <a:lnTo>
                      <a:pt x="341" y="187"/>
                    </a:lnTo>
                    <a:lnTo>
                      <a:pt x="310" y="187"/>
                    </a:lnTo>
                    <a:lnTo>
                      <a:pt x="310" y="187"/>
                    </a:lnTo>
                    <a:lnTo>
                      <a:pt x="310" y="187"/>
                    </a:lnTo>
                    <a:lnTo>
                      <a:pt x="310" y="187"/>
                    </a:lnTo>
                    <a:cubicBezTo>
                      <a:pt x="278" y="187"/>
                      <a:pt x="278" y="187"/>
                      <a:pt x="278" y="187"/>
                    </a:cubicBezTo>
                    <a:lnTo>
                      <a:pt x="278" y="187"/>
                    </a:lnTo>
                    <a:lnTo>
                      <a:pt x="278" y="187"/>
                    </a:lnTo>
                    <a:lnTo>
                      <a:pt x="278" y="187"/>
                    </a:lnTo>
                    <a:lnTo>
                      <a:pt x="278" y="187"/>
                    </a:lnTo>
                    <a:cubicBezTo>
                      <a:pt x="278" y="187"/>
                      <a:pt x="278" y="187"/>
                      <a:pt x="248" y="187"/>
                    </a:cubicBezTo>
                    <a:lnTo>
                      <a:pt x="248" y="187"/>
                    </a:lnTo>
                    <a:cubicBezTo>
                      <a:pt x="217" y="187"/>
                      <a:pt x="217" y="187"/>
                      <a:pt x="217" y="156"/>
                    </a:cubicBezTo>
                    <a:lnTo>
                      <a:pt x="217" y="156"/>
                    </a:lnTo>
                    <a:lnTo>
                      <a:pt x="217" y="156"/>
                    </a:lnTo>
                    <a:lnTo>
                      <a:pt x="186" y="156"/>
                    </a:lnTo>
                    <a:cubicBezTo>
                      <a:pt x="186" y="156"/>
                      <a:pt x="186" y="156"/>
                      <a:pt x="186" y="12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55" name="Freeform 152"/>
              <p:cNvSpPr>
                <a:spLocks noChangeArrowheads="1"/>
              </p:cNvSpPr>
              <p:nvPr/>
            </p:nvSpPr>
            <p:spPr bwMode="auto">
              <a:xfrm>
                <a:off x="2062163" y="2627313"/>
                <a:ext cx="100012" cy="123825"/>
              </a:xfrm>
              <a:custGeom>
                <a:avLst/>
                <a:gdLst>
                  <a:gd name="T0" fmla="*/ 62 w 280"/>
                  <a:gd name="T1" fmla="*/ 186 h 342"/>
                  <a:gd name="T2" fmla="*/ 62 w 280"/>
                  <a:gd name="T3" fmla="*/ 186 h 342"/>
                  <a:gd name="T4" fmla="*/ 62 w 280"/>
                  <a:gd name="T5" fmla="*/ 248 h 342"/>
                  <a:gd name="T6" fmla="*/ 62 w 280"/>
                  <a:gd name="T7" fmla="*/ 248 h 342"/>
                  <a:gd name="T8" fmla="*/ 31 w 280"/>
                  <a:gd name="T9" fmla="*/ 279 h 342"/>
                  <a:gd name="T10" fmla="*/ 31 w 280"/>
                  <a:gd name="T11" fmla="*/ 279 h 342"/>
                  <a:gd name="T12" fmla="*/ 31 w 280"/>
                  <a:gd name="T13" fmla="*/ 310 h 342"/>
                  <a:gd name="T14" fmla="*/ 31 w 280"/>
                  <a:gd name="T15" fmla="*/ 310 h 342"/>
                  <a:gd name="T16" fmla="*/ 31 w 280"/>
                  <a:gd name="T17" fmla="*/ 310 h 342"/>
                  <a:gd name="T18" fmla="*/ 31 w 280"/>
                  <a:gd name="T19" fmla="*/ 310 h 342"/>
                  <a:gd name="T20" fmla="*/ 31 w 280"/>
                  <a:gd name="T21" fmla="*/ 310 h 342"/>
                  <a:gd name="T22" fmla="*/ 62 w 280"/>
                  <a:gd name="T23" fmla="*/ 341 h 342"/>
                  <a:gd name="T24" fmla="*/ 62 w 280"/>
                  <a:gd name="T25" fmla="*/ 341 h 342"/>
                  <a:gd name="T26" fmla="*/ 92 w 280"/>
                  <a:gd name="T27" fmla="*/ 341 h 342"/>
                  <a:gd name="T28" fmla="*/ 124 w 280"/>
                  <a:gd name="T29" fmla="*/ 248 h 342"/>
                  <a:gd name="T30" fmla="*/ 186 w 280"/>
                  <a:gd name="T31" fmla="*/ 186 h 342"/>
                  <a:gd name="T32" fmla="*/ 248 w 280"/>
                  <a:gd name="T33" fmla="*/ 155 h 342"/>
                  <a:gd name="T34" fmla="*/ 248 w 280"/>
                  <a:gd name="T35" fmla="*/ 155 h 342"/>
                  <a:gd name="T36" fmla="*/ 248 w 280"/>
                  <a:gd name="T37" fmla="*/ 155 h 342"/>
                  <a:gd name="T38" fmla="*/ 248 w 280"/>
                  <a:gd name="T39" fmla="*/ 155 h 342"/>
                  <a:gd name="T40" fmla="*/ 248 w 280"/>
                  <a:gd name="T41" fmla="*/ 155 h 342"/>
                  <a:gd name="T42" fmla="*/ 248 w 280"/>
                  <a:gd name="T43" fmla="*/ 155 h 342"/>
                  <a:gd name="T44" fmla="*/ 248 w 280"/>
                  <a:gd name="T45" fmla="*/ 124 h 342"/>
                  <a:gd name="T46" fmla="*/ 248 w 280"/>
                  <a:gd name="T47" fmla="*/ 124 h 342"/>
                  <a:gd name="T48" fmla="*/ 279 w 280"/>
                  <a:gd name="T49" fmla="*/ 124 h 342"/>
                  <a:gd name="T50" fmla="*/ 279 w 280"/>
                  <a:gd name="T51" fmla="*/ 93 h 342"/>
                  <a:gd name="T52" fmla="*/ 248 w 280"/>
                  <a:gd name="T53" fmla="*/ 93 h 342"/>
                  <a:gd name="T54" fmla="*/ 248 w 280"/>
                  <a:gd name="T55" fmla="*/ 93 h 342"/>
                  <a:gd name="T56" fmla="*/ 248 w 280"/>
                  <a:gd name="T57" fmla="*/ 93 h 342"/>
                  <a:gd name="T58" fmla="*/ 248 w 280"/>
                  <a:gd name="T59" fmla="*/ 93 h 342"/>
                  <a:gd name="T60" fmla="*/ 248 w 280"/>
                  <a:gd name="T61" fmla="*/ 62 h 342"/>
                  <a:gd name="T62" fmla="*/ 248 w 280"/>
                  <a:gd name="T63" fmla="*/ 62 h 342"/>
                  <a:gd name="T64" fmla="*/ 217 w 280"/>
                  <a:gd name="T65" fmla="*/ 93 h 342"/>
                  <a:gd name="T66" fmla="*/ 186 w 280"/>
                  <a:gd name="T67" fmla="*/ 62 h 342"/>
                  <a:gd name="T68" fmla="*/ 186 w 280"/>
                  <a:gd name="T69" fmla="*/ 62 h 342"/>
                  <a:gd name="T70" fmla="*/ 186 w 280"/>
                  <a:gd name="T71" fmla="*/ 62 h 342"/>
                  <a:gd name="T72" fmla="*/ 155 w 280"/>
                  <a:gd name="T73" fmla="*/ 62 h 342"/>
                  <a:gd name="T74" fmla="*/ 155 w 280"/>
                  <a:gd name="T75" fmla="*/ 62 h 342"/>
                  <a:gd name="T76" fmla="*/ 124 w 280"/>
                  <a:gd name="T77" fmla="*/ 31 h 342"/>
                  <a:gd name="T78" fmla="*/ 92 w 280"/>
                  <a:gd name="T79" fmla="*/ 31 h 342"/>
                  <a:gd name="T80" fmla="*/ 92 w 280"/>
                  <a:gd name="T81" fmla="*/ 0 h 342"/>
                  <a:gd name="T82" fmla="*/ 92 w 280"/>
                  <a:gd name="T83" fmla="*/ 0 h 342"/>
                  <a:gd name="T84" fmla="*/ 62 w 280"/>
                  <a:gd name="T85" fmla="*/ 31 h 342"/>
                  <a:gd name="T86" fmla="*/ 31 w 280"/>
                  <a:gd name="T87" fmla="*/ 31 h 342"/>
                  <a:gd name="T88" fmla="*/ 31 w 280"/>
                  <a:gd name="T89" fmla="*/ 62 h 342"/>
                  <a:gd name="T90" fmla="*/ 31 w 280"/>
                  <a:gd name="T91" fmla="*/ 62 h 342"/>
                  <a:gd name="T92" fmla="*/ 31 w 280"/>
                  <a:gd name="T93" fmla="*/ 93 h 342"/>
                  <a:gd name="T94" fmla="*/ 31 w 280"/>
                  <a:gd name="T95" fmla="*/ 93 h 342"/>
                  <a:gd name="T96" fmla="*/ 0 w 280"/>
                  <a:gd name="T97" fmla="*/ 155 h 342"/>
                  <a:gd name="T98" fmla="*/ 0 w 280"/>
                  <a:gd name="T99" fmla="*/ 186 h 342"/>
                  <a:gd name="T100" fmla="*/ 0 w 280"/>
                  <a:gd name="T101" fmla="*/ 186 h 342"/>
                  <a:gd name="T102" fmla="*/ 31 w 280"/>
                  <a:gd name="T103" fmla="*/ 186 h 342"/>
                  <a:gd name="T104" fmla="*/ 62 w 280"/>
                  <a:gd name="T105" fmla="*/ 186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80" h="342">
                    <a:moveTo>
                      <a:pt x="62" y="186"/>
                    </a:moveTo>
                    <a:lnTo>
                      <a:pt x="62" y="186"/>
                    </a:lnTo>
                    <a:cubicBezTo>
                      <a:pt x="62" y="217"/>
                      <a:pt x="62" y="217"/>
                      <a:pt x="62" y="248"/>
                    </a:cubicBezTo>
                    <a:lnTo>
                      <a:pt x="62" y="248"/>
                    </a:lnTo>
                    <a:cubicBezTo>
                      <a:pt x="31" y="248"/>
                      <a:pt x="31" y="248"/>
                      <a:pt x="31" y="279"/>
                    </a:cubicBezTo>
                    <a:lnTo>
                      <a:pt x="31" y="279"/>
                    </a:lnTo>
                    <a:cubicBezTo>
                      <a:pt x="31" y="310"/>
                      <a:pt x="31" y="310"/>
                      <a:pt x="31" y="310"/>
                    </a:cubicBezTo>
                    <a:lnTo>
                      <a:pt x="31" y="310"/>
                    </a:lnTo>
                    <a:lnTo>
                      <a:pt x="31" y="310"/>
                    </a:lnTo>
                    <a:lnTo>
                      <a:pt x="31" y="310"/>
                    </a:lnTo>
                    <a:lnTo>
                      <a:pt x="31" y="310"/>
                    </a:lnTo>
                    <a:cubicBezTo>
                      <a:pt x="62" y="310"/>
                      <a:pt x="62" y="341"/>
                      <a:pt x="62" y="341"/>
                    </a:cubicBezTo>
                    <a:lnTo>
                      <a:pt x="62" y="341"/>
                    </a:lnTo>
                    <a:cubicBezTo>
                      <a:pt x="62" y="341"/>
                      <a:pt x="62" y="341"/>
                      <a:pt x="92" y="341"/>
                    </a:cubicBezTo>
                    <a:cubicBezTo>
                      <a:pt x="92" y="310"/>
                      <a:pt x="92" y="279"/>
                      <a:pt x="124" y="248"/>
                    </a:cubicBezTo>
                    <a:cubicBezTo>
                      <a:pt x="124" y="217"/>
                      <a:pt x="155" y="217"/>
                      <a:pt x="186" y="186"/>
                    </a:cubicBezTo>
                    <a:cubicBezTo>
                      <a:pt x="217" y="186"/>
                      <a:pt x="217" y="186"/>
                      <a:pt x="248" y="155"/>
                    </a:cubicBezTo>
                    <a:lnTo>
                      <a:pt x="248" y="155"/>
                    </a:lnTo>
                    <a:lnTo>
                      <a:pt x="248" y="155"/>
                    </a:lnTo>
                    <a:lnTo>
                      <a:pt x="248" y="155"/>
                    </a:lnTo>
                    <a:lnTo>
                      <a:pt x="248" y="155"/>
                    </a:lnTo>
                    <a:lnTo>
                      <a:pt x="248" y="155"/>
                    </a:lnTo>
                    <a:lnTo>
                      <a:pt x="248" y="124"/>
                    </a:lnTo>
                    <a:lnTo>
                      <a:pt x="248" y="124"/>
                    </a:lnTo>
                    <a:cubicBezTo>
                      <a:pt x="248" y="124"/>
                      <a:pt x="248" y="124"/>
                      <a:pt x="279" y="124"/>
                    </a:cubicBezTo>
                    <a:cubicBezTo>
                      <a:pt x="279" y="124"/>
                      <a:pt x="279" y="124"/>
                      <a:pt x="279" y="93"/>
                    </a:cubicBezTo>
                    <a:lnTo>
                      <a:pt x="248" y="93"/>
                    </a:lnTo>
                    <a:lnTo>
                      <a:pt x="248" y="93"/>
                    </a:lnTo>
                    <a:lnTo>
                      <a:pt x="248" y="93"/>
                    </a:lnTo>
                    <a:lnTo>
                      <a:pt x="248" y="93"/>
                    </a:lnTo>
                    <a:lnTo>
                      <a:pt x="248" y="62"/>
                    </a:lnTo>
                    <a:lnTo>
                      <a:pt x="248" y="62"/>
                    </a:lnTo>
                    <a:cubicBezTo>
                      <a:pt x="217" y="62"/>
                      <a:pt x="217" y="93"/>
                      <a:pt x="217" y="93"/>
                    </a:cubicBezTo>
                    <a:cubicBezTo>
                      <a:pt x="217" y="93"/>
                      <a:pt x="186" y="93"/>
                      <a:pt x="186" y="62"/>
                    </a:cubicBezTo>
                    <a:lnTo>
                      <a:pt x="186" y="62"/>
                    </a:lnTo>
                    <a:lnTo>
                      <a:pt x="186" y="62"/>
                    </a:lnTo>
                    <a:cubicBezTo>
                      <a:pt x="155" y="62"/>
                      <a:pt x="155" y="62"/>
                      <a:pt x="155" y="62"/>
                    </a:cubicBezTo>
                    <a:lnTo>
                      <a:pt x="155" y="62"/>
                    </a:lnTo>
                    <a:cubicBezTo>
                      <a:pt x="155" y="62"/>
                      <a:pt x="124" y="62"/>
                      <a:pt x="124" y="31"/>
                    </a:cubicBezTo>
                    <a:cubicBezTo>
                      <a:pt x="124" y="31"/>
                      <a:pt x="124" y="31"/>
                      <a:pt x="92" y="31"/>
                    </a:cubicBezTo>
                    <a:lnTo>
                      <a:pt x="92" y="0"/>
                    </a:lnTo>
                    <a:lnTo>
                      <a:pt x="92" y="0"/>
                    </a:lnTo>
                    <a:cubicBezTo>
                      <a:pt x="62" y="0"/>
                      <a:pt x="62" y="0"/>
                      <a:pt x="62" y="31"/>
                    </a:cubicBezTo>
                    <a:lnTo>
                      <a:pt x="31" y="31"/>
                    </a:lnTo>
                    <a:cubicBezTo>
                      <a:pt x="31" y="31"/>
                      <a:pt x="31" y="31"/>
                      <a:pt x="31" y="62"/>
                    </a:cubicBezTo>
                    <a:lnTo>
                      <a:pt x="31" y="62"/>
                    </a:lnTo>
                    <a:cubicBezTo>
                      <a:pt x="31" y="93"/>
                      <a:pt x="31" y="93"/>
                      <a:pt x="31" y="93"/>
                    </a:cubicBezTo>
                    <a:lnTo>
                      <a:pt x="31" y="93"/>
                    </a:lnTo>
                    <a:cubicBezTo>
                      <a:pt x="31" y="124"/>
                      <a:pt x="0" y="124"/>
                      <a:pt x="0" y="155"/>
                    </a:cubicBezTo>
                    <a:cubicBezTo>
                      <a:pt x="0" y="155"/>
                      <a:pt x="0" y="155"/>
                      <a:pt x="0" y="186"/>
                    </a:cubicBezTo>
                    <a:lnTo>
                      <a:pt x="0" y="186"/>
                    </a:lnTo>
                    <a:lnTo>
                      <a:pt x="31" y="186"/>
                    </a:lnTo>
                    <a:cubicBezTo>
                      <a:pt x="31" y="155"/>
                      <a:pt x="31" y="186"/>
                      <a:pt x="62" y="1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56" name="Freeform 153"/>
              <p:cNvSpPr>
                <a:spLocks noChangeArrowheads="1"/>
              </p:cNvSpPr>
              <p:nvPr/>
            </p:nvSpPr>
            <p:spPr bwMode="auto">
              <a:xfrm>
                <a:off x="2106613" y="2393950"/>
                <a:ext cx="201612" cy="312738"/>
              </a:xfrm>
              <a:custGeom>
                <a:avLst/>
                <a:gdLst>
                  <a:gd name="T0" fmla="*/ 62 w 558"/>
                  <a:gd name="T1" fmla="*/ 310 h 869"/>
                  <a:gd name="T2" fmla="*/ 62 w 558"/>
                  <a:gd name="T3" fmla="*/ 403 h 869"/>
                  <a:gd name="T4" fmla="*/ 62 w 558"/>
                  <a:gd name="T5" fmla="*/ 434 h 869"/>
                  <a:gd name="T6" fmla="*/ 62 w 558"/>
                  <a:gd name="T7" fmla="*/ 527 h 869"/>
                  <a:gd name="T8" fmla="*/ 0 w 558"/>
                  <a:gd name="T9" fmla="*/ 589 h 869"/>
                  <a:gd name="T10" fmla="*/ 0 w 558"/>
                  <a:gd name="T11" fmla="*/ 589 h 869"/>
                  <a:gd name="T12" fmla="*/ 0 w 558"/>
                  <a:gd name="T13" fmla="*/ 620 h 869"/>
                  <a:gd name="T14" fmla="*/ 62 w 558"/>
                  <a:gd name="T15" fmla="*/ 651 h 869"/>
                  <a:gd name="T16" fmla="*/ 93 w 558"/>
                  <a:gd name="T17" fmla="*/ 682 h 869"/>
                  <a:gd name="T18" fmla="*/ 124 w 558"/>
                  <a:gd name="T19" fmla="*/ 651 h 869"/>
                  <a:gd name="T20" fmla="*/ 155 w 558"/>
                  <a:gd name="T21" fmla="*/ 682 h 869"/>
                  <a:gd name="T22" fmla="*/ 155 w 558"/>
                  <a:gd name="T23" fmla="*/ 682 h 869"/>
                  <a:gd name="T24" fmla="*/ 217 w 558"/>
                  <a:gd name="T25" fmla="*/ 713 h 869"/>
                  <a:gd name="T26" fmla="*/ 248 w 558"/>
                  <a:gd name="T27" fmla="*/ 775 h 869"/>
                  <a:gd name="T28" fmla="*/ 279 w 558"/>
                  <a:gd name="T29" fmla="*/ 806 h 869"/>
                  <a:gd name="T30" fmla="*/ 309 w 558"/>
                  <a:gd name="T31" fmla="*/ 837 h 869"/>
                  <a:gd name="T32" fmla="*/ 309 w 558"/>
                  <a:gd name="T33" fmla="*/ 837 h 869"/>
                  <a:gd name="T34" fmla="*/ 341 w 558"/>
                  <a:gd name="T35" fmla="*/ 837 h 869"/>
                  <a:gd name="T36" fmla="*/ 433 w 558"/>
                  <a:gd name="T37" fmla="*/ 837 h 869"/>
                  <a:gd name="T38" fmla="*/ 433 w 558"/>
                  <a:gd name="T39" fmla="*/ 744 h 869"/>
                  <a:gd name="T40" fmla="*/ 433 w 558"/>
                  <a:gd name="T41" fmla="*/ 713 h 869"/>
                  <a:gd name="T42" fmla="*/ 433 w 558"/>
                  <a:gd name="T43" fmla="*/ 682 h 869"/>
                  <a:gd name="T44" fmla="*/ 433 w 558"/>
                  <a:gd name="T45" fmla="*/ 651 h 869"/>
                  <a:gd name="T46" fmla="*/ 433 w 558"/>
                  <a:gd name="T47" fmla="*/ 589 h 869"/>
                  <a:gd name="T48" fmla="*/ 465 w 558"/>
                  <a:gd name="T49" fmla="*/ 558 h 869"/>
                  <a:gd name="T50" fmla="*/ 527 w 558"/>
                  <a:gd name="T51" fmla="*/ 589 h 869"/>
                  <a:gd name="T52" fmla="*/ 527 w 558"/>
                  <a:gd name="T53" fmla="*/ 589 h 869"/>
                  <a:gd name="T54" fmla="*/ 557 w 558"/>
                  <a:gd name="T55" fmla="*/ 558 h 869"/>
                  <a:gd name="T56" fmla="*/ 557 w 558"/>
                  <a:gd name="T57" fmla="*/ 527 h 869"/>
                  <a:gd name="T58" fmla="*/ 557 w 558"/>
                  <a:gd name="T59" fmla="*/ 434 h 869"/>
                  <a:gd name="T60" fmla="*/ 557 w 558"/>
                  <a:gd name="T61" fmla="*/ 403 h 869"/>
                  <a:gd name="T62" fmla="*/ 557 w 558"/>
                  <a:gd name="T63" fmla="*/ 372 h 869"/>
                  <a:gd name="T64" fmla="*/ 527 w 558"/>
                  <a:gd name="T65" fmla="*/ 341 h 869"/>
                  <a:gd name="T66" fmla="*/ 496 w 558"/>
                  <a:gd name="T67" fmla="*/ 341 h 869"/>
                  <a:gd name="T68" fmla="*/ 465 w 558"/>
                  <a:gd name="T69" fmla="*/ 310 h 869"/>
                  <a:gd name="T70" fmla="*/ 403 w 558"/>
                  <a:gd name="T71" fmla="*/ 280 h 869"/>
                  <a:gd name="T72" fmla="*/ 341 w 558"/>
                  <a:gd name="T73" fmla="*/ 280 h 869"/>
                  <a:gd name="T74" fmla="*/ 279 w 558"/>
                  <a:gd name="T75" fmla="*/ 217 h 869"/>
                  <a:gd name="T76" fmla="*/ 309 w 558"/>
                  <a:gd name="T77" fmla="*/ 186 h 869"/>
                  <a:gd name="T78" fmla="*/ 279 w 558"/>
                  <a:gd name="T79" fmla="*/ 156 h 869"/>
                  <a:gd name="T80" fmla="*/ 248 w 558"/>
                  <a:gd name="T81" fmla="*/ 124 h 869"/>
                  <a:gd name="T82" fmla="*/ 248 w 558"/>
                  <a:gd name="T83" fmla="*/ 124 h 869"/>
                  <a:gd name="T84" fmla="*/ 279 w 558"/>
                  <a:gd name="T85" fmla="*/ 93 h 869"/>
                  <a:gd name="T86" fmla="*/ 279 w 558"/>
                  <a:gd name="T87" fmla="*/ 0 h 869"/>
                  <a:gd name="T88" fmla="*/ 248 w 558"/>
                  <a:gd name="T89" fmla="*/ 0 h 869"/>
                  <a:gd name="T90" fmla="*/ 185 w 558"/>
                  <a:gd name="T91" fmla="*/ 32 h 869"/>
                  <a:gd name="T92" fmla="*/ 155 w 558"/>
                  <a:gd name="T93" fmla="*/ 93 h 869"/>
                  <a:gd name="T94" fmla="*/ 93 w 558"/>
                  <a:gd name="T95" fmla="*/ 186 h 869"/>
                  <a:gd name="T96" fmla="*/ 93 w 558"/>
                  <a:gd name="T97" fmla="*/ 186 h 869"/>
                  <a:gd name="T98" fmla="*/ 62 w 558"/>
                  <a:gd name="T99" fmla="*/ 248 h 8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558" h="869">
                    <a:moveTo>
                      <a:pt x="31" y="248"/>
                    </a:moveTo>
                    <a:lnTo>
                      <a:pt x="31" y="248"/>
                    </a:lnTo>
                    <a:lnTo>
                      <a:pt x="62" y="310"/>
                    </a:lnTo>
                    <a:cubicBezTo>
                      <a:pt x="93" y="341"/>
                      <a:pt x="62" y="372"/>
                      <a:pt x="62" y="372"/>
                    </a:cubicBezTo>
                    <a:lnTo>
                      <a:pt x="62" y="372"/>
                    </a:lnTo>
                    <a:lnTo>
                      <a:pt x="62" y="403"/>
                    </a:lnTo>
                    <a:lnTo>
                      <a:pt x="62" y="403"/>
                    </a:lnTo>
                    <a:lnTo>
                      <a:pt x="62" y="434"/>
                    </a:lnTo>
                    <a:lnTo>
                      <a:pt x="62" y="434"/>
                    </a:lnTo>
                    <a:cubicBezTo>
                      <a:pt x="93" y="465"/>
                      <a:pt x="62" y="496"/>
                      <a:pt x="62" y="496"/>
                    </a:cubicBezTo>
                    <a:lnTo>
                      <a:pt x="62" y="496"/>
                    </a:lnTo>
                    <a:cubicBezTo>
                      <a:pt x="62" y="527"/>
                      <a:pt x="62" y="527"/>
                      <a:pt x="62" y="527"/>
                    </a:cubicBezTo>
                    <a:cubicBezTo>
                      <a:pt x="62" y="558"/>
                      <a:pt x="31" y="558"/>
                      <a:pt x="31" y="558"/>
                    </a:cubicBezTo>
                    <a:cubicBezTo>
                      <a:pt x="31" y="558"/>
                      <a:pt x="31" y="589"/>
                      <a:pt x="0" y="589"/>
                    </a:cubicBezTo>
                    <a:lnTo>
                      <a:pt x="0" y="589"/>
                    </a:lnTo>
                    <a:lnTo>
                      <a:pt x="0" y="589"/>
                    </a:lnTo>
                    <a:lnTo>
                      <a:pt x="0" y="589"/>
                    </a:lnTo>
                    <a:lnTo>
                      <a:pt x="0" y="589"/>
                    </a:lnTo>
                    <a:lnTo>
                      <a:pt x="0" y="620"/>
                    </a:lnTo>
                    <a:lnTo>
                      <a:pt x="0" y="620"/>
                    </a:lnTo>
                    <a:lnTo>
                      <a:pt x="0" y="620"/>
                    </a:lnTo>
                    <a:cubicBezTo>
                      <a:pt x="31" y="620"/>
                      <a:pt x="31" y="651"/>
                      <a:pt x="31" y="651"/>
                    </a:cubicBezTo>
                    <a:cubicBezTo>
                      <a:pt x="31" y="651"/>
                      <a:pt x="31" y="651"/>
                      <a:pt x="62" y="651"/>
                    </a:cubicBezTo>
                    <a:lnTo>
                      <a:pt x="62" y="651"/>
                    </a:lnTo>
                    <a:cubicBezTo>
                      <a:pt x="62" y="651"/>
                      <a:pt x="62" y="651"/>
                      <a:pt x="62" y="682"/>
                    </a:cubicBezTo>
                    <a:lnTo>
                      <a:pt x="62" y="682"/>
                    </a:lnTo>
                    <a:lnTo>
                      <a:pt x="93" y="682"/>
                    </a:lnTo>
                    <a:cubicBezTo>
                      <a:pt x="93" y="651"/>
                      <a:pt x="93" y="651"/>
                      <a:pt x="93" y="651"/>
                    </a:cubicBezTo>
                    <a:cubicBezTo>
                      <a:pt x="124" y="651"/>
                      <a:pt x="124" y="651"/>
                      <a:pt x="124" y="651"/>
                    </a:cubicBezTo>
                    <a:lnTo>
                      <a:pt x="124" y="651"/>
                    </a:lnTo>
                    <a:lnTo>
                      <a:pt x="155" y="682"/>
                    </a:lnTo>
                    <a:lnTo>
                      <a:pt x="155" y="682"/>
                    </a:lnTo>
                    <a:lnTo>
                      <a:pt x="155" y="682"/>
                    </a:lnTo>
                    <a:lnTo>
                      <a:pt x="155" y="682"/>
                    </a:lnTo>
                    <a:lnTo>
                      <a:pt x="155" y="682"/>
                    </a:lnTo>
                    <a:lnTo>
                      <a:pt x="155" y="682"/>
                    </a:lnTo>
                    <a:cubicBezTo>
                      <a:pt x="185" y="682"/>
                      <a:pt x="185" y="682"/>
                      <a:pt x="185" y="682"/>
                    </a:cubicBezTo>
                    <a:lnTo>
                      <a:pt x="185" y="682"/>
                    </a:lnTo>
                    <a:cubicBezTo>
                      <a:pt x="185" y="713"/>
                      <a:pt x="185" y="713"/>
                      <a:pt x="217" y="713"/>
                    </a:cubicBezTo>
                    <a:cubicBezTo>
                      <a:pt x="217" y="713"/>
                      <a:pt x="217" y="713"/>
                      <a:pt x="217" y="744"/>
                    </a:cubicBezTo>
                    <a:lnTo>
                      <a:pt x="217" y="744"/>
                    </a:lnTo>
                    <a:cubicBezTo>
                      <a:pt x="248" y="744"/>
                      <a:pt x="248" y="775"/>
                      <a:pt x="248" y="775"/>
                    </a:cubicBezTo>
                    <a:cubicBezTo>
                      <a:pt x="279" y="775"/>
                      <a:pt x="279" y="775"/>
                      <a:pt x="279" y="775"/>
                    </a:cubicBezTo>
                    <a:lnTo>
                      <a:pt x="279" y="775"/>
                    </a:lnTo>
                    <a:cubicBezTo>
                      <a:pt x="279" y="806"/>
                      <a:pt x="279" y="806"/>
                      <a:pt x="279" y="806"/>
                    </a:cubicBezTo>
                    <a:cubicBezTo>
                      <a:pt x="309" y="806"/>
                      <a:pt x="309" y="837"/>
                      <a:pt x="309" y="837"/>
                    </a:cubicBezTo>
                    <a:lnTo>
                      <a:pt x="309" y="837"/>
                    </a:lnTo>
                    <a:lnTo>
                      <a:pt x="309" y="837"/>
                    </a:lnTo>
                    <a:lnTo>
                      <a:pt x="309" y="837"/>
                    </a:lnTo>
                    <a:lnTo>
                      <a:pt x="309" y="837"/>
                    </a:lnTo>
                    <a:lnTo>
                      <a:pt x="309" y="837"/>
                    </a:lnTo>
                    <a:lnTo>
                      <a:pt x="309" y="837"/>
                    </a:lnTo>
                    <a:cubicBezTo>
                      <a:pt x="341" y="837"/>
                      <a:pt x="341" y="837"/>
                      <a:pt x="341" y="837"/>
                    </a:cubicBezTo>
                    <a:lnTo>
                      <a:pt x="341" y="837"/>
                    </a:lnTo>
                    <a:cubicBezTo>
                      <a:pt x="372" y="837"/>
                      <a:pt x="372" y="837"/>
                      <a:pt x="372" y="837"/>
                    </a:cubicBezTo>
                    <a:lnTo>
                      <a:pt x="403" y="837"/>
                    </a:lnTo>
                    <a:cubicBezTo>
                      <a:pt x="433" y="837"/>
                      <a:pt x="433" y="837"/>
                      <a:pt x="433" y="837"/>
                    </a:cubicBezTo>
                    <a:cubicBezTo>
                      <a:pt x="433" y="837"/>
                      <a:pt x="433" y="868"/>
                      <a:pt x="465" y="868"/>
                    </a:cubicBezTo>
                    <a:cubicBezTo>
                      <a:pt x="465" y="837"/>
                      <a:pt x="465" y="806"/>
                      <a:pt x="465" y="775"/>
                    </a:cubicBezTo>
                    <a:cubicBezTo>
                      <a:pt x="465" y="775"/>
                      <a:pt x="433" y="775"/>
                      <a:pt x="433" y="744"/>
                    </a:cubicBezTo>
                    <a:cubicBezTo>
                      <a:pt x="433" y="744"/>
                      <a:pt x="433" y="744"/>
                      <a:pt x="433" y="713"/>
                    </a:cubicBezTo>
                    <a:lnTo>
                      <a:pt x="433" y="713"/>
                    </a:lnTo>
                    <a:lnTo>
                      <a:pt x="433" y="713"/>
                    </a:lnTo>
                    <a:lnTo>
                      <a:pt x="433" y="713"/>
                    </a:lnTo>
                    <a:cubicBezTo>
                      <a:pt x="433" y="682"/>
                      <a:pt x="433" y="682"/>
                      <a:pt x="433" y="682"/>
                    </a:cubicBezTo>
                    <a:lnTo>
                      <a:pt x="433" y="682"/>
                    </a:lnTo>
                    <a:lnTo>
                      <a:pt x="433" y="682"/>
                    </a:lnTo>
                    <a:lnTo>
                      <a:pt x="433" y="651"/>
                    </a:lnTo>
                    <a:lnTo>
                      <a:pt x="433" y="651"/>
                    </a:lnTo>
                    <a:lnTo>
                      <a:pt x="433" y="651"/>
                    </a:lnTo>
                    <a:cubicBezTo>
                      <a:pt x="433" y="620"/>
                      <a:pt x="433" y="620"/>
                      <a:pt x="433" y="620"/>
                    </a:cubicBezTo>
                    <a:cubicBezTo>
                      <a:pt x="433" y="620"/>
                      <a:pt x="433" y="620"/>
                      <a:pt x="433" y="589"/>
                    </a:cubicBezTo>
                    <a:lnTo>
                      <a:pt x="433" y="589"/>
                    </a:lnTo>
                    <a:lnTo>
                      <a:pt x="465" y="558"/>
                    </a:lnTo>
                    <a:lnTo>
                      <a:pt x="465" y="558"/>
                    </a:lnTo>
                    <a:cubicBezTo>
                      <a:pt x="465" y="558"/>
                      <a:pt x="465" y="558"/>
                      <a:pt x="496" y="589"/>
                    </a:cubicBezTo>
                    <a:lnTo>
                      <a:pt x="496" y="589"/>
                    </a:lnTo>
                    <a:lnTo>
                      <a:pt x="527" y="589"/>
                    </a:lnTo>
                    <a:lnTo>
                      <a:pt x="527" y="589"/>
                    </a:lnTo>
                    <a:lnTo>
                      <a:pt x="527" y="589"/>
                    </a:lnTo>
                    <a:lnTo>
                      <a:pt x="527" y="589"/>
                    </a:lnTo>
                    <a:cubicBezTo>
                      <a:pt x="527" y="558"/>
                      <a:pt x="557" y="558"/>
                      <a:pt x="557" y="558"/>
                    </a:cubicBezTo>
                    <a:lnTo>
                      <a:pt x="557" y="558"/>
                    </a:lnTo>
                    <a:lnTo>
                      <a:pt x="557" y="558"/>
                    </a:lnTo>
                    <a:lnTo>
                      <a:pt x="557" y="558"/>
                    </a:lnTo>
                    <a:lnTo>
                      <a:pt x="557" y="527"/>
                    </a:lnTo>
                    <a:lnTo>
                      <a:pt x="557" y="527"/>
                    </a:lnTo>
                    <a:lnTo>
                      <a:pt x="557" y="496"/>
                    </a:lnTo>
                    <a:lnTo>
                      <a:pt x="557" y="496"/>
                    </a:lnTo>
                    <a:cubicBezTo>
                      <a:pt x="557" y="465"/>
                      <a:pt x="557" y="434"/>
                      <a:pt x="557" y="434"/>
                    </a:cubicBezTo>
                    <a:lnTo>
                      <a:pt x="557" y="403"/>
                    </a:lnTo>
                    <a:lnTo>
                      <a:pt x="557" y="403"/>
                    </a:lnTo>
                    <a:lnTo>
                      <a:pt x="557" y="403"/>
                    </a:lnTo>
                    <a:lnTo>
                      <a:pt x="557" y="372"/>
                    </a:lnTo>
                    <a:lnTo>
                      <a:pt x="557" y="372"/>
                    </a:lnTo>
                    <a:lnTo>
                      <a:pt x="557" y="372"/>
                    </a:lnTo>
                    <a:cubicBezTo>
                      <a:pt x="557" y="341"/>
                      <a:pt x="557" y="341"/>
                      <a:pt x="557" y="341"/>
                    </a:cubicBezTo>
                    <a:cubicBezTo>
                      <a:pt x="557" y="341"/>
                      <a:pt x="557" y="341"/>
                      <a:pt x="527" y="341"/>
                    </a:cubicBezTo>
                    <a:lnTo>
                      <a:pt x="527" y="341"/>
                    </a:lnTo>
                    <a:lnTo>
                      <a:pt x="527" y="341"/>
                    </a:lnTo>
                    <a:lnTo>
                      <a:pt x="527" y="341"/>
                    </a:lnTo>
                    <a:cubicBezTo>
                      <a:pt x="496" y="341"/>
                      <a:pt x="496" y="341"/>
                      <a:pt x="496" y="341"/>
                    </a:cubicBezTo>
                    <a:lnTo>
                      <a:pt x="496" y="341"/>
                    </a:lnTo>
                    <a:cubicBezTo>
                      <a:pt x="465" y="341"/>
                      <a:pt x="465" y="341"/>
                      <a:pt x="465" y="341"/>
                    </a:cubicBezTo>
                    <a:cubicBezTo>
                      <a:pt x="465" y="341"/>
                      <a:pt x="465" y="341"/>
                      <a:pt x="465" y="310"/>
                    </a:cubicBezTo>
                    <a:cubicBezTo>
                      <a:pt x="465" y="310"/>
                      <a:pt x="465" y="310"/>
                      <a:pt x="433" y="310"/>
                    </a:cubicBezTo>
                    <a:lnTo>
                      <a:pt x="433" y="280"/>
                    </a:lnTo>
                    <a:lnTo>
                      <a:pt x="403" y="280"/>
                    </a:lnTo>
                    <a:lnTo>
                      <a:pt x="403" y="280"/>
                    </a:lnTo>
                    <a:lnTo>
                      <a:pt x="372" y="310"/>
                    </a:lnTo>
                    <a:cubicBezTo>
                      <a:pt x="341" y="310"/>
                      <a:pt x="341" y="280"/>
                      <a:pt x="341" y="280"/>
                    </a:cubicBezTo>
                    <a:cubicBezTo>
                      <a:pt x="309" y="280"/>
                      <a:pt x="309" y="280"/>
                      <a:pt x="309" y="248"/>
                    </a:cubicBezTo>
                    <a:cubicBezTo>
                      <a:pt x="309" y="248"/>
                      <a:pt x="279" y="248"/>
                      <a:pt x="279" y="217"/>
                    </a:cubicBezTo>
                    <a:lnTo>
                      <a:pt x="279" y="217"/>
                    </a:lnTo>
                    <a:lnTo>
                      <a:pt x="279" y="217"/>
                    </a:lnTo>
                    <a:cubicBezTo>
                      <a:pt x="279" y="217"/>
                      <a:pt x="279" y="217"/>
                      <a:pt x="309" y="217"/>
                    </a:cubicBezTo>
                    <a:cubicBezTo>
                      <a:pt x="309" y="186"/>
                      <a:pt x="309" y="186"/>
                      <a:pt x="309" y="186"/>
                    </a:cubicBezTo>
                    <a:cubicBezTo>
                      <a:pt x="279" y="186"/>
                      <a:pt x="279" y="186"/>
                      <a:pt x="279" y="156"/>
                    </a:cubicBezTo>
                    <a:lnTo>
                      <a:pt x="279" y="156"/>
                    </a:lnTo>
                    <a:lnTo>
                      <a:pt x="279" y="156"/>
                    </a:lnTo>
                    <a:lnTo>
                      <a:pt x="279" y="156"/>
                    </a:lnTo>
                    <a:cubicBezTo>
                      <a:pt x="248" y="156"/>
                      <a:pt x="248" y="124"/>
                      <a:pt x="248" y="124"/>
                    </a:cubicBezTo>
                    <a:lnTo>
                      <a:pt x="248" y="124"/>
                    </a:lnTo>
                    <a:lnTo>
                      <a:pt x="248" y="124"/>
                    </a:lnTo>
                    <a:lnTo>
                      <a:pt x="248" y="124"/>
                    </a:lnTo>
                    <a:lnTo>
                      <a:pt x="248" y="124"/>
                    </a:lnTo>
                    <a:lnTo>
                      <a:pt x="248" y="93"/>
                    </a:lnTo>
                    <a:lnTo>
                      <a:pt x="248" y="93"/>
                    </a:lnTo>
                    <a:cubicBezTo>
                      <a:pt x="248" y="93"/>
                      <a:pt x="248" y="93"/>
                      <a:pt x="279" y="93"/>
                    </a:cubicBezTo>
                    <a:lnTo>
                      <a:pt x="279" y="62"/>
                    </a:lnTo>
                    <a:cubicBezTo>
                      <a:pt x="279" y="62"/>
                      <a:pt x="279" y="32"/>
                      <a:pt x="279" y="0"/>
                    </a:cubicBezTo>
                    <a:lnTo>
                      <a:pt x="279" y="0"/>
                    </a:lnTo>
                    <a:lnTo>
                      <a:pt x="279" y="0"/>
                    </a:lnTo>
                    <a:lnTo>
                      <a:pt x="248" y="0"/>
                    </a:lnTo>
                    <a:lnTo>
                      <a:pt x="248" y="0"/>
                    </a:lnTo>
                    <a:cubicBezTo>
                      <a:pt x="217" y="124"/>
                      <a:pt x="217" y="124"/>
                      <a:pt x="217" y="124"/>
                    </a:cubicBezTo>
                    <a:cubicBezTo>
                      <a:pt x="185" y="32"/>
                      <a:pt x="185" y="32"/>
                      <a:pt x="185" y="32"/>
                    </a:cubicBezTo>
                    <a:lnTo>
                      <a:pt x="185" y="32"/>
                    </a:lnTo>
                    <a:lnTo>
                      <a:pt x="185" y="62"/>
                    </a:lnTo>
                    <a:lnTo>
                      <a:pt x="155" y="93"/>
                    </a:lnTo>
                    <a:lnTo>
                      <a:pt x="155" y="93"/>
                    </a:lnTo>
                    <a:cubicBezTo>
                      <a:pt x="155" y="124"/>
                      <a:pt x="155" y="124"/>
                      <a:pt x="155" y="156"/>
                    </a:cubicBezTo>
                    <a:lnTo>
                      <a:pt x="124" y="156"/>
                    </a:lnTo>
                    <a:cubicBezTo>
                      <a:pt x="93" y="156"/>
                      <a:pt x="93" y="156"/>
                      <a:pt x="93" y="186"/>
                    </a:cubicBezTo>
                    <a:lnTo>
                      <a:pt x="93" y="186"/>
                    </a:lnTo>
                    <a:lnTo>
                      <a:pt x="93" y="186"/>
                    </a:lnTo>
                    <a:lnTo>
                      <a:pt x="93" y="186"/>
                    </a:lnTo>
                    <a:cubicBezTo>
                      <a:pt x="93" y="217"/>
                      <a:pt x="93" y="217"/>
                      <a:pt x="93" y="217"/>
                    </a:cubicBezTo>
                    <a:lnTo>
                      <a:pt x="93" y="217"/>
                    </a:lnTo>
                    <a:cubicBezTo>
                      <a:pt x="93" y="248"/>
                      <a:pt x="62" y="248"/>
                      <a:pt x="62" y="248"/>
                    </a:cubicBezTo>
                    <a:cubicBezTo>
                      <a:pt x="62" y="248"/>
                      <a:pt x="62" y="248"/>
                      <a:pt x="31" y="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57" name="Freeform 154"/>
              <p:cNvSpPr>
                <a:spLocks noChangeArrowheads="1"/>
              </p:cNvSpPr>
              <p:nvPr/>
            </p:nvSpPr>
            <p:spPr bwMode="auto">
              <a:xfrm>
                <a:off x="2228850" y="2393950"/>
                <a:ext cx="223838" cy="223838"/>
              </a:xfrm>
              <a:custGeom>
                <a:avLst/>
                <a:gdLst>
                  <a:gd name="T0" fmla="*/ 62 w 621"/>
                  <a:gd name="T1" fmla="*/ 124 h 621"/>
                  <a:gd name="T2" fmla="*/ 0 w 621"/>
                  <a:gd name="T3" fmla="*/ 124 h 621"/>
                  <a:gd name="T4" fmla="*/ 0 w 621"/>
                  <a:gd name="T5" fmla="*/ 186 h 621"/>
                  <a:gd name="T6" fmla="*/ 0 w 621"/>
                  <a:gd name="T7" fmla="*/ 217 h 621"/>
                  <a:gd name="T8" fmla="*/ 31 w 621"/>
                  <a:gd name="T9" fmla="*/ 248 h 621"/>
                  <a:gd name="T10" fmla="*/ 92 w 621"/>
                  <a:gd name="T11" fmla="*/ 248 h 621"/>
                  <a:gd name="T12" fmla="*/ 155 w 621"/>
                  <a:gd name="T13" fmla="*/ 280 h 621"/>
                  <a:gd name="T14" fmla="*/ 186 w 621"/>
                  <a:gd name="T15" fmla="*/ 280 h 621"/>
                  <a:gd name="T16" fmla="*/ 248 w 621"/>
                  <a:gd name="T17" fmla="*/ 280 h 621"/>
                  <a:gd name="T18" fmla="*/ 279 w 621"/>
                  <a:gd name="T19" fmla="*/ 310 h 621"/>
                  <a:gd name="T20" fmla="*/ 279 w 621"/>
                  <a:gd name="T21" fmla="*/ 341 h 621"/>
                  <a:gd name="T22" fmla="*/ 248 w 621"/>
                  <a:gd name="T23" fmla="*/ 403 h 621"/>
                  <a:gd name="T24" fmla="*/ 279 w 621"/>
                  <a:gd name="T25" fmla="*/ 465 h 621"/>
                  <a:gd name="T26" fmla="*/ 279 w 621"/>
                  <a:gd name="T27" fmla="*/ 527 h 621"/>
                  <a:gd name="T28" fmla="*/ 279 w 621"/>
                  <a:gd name="T29" fmla="*/ 527 h 621"/>
                  <a:gd name="T30" fmla="*/ 279 w 621"/>
                  <a:gd name="T31" fmla="*/ 589 h 621"/>
                  <a:gd name="T32" fmla="*/ 310 w 621"/>
                  <a:gd name="T33" fmla="*/ 620 h 621"/>
                  <a:gd name="T34" fmla="*/ 310 w 621"/>
                  <a:gd name="T35" fmla="*/ 620 h 621"/>
                  <a:gd name="T36" fmla="*/ 372 w 621"/>
                  <a:gd name="T37" fmla="*/ 620 h 621"/>
                  <a:gd name="T38" fmla="*/ 372 w 621"/>
                  <a:gd name="T39" fmla="*/ 620 h 621"/>
                  <a:gd name="T40" fmla="*/ 434 w 621"/>
                  <a:gd name="T41" fmla="*/ 558 h 621"/>
                  <a:gd name="T42" fmla="*/ 403 w 621"/>
                  <a:gd name="T43" fmla="*/ 496 h 621"/>
                  <a:gd name="T44" fmla="*/ 403 w 621"/>
                  <a:gd name="T45" fmla="*/ 465 h 621"/>
                  <a:gd name="T46" fmla="*/ 403 w 621"/>
                  <a:gd name="T47" fmla="*/ 434 h 621"/>
                  <a:gd name="T48" fmla="*/ 434 w 621"/>
                  <a:gd name="T49" fmla="*/ 403 h 621"/>
                  <a:gd name="T50" fmla="*/ 464 w 621"/>
                  <a:gd name="T51" fmla="*/ 403 h 621"/>
                  <a:gd name="T52" fmla="*/ 464 w 621"/>
                  <a:gd name="T53" fmla="*/ 434 h 621"/>
                  <a:gd name="T54" fmla="*/ 527 w 621"/>
                  <a:gd name="T55" fmla="*/ 434 h 621"/>
                  <a:gd name="T56" fmla="*/ 527 w 621"/>
                  <a:gd name="T57" fmla="*/ 434 h 621"/>
                  <a:gd name="T58" fmla="*/ 558 w 621"/>
                  <a:gd name="T59" fmla="*/ 434 h 621"/>
                  <a:gd name="T60" fmla="*/ 588 w 621"/>
                  <a:gd name="T61" fmla="*/ 403 h 621"/>
                  <a:gd name="T62" fmla="*/ 588 w 621"/>
                  <a:gd name="T63" fmla="*/ 403 h 621"/>
                  <a:gd name="T64" fmla="*/ 588 w 621"/>
                  <a:gd name="T65" fmla="*/ 403 h 621"/>
                  <a:gd name="T66" fmla="*/ 588 w 621"/>
                  <a:gd name="T67" fmla="*/ 372 h 621"/>
                  <a:gd name="T68" fmla="*/ 558 w 621"/>
                  <a:gd name="T69" fmla="*/ 310 h 621"/>
                  <a:gd name="T70" fmla="*/ 588 w 621"/>
                  <a:gd name="T71" fmla="*/ 280 h 621"/>
                  <a:gd name="T72" fmla="*/ 620 w 621"/>
                  <a:gd name="T73" fmla="*/ 217 h 621"/>
                  <a:gd name="T74" fmla="*/ 588 w 621"/>
                  <a:gd name="T75" fmla="*/ 156 h 621"/>
                  <a:gd name="T76" fmla="*/ 588 w 621"/>
                  <a:gd name="T77" fmla="*/ 124 h 621"/>
                  <a:gd name="T78" fmla="*/ 496 w 621"/>
                  <a:gd name="T79" fmla="*/ 62 h 621"/>
                  <a:gd name="T80" fmla="*/ 464 w 621"/>
                  <a:gd name="T81" fmla="*/ 62 h 621"/>
                  <a:gd name="T82" fmla="*/ 403 w 621"/>
                  <a:gd name="T83" fmla="*/ 93 h 621"/>
                  <a:gd name="T84" fmla="*/ 310 w 621"/>
                  <a:gd name="T85" fmla="*/ 62 h 621"/>
                  <a:gd name="T86" fmla="*/ 248 w 621"/>
                  <a:gd name="T87" fmla="*/ 62 h 621"/>
                  <a:gd name="T88" fmla="*/ 186 w 621"/>
                  <a:gd name="T89" fmla="*/ 0 h 621"/>
                  <a:gd name="T90" fmla="*/ 92 w 621"/>
                  <a:gd name="T91" fmla="*/ 0 h 621"/>
                  <a:gd name="T92" fmla="*/ 62 w 621"/>
                  <a:gd name="T93" fmla="*/ 32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21" h="621">
                    <a:moveTo>
                      <a:pt x="62" y="62"/>
                    </a:moveTo>
                    <a:lnTo>
                      <a:pt x="62" y="62"/>
                    </a:lnTo>
                    <a:cubicBezTo>
                      <a:pt x="62" y="93"/>
                      <a:pt x="62" y="124"/>
                      <a:pt x="62" y="124"/>
                    </a:cubicBezTo>
                    <a:lnTo>
                      <a:pt x="31" y="156"/>
                    </a:lnTo>
                    <a:lnTo>
                      <a:pt x="0" y="156"/>
                    </a:lnTo>
                    <a:cubicBezTo>
                      <a:pt x="0" y="156"/>
                      <a:pt x="0" y="156"/>
                      <a:pt x="0" y="124"/>
                    </a:cubicBezTo>
                    <a:cubicBezTo>
                      <a:pt x="0" y="156"/>
                      <a:pt x="0" y="156"/>
                      <a:pt x="0" y="156"/>
                    </a:cubicBezTo>
                    <a:lnTo>
                      <a:pt x="0" y="156"/>
                    </a:lnTo>
                    <a:cubicBezTo>
                      <a:pt x="0" y="186"/>
                      <a:pt x="0" y="186"/>
                      <a:pt x="0" y="186"/>
                    </a:cubicBezTo>
                    <a:lnTo>
                      <a:pt x="0" y="217"/>
                    </a:lnTo>
                    <a:lnTo>
                      <a:pt x="0" y="217"/>
                    </a:lnTo>
                    <a:lnTo>
                      <a:pt x="0" y="217"/>
                    </a:lnTo>
                    <a:cubicBezTo>
                      <a:pt x="0" y="217"/>
                      <a:pt x="0" y="248"/>
                      <a:pt x="31" y="248"/>
                    </a:cubicBezTo>
                    <a:lnTo>
                      <a:pt x="31" y="248"/>
                    </a:lnTo>
                    <a:lnTo>
                      <a:pt x="31" y="248"/>
                    </a:lnTo>
                    <a:cubicBezTo>
                      <a:pt x="62" y="217"/>
                      <a:pt x="62" y="217"/>
                      <a:pt x="62" y="217"/>
                    </a:cubicBezTo>
                    <a:cubicBezTo>
                      <a:pt x="62" y="217"/>
                      <a:pt x="92" y="217"/>
                      <a:pt x="92" y="248"/>
                    </a:cubicBezTo>
                    <a:lnTo>
                      <a:pt x="92" y="248"/>
                    </a:lnTo>
                    <a:cubicBezTo>
                      <a:pt x="124" y="248"/>
                      <a:pt x="155" y="280"/>
                      <a:pt x="155" y="280"/>
                    </a:cubicBezTo>
                    <a:lnTo>
                      <a:pt x="155" y="280"/>
                    </a:lnTo>
                    <a:lnTo>
                      <a:pt x="155" y="280"/>
                    </a:lnTo>
                    <a:lnTo>
                      <a:pt x="155" y="280"/>
                    </a:lnTo>
                    <a:lnTo>
                      <a:pt x="186" y="280"/>
                    </a:lnTo>
                    <a:lnTo>
                      <a:pt x="186" y="280"/>
                    </a:lnTo>
                    <a:lnTo>
                      <a:pt x="186" y="280"/>
                    </a:lnTo>
                    <a:cubicBezTo>
                      <a:pt x="216" y="280"/>
                      <a:pt x="216" y="280"/>
                      <a:pt x="216" y="280"/>
                    </a:cubicBezTo>
                    <a:cubicBezTo>
                      <a:pt x="216" y="280"/>
                      <a:pt x="216" y="280"/>
                      <a:pt x="248" y="280"/>
                    </a:cubicBezTo>
                    <a:lnTo>
                      <a:pt x="248" y="280"/>
                    </a:lnTo>
                    <a:lnTo>
                      <a:pt x="248" y="280"/>
                    </a:lnTo>
                    <a:cubicBezTo>
                      <a:pt x="248" y="280"/>
                      <a:pt x="279" y="280"/>
                      <a:pt x="279" y="310"/>
                    </a:cubicBezTo>
                    <a:lnTo>
                      <a:pt x="279" y="310"/>
                    </a:lnTo>
                    <a:cubicBezTo>
                      <a:pt x="279" y="341"/>
                      <a:pt x="279" y="341"/>
                      <a:pt x="279" y="341"/>
                    </a:cubicBezTo>
                    <a:lnTo>
                      <a:pt x="279" y="341"/>
                    </a:lnTo>
                    <a:cubicBezTo>
                      <a:pt x="279" y="372"/>
                      <a:pt x="248" y="372"/>
                      <a:pt x="248" y="372"/>
                    </a:cubicBezTo>
                    <a:lnTo>
                      <a:pt x="248" y="372"/>
                    </a:lnTo>
                    <a:lnTo>
                      <a:pt x="248" y="403"/>
                    </a:lnTo>
                    <a:lnTo>
                      <a:pt x="248" y="403"/>
                    </a:lnTo>
                    <a:cubicBezTo>
                      <a:pt x="248" y="403"/>
                      <a:pt x="248" y="403"/>
                      <a:pt x="248" y="434"/>
                    </a:cubicBezTo>
                    <a:cubicBezTo>
                      <a:pt x="248" y="434"/>
                      <a:pt x="279" y="434"/>
                      <a:pt x="279" y="465"/>
                    </a:cubicBezTo>
                    <a:lnTo>
                      <a:pt x="279" y="465"/>
                    </a:lnTo>
                    <a:cubicBezTo>
                      <a:pt x="279" y="496"/>
                      <a:pt x="279" y="496"/>
                      <a:pt x="279" y="496"/>
                    </a:cubicBezTo>
                    <a:lnTo>
                      <a:pt x="279" y="527"/>
                    </a:lnTo>
                    <a:lnTo>
                      <a:pt x="279" y="527"/>
                    </a:lnTo>
                    <a:lnTo>
                      <a:pt x="279" y="527"/>
                    </a:lnTo>
                    <a:lnTo>
                      <a:pt x="279" y="527"/>
                    </a:lnTo>
                    <a:cubicBezTo>
                      <a:pt x="279" y="558"/>
                      <a:pt x="279" y="558"/>
                      <a:pt x="279" y="558"/>
                    </a:cubicBezTo>
                    <a:cubicBezTo>
                      <a:pt x="279" y="558"/>
                      <a:pt x="279" y="558"/>
                      <a:pt x="279" y="589"/>
                    </a:cubicBezTo>
                    <a:lnTo>
                      <a:pt x="279" y="589"/>
                    </a:lnTo>
                    <a:lnTo>
                      <a:pt x="279" y="589"/>
                    </a:lnTo>
                    <a:cubicBezTo>
                      <a:pt x="310" y="589"/>
                      <a:pt x="310" y="589"/>
                      <a:pt x="310" y="620"/>
                    </a:cubicBezTo>
                    <a:lnTo>
                      <a:pt x="310" y="620"/>
                    </a:lnTo>
                    <a:lnTo>
                      <a:pt x="310" y="620"/>
                    </a:lnTo>
                    <a:lnTo>
                      <a:pt x="310" y="620"/>
                    </a:lnTo>
                    <a:lnTo>
                      <a:pt x="310" y="620"/>
                    </a:lnTo>
                    <a:cubicBezTo>
                      <a:pt x="340" y="620"/>
                      <a:pt x="340" y="620"/>
                      <a:pt x="340" y="620"/>
                    </a:cubicBezTo>
                    <a:lnTo>
                      <a:pt x="372" y="620"/>
                    </a:lnTo>
                    <a:lnTo>
                      <a:pt x="372" y="620"/>
                    </a:lnTo>
                    <a:lnTo>
                      <a:pt x="372" y="620"/>
                    </a:lnTo>
                    <a:lnTo>
                      <a:pt x="372" y="620"/>
                    </a:lnTo>
                    <a:lnTo>
                      <a:pt x="372" y="620"/>
                    </a:lnTo>
                    <a:cubicBezTo>
                      <a:pt x="403" y="589"/>
                      <a:pt x="403" y="589"/>
                      <a:pt x="403" y="589"/>
                    </a:cubicBezTo>
                    <a:lnTo>
                      <a:pt x="403" y="589"/>
                    </a:lnTo>
                    <a:cubicBezTo>
                      <a:pt x="434" y="589"/>
                      <a:pt x="434" y="589"/>
                      <a:pt x="434" y="558"/>
                    </a:cubicBezTo>
                    <a:cubicBezTo>
                      <a:pt x="434" y="558"/>
                      <a:pt x="403" y="558"/>
                      <a:pt x="403" y="527"/>
                    </a:cubicBezTo>
                    <a:lnTo>
                      <a:pt x="403" y="527"/>
                    </a:lnTo>
                    <a:cubicBezTo>
                      <a:pt x="403" y="527"/>
                      <a:pt x="403" y="527"/>
                      <a:pt x="403" y="496"/>
                    </a:cubicBezTo>
                    <a:lnTo>
                      <a:pt x="403" y="496"/>
                    </a:lnTo>
                    <a:cubicBezTo>
                      <a:pt x="403" y="496"/>
                      <a:pt x="403" y="496"/>
                      <a:pt x="403" y="465"/>
                    </a:cubicBezTo>
                    <a:lnTo>
                      <a:pt x="403" y="465"/>
                    </a:lnTo>
                    <a:cubicBezTo>
                      <a:pt x="403" y="465"/>
                      <a:pt x="372" y="465"/>
                      <a:pt x="372" y="434"/>
                    </a:cubicBezTo>
                    <a:lnTo>
                      <a:pt x="372" y="434"/>
                    </a:lnTo>
                    <a:lnTo>
                      <a:pt x="403" y="434"/>
                    </a:lnTo>
                    <a:cubicBezTo>
                      <a:pt x="403" y="403"/>
                      <a:pt x="403" y="403"/>
                      <a:pt x="403" y="403"/>
                    </a:cubicBezTo>
                    <a:lnTo>
                      <a:pt x="403" y="403"/>
                    </a:lnTo>
                    <a:lnTo>
                      <a:pt x="434" y="403"/>
                    </a:lnTo>
                    <a:lnTo>
                      <a:pt x="434" y="403"/>
                    </a:lnTo>
                    <a:cubicBezTo>
                      <a:pt x="434" y="434"/>
                      <a:pt x="434" y="434"/>
                      <a:pt x="434" y="434"/>
                    </a:cubicBezTo>
                    <a:cubicBezTo>
                      <a:pt x="434" y="434"/>
                      <a:pt x="434" y="403"/>
                      <a:pt x="464" y="403"/>
                    </a:cubicBezTo>
                    <a:lnTo>
                      <a:pt x="464" y="403"/>
                    </a:lnTo>
                    <a:lnTo>
                      <a:pt x="464" y="434"/>
                    </a:lnTo>
                    <a:lnTo>
                      <a:pt x="464" y="434"/>
                    </a:lnTo>
                    <a:lnTo>
                      <a:pt x="464" y="434"/>
                    </a:lnTo>
                    <a:cubicBezTo>
                      <a:pt x="496" y="434"/>
                      <a:pt x="496" y="434"/>
                      <a:pt x="496" y="434"/>
                    </a:cubicBezTo>
                    <a:lnTo>
                      <a:pt x="527" y="434"/>
                    </a:lnTo>
                    <a:lnTo>
                      <a:pt x="527" y="434"/>
                    </a:lnTo>
                    <a:lnTo>
                      <a:pt x="527" y="434"/>
                    </a:lnTo>
                    <a:lnTo>
                      <a:pt x="527" y="434"/>
                    </a:lnTo>
                    <a:cubicBezTo>
                      <a:pt x="527" y="434"/>
                      <a:pt x="527" y="434"/>
                      <a:pt x="558" y="434"/>
                    </a:cubicBezTo>
                    <a:lnTo>
                      <a:pt x="558" y="434"/>
                    </a:lnTo>
                    <a:lnTo>
                      <a:pt x="558" y="434"/>
                    </a:lnTo>
                    <a:lnTo>
                      <a:pt x="558" y="434"/>
                    </a:lnTo>
                    <a:cubicBezTo>
                      <a:pt x="558" y="403"/>
                      <a:pt x="588" y="403"/>
                      <a:pt x="588" y="403"/>
                    </a:cubicBezTo>
                    <a:lnTo>
                      <a:pt x="588" y="403"/>
                    </a:lnTo>
                    <a:lnTo>
                      <a:pt x="588" y="403"/>
                    </a:lnTo>
                    <a:lnTo>
                      <a:pt x="588" y="403"/>
                    </a:lnTo>
                    <a:lnTo>
                      <a:pt x="588" y="403"/>
                    </a:lnTo>
                    <a:cubicBezTo>
                      <a:pt x="588" y="403"/>
                      <a:pt x="588" y="403"/>
                      <a:pt x="620" y="403"/>
                    </a:cubicBezTo>
                    <a:cubicBezTo>
                      <a:pt x="588" y="403"/>
                      <a:pt x="588" y="403"/>
                      <a:pt x="588" y="403"/>
                    </a:cubicBezTo>
                    <a:lnTo>
                      <a:pt x="588" y="403"/>
                    </a:lnTo>
                    <a:lnTo>
                      <a:pt x="588" y="403"/>
                    </a:lnTo>
                    <a:cubicBezTo>
                      <a:pt x="588" y="403"/>
                      <a:pt x="588" y="403"/>
                      <a:pt x="588" y="372"/>
                    </a:cubicBezTo>
                    <a:lnTo>
                      <a:pt x="588" y="372"/>
                    </a:lnTo>
                    <a:cubicBezTo>
                      <a:pt x="588" y="341"/>
                      <a:pt x="558" y="341"/>
                      <a:pt x="558" y="341"/>
                    </a:cubicBezTo>
                    <a:cubicBezTo>
                      <a:pt x="558" y="341"/>
                      <a:pt x="558" y="341"/>
                      <a:pt x="558" y="310"/>
                    </a:cubicBezTo>
                    <a:lnTo>
                      <a:pt x="558" y="310"/>
                    </a:lnTo>
                    <a:cubicBezTo>
                      <a:pt x="558" y="310"/>
                      <a:pt x="558" y="310"/>
                      <a:pt x="588" y="280"/>
                    </a:cubicBezTo>
                    <a:lnTo>
                      <a:pt x="588" y="280"/>
                    </a:lnTo>
                    <a:lnTo>
                      <a:pt x="588" y="280"/>
                    </a:lnTo>
                    <a:cubicBezTo>
                      <a:pt x="588" y="280"/>
                      <a:pt x="588" y="248"/>
                      <a:pt x="620" y="248"/>
                    </a:cubicBezTo>
                    <a:lnTo>
                      <a:pt x="620" y="217"/>
                    </a:lnTo>
                    <a:lnTo>
                      <a:pt x="620" y="217"/>
                    </a:lnTo>
                    <a:lnTo>
                      <a:pt x="620" y="217"/>
                    </a:lnTo>
                    <a:cubicBezTo>
                      <a:pt x="620" y="186"/>
                      <a:pt x="620" y="186"/>
                      <a:pt x="620" y="186"/>
                    </a:cubicBezTo>
                    <a:cubicBezTo>
                      <a:pt x="620" y="186"/>
                      <a:pt x="588" y="186"/>
                      <a:pt x="588" y="156"/>
                    </a:cubicBezTo>
                    <a:cubicBezTo>
                      <a:pt x="558" y="186"/>
                      <a:pt x="558" y="186"/>
                      <a:pt x="558" y="186"/>
                    </a:cubicBezTo>
                    <a:cubicBezTo>
                      <a:pt x="588" y="124"/>
                      <a:pt x="588" y="124"/>
                      <a:pt x="588" y="124"/>
                    </a:cubicBezTo>
                    <a:lnTo>
                      <a:pt x="588" y="124"/>
                    </a:lnTo>
                    <a:lnTo>
                      <a:pt x="588" y="124"/>
                    </a:lnTo>
                    <a:cubicBezTo>
                      <a:pt x="558" y="124"/>
                      <a:pt x="527" y="93"/>
                      <a:pt x="527" y="93"/>
                    </a:cubicBezTo>
                    <a:cubicBezTo>
                      <a:pt x="496" y="93"/>
                      <a:pt x="496" y="62"/>
                      <a:pt x="496" y="62"/>
                    </a:cubicBezTo>
                    <a:lnTo>
                      <a:pt x="496" y="62"/>
                    </a:lnTo>
                    <a:cubicBezTo>
                      <a:pt x="496" y="62"/>
                      <a:pt x="496" y="62"/>
                      <a:pt x="464" y="62"/>
                    </a:cubicBezTo>
                    <a:lnTo>
                      <a:pt x="464" y="62"/>
                    </a:lnTo>
                    <a:lnTo>
                      <a:pt x="464" y="62"/>
                    </a:lnTo>
                    <a:cubicBezTo>
                      <a:pt x="403" y="93"/>
                      <a:pt x="403" y="93"/>
                      <a:pt x="403" y="93"/>
                    </a:cubicBezTo>
                    <a:lnTo>
                      <a:pt x="403" y="93"/>
                    </a:lnTo>
                    <a:cubicBezTo>
                      <a:pt x="403" y="93"/>
                      <a:pt x="372" y="62"/>
                      <a:pt x="340" y="62"/>
                    </a:cubicBezTo>
                    <a:cubicBezTo>
                      <a:pt x="340" y="62"/>
                      <a:pt x="340" y="62"/>
                      <a:pt x="310" y="62"/>
                    </a:cubicBezTo>
                    <a:lnTo>
                      <a:pt x="310" y="62"/>
                    </a:lnTo>
                    <a:cubicBezTo>
                      <a:pt x="279" y="62"/>
                      <a:pt x="279" y="62"/>
                      <a:pt x="248" y="62"/>
                    </a:cubicBezTo>
                    <a:lnTo>
                      <a:pt x="248" y="62"/>
                    </a:lnTo>
                    <a:lnTo>
                      <a:pt x="248" y="62"/>
                    </a:lnTo>
                    <a:cubicBezTo>
                      <a:pt x="216" y="62"/>
                      <a:pt x="216" y="62"/>
                      <a:pt x="216" y="62"/>
                    </a:cubicBezTo>
                    <a:cubicBezTo>
                      <a:pt x="216" y="62"/>
                      <a:pt x="186" y="62"/>
                      <a:pt x="186" y="32"/>
                    </a:cubicBezTo>
                    <a:cubicBezTo>
                      <a:pt x="186" y="32"/>
                      <a:pt x="186" y="32"/>
                      <a:pt x="186" y="0"/>
                    </a:cubicBezTo>
                    <a:cubicBezTo>
                      <a:pt x="186" y="0"/>
                      <a:pt x="155" y="0"/>
                      <a:pt x="124" y="0"/>
                    </a:cubicBezTo>
                    <a:lnTo>
                      <a:pt x="124" y="0"/>
                    </a:lnTo>
                    <a:lnTo>
                      <a:pt x="92" y="0"/>
                    </a:lnTo>
                    <a:lnTo>
                      <a:pt x="62" y="32"/>
                    </a:lnTo>
                    <a:lnTo>
                      <a:pt x="62" y="32"/>
                    </a:lnTo>
                    <a:lnTo>
                      <a:pt x="62" y="32"/>
                    </a:lnTo>
                    <a:lnTo>
                      <a:pt x="62" y="32"/>
                    </a:lnTo>
                    <a:lnTo>
                      <a:pt x="62" y="62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58" name="Freeform 155"/>
              <p:cNvSpPr>
                <a:spLocks noChangeArrowheads="1"/>
              </p:cNvSpPr>
              <p:nvPr/>
            </p:nvSpPr>
            <p:spPr bwMode="auto">
              <a:xfrm>
                <a:off x="2486025" y="2605088"/>
                <a:ext cx="1588" cy="1587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59" name="Freeform 156"/>
              <p:cNvSpPr>
                <a:spLocks noChangeArrowheads="1"/>
              </p:cNvSpPr>
              <p:nvPr/>
            </p:nvSpPr>
            <p:spPr bwMode="auto">
              <a:xfrm>
                <a:off x="2452688" y="2471738"/>
                <a:ext cx="66675" cy="134937"/>
              </a:xfrm>
              <a:custGeom>
                <a:avLst/>
                <a:gdLst>
                  <a:gd name="T0" fmla="*/ 31 w 187"/>
                  <a:gd name="T1" fmla="*/ 0 h 373"/>
                  <a:gd name="T2" fmla="*/ 62 w 187"/>
                  <a:gd name="T3" fmla="*/ 63 h 373"/>
                  <a:gd name="T4" fmla="*/ 31 w 187"/>
                  <a:gd name="T5" fmla="*/ 93 h 373"/>
                  <a:gd name="T6" fmla="*/ 31 w 187"/>
                  <a:gd name="T7" fmla="*/ 93 h 373"/>
                  <a:gd name="T8" fmla="*/ 0 w 187"/>
                  <a:gd name="T9" fmla="*/ 93 h 373"/>
                  <a:gd name="T10" fmla="*/ 0 w 187"/>
                  <a:gd name="T11" fmla="*/ 93 h 373"/>
                  <a:gd name="T12" fmla="*/ 31 w 187"/>
                  <a:gd name="T13" fmla="*/ 124 h 373"/>
                  <a:gd name="T14" fmla="*/ 31 w 187"/>
                  <a:gd name="T15" fmla="*/ 124 h 373"/>
                  <a:gd name="T16" fmla="*/ 92 w 187"/>
                  <a:gd name="T17" fmla="*/ 155 h 373"/>
                  <a:gd name="T18" fmla="*/ 62 w 187"/>
                  <a:gd name="T19" fmla="*/ 186 h 373"/>
                  <a:gd name="T20" fmla="*/ 92 w 187"/>
                  <a:gd name="T21" fmla="*/ 248 h 373"/>
                  <a:gd name="T22" fmla="*/ 62 w 187"/>
                  <a:gd name="T23" fmla="*/ 279 h 373"/>
                  <a:gd name="T24" fmla="*/ 92 w 187"/>
                  <a:gd name="T25" fmla="*/ 310 h 373"/>
                  <a:gd name="T26" fmla="*/ 92 w 187"/>
                  <a:gd name="T27" fmla="*/ 372 h 373"/>
                  <a:gd name="T28" fmla="*/ 92 w 187"/>
                  <a:gd name="T29" fmla="*/ 372 h 373"/>
                  <a:gd name="T30" fmla="*/ 92 w 187"/>
                  <a:gd name="T31" fmla="*/ 372 h 373"/>
                  <a:gd name="T32" fmla="*/ 124 w 187"/>
                  <a:gd name="T33" fmla="*/ 372 h 373"/>
                  <a:gd name="T34" fmla="*/ 155 w 187"/>
                  <a:gd name="T35" fmla="*/ 372 h 373"/>
                  <a:gd name="T36" fmla="*/ 186 w 187"/>
                  <a:gd name="T37" fmla="*/ 341 h 373"/>
                  <a:gd name="T38" fmla="*/ 186 w 187"/>
                  <a:gd name="T39" fmla="*/ 341 h 373"/>
                  <a:gd name="T40" fmla="*/ 155 w 187"/>
                  <a:gd name="T41" fmla="*/ 310 h 373"/>
                  <a:gd name="T42" fmla="*/ 124 w 187"/>
                  <a:gd name="T43" fmla="*/ 248 h 373"/>
                  <a:gd name="T44" fmla="*/ 124 w 187"/>
                  <a:gd name="T45" fmla="*/ 186 h 373"/>
                  <a:gd name="T46" fmla="*/ 124 w 187"/>
                  <a:gd name="T47" fmla="*/ 186 h 373"/>
                  <a:gd name="T48" fmla="*/ 124 w 187"/>
                  <a:gd name="T49" fmla="*/ 186 h 373"/>
                  <a:gd name="T50" fmla="*/ 155 w 187"/>
                  <a:gd name="T51" fmla="*/ 155 h 373"/>
                  <a:gd name="T52" fmla="*/ 186 w 187"/>
                  <a:gd name="T53" fmla="*/ 155 h 373"/>
                  <a:gd name="T54" fmla="*/ 186 w 187"/>
                  <a:gd name="T55" fmla="*/ 124 h 373"/>
                  <a:gd name="T56" fmla="*/ 186 w 187"/>
                  <a:gd name="T57" fmla="*/ 124 h 373"/>
                  <a:gd name="T58" fmla="*/ 186 w 187"/>
                  <a:gd name="T59" fmla="*/ 124 h 373"/>
                  <a:gd name="T60" fmla="*/ 155 w 187"/>
                  <a:gd name="T61" fmla="*/ 93 h 373"/>
                  <a:gd name="T62" fmla="*/ 92 w 187"/>
                  <a:gd name="T63" fmla="*/ 31 h 373"/>
                  <a:gd name="T64" fmla="*/ 62 w 187"/>
                  <a:gd name="T65" fmla="*/ 0 h 373"/>
                  <a:gd name="T66" fmla="*/ 62 w 187"/>
                  <a:gd name="T67" fmla="*/ 0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87" h="373">
                    <a:moveTo>
                      <a:pt x="31" y="0"/>
                    </a:moveTo>
                    <a:lnTo>
                      <a:pt x="31" y="0"/>
                    </a:lnTo>
                    <a:cubicBezTo>
                      <a:pt x="62" y="31"/>
                      <a:pt x="62" y="31"/>
                      <a:pt x="62" y="63"/>
                    </a:cubicBezTo>
                    <a:lnTo>
                      <a:pt x="62" y="63"/>
                    </a:lnTo>
                    <a:lnTo>
                      <a:pt x="62" y="63"/>
                    </a:lnTo>
                    <a:cubicBezTo>
                      <a:pt x="31" y="93"/>
                      <a:pt x="31" y="93"/>
                      <a:pt x="31" y="93"/>
                    </a:cubicBezTo>
                    <a:lnTo>
                      <a:pt x="31" y="93"/>
                    </a:lnTo>
                    <a:lnTo>
                      <a:pt x="31" y="93"/>
                    </a:lnTo>
                    <a:lnTo>
                      <a:pt x="0" y="93"/>
                    </a:lnTo>
                    <a:lnTo>
                      <a:pt x="0" y="93"/>
                    </a:lnTo>
                    <a:lnTo>
                      <a:pt x="0" y="93"/>
                    </a:lnTo>
                    <a:lnTo>
                      <a:pt x="0" y="93"/>
                    </a:lnTo>
                    <a:cubicBezTo>
                      <a:pt x="0" y="124"/>
                      <a:pt x="0" y="124"/>
                      <a:pt x="0" y="124"/>
                    </a:cubicBezTo>
                    <a:cubicBezTo>
                      <a:pt x="31" y="124"/>
                      <a:pt x="31" y="124"/>
                      <a:pt x="31" y="124"/>
                    </a:cubicBezTo>
                    <a:lnTo>
                      <a:pt x="31" y="124"/>
                    </a:lnTo>
                    <a:lnTo>
                      <a:pt x="31" y="124"/>
                    </a:lnTo>
                    <a:cubicBezTo>
                      <a:pt x="62" y="124"/>
                      <a:pt x="62" y="124"/>
                      <a:pt x="62" y="155"/>
                    </a:cubicBezTo>
                    <a:cubicBezTo>
                      <a:pt x="92" y="155"/>
                      <a:pt x="92" y="155"/>
                      <a:pt x="92" y="155"/>
                    </a:cubicBezTo>
                    <a:cubicBezTo>
                      <a:pt x="92" y="186"/>
                      <a:pt x="92" y="186"/>
                      <a:pt x="92" y="186"/>
                    </a:cubicBezTo>
                    <a:lnTo>
                      <a:pt x="62" y="186"/>
                    </a:lnTo>
                    <a:cubicBezTo>
                      <a:pt x="92" y="217"/>
                      <a:pt x="92" y="217"/>
                      <a:pt x="92" y="248"/>
                    </a:cubicBezTo>
                    <a:lnTo>
                      <a:pt x="92" y="248"/>
                    </a:lnTo>
                    <a:lnTo>
                      <a:pt x="92" y="248"/>
                    </a:lnTo>
                    <a:cubicBezTo>
                      <a:pt x="92" y="248"/>
                      <a:pt x="92" y="279"/>
                      <a:pt x="62" y="279"/>
                    </a:cubicBezTo>
                    <a:lnTo>
                      <a:pt x="62" y="279"/>
                    </a:lnTo>
                    <a:cubicBezTo>
                      <a:pt x="62" y="310"/>
                      <a:pt x="92" y="310"/>
                      <a:pt x="92" y="310"/>
                    </a:cubicBezTo>
                    <a:cubicBezTo>
                      <a:pt x="92" y="310"/>
                      <a:pt x="62" y="310"/>
                      <a:pt x="62" y="341"/>
                    </a:cubicBezTo>
                    <a:cubicBezTo>
                      <a:pt x="92" y="341"/>
                      <a:pt x="92" y="372"/>
                      <a:pt x="92" y="372"/>
                    </a:cubicBezTo>
                    <a:lnTo>
                      <a:pt x="92" y="372"/>
                    </a:lnTo>
                    <a:lnTo>
                      <a:pt x="92" y="372"/>
                    </a:lnTo>
                    <a:lnTo>
                      <a:pt x="92" y="372"/>
                    </a:lnTo>
                    <a:lnTo>
                      <a:pt x="92" y="372"/>
                    </a:lnTo>
                    <a:cubicBezTo>
                      <a:pt x="124" y="372"/>
                      <a:pt x="124" y="372"/>
                      <a:pt x="124" y="372"/>
                    </a:cubicBezTo>
                    <a:lnTo>
                      <a:pt x="124" y="372"/>
                    </a:lnTo>
                    <a:lnTo>
                      <a:pt x="124" y="372"/>
                    </a:lnTo>
                    <a:cubicBezTo>
                      <a:pt x="155" y="372"/>
                      <a:pt x="155" y="372"/>
                      <a:pt x="155" y="372"/>
                    </a:cubicBezTo>
                    <a:lnTo>
                      <a:pt x="155" y="372"/>
                    </a:lnTo>
                    <a:cubicBezTo>
                      <a:pt x="155" y="372"/>
                      <a:pt x="155" y="341"/>
                      <a:pt x="186" y="341"/>
                    </a:cubicBezTo>
                    <a:lnTo>
                      <a:pt x="186" y="341"/>
                    </a:lnTo>
                    <a:lnTo>
                      <a:pt x="186" y="341"/>
                    </a:lnTo>
                    <a:lnTo>
                      <a:pt x="155" y="310"/>
                    </a:lnTo>
                    <a:lnTo>
                      <a:pt x="155" y="310"/>
                    </a:lnTo>
                    <a:lnTo>
                      <a:pt x="155" y="279"/>
                    </a:lnTo>
                    <a:cubicBezTo>
                      <a:pt x="124" y="279"/>
                      <a:pt x="124" y="248"/>
                      <a:pt x="124" y="248"/>
                    </a:cubicBezTo>
                    <a:cubicBezTo>
                      <a:pt x="124" y="217"/>
                      <a:pt x="124" y="217"/>
                      <a:pt x="124" y="217"/>
                    </a:cubicBezTo>
                    <a:cubicBezTo>
                      <a:pt x="124" y="217"/>
                      <a:pt x="124" y="217"/>
                      <a:pt x="124" y="186"/>
                    </a:cubicBezTo>
                    <a:lnTo>
                      <a:pt x="124" y="186"/>
                    </a:lnTo>
                    <a:lnTo>
                      <a:pt x="124" y="186"/>
                    </a:lnTo>
                    <a:lnTo>
                      <a:pt x="124" y="186"/>
                    </a:lnTo>
                    <a:lnTo>
                      <a:pt x="124" y="186"/>
                    </a:lnTo>
                    <a:lnTo>
                      <a:pt x="155" y="155"/>
                    </a:lnTo>
                    <a:lnTo>
                      <a:pt x="155" y="155"/>
                    </a:lnTo>
                    <a:cubicBezTo>
                      <a:pt x="155" y="155"/>
                      <a:pt x="155" y="155"/>
                      <a:pt x="186" y="155"/>
                    </a:cubicBezTo>
                    <a:lnTo>
                      <a:pt x="186" y="155"/>
                    </a:lnTo>
                    <a:lnTo>
                      <a:pt x="186" y="155"/>
                    </a:lnTo>
                    <a:cubicBezTo>
                      <a:pt x="186" y="124"/>
                      <a:pt x="186" y="124"/>
                      <a:pt x="186" y="124"/>
                    </a:cubicBezTo>
                    <a:lnTo>
                      <a:pt x="186" y="124"/>
                    </a:lnTo>
                    <a:lnTo>
                      <a:pt x="186" y="124"/>
                    </a:lnTo>
                    <a:lnTo>
                      <a:pt x="186" y="124"/>
                    </a:lnTo>
                    <a:lnTo>
                      <a:pt x="186" y="124"/>
                    </a:lnTo>
                    <a:cubicBezTo>
                      <a:pt x="155" y="93"/>
                      <a:pt x="155" y="93"/>
                      <a:pt x="155" y="93"/>
                    </a:cubicBezTo>
                    <a:lnTo>
                      <a:pt x="155" y="93"/>
                    </a:lnTo>
                    <a:cubicBezTo>
                      <a:pt x="124" y="93"/>
                      <a:pt x="124" y="93"/>
                      <a:pt x="124" y="93"/>
                    </a:cubicBezTo>
                    <a:cubicBezTo>
                      <a:pt x="92" y="63"/>
                      <a:pt x="92" y="63"/>
                      <a:pt x="92" y="31"/>
                    </a:cubicBezTo>
                    <a:cubicBezTo>
                      <a:pt x="92" y="31"/>
                      <a:pt x="92" y="0"/>
                      <a:pt x="62" y="0"/>
                    </a:cubicBezTo>
                    <a:lnTo>
                      <a:pt x="62" y="0"/>
                    </a:lnTo>
                    <a:lnTo>
                      <a:pt x="62" y="0"/>
                    </a:lnTo>
                    <a:lnTo>
                      <a:pt x="62" y="0"/>
                    </a:lnTo>
                    <a:lnTo>
                      <a:pt x="31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60" name="Freeform 157"/>
              <p:cNvSpPr>
                <a:spLocks noChangeArrowheads="1"/>
              </p:cNvSpPr>
              <p:nvPr/>
            </p:nvSpPr>
            <p:spPr bwMode="auto">
              <a:xfrm>
                <a:off x="2519363" y="2527300"/>
                <a:ext cx="100012" cy="66675"/>
              </a:xfrm>
              <a:custGeom>
                <a:avLst/>
                <a:gdLst>
                  <a:gd name="T0" fmla="*/ 0 w 279"/>
                  <a:gd name="T1" fmla="*/ 62 h 187"/>
                  <a:gd name="T2" fmla="*/ 0 w 279"/>
                  <a:gd name="T3" fmla="*/ 62 h 187"/>
                  <a:gd name="T4" fmla="*/ 0 w 279"/>
                  <a:gd name="T5" fmla="*/ 62 h 187"/>
                  <a:gd name="T6" fmla="*/ 0 w 279"/>
                  <a:gd name="T7" fmla="*/ 93 h 187"/>
                  <a:gd name="T8" fmla="*/ 0 w 279"/>
                  <a:gd name="T9" fmla="*/ 93 h 187"/>
                  <a:gd name="T10" fmla="*/ 30 w 279"/>
                  <a:gd name="T11" fmla="*/ 93 h 187"/>
                  <a:gd name="T12" fmla="*/ 30 w 279"/>
                  <a:gd name="T13" fmla="*/ 93 h 187"/>
                  <a:gd name="T14" fmla="*/ 30 w 279"/>
                  <a:gd name="T15" fmla="*/ 155 h 187"/>
                  <a:gd name="T16" fmla="*/ 30 w 279"/>
                  <a:gd name="T17" fmla="*/ 155 h 187"/>
                  <a:gd name="T18" fmla="*/ 30 w 279"/>
                  <a:gd name="T19" fmla="*/ 155 h 187"/>
                  <a:gd name="T20" fmla="*/ 30 w 279"/>
                  <a:gd name="T21" fmla="*/ 155 h 187"/>
                  <a:gd name="T22" fmla="*/ 30 w 279"/>
                  <a:gd name="T23" fmla="*/ 155 h 187"/>
                  <a:gd name="T24" fmla="*/ 30 w 279"/>
                  <a:gd name="T25" fmla="*/ 155 h 187"/>
                  <a:gd name="T26" fmla="*/ 62 w 279"/>
                  <a:gd name="T27" fmla="*/ 155 h 187"/>
                  <a:gd name="T28" fmla="*/ 62 w 279"/>
                  <a:gd name="T29" fmla="*/ 155 h 187"/>
                  <a:gd name="T30" fmla="*/ 93 w 279"/>
                  <a:gd name="T31" fmla="*/ 155 h 187"/>
                  <a:gd name="T32" fmla="*/ 93 w 279"/>
                  <a:gd name="T33" fmla="*/ 155 h 187"/>
                  <a:gd name="T34" fmla="*/ 124 w 279"/>
                  <a:gd name="T35" fmla="*/ 155 h 187"/>
                  <a:gd name="T36" fmla="*/ 154 w 279"/>
                  <a:gd name="T37" fmla="*/ 155 h 187"/>
                  <a:gd name="T38" fmla="*/ 154 w 279"/>
                  <a:gd name="T39" fmla="*/ 155 h 187"/>
                  <a:gd name="T40" fmla="*/ 154 w 279"/>
                  <a:gd name="T41" fmla="*/ 155 h 187"/>
                  <a:gd name="T42" fmla="*/ 186 w 279"/>
                  <a:gd name="T43" fmla="*/ 186 h 187"/>
                  <a:gd name="T44" fmla="*/ 186 w 279"/>
                  <a:gd name="T45" fmla="*/ 186 h 187"/>
                  <a:gd name="T46" fmla="*/ 186 w 279"/>
                  <a:gd name="T47" fmla="*/ 186 h 187"/>
                  <a:gd name="T48" fmla="*/ 217 w 279"/>
                  <a:gd name="T49" fmla="*/ 186 h 187"/>
                  <a:gd name="T50" fmla="*/ 248 w 279"/>
                  <a:gd name="T51" fmla="*/ 186 h 187"/>
                  <a:gd name="T52" fmla="*/ 248 w 279"/>
                  <a:gd name="T53" fmla="*/ 186 h 187"/>
                  <a:gd name="T54" fmla="*/ 248 w 279"/>
                  <a:gd name="T55" fmla="*/ 186 h 187"/>
                  <a:gd name="T56" fmla="*/ 248 w 279"/>
                  <a:gd name="T57" fmla="*/ 155 h 187"/>
                  <a:gd name="T58" fmla="*/ 248 w 279"/>
                  <a:gd name="T59" fmla="*/ 155 h 187"/>
                  <a:gd name="T60" fmla="*/ 248 w 279"/>
                  <a:gd name="T61" fmla="*/ 155 h 187"/>
                  <a:gd name="T62" fmla="*/ 278 w 279"/>
                  <a:gd name="T63" fmla="*/ 93 h 187"/>
                  <a:gd name="T64" fmla="*/ 278 w 279"/>
                  <a:gd name="T65" fmla="*/ 93 h 187"/>
                  <a:gd name="T66" fmla="*/ 278 w 279"/>
                  <a:gd name="T67" fmla="*/ 93 h 187"/>
                  <a:gd name="T68" fmla="*/ 278 w 279"/>
                  <a:gd name="T69" fmla="*/ 62 h 187"/>
                  <a:gd name="T70" fmla="*/ 278 w 279"/>
                  <a:gd name="T71" fmla="*/ 62 h 187"/>
                  <a:gd name="T72" fmla="*/ 278 w 279"/>
                  <a:gd name="T73" fmla="*/ 62 h 187"/>
                  <a:gd name="T74" fmla="*/ 278 w 279"/>
                  <a:gd name="T75" fmla="*/ 31 h 187"/>
                  <a:gd name="T76" fmla="*/ 248 w 279"/>
                  <a:gd name="T77" fmla="*/ 31 h 187"/>
                  <a:gd name="T78" fmla="*/ 248 w 279"/>
                  <a:gd name="T79" fmla="*/ 31 h 187"/>
                  <a:gd name="T80" fmla="*/ 217 w 279"/>
                  <a:gd name="T81" fmla="*/ 31 h 187"/>
                  <a:gd name="T82" fmla="*/ 154 w 279"/>
                  <a:gd name="T83" fmla="*/ 62 h 187"/>
                  <a:gd name="T84" fmla="*/ 154 w 279"/>
                  <a:gd name="T85" fmla="*/ 31 h 187"/>
                  <a:gd name="T86" fmla="*/ 124 w 279"/>
                  <a:gd name="T87" fmla="*/ 0 h 187"/>
                  <a:gd name="T88" fmla="*/ 124 w 279"/>
                  <a:gd name="T89" fmla="*/ 0 h 187"/>
                  <a:gd name="T90" fmla="*/ 93 w 279"/>
                  <a:gd name="T91" fmla="*/ 0 h 187"/>
                  <a:gd name="T92" fmla="*/ 62 w 279"/>
                  <a:gd name="T93" fmla="*/ 0 h 187"/>
                  <a:gd name="T94" fmla="*/ 30 w 279"/>
                  <a:gd name="T95" fmla="*/ 0 h 187"/>
                  <a:gd name="T96" fmla="*/ 30 w 279"/>
                  <a:gd name="T97" fmla="*/ 0 h 187"/>
                  <a:gd name="T98" fmla="*/ 30 w 279"/>
                  <a:gd name="T99" fmla="*/ 31 h 187"/>
                  <a:gd name="T100" fmla="*/ 0 w 279"/>
                  <a:gd name="T101" fmla="*/ 62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79" h="187">
                    <a:moveTo>
                      <a:pt x="0" y="62"/>
                    </a:moveTo>
                    <a:lnTo>
                      <a:pt x="0" y="62"/>
                    </a:lnTo>
                    <a:lnTo>
                      <a:pt x="0" y="62"/>
                    </a:lnTo>
                    <a:cubicBezTo>
                      <a:pt x="0" y="93"/>
                      <a:pt x="0" y="93"/>
                      <a:pt x="0" y="93"/>
                    </a:cubicBezTo>
                    <a:lnTo>
                      <a:pt x="0" y="93"/>
                    </a:lnTo>
                    <a:cubicBezTo>
                      <a:pt x="0" y="93"/>
                      <a:pt x="0" y="93"/>
                      <a:pt x="30" y="93"/>
                    </a:cubicBezTo>
                    <a:lnTo>
                      <a:pt x="30" y="93"/>
                    </a:lnTo>
                    <a:cubicBezTo>
                      <a:pt x="30" y="124"/>
                      <a:pt x="30" y="124"/>
                      <a:pt x="30" y="155"/>
                    </a:cubicBezTo>
                    <a:lnTo>
                      <a:pt x="30" y="155"/>
                    </a:lnTo>
                    <a:lnTo>
                      <a:pt x="30" y="155"/>
                    </a:lnTo>
                    <a:lnTo>
                      <a:pt x="30" y="155"/>
                    </a:lnTo>
                    <a:lnTo>
                      <a:pt x="30" y="155"/>
                    </a:lnTo>
                    <a:lnTo>
                      <a:pt x="30" y="155"/>
                    </a:lnTo>
                    <a:lnTo>
                      <a:pt x="62" y="155"/>
                    </a:lnTo>
                    <a:lnTo>
                      <a:pt x="62" y="155"/>
                    </a:lnTo>
                    <a:lnTo>
                      <a:pt x="93" y="155"/>
                    </a:lnTo>
                    <a:lnTo>
                      <a:pt x="93" y="155"/>
                    </a:lnTo>
                    <a:cubicBezTo>
                      <a:pt x="124" y="155"/>
                      <a:pt x="124" y="155"/>
                      <a:pt x="124" y="155"/>
                    </a:cubicBezTo>
                    <a:lnTo>
                      <a:pt x="154" y="155"/>
                    </a:lnTo>
                    <a:lnTo>
                      <a:pt x="154" y="155"/>
                    </a:lnTo>
                    <a:lnTo>
                      <a:pt x="154" y="155"/>
                    </a:lnTo>
                    <a:cubicBezTo>
                      <a:pt x="154" y="155"/>
                      <a:pt x="186" y="155"/>
                      <a:pt x="186" y="186"/>
                    </a:cubicBezTo>
                    <a:lnTo>
                      <a:pt x="186" y="186"/>
                    </a:lnTo>
                    <a:lnTo>
                      <a:pt x="186" y="186"/>
                    </a:lnTo>
                    <a:cubicBezTo>
                      <a:pt x="217" y="186"/>
                      <a:pt x="217" y="186"/>
                      <a:pt x="217" y="186"/>
                    </a:cubicBezTo>
                    <a:lnTo>
                      <a:pt x="248" y="186"/>
                    </a:lnTo>
                    <a:lnTo>
                      <a:pt x="248" y="186"/>
                    </a:lnTo>
                    <a:lnTo>
                      <a:pt x="248" y="186"/>
                    </a:lnTo>
                    <a:cubicBezTo>
                      <a:pt x="248" y="155"/>
                      <a:pt x="248" y="155"/>
                      <a:pt x="248" y="155"/>
                    </a:cubicBezTo>
                    <a:lnTo>
                      <a:pt x="248" y="155"/>
                    </a:lnTo>
                    <a:lnTo>
                      <a:pt x="248" y="155"/>
                    </a:lnTo>
                    <a:cubicBezTo>
                      <a:pt x="248" y="124"/>
                      <a:pt x="278" y="124"/>
                      <a:pt x="278" y="93"/>
                    </a:cubicBezTo>
                    <a:lnTo>
                      <a:pt x="278" y="93"/>
                    </a:lnTo>
                    <a:lnTo>
                      <a:pt x="278" y="93"/>
                    </a:lnTo>
                    <a:lnTo>
                      <a:pt x="278" y="62"/>
                    </a:lnTo>
                    <a:lnTo>
                      <a:pt x="278" y="62"/>
                    </a:lnTo>
                    <a:lnTo>
                      <a:pt x="278" y="62"/>
                    </a:lnTo>
                    <a:cubicBezTo>
                      <a:pt x="278" y="31"/>
                      <a:pt x="278" y="31"/>
                      <a:pt x="278" y="31"/>
                    </a:cubicBezTo>
                    <a:cubicBezTo>
                      <a:pt x="248" y="31"/>
                      <a:pt x="248" y="31"/>
                      <a:pt x="248" y="31"/>
                    </a:cubicBezTo>
                    <a:lnTo>
                      <a:pt x="248" y="31"/>
                    </a:lnTo>
                    <a:lnTo>
                      <a:pt x="217" y="31"/>
                    </a:lnTo>
                    <a:cubicBezTo>
                      <a:pt x="154" y="62"/>
                      <a:pt x="154" y="62"/>
                      <a:pt x="154" y="62"/>
                    </a:cubicBezTo>
                    <a:cubicBezTo>
                      <a:pt x="154" y="31"/>
                      <a:pt x="154" y="31"/>
                      <a:pt x="154" y="31"/>
                    </a:cubicBezTo>
                    <a:cubicBezTo>
                      <a:pt x="154" y="0"/>
                      <a:pt x="154" y="0"/>
                      <a:pt x="124" y="0"/>
                    </a:cubicBezTo>
                    <a:lnTo>
                      <a:pt x="124" y="0"/>
                    </a:lnTo>
                    <a:cubicBezTo>
                      <a:pt x="124" y="0"/>
                      <a:pt x="124" y="0"/>
                      <a:pt x="93" y="0"/>
                    </a:cubicBezTo>
                    <a:cubicBezTo>
                      <a:pt x="93" y="0"/>
                      <a:pt x="93" y="0"/>
                      <a:pt x="62" y="0"/>
                    </a:cubicBezTo>
                    <a:cubicBezTo>
                      <a:pt x="62" y="0"/>
                      <a:pt x="62" y="0"/>
                      <a:pt x="30" y="0"/>
                    </a:cubicBezTo>
                    <a:lnTo>
                      <a:pt x="30" y="0"/>
                    </a:lnTo>
                    <a:lnTo>
                      <a:pt x="30" y="31"/>
                    </a:lnTo>
                    <a:lnTo>
                      <a:pt x="0" y="62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61" name="Freeform 158"/>
              <p:cNvSpPr>
                <a:spLocks noChangeArrowheads="1"/>
              </p:cNvSpPr>
              <p:nvPr/>
            </p:nvSpPr>
            <p:spPr bwMode="auto">
              <a:xfrm>
                <a:off x="2286000" y="2884488"/>
                <a:ext cx="223838" cy="279400"/>
              </a:xfrm>
              <a:custGeom>
                <a:avLst/>
                <a:gdLst>
                  <a:gd name="T0" fmla="*/ 185 w 621"/>
                  <a:gd name="T1" fmla="*/ 31 h 776"/>
                  <a:gd name="T2" fmla="*/ 185 w 621"/>
                  <a:gd name="T3" fmla="*/ 0 h 776"/>
                  <a:gd name="T4" fmla="*/ 124 w 621"/>
                  <a:gd name="T5" fmla="*/ 31 h 776"/>
                  <a:gd name="T6" fmla="*/ 93 w 621"/>
                  <a:gd name="T7" fmla="*/ 62 h 776"/>
                  <a:gd name="T8" fmla="*/ 61 w 621"/>
                  <a:gd name="T9" fmla="*/ 93 h 776"/>
                  <a:gd name="T10" fmla="*/ 31 w 621"/>
                  <a:gd name="T11" fmla="*/ 93 h 776"/>
                  <a:gd name="T12" fmla="*/ 61 w 621"/>
                  <a:gd name="T13" fmla="*/ 154 h 776"/>
                  <a:gd name="T14" fmla="*/ 31 w 621"/>
                  <a:gd name="T15" fmla="*/ 217 h 776"/>
                  <a:gd name="T16" fmla="*/ 31 w 621"/>
                  <a:gd name="T17" fmla="*/ 248 h 776"/>
                  <a:gd name="T18" fmla="*/ 31 w 621"/>
                  <a:gd name="T19" fmla="*/ 310 h 776"/>
                  <a:gd name="T20" fmla="*/ 31 w 621"/>
                  <a:gd name="T21" fmla="*/ 341 h 776"/>
                  <a:gd name="T22" fmla="*/ 31 w 621"/>
                  <a:gd name="T23" fmla="*/ 403 h 776"/>
                  <a:gd name="T24" fmla="*/ 0 w 621"/>
                  <a:gd name="T25" fmla="*/ 465 h 776"/>
                  <a:gd name="T26" fmla="*/ 0 w 621"/>
                  <a:gd name="T27" fmla="*/ 465 h 776"/>
                  <a:gd name="T28" fmla="*/ 61 w 621"/>
                  <a:gd name="T29" fmla="*/ 558 h 776"/>
                  <a:gd name="T30" fmla="*/ 61 w 621"/>
                  <a:gd name="T31" fmla="*/ 619 h 776"/>
                  <a:gd name="T32" fmla="*/ 61 w 621"/>
                  <a:gd name="T33" fmla="*/ 651 h 776"/>
                  <a:gd name="T34" fmla="*/ 61 w 621"/>
                  <a:gd name="T35" fmla="*/ 651 h 776"/>
                  <a:gd name="T36" fmla="*/ 93 w 621"/>
                  <a:gd name="T37" fmla="*/ 743 h 776"/>
                  <a:gd name="T38" fmla="*/ 93 w 621"/>
                  <a:gd name="T39" fmla="*/ 775 h 776"/>
                  <a:gd name="T40" fmla="*/ 124 w 621"/>
                  <a:gd name="T41" fmla="*/ 743 h 776"/>
                  <a:gd name="T42" fmla="*/ 155 w 621"/>
                  <a:gd name="T43" fmla="*/ 743 h 776"/>
                  <a:gd name="T44" fmla="*/ 185 w 621"/>
                  <a:gd name="T45" fmla="*/ 743 h 776"/>
                  <a:gd name="T46" fmla="*/ 217 w 621"/>
                  <a:gd name="T47" fmla="*/ 743 h 776"/>
                  <a:gd name="T48" fmla="*/ 217 w 621"/>
                  <a:gd name="T49" fmla="*/ 743 h 776"/>
                  <a:gd name="T50" fmla="*/ 309 w 621"/>
                  <a:gd name="T51" fmla="*/ 743 h 776"/>
                  <a:gd name="T52" fmla="*/ 341 w 621"/>
                  <a:gd name="T53" fmla="*/ 743 h 776"/>
                  <a:gd name="T54" fmla="*/ 372 w 621"/>
                  <a:gd name="T55" fmla="*/ 713 h 776"/>
                  <a:gd name="T56" fmla="*/ 372 w 621"/>
                  <a:gd name="T57" fmla="*/ 682 h 776"/>
                  <a:gd name="T58" fmla="*/ 372 w 621"/>
                  <a:gd name="T59" fmla="*/ 651 h 776"/>
                  <a:gd name="T60" fmla="*/ 403 w 621"/>
                  <a:gd name="T61" fmla="*/ 589 h 776"/>
                  <a:gd name="T62" fmla="*/ 496 w 621"/>
                  <a:gd name="T63" fmla="*/ 558 h 776"/>
                  <a:gd name="T64" fmla="*/ 589 w 621"/>
                  <a:gd name="T65" fmla="*/ 558 h 776"/>
                  <a:gd name="T66" fmla="*/ 620 w 621"/>
                  <a:gd name="T67" fmla="*/ 527 h 776"/>
                  <a:gd name="T68" fmla="*/ 620 w 621"/>
                  <a:gd name="T69" fmla="*/ 495 h 776"/>
                  <a:gd name="T70" fmla="*/ 557 w 621"/>
                  <a:gd name="T71" fmla="*/ 434 h 776"/>
                  <a:gd name="T72" fmla="*/ 527 w 621"/>
                  <a:gd name="T73" fmla="*/ 434 h 776"/>
                  <a:gd name="T74" fmla="*/ 496 w 621"/>
                  <a:gd name="T75" fmla="*/ 434 h 776"/>
                  <a:gd name="T76" fmla="*/ 465 w 621"/>
                  <a:gd name="T77" fmla="*/ 341 h 776"/>
                  <a:gd name="T78" fmla="*/ 465 w 621"/>
                  <a:gd name="T79" fmla="*/ 310 h 776"/>
                  <a:gd name="T80" fmla="*/ 465 w 621"/>
                  <a:gd name="T81" fmla="*/ 279 h 776"/>
                  <a:gd name="T82" fmla="*/ 465 w 621"/>
                  <a:gd name="T83" fmla="*/ 248 h 776"/>
                  <a:gd name="T84" fmla="*/ 403 w 621"/>
                  <a:gd name="T85" fmla="*/ 248 h 776"/>
                  <a:gd name="T86" fmla="*/ 341 w 621"/>
                  <a:gd name="T87" fmla="*/ 186 h 776"/>
                  <a:gd name="T88" fmla="*/ 279 w 621"/>
                  <a:gd name="T89" fmla="*/ 186 h 776"/>
                  <a:gd name="T90" fmla="*/ 279 w 621"/>
                  <a:gd name="T91" fmla="*/ 186 h 776"/>
                  <a:gd name="T92" fmla="*/ 248 w 621"/>
                  <a:gd name="T93" fmla="*/ 154 h 776"/>
                  <a:gd name="T94" fmla="*/ 217 w 621"/>
                  <a:gd name="T95" fmla="*/ 124 h 7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21" h="776">
                    <a:moveTo>
                      <a:pt x="185" y="62"/>
                    </a:moveTo>
                    <a:lnTo>
                      <a:pt x="185" y="62"/>
                    </a:lnTo>
                    <a:cubicBezTo>
                      <a:pt x="185" y="31"/>
                      <a:pt x="185" y="31"/>
                      <a:pt x="185" y="31"/>
                    </a:cubicBezTo>
                    <a:lnTo>
                      <a:pt x="185" y="31"/>
                    </a:lnTo>
                    <a:lnTo>
                      <a:pt x="185" y="0"/>
                    </a:lnTo>
                    <a:lnTo>
                      <a:pt x="185" y="0"/>
                    </a:lnTo>
                    <a:cubicBezTo>
                      <a:pt x="185" y="0"/>
                      <a:pt x="185" y="0"/>
                      <a:pt x="155" y="0"/>
                    </a:cubicBezTo>
                    <a:lnTo>
                      <a:pt x="155" y="0"/>
                    </a:lnTo>
                    <a:cubicBezTo>
                      <a:pt x="155" y="0"/>
                      <a:pt x="155" y="31"/>
                      <a:pt x="124" y="31"/>
                    </a:cubicBezTo>
                    <a:lnTo>
                      <a:pt x="124" y="31"/>
                    </a:lnTo>
                    <a:cubicBezTo>
                      <a:pt x="93" y="62"/>
                      <a:pt x="93" y="62"/>
                      <a:pt x="93" y="62"/>
                    </a:cubicBezTo>
                    <a:lnTo>
                      <a:pt x="93" y="62"/>
                    </a:lnTo>
                    <a:cubicBezTo>
                      <a:pt x="93" y="62"/>
                      <a:pt x="93" y="62"/>
                      <a:pt x="61" y="62"/>
                    </a:cubicBezTo>
                    <a:lnTo>
                      <a:pt x="61" y="62"/>
                    </a:lnTo>
                    <a:lnTo>
                      <a:pt x="61" y="93"/>
                    </a:lnTo>
                    <a:cubicBezTo>
                      <a:pt x="61" y="93"/>
                      <a:pt x="61" y="93"/>
                      <a:pt x="31" y="93"/>
                    </a:cubicBezTo>
                    <a:lnTo>
                      <a:pt x="31" y="93"/>
                    </a:lnTo>
                    <a:lnTo>
                      <a:pt x="31" y="93"/>
                    </a:lnTo>
                    <a:cubicBezTo>
                      <a:pt x="31" y="93"/>
                      <a:pt x="31" y="93"/>
                      <a:pt x="31" y="124"/>
                    </a:cubicBezTo>
                    <a:cubicBezTo>
                      <a:pt x="31" y="124"/>
                      <a:pt x="61" y="124"/>
                      <a:pt x="61" y="154"/>
                    </a:cubicBezTo>
                    <a:lnTo>
                      <a:pt x="61" y="154"/>
                    </a:lnTo>
                    <a:cubicBezTo>
                      <a:pt x="61" y="154"/>
                      <a:pt x="61" y="186"/>
                      <a:pt x="31" y="186"/>
                    </a:cubicBezTo>
                    <a:lnTo>
                      <a:pt x="31" y="186"/>
                    </a:lnTo>
                    <a:cubicBezTo>
                      <a:pt x="31" y="217"/>
                      <a:pt x="31" y="217"/>
                      <a:pt x="31" y="217"/>
                    </a:cubicBezTo>
                    <a:lnTo>
                      <a:pt x="31" y="248"/>
                    </a:lnTo>
                    <a:lnTo>
                      <a:pt x="31" y="248"/>
                    </a:lnTo>
                    <a:lnTo>
                      <a:pt x="31" y="248"/>
                    </a:lnTo>
                    <a:cubicBezTo>
                      <a:pt x="31" y="248"/>
                      <a:pt x="31" y="248"/>
                      <a:pt x="31" y="279"/>
                    </a:cubicBezTo>
                    <a:lnTo>
                      <a:pt x="31" y="310"/>
                    </a:lnTo>
                    <a:lnTo>
                      <a:pt x="31" y="310"/>
                    </a:lnTo>
                    <a:lnTo>
                      <a:pt x="31" y="341"/>
                    </a:lnTo>
                    <a:lnTo>
                      <a:pt x="31" y="341"/>
                    </a:lnTo>
                    <a:lnTo>
                      <a:pt x="31" y="341"/>
                    </a:lnTo>
                    <a:cubicBezTo>
                      <a:pt x="31" y="341"/>
                      <a:pt x="31" y="341"/>
                      <a:pt x="31" y="371"/>
                    </a:cubicBezTo>
                    <a:cubicBezTo>
                      <a:pt x="31" y="371"/>
                      <a:pt x="31" y="371"/>
                      <a:pt x="31" y="403"/>
                    </a:cubicBezTo>
                    <a:lnTo>
                      <a:pt x="31" y="403"/>
                    </a:lnTo>
                    <a:cubicBezTo>
                      <a:pt x="31" y="403"/>
                      <a:pt x="31" y="403"/>
                      <a:pt x="31" y="434"/>
                    </a:cubicBezTo>
                    <a:lnTo>
                      <a:pt x="31" y="434"/>
                    </a:lnTo>
                    <a:cubicBezTo>
                      <a:pt x="31" y="434"/>
                      <a:pt x="31" y="434"/>
                      <a:pt x="0" y="465"/>
                    </a:cubicBezTo>
                    <a:lnTo>
                      <a:pt x="0" y="465"/>
                    </a:lnTo>
                    <a:lnTo>
                      <a:pt x="0" y="465"/>
                    </a:lnTo>
                    <a:lnTo>
                      <a:pt x="0" y="465"/>
                    </a:lnTo>
                    <a:cubicBezTo>
                      <a:pt x="0" y="495"/>
                      <a:pt x="31" y="495"/>
                      <a:pt x="31" y="495"/>
                    </a:cubicBezTo>
                    <a:cubicBezTo>
                      <a:pt x="31" y="527"/>
                      <a:pt x="31" y="527"/>
                      <a:pt x="31" y="558"/>
                    </a:cubicBezTo>
                    <a:cubicBezTo>
                      <a:pt x="31" y="558"/>
                      <a:pt x="31" y="558"/>
                      <a:pt x="61" y="558"/>
                    </a:cubicBezTo>
                    <a:lnTo>
                      <a:pt x="61" y="558"/>
                    </a:lnTo>
                    <a:lnTo>
                      <a:pt x="61" y="589"/>
                    </a:lnTo>
                    <a:cubicBezTo>
                      <a:pt x="61" y="589"/>
                      <a:pt x="61" y="589"/>
                      <a:pt x="61" y="619"/>
                    </a:cubicBezTo>
                    <a:cubicBezTo>
                      <a:pt x="61" y="619"/>
                      <a:pt x="61" y="619"/>
                      <a:pt x="61" y="651"/>
                    </a:cubicBezTo>
                    <a:lnTo>
                      <a:pt x="61" y="651"/>
                    </a:lnTo>
                    <a:lnTo>
                      <a:pt x="61" y="651"/>
                    </a:lnTo>
                    <a:lnTo>
                      <a:pt x="61" y="651"/>
                    </a:lnTo>
                    <a:lnTo>
                      <a:pt x="61" y="651"/>
                    </a:lnTo>
                    <a:lnTo>
                      <a:pt x="61" y="651"/>
                    </a:lnTo>
                    <a:cubicBezTo>
                      <a:pt x="61" y="682"/>
                      <a:pt x="61" y="682"/>
                      <a:pt x="61" y="713"/>
                    </a:cubicBezTo>
                    <a:lnTo>
                      <a:pt x="61" y="713"/>
                    </a:lnTo>
                    <a:cubicBezTo>
                      <a:pt x="93" y="713"/>
                      <a:pt x="93" y="743"/>
                      <a:pt x="93" y="743"/>
                    </a:cubicBezTo>
                    <a:lnTo>
                      <a:pt x="93" y="775"/>
                    </a:lnTo>
                    <a:lnTo>
                      <a:pt x="93" y="775"/>
                    </a:lnTo>
                    <a:lnTo>
                      <a:pt x="93" y="775"/>
                    </a:lnTo>
                    <a:lnTo>
                      <a:pt x="93" y="775"/>
                    </a:lnTo>
                    <a:lnTo>
                      <a:pt x="93" y="775"/>
                    </a:lnTo>
                    <a:cubicBezTo>
                      <a:pt x="124" y="775"/>
                      <a:pt x="124" y="743"/>
                      <a:pt x="124" y="743"/>
                    </a:cubicBezTo>
                    <a:cubicBezTo>
                      <a:pt x="124" y="743"/>
                      <a:pt x="124" y="743"/>
                      <a:pt x="155" y="743"/>
                    </a:cubicBezTo>
                    <a:lnTo>
                      <a:pt x="155" y="743"/>
                    </a:lnTo>
                    <a:lnTo>
                      <a:pt x="155" y="743"/>
                    </a:lnTo>
                    <a:cubicBezTo>
                      <a:pt x="185" y="713"/>
                      <a:pt x="185" y="713"/>
                      <a:pt x="185" y="713"/>
                    </a:cubicBezTo>
                    <a:cubicBezTo>
                      <a:pt x="185" y="743"/>
                      <a:pt x="185" y="743"/>
                      <a:pt x="185" y="743"/>
                    </a:cubicBezTo>
                    <a:lnTo>
                      <a:pt x="185" y="743"/>
                    </a:lnTo>
                    <a:cubicBezTo>
                      <a:pt x="185" y="743"/>
                      <a:pt x="185" y="743"/>
                      <a:pt x="217" y="743"/>
                    </a:cubicBezTo>
                    <a:lnTo>
                      <a:pt x="217" y="743"/>
                    </a:lnTo>
                    <a:lnTo>
                      <a:pt x="217" y="743"/>
                    </a:lnTo>
                    <a:lnTo>
                      <a:pt x="217" y="743"/>
                    </a:lnTo>
                    <a:lnTo>
                      <a:pt x="217" y="743"/>
                    </a:lnTo>
                    <a:lnTo>
                      <a:pt x="217" y="743"/>
                    </a:lnTo>
                    <a:cubicBezTo>
                      <a:pt x="248" y="743"/>
                      <a:pt x="248" y="743"/>
                      <a:pt x="279" y="743"/>
                    </a:cubicBezTo>
                    <a:cubicBezTo>
                      <a:pt x="279" y="743"/>
                      <a:pt x="279" y="743"/>
                      <a:pt x="309" y="743"/>
                    </a:cubicBezTo>
                    <a:lnTo>
                      <a:pt x="309" y="743"/>
                    </a:lnTo>
                    <a:lnTo>
                      <a:pt x="309" y="743"/>
                    </a:lnTo>
                    <a:lnTo>
                      <a:pt x="309" y="743"/>
                    </a:lnTo>
                    <a:lnTo>
                      <a:pt x="341" y="743"/>
                    </a:lnTo>
                    <a:lnTo>
                      <a:pt x="341" y="713"/>
                    </a:lnTo>
                    <a:lnTo>
                      <a:pt x="341" y="713"/>
                    </a:lnTo>
                    <a:lnTo>
                      <a:pt x="372" y="713"/>
                    </a:lnTo>
                    <a:lnTo>
                      <a:pt x="372" y="713"/>
                    </a:lnTo>
                    <a:cubicBezTo>
                      <a:pt x="372" y="682"/>
                      <a:pt x="372" y="682"/>
                      <a:pt x="372" y="682"/>
                    </a:cubicBezTo>
                    <a:lnTo>
                      <a:pt x="372" y="682"/>
                    </a:lnTo>
                    <a:cubicBezTo>
                      <a:pt x="372" y="651"/>
                      <a:pt x="372" y="651"/>
                      <a:pt x="372" y="651"/>
                    </a:cubicBezTo>
                    <a:lnTo>
                      <a:pt x="372" y="651"/>
                    </a:lnTo>
                    <a:lnTo>
                      <a:pt x="372" y="651"/>
                    </a:lnTo>
                    <a:cubicBezTo>
                      <a:pt x="372" y="619"/>
                      <a:pt x="372" y="619"/>
                      <a:pt x="372" y="619"/>
                    </a:cubicBezTo>
                    <a:lnTo>
                      <a:pt x="372" y="619"/>
                    </a:lnTo>
                    <a:lnTo>
                      <a:pt x="403" y="589"/>
                    </a:lnTo>
                    <a:cubicBezTo>
                      <a:pt x="433" y="589"/>
                      <a:pt x="465" y="558"/>
                      <a:pt x="496" y="558"/>
                    </a:cubicBezTo>
                    <a:lnTo>
                      <a:pt x="496" y="558"/>
                    </a:lnTo>
                    <a:lnTo>
                      <a:pt x="496" y="558"/>
                    </a:lnTo>
                    <a:lnTo>
                      <a:pt x="527" y="558"/>
                    </a:lnTo>
                    <a:lnTo>
                      <a:pt x="527" y="558"/>
                    </a:lnTo>
                    <a:cubicBezTo>
                      <a:pt x="557" y="558"/>
                      <a:pt x="589" y="558"/>
                      <a:pt x="589" y="558"/>
                    </a:cubicBezTo>
                    <a:lnTo>
                      <a:pt x="589" y="558"/>
                    </a:lnTo>
                    <a:cubicBezTo>
                      <a:pt x="620" y="558"/>
                      <a:pt x="620" y="527"/>
                      <a:pt x="620" y="527"/>
                    </a:cubicBezTo>
                    <a:lnTo>
                      <a:pt x="620" y="527"/>
                    </a:lnTo>
                    <a:cubicBezTo>
                      <a:pt x="620" y="495"/>
                      <a:pt x="620" y="495"/>
                      <a:pt x="620" y="495"/>
                    </a:cubicBezTo>
                    <a:lnTo>
                      <a:pt x="620" y="495"/>
                    </a:lnTo>
                    <a:lnTo>
                      <a:pt x="620" y="495"/>
                    </a:lnTo>
                    <a:lnTo>
                      <a:pt x="589" y="495"/>
                    </a:lnTo>
                    <a:cubicBezTo>
                      <a:pt x="589" y="495"/>
                      <a:pt x="557" y="465"/>
                      <a:pt x="557" y="434"/>
                    </a:cubicBezTo>
                    <a:lnTo>
                      <a:pt x="557" y="434"/>
                    </a:lnTo>
                    <a:lnTo>
                      <a:pt x="557" y="434"/>
                    </a:lnTo>
                    <a:lnTo>
                      <a:pt x="557" y="434"/>
                    </a:lnTo>
                    <a:lnTo>
                      <a:pt x="527" y="434"/>
                    </a:lnTo>
                    <a:lnTo>
                      <a:pt x="527" y="434"/>
                    </a:lnTo>
                    <a:cubicBezTo>
                      <a:pt x="527" y="434"/>
                      <a:pt x="527" y="434"/>
                      <a:pt x="496" y="434"/>
                    </a:cubicBezTo>
                    <a:lnTo>
                      <a:pt x="496" y="434"/>
                    </a:lnTo>
                    <a:cubicBezTo>
                      <a:pt x="496" y="434"/>
                      <a:pt x="496" y="434"/>
                      <a:pt x="465" y="403"/>
                    </a:cubicBezTo>
                    <a:lnTo>
                      <a:pt x="465" y="371"/>
                    </a:lnTo>
                    <a:cubicBezTo>
                      <a:pt x="465" y="341"/>
                      <a:pt x="465" y="341"/>
                      <a:pt x="465" y="341"/>
                    </a:cubicBezTo>
                    <a:lnTo>
                      <a:pt x="465" y="341"/>
                    </a:lnTo>
                    <a:lnTo>
                      <a:pt x="465" y="341"/>
                    </a:lnTo>
                    <a:lnTo>
                      <a:pt x="465" y="310"/>
                    </a:lnTo>
                    <a:lnTo>
                      <a:pt x="465" y="310"/>
                    </a:lnTo>
                    <a:cubicBezTo>
                      <a:pt x="465" y="279"/>
                      <a:pt x="465" y="279"/>
                      <a:pt x="465" y="279"/>
                    </a:cubicBezTo>
                    <a:lnTo>
                      <a:pt x="465" y="279"/>
                    </a:lnTo>
                    <a:lnTo>
                      <a:pt x="465" y="279"/>
                    </a:lnTo>
                    <a:cubicBezTo>
                      <a:pt x="465" y="248"/>
                      <a:pt x="465" y="248"/>
                      <a:pt x="465" y="248"/>
                    </a:cubicBezTo>
                    <a:lnTo>
                      <a:pt x="465" y="248"/>
                    </a:lnTo>
                    <a:lnTo>
                      <a:pt x="465" y="248"/>
                    </a:lnTo>
                    <a:lnTo>
                      <a:pt x="433" y="248"/>
                    </a:lnTo>
                    <a:cubicBezTo>
                      <a:pt x="433" y="248"/>
                      <a:pt x="433" y="248"/>
                      <a:pt x="403" y="248"/>
                    </a:cubicBezTo>
                    <a:cubicBezTo>
                      <a:pt x="403" y="248"/>
                      <a:pt x="372" y="248"/>
                      <a:pt x="372" y="217"/>
                    </a:cubicBezTo>
                    <a:cubicBezTo>
                      <a:pt x="372" y="217"/>
                      <a:pt x="372" y="217"/>
                      <a:pt x="341" y="217"/>
                    </a:cubicBezTo>
                    <a:cubicBezTo>
                      <a:pt x="341" y="186"/>
                      <a:pt x="341" y="186"/>
                      <a:pt x="341" y="186"/>
                    </a:cubicBezTo>
                    <a:lnTo>
                      <a:pt x="341" y="186"/>
                    </a:lnTo>
                    <a:lnTo>
                      <a:pt x="341" y="186"/>
                    </a:lnTo>
                    <a:cubicBezTo>
                      <a:pt x="309" y="186"/>
                      <a:pt x="309" y="186"/>
                      <a:pt x="279" y="186"/>
                    </a:cubicBezTo>
                    <a:lnTo>
                      <a:pt x="279" y="186"/>
                    </a:lnTo>
                    <a:lnTo>
                      <a:pt x="279" y="186"/>
                    </a:lnTo>
                    <a:lnTo>
                      <a:pt x="279" y="186"/>
                    </a:lnTo>
                    <a:lnTo>
                      <a:pt x="279" y="186"/>
                    </a:lnTo>
                    <a:lnTo>
                      <a:pt x="279" y="186"/>
                    </a:lnTo>
                    <a:cubicBezTo>
                      <a:pt x="279" y="186"/>
                      <a:pt x="248" y="186"/>
                      <a:pt x="248" y="154"/>
                    </a:cubicBezTo>
                    <a:lnTo>
                      <a:pt x="248" y="154"/>
                    </a:lnTo>
                    <a:cubicBezTo>
                      <a:pt x="217" y="154"/>
                      <a:pt x="217" y="154"/>
                      <a:pt x="217" y="124"/>
                    </a:cubicBezTo>
                    <a:lnTo>
                      <a:pt x="217" y="124"/>
                    </a:lnTo>
                    <a:cubicBezTo>
                      <a:pt x="185" y="124"/>
                      <a:pt x="185" y="93"/>
                      <a:pt x="185" y="6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62" name="Freeform 159"/>
              <p:cNvSpPr>
                <a:spLocks noChangeArrowheads="1"/>
              </p:cNvSpPr>
              <p:nvPr/>
            </p:nvSpPr>
            <p:spPr bwMode="auto">
              <a:xfrm>
                <a:off x="2195513" y="3632200"/>
                <a:ext cx="1587" cy="11113"/>
              </a:xfrm>
              <a:custGeom>
                <a:avLst/>
                <a:gdLst>
                  <a:gd name="T0" fmla="*/ 0 w 1"/>
                  <a:gd name="T1" fmla="*/ 0 h 32"/>
                  <a:gd name="T2" fmla="*/ 0 w 1"/>
                  <a:gd name="T3" fmla="*/ 0 h 32"/>
                  <a:gd name="T4" fmla="*/ 0 w 1"/>
                  <a:gd name="T5" fmla="*/ 31 h 32"/>
                  <a:gd name="T6" fmla="*/ 0 w 1"/>
                  <a:gd name="T7" fmla="*/ 31 h 32"/>
                  <a:gd name="T8" fmla="*/ 0 w 1"/>
                  <a:gd name="T9" fmla="*/ 31 h 32"/>
                  <a:gd name="T10" fmla="*/ 0 w 1"/>
                  <a:gd name="T1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32">
                    <a:moveTo>
                      <a:pt x="0" y="0"/>
                    </a:moveTo>
                    <a:lnTo>
                      <a:pt x="0" y="0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63" name="Freeform 160"/>
              <p:cNvSpPr>
                <a:spLocks noChangeArrowheads="1"/>
              </p:cNvSpPr>
              <p:nvPr/>
            </p:nvSpPr>
            <p:spPr bwMode="auto">
              <a:xfrm>
                <a:off x="2062163" y="2673350"/>
                <a:ext cx="257175" cy="938213"/>
              </a:xfrm>
              <a:custGeom>
                <a:avLst/>
                <a:gdLst>
                  <a:gd name="T0" fmla="*/ 465 w 714"/>
                  <a:gd name="T1" fmla="*/ 2511 h 2605"/>
                  <a:gd name="T2" fmla="*/ 465 w 714"/>
                  <a:gd name="T3" fmla="*/ 2448 h 2605"/>
                  <a:gd name="T4" fmla="*/ 496 w 714"/>
                  <a:gd name="T5" fmla="*/ 2356 h 2605"/>
                  <a:gd name="T6" fmla="*/ 496 w 714"/>
                  <a:gd name="T7" fmla="*/ 2293 h 2605"/>
                  <a:gd name="T8" fmla="*/ 527 w 714"/>
                  <a:gd name="T9" fmla="*/ 2232 h 2605"/>
                  <a:gd name="T10" fmla="*/ 557 w 714"/>
                  <a:gd name="T11" fmla="*/ 2108 h 2605"/>
                  <a:gd name="T12" fmla="*/ 527 w 714"/>
                  <a:gd name="T13" fmla="*/ 1984 h 2605"/>
                  <a:gd name="T14" fmla="*/ 527 w 714"/>
                  <a:gd name="T15" fmla="*/ 1922 h 2605"/>
                  <a:gd name="T16" fmla="*/ 557 w 714"/>
                  <a:gd name="T17" fmla="*/ 1828 h 2605"/>
                  <a:gd name="T18" fmla="*/ 589 w 714"/>
                  <a:gd name="T19" fmla="*/ 1704 h 2605"/>
                  <a:gd name="T20" fmla="*/ 620 w 714"/>
                  <a:gd name="T21" fmla="*/ 1674 h 2605"/>
                  <a:gd name="T22" fmla="*/ 651 w 714"/>
                  <a:gd name="T23" fmla="*/ 1612 h 2605"/>
                  <a:gd name="T24" fmla="*/ 651 w 714"/>
                  <a:gd name="T25" fmla="*/ 1550 h 2605"/>
                  <a:gd name="T26" fmla="*/ 713 w 714"/>
                  <a:gd name="T27" fmla="*/ 1456 h 2605"/>
                  <a:gd name="T28" fmla="*/ 681 w 714"/>
                  <a:gd name="T29" fmla="*/ 1395 h 2605"/>
                  <a:gd name="T30" fmla="*/ 651 w 714"/>
                  <a:gd name="T31" fmla="*/ 1302 h 2605"/>
                  <a:gd name="T32" fmla="*/ 620 w 714"/>
                  <a:gd name="T33" fmla="*/ 1208 h 2605"/>
                  <a:gd name="T34" fmla="*/ 620 w 714"/>
                  <a:gd name="T35" fmla="*/ 1178 h 2605"/>
                  <a:gd name="T36" fmla="*/ 589 w 714"/>
                  <a:gd name="T37" fmla="*/ 1116 h 2605"/>
                  <a:gd name="T38" fmla="*/ 557 w 714"/>
                  <a:gd name="T39" fmla="*/ 1054 h 2605"/>
                  <a:gd name="T40" fmla="*/ 620 w 714"/>
                  <a:gd name="T41" fmla="*/ 992 h 2605"/>
                  <a:gd name="T42" fmla="*/ 589 w 714"/>
                  <a:gd name="T43" fmla="*/ 930 h 2605"/>
                  <a:gd name="T44" fmla="*/ 620 w 714"/>
                  <a:gd name="T45" fmla="*/ 868 h 2605"/>
                  <a:gd name="T46" fmla="*/ 620 w 714"/>
                  <a:gd name="T47" fmla="*/ 775 h 2605"/>
                  <a:gd name="T48" fmla="*/ 620 w 714"/>
                  <a:gd name="T49" fmla="*/ 743 h 2605"/>
                  <a:gd name="T50" fmla="*/ 589 w 714"/>
                  <a:gd name="T51" fmla="*/ 682 h 2605"/>
                  <a:gd name="T52" fmla="*/ 557 w 714"/>
                  <a:gd name="T53" fmla="*/ 682 h 2605"/>
                  <a:gd name="T54" fmla="*/ 465 w 714"/>
                  <a:gd name="T55" fmla="*/ 620 h 2605"/>
                  <a:gd name="T56" fmla="*/ 433 w 714"/>
                  <a:gd name="T57" fmla="*/ 589 h 2605"/>
                  <a:gd name="T58" fmla="*/ 372 w 714"/>
                  <a:gd name="T59" fmla="*/ 527 h 2605"/>
                  <a:gd name="T60" fmla="*/ 341 w 714"/>
                  <a:gd name="T61" fmla="*/ 465 h 2605"/>
                  <a:gd name="T62" fmla="*/ 341 w 714"/>
                  <a:gd name="T63" fmla="*/ 403 h 2605"/>
                  <a:gd name="T64" fmla="*/ 372 w 714"/>
                  <a:gd name="T65" fmla="*/ 341 h 2605"/>
                  <a:gd name="T66" fmla="*/ 372 w 714"/>
                  <a:gd name="T67" fmla="*/ 310 h 2605"/>
                  <a:gd name="T68" fmla="*/ 403 w 714"/>
                  <a:gd name="T69" fmla="*/ 248 h 2605"/>
                  <a:gd name="T70" fmla="*/ 527 w 714"/>
                  <a:gd name="T71" fmla="*/ 186 h 2605"/>
                  <a:gd name="T72" fmla="*/ 527 w 714"/>
                  <a:gd name="T73" fmla="*/ 124 h 2605"/>
                  <a:gd name="T74" fmla="*/ 433 w 714"/>
                  <a:gd name="T75" fmla="*/ 124 h 2605"/>
                  <a:gd name="T76" fmla="*/ 372 w 714"/>
                  <a:gd name="T77" fmla="*/ 31 h 2605"/>
                  <a:gd name="T78" fmla="*/ 309 w 714"/>
                  <a:gd name="T79" fmla="*/ 31 h 2605"/>
                  <a:gd name="T80" fmla="*/ 186 w 714"/>
                  <a:gd name="T81" fmla="*/ 124 h 2605"/>
                  <a:gd name="T82" fmla="*/ 92 w 714"/>
                  <a:gd name="T83" fmla="*/ 310 h 2605"/>
                  <a:gd name="T84" fmla="*/ 31 w 714"/>
                  <a:gd name="T85" fmla="*/ 248 h 2605"/>
                  <a:gd name="T86" fmla="*/ 0 w 714"/>
                  <a:gd name="T87" fmla="*/ 279 h 2605"/>
                  <a:gd name="T88" fmla="*/ 62 w 714"/>
                  <a:gd name="T89" fmla="*/ 434 h 2605"/>
                  <a:gd name="T90" fmla="*/ 124 w 714"/>
                  <a:gd name="T91" fmla="*/ 558 h 2605"/>
                  <a:gd name="T92" fmla="*/ 186 w 714"/>
                  <a:gd name="T93" fmla="*/ 682 h 2605"/>
                  <a:gd name="T94" fmla="*/ 279 w 714"/>
                  <a:gd name="T95" fmla="*/ 868 h 2605"/>
                  <a:gd name="T96" fmla="*/ 433 w 714"/>
                  <a:gd name="T97" fmla="*/ 992 h 2605"/>
                  <a:gd name="T98" fmla="*/ 557 w 714"/>
                  <a:gd name="T99" fmla="*/ 1116 h 2605"/>
                  <a:gd name="T100" fmla="*/ 589 w 714"/>
                  <a:gd name="T101" fmla="*/ 1271 h 2605"/>
                  <a:gd name="T102" fmla="*/ 557 w 714"/>
                  <a:gd name="T103" fmla="*/ 1426 h 2605"/>
                  <a:gd name="T104" fmla="*/ 557 w 714"/>
                  <a:gd name="T105" fmla="*/ 1550 h 2605"/>
                  <a:gd name="T106" fmla="*/ 527 w 714"/>
                  <a:gd name="T107" fmla="*/ 1736 h 2605"/>
                  <a:gd name="T108" fmla="*/ 527 w 714"/>
                  <a:gd name="T109" fmla="*/ 1828 h 2605"/>
                  <a:gd name="T110" fmla="*/ 496 w 714"/>
                  <a:gd name="T111" fmla="*/ 1952 h 2605"/>
                  <a:gd name="T112" fmla="*/ 496 w 714"/>
                  <a:gd name="T113" fmla="*/ 2139 h 2605"/>
                  <a:gd name="T114" fmla="*/ 433 w 714"/>
                  <a:gd name="T115" fmla="*/ 2293 h 2605"/>
                  <a:gd name="T116" fmla="*/ 403 w 714"/>
                  <a:gd name="T117" fmla="*/ 2356 h 2605"/>
                  <a:gd name="T118" fmla="*/ 372 w 714"/>
                  <a:gd name="T119" fmla="*/ 2572 h 2605"/>
                  <a:gd name="T120" fmla="*/ 433 w 714"/>
                  <a:gd name="T121" fmla="*/ 2572 h 2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14" h="2605">
                    <a:moveTo>
                      <a:pt x="433" y="2541"/>
                    </a:moveTo>
                    <a:lnTo>
                      <a:pt x="433" y="2541"/>
                    </a:lnTo>
                    <a:lnTo>
                      <a:pt x="433" y="2541"/>
                    </a:lnTo>
                    <a:cubicBezTo>
                      <a:pt x="433" y="2541"/>
                      <a:pt x="433" y="2541"/>
                      <a:pt x="465" y="2511"/>
                    </a:cubicBezTo>
                    <a:lnTo>
                      <a:pt x="465" y="2511"/>
                    </a:lnTo>
                    <a:lnTo>
                      <a:pt x="465" y="2511"/>
                    </a:lnTo>
                    <a:lnTo>
                      <a:pt x="465" y="2511"/>
                    </a:lnTo>
                    <a:lnTo>
                      <a:pt x="465" y="2480"/>
                    </a:lnTo>
                    <a:lnTo>
                      <a:pt x="465" y="2480"/>
                    </a:lnTo>
                    <a:cubicBezTo>
                      <a:pt x="465" y="2480"/>
                      <a:pt x="465" y="2480"/>
                      <a:pt x="465" y="2448"/>
                    </a:cubicBezTo>
                    <a:lnTo>
                      <a:pt x="465" y="2448"/>
                    </a:lnTo>
                    <a:lnTo>
                      <a:pt x="465" y="2448"/>
                    </a:lnTo>
                    <a:cubicBezTo>
                      <a:pt x="465" y="2417"/>
                      <a:pt x="465" y="2417"/>
                      <a:pt x="496" y="2417"/>
                    </a:cubicBezTo>
                    <a:lnTo>
                      <a:pt x="496" y="2387"/>
                    </a:lnTo>
                    <a:cubicBezTo>
                      <a:pt x="496" y="2387"/>
                      <a:pt x="496" y="2387"/>
                      <a:pt x="496" y="2356"/>
                    </a:cubicBezTo>
                    <a:lnTo>
                      <a:pt x="496" y="2356"/>
                    </a:lnTo>
                    <a:cubicBezTo>
                      <a:pt x="496" y="2356"/>
                      <a:pt x="496" y="2356"/>
                      <a:pt x="496" y="2324"/>
                    </a:cubicBezTo>
                    <a:lnTo>
                      <a:pt x="496" y="2324"/>
                    </a:lnTo>
                    <a:lnTo>
                      <a:pt x="496" y="2324"/>
                    </a:lnTo>
                    <a:lnTo>
                      <a:pt x="496" y="2293"/>
                    </a:lnTo>
                    <a:lnTo>
                      <a:pt x="496" y="2293"/>
                    </a:lnTo>
                    <a:cubicBezTo>
                      <a:pt x="496" y="2263"/>
                      <a:pt x="496" y="2263"/>
                      <a:pt x="496" y="2263"/>
                    </a:cubicBezTo>
                    <a:cubicBezTo>
                      <a:pt x="496" y="2263"/>
                      <a:pt x="527" y="2263"/>
                      <a:pt x="527" y="2232"/>
                    </a:cubicBezTo>
                    <a:lnTo>
                      <a:pt x="527" y="2232"/>
                    </a:lnTo>
                    <a:lnTo>
                      <a:pt x="527" y="2232"/>
                    </a:lnTo>
                    <a:lnTo>
                      <a:pt x="527" y="2232"/>
                    </a:lnTo>
                    <a:lnTo>
                      <a:pt x="527" y="2200"/>
                    </a:lnTo>
                    <a:cubicBezTo>
                      <a:pt x="527" y="2200"/>
                      <a:pt x="527" y="2200"/>
                      <a:pt x="527" y="2169"/>
                    </a:cubicBezTo>
                    <a:cubicBezTo>
                      <a:pt x="527" y="2169"/>
                      <a:pt x="527" y="2169"/>
                      <a:pt x="557" y="2169"/>
                    </a:cubicBezTo>
                    <a:cubicBezTo>
                      <a:pt x="557" y="2169"/>
                      <a:pt x="557" y="2139"/>
                      <a:pt x="557" y="2108"/>
                    </a:cubicBezTo>
                    <a:lnTo>
                      <a:pt x="557" y="2108"/>
                    </a:lnTo>
                    <a:lnTo>
                      <a:pt x="557" y="2076"/>
                    </a:lnTo>
                    <a:cubicBezTo>
                      <a:pt x="557" y="2076"/>
                      <a:pt x="557" y="2076"/>
                      <a:pt x="557" y="2046"/>
                    </a:cubicBezTo>
                    <a:cubicBezTo>
                      <a:pt x="557" y="2046"/>
                      <a:pt x="527" y="2046"/>
                      <a:pt x="527" y="2015"/>
                    </a:cubicBezTo>
                    <a:cubicBezTo>
                      <a:pt x="527" y="2015"/>
                      <a:pt x="527" y="2015"/>
                      <a:pt x="527" y="1984"/>
                    </a:cubicBezTo>
                    <a:lnTo>
                      <a:pt x="527" y="1984"/>
                    </a:lnTo>
                    <a:lnTo>
                      <a:pt x="527" y="1952"/>
                    </a:lnTo>
                    <a:lnTo>
                      <a:pt x="527" y="1952"/>
                    </a:lnTo>
                    <a:cubicBezTo>
                      <a:pt x="527" y="1922"/>
                      <a:pt x="527" y="1922"/>
                      <a:pt x="527" y="1922"/>
                    </a:cubicBezTo>
                    <a:lnTo>
                      <a:pt x="527" y="1922"/>
                    </a:lnTo>
                    <a:lnTo>
                      <a:pt x="527" y="1922"/>
                    </a:lnTo>
                    <a:cubicBezTo>
                      <a:pt x="557" y="1891"/>
                      <a:pt x="557" y="1891"/>
                      <a:pt x="557" y="1891"/>
                    </a:cubicBezTo>
                    <a:lnTo>
                      <a:pt x="557" y="1860"/>
                    </a:lnTo>
                    <a:lnTo>
                      <a:pt x="557" y="1860"/>
                    </a:lnTo>
                    <a:cubicBezTo>
                      <a:pt x="557" y="1828"/>
                      <a:pt x="557" y="1828"/>
                      <a:pt x="557" y="1828"/>
                    </a:cubicBezTo>
                    <a:lnTo>
                      <a:pt x="557" y="1828"/>
                    </a:lnTo>
                    <a:lnTo>
                      <a:pt x="557" y="1798"/>
                    </a:lnTo>
                    <a:lnTo>
                      <a:pt x="557" y="1798"/>
                    </a:lnTo>
                    <a:lnTo>
                      <a:pt x="557" y="1798"/>
                    </a:lnTo>
                    <a:cubicBezTo>
                      <a:pt x="557" y="1767"/>
                      <a:pt x="589" y="1736"/>
                      <a:pt x="589" y="1704"/>
                    </a:cubicBezTo>
                    <a:cubicBezTo>
                      <a:pt x="620" y="1704"/>
                      <a:pt x="620" y="1674"/>
                      <a:pt x="620" y="1674"/>
                    </a:cubicBezTo>
                    <a:lnTo>
                      <a:pt x="620" y="1674"/>
                    </a:lnTo>
                    <a:lnTo>
                      <a:pt x="620" y="1674"/>
                    </a:lnTo>
                    <a:lnTo>
                      <a:pt x="620" y="1674"/>
                    </a:lnTo>
                    <a:lnTo>
                      <a:pt x="620" y="1674"/>
                    </a:lnTo>
                    <a:cubicBezTo>
                      <a:pt x="620" y="1643"/>
                      <a:pt x="620" y="1643"/>
                      <a:pt x="620" y="1643"/>
                    </a:cubicBezTo>
                    <a:lnTo>
                      <a:pt x="651" y="1643"/>
                    </a:lnTo>
                    <a:lnTo>
                      <a:pt x="651" y="1643"/>
                    </a:lnTo>
                    <a:lnTo>
                      <a:pt x="651" y="1612"/>
                    </a:lnTo>
                    <a:lnTo>
                      <a:pt x="651" y="1612"/>
                    </a:lnTo>
                    <a:lnTo>
                      <a:pt x="651" y="1612"/>
                    </a:lnTo>
                    <a:lnTo>
                      <a:pt x="651" y="1580"/>
                    </a:lnTo>
                    <a:lnTo>
                      <a:pt x="620" y="1580"/>
                    </a:lnTo>
                    <a:lnTo>
                      <a:pt x="651" y="1550"/>
                    </a:lnTo>
                    <a:lnTo>
                      <a:pt x="651" y="1550"/>
                    </a:lnTo>
                    <a:lnTo>
                      <a:pt x="620" y="1519"/>
                    </a:lnTo>
                    <a:lnTo>
                      <a:pt x="651" y="1488"/>
                    </a:lnTo>
                    <a:lnTo>
                      <a:pt x="651" y="1488"/>
                    </a:lnTo>
                    <a:cubicBezTo>
                      <a:pt x="681" y="1488"/>
                      <a:pt x="681" y="1456"/>
                      <a:pt x="713" y="1456"/>
                    </a:cubicBezTo>
                    <a:lnTo>
                      <a:pt x="713" y="1456"/>
                    </a:lnTo>
                    <a:lnTo>
                      <a:pt x="713" y="1456"/>
                    </a:lnTo>
                    <a:lnTo>
                      <a:pt x="713" y="1426"/>
                    </a:lnTo>
                    <a:lnTo>
                      <a:pt x="713" y="1426"/>
                    </a:lnTo>
                    <a:lnTo>
                      <a:pt x="713" y="1426"/>
                    </a:lnTo>
                    <a:cubicBezTo>
                      <a:pt x="681" y="1426"/>
                      <a:pt x="681" y="1426"/>
                      <a:pt x="681" y="1395"/>
                    </a:cubicBezTo>
                    <a:lnTo>
                      <a:pt x="681" y="1395"/>
                    </a:lnTo>
                    <a:cubicBezTo>
                      <a:pt x="681" y="1364"/>
                      <a:pt x="681" y="1364"/>
                      <a:pt x="681" y="1364"/>
                    </a:cubicBezTo>
                    <a:lnTo>
                      <a:pt x="681" y="1364"/>
                    </a:lnTo>
                    <a:cubicBezTo>
                      <a:pt x="651" y="1364"/>
                      <a:pt x="651" y="1332"/>
                      <a:pt x="651" y="1302"/>
                    </a:cubicBezTo>
                    <a:lnTo>
                      <a:pt x="651" y="1302"/>
                    </a:lnTo>
                    <a:lnTo>
                      <a:pt x="651" y="1302"/>
                    </a:lnTo>
                    <a:lnTo>
                      <a:pt x="651" y="1302"/>
                    </a:lnTo>
                    <a:cubicBezTo>
                      <a:pt x="620" y="1271"/>
                      <a:pt x="620" y="1240"/>
                      <a:pt x="620" y="1240"/>
                    </a:cubicBezTo>
                    <a:lnTo>
                      <a:pt x="620" y="1240"/>
                    </a:lnTo>
                    <a:lnTo>
                      <a:pt x="620" y="1208"/>
                    </a:lnTo>
                    <a:lnTo>
                      <a:pt x="620" y="1208"/>
                    </a:lnTo>
                    <a:lnTo>
                      <a:pt x="620" y="1178"/>
                    </a:lnTo>
                    <a:lnTo>
                      <a:pt x="620" y="1178"/>
                    </a:lnTo>
                    <a:lnTo>
                      <a:pt x="620" y="1178"/>
                    </a:lnTo>
                    <a:lnTo>
                      <a:pt x="620" y="1178"/>
                    </a:lnTo>
                    <a:lnTo>
                      <a:pt x="620" y="1178"/>
                    </a:lnTo>
                    <a:lnTo>
                      <a:pt x="620" y="1147"/>
                    </a:lnTo>
                    <a:lnTo>
                      <a:pt x="620" y="1147"/>
                    </a:lnTo>
                    <a:lnTo>
                      <a:pt x="620" y="1116"/>
                    </a:lnTo>
                    <a:lnTo>
                      <a:pt x="589" y="1116"/>
                    </a:lnTo>
                    <a:lnTo>
                      <a:pt x="589" y="1116"/>
                    </a:lnTo>
                    <a:cubicBezTo>
                      <a:pt x="589" y="1116"/>
                      <a:pt x="589" y="1116"/>
                      <a:pt x="589" y="1084"/>
                    </a:cubicBezTo>
                    <a:lnTo>
                      <a:pt x="589" y="1084"/>
                    </a:lnTo>
                    <a:lnTo>
                      <a:pt x="557" y="1054"/>
                    </a:lnTo>
                    <a:lnTo>
                      <a:pt x="557" y="1054"/>
                    </a:lnTo>
                    <a:cubicBezTo>
                      <a:pt x="557" y="1054"/>
                      <a:pt x="557" y="1054"/>
                      <a:pt x="589" y="1023"/>
                    </a:cubicBezTo>
                    <a:cubicBezTo>
                      <a:pt x="589" y="1023"/>
                      <a:pt x="589" y="1023"/>
                      <a:pt x="589" y="992"/>
                    </a:cubicBezTo>
                    <a:lnTo>
                      <a:pt x="589" y="992"/>
                    </a:lnTo>
                    <a:lnTo>
                      <a:pt x="620" y="992"/>
                    </a:lnTo>
                    <a:lnTo>
                      <a:pt x="620" y="992"/>
                    </a:lnTo>
                    <a:lnTo>
                      <a:pt x="620" y="992"/>
                    </a:lnTo>
                    <a:cubicBezTo>
                      <a:pt x="589" y="992"/>
                      <a:pt x="589" y="960"/>
                      <a:pt x="589" y="930"/>
                    </a:cubicBezTo>
                    <a:lnTo>
                      <a:pt x="589" y="930"/>
                    </a:lnTo>
                    <a:lnTo>
                      <a:pt x="589" y="930"/>
                    </a:lnTo>
                    <a:lnTo>
                      <a:pt x="589" y="930"/>
                    </a:lnTo>
                    <a:cubicBezTo>
                      <a:pt x="589" y="899"/>
                      <a:pt x="589" y="899"/>
                      <a:pt x="589" y="899"/>
                    </a:cubicBezTo>
                    <a:lnTo>
                      <a:pt x="589" y="899"/>
                    </a:lnTo>
                    <a:cubicBezTo>
                      <a:pt x="589" y="868"/>
                      <a:pt x="589" y="868"/>
                      <a:pt x="589" y="868"/>
                    </a:cubicBezTo>
                    <a:lnTo>
                      <a:pt x="620" y="868"/>
                    </a:lnTo>
                    <a:lnTo>
                      <a:pt x="620" y="868"/>
                    </a:lnTo>
                    <a:cubicBezTo>
                      <a:pt x="620" y="868"/>
                      <a:pt x="620" y="868"/>
                      <a:pt x="620" y="837"/>
                    </a:cubicBezTo>
                    <a:lnTo>
                      <a:pt x="589" y="837"/>
                    </a:lnTo>
                    <a:cubicBezTo>
                      <a:pt x="589" y="806"/>
                      <a:pt x="589" y="806"/>
                      <a:pt x="620" y="806"/>
                    </a:cubicBezTo>
                    <a:lnTo>
                      <a:pt x="620" y="806"/>
                    </a:lnTo>
                    <a:cubicBezTo>
                      <a:pt x="620" y="775"/>
                      <a:pt x="620" y="775"/>
                      <a:pt x="620" y="775"/>
                    </a:cubicBezTo>
                    <a:lnTo>
                      <a:pt x="620" y="775"/>
                    </a:lnTo>
                    <a:lnTo>
                      <a:pt x="620" y="775"/>
                    </a:lnTo>
                    <a:lnTo>
                      <a:pt x="620" y="775"/>
                    </a:lnTo>
                    <a:lnTo>
                      <a:pt x="620" y="775"/>
                    </a:lnTo>
                    <a:cubicBezTo>
                      <a:pt x="620" y="743"/>
                      <a:pt x="620" y="743"/>
                      <a:pt x="620" y="743"/>
                    </a:cubicBezTo>
                    <a:lnTo>
                      <a:pt x="620" y="743"/>
                    </a:lnTo>
                    <a:cubicBezTo>
                      <a:pt x="620" y="713"/>
                      <a:pt x="589" y="682"/>
                      <a:pt x="589" y="682"/>
                    </a:cubicBezTo>
                    <a:lnTo>
                      <a:pt x="589" y="682"/>
                    </a:lnTo>
                    <a:lnTo>
                      <a:pt x="589" y="682"/>
                    </a:lnTo>
                    <a:lnTo>
                      <a:pt x="589" y="682"/>
                    </a:lnTo>
                    <a:cubicBezTo>
                      <a:pt x="557" y="682"/>
                      <a:pt x="557" y="682"/>
                      <a:pt x="557" y="682"/>
                    </a:cubicBezTo>
                    <a:lnTo>
                      <a:pt x="557" y="682"/>
                    </a:lnTo>
                    <a:lnTo>
                      <a:pt x="557" y="682"/>
                    </a:lnTo>
                    <a:lnTo>
                      <a:pt x="557" y="682"/>
                    </a:lnTo>
                    <a:lnTo>
                      <a:pt x="557" y="682"/>
                    </a:lnTo>
                    <a:cubicBezTo>
                      <a:pt x="527" y="682"/>
                      <a:pt x="527" y="651"/>
                      <a:pt x="527" y="620"/>
                    </a:cubicBezTo>
                    <a:lnTo>
                      <a:pt x="527" y="620"/>
                    </a:lnTo>
                    <a:lnTo>
                      <a:pt x="527" y="620"/>
                    </a:lnTo>
                    <a:cubicBezTo>
                      <a:pt x="496" y="620"/>
                      <a:pt x="496" y="620"/>
                      <a:pt x="496" y="620"/>
                    </a:cubicBezTo>
                    <a:cubicBezTo>
                      <a:pt x="496" y="620"/>
                      <a:pt x="496" y="620"/>
                      <a:pt x="465" y="620"/>
                    </a:cubicBezTo>
                    <a:lnTo>
                      <a:pt x="465" y="620"/>
                    </a:lnTo>
                    <a:lnTo>
                      <a:pt x="465" y="620"/>
                    </a:lnTo>
                    <a:lnTo>
                      <a:pt x="465" y="620"/>
                    </a:lnTo>
                    <a:lnTo>
                      <a:pt x="465" y="620"/>
                    </a:lnTo>
                    <a:cubicBezTo>
                      <a:pt x="465" y="620"/>
                      <a:pt x="433" y="620"/>
                      <a:pt x="433" y="589"/>
                    </a:cubicBezTo>
                    <a:lnTo>
                      <a:pt x="433" y="589"/>
                    </a:lnTo>
                    <a:lnTo>
                      <a:pt x="433" y="589"/>
                    </a:lnTo>
                    <a:cubicBezTo>
                      <a:pt x="403" y="589"/>
                      <a:pt x="403" y="589"/>
                      <a:pt x="403" y="558"/>
                    </a:cubicBezTo>
                    <a:cubicBezTo>
                      <a:pt x="403" y="558"/>
                      <a:pt x="372" y="558"/>
                      <a:pt x="372" y="527"/>
                    </a:cubicBezTo>
                    <a:lnTo>
                      <a:pt x="372" y="527"/>
                    </a:lnTo>
                    <a:lnTo>
                      <a:pt x="372" y="527"/>
                    </a:lnTo>
                    <a:lnTo>
                      <a:pt x="372" y="527"/>
                    </a:lnTo>
                    <a:cubicBezTo>
                      <a:pt x="372" y="527"/>
                      <a:pt x="372" y="527"/>
                      <a:pt x="372" y="496"/>
                    </a:cubicBezTo>
                    <a:lnTo>
                      <a:pt x="372" y="496"/>
                    </a:lnTo>
                    <a:lnTo>
                      <a:pt x="341" y="465"/>
                    </a:lnTo>
                    <a:cubicBezTo>
                      <a:pt x="341" y="434"/>
                      <a:pt x="341" y="434"/>
                      <a:pt x="341" y="434"/>
                    </a:cubicBezTo>
                    <a:lnTo>
                      <a:pt x="341" y="434"/>
                    </a:lnTo>
                    <a:cubicBezTo>
                      <a:pt x="341" y="403"/>
                      <a:pt x="341" y="403"/>
                      <a:pt x="341" y="403"/>
                    </a:cubicBezTo>
                    <a:lnTo>
                      <a:pt x="341" y="403"/>
                    </a:lnTo>
                    <a:lnTo>
                      <a:pt x="341" y="403"/>
                    </a:lnTo>
                    <a:lnTo>
                      <a:pt x="341" y="372"/>
                    </a:lnTo>
                    <a:lnTo>
                      <a:pt x="341" y="372"/>
                    </a:lnTo>
                    <a:lnTo>
                      <a:pt x="341" y="372"/>
                    </a:lnTo>
                    <a:lnTo>
                      <a:pt x="372" y="341"/>
                    </a:lnTo>
                    <a:lnTo>
                      <a:pt x="372" y="341"/>
                    </a:lnTo>
                    <a:lnTo>
                      <a:pt x="372" y="341"/>
                    </a:lnTo>
                    <a:lnTo>
                      <a:pt x="372" y="341"/>
                    </a:lnTo>
                    <a:lnTo>
                      <a:pt x="372" y="341"/>
                    </a:lnTo>
                    <a:lnTo>
                      <a:pt x="372" y="341"/>
                    </a:lnTo>
                    <a:cubicBezTo>
                      <a:pt x="372" y="310"/>
                      <a:pt x="372" y="310"/>
                      <a:pt x="372" y="310"/>
                    </a:cubicBezTo>
                    <a:lnTo>
                      <a:pt x="372" y="310"/>
                    </a:lnTo>
                    <a:cubicBezTo>
                      <a:pt x="372" y="279"/>
                      <a:pt x="372" y="279"/>
                      <a:pt x="372" y="279"/>
                    </a:cubicBezTo>
                    <a:cubicBezTo>
                      <a:pt x="403" y="248"/>
                      <a:pt x="403" y="248"/>
                      <a:pt x="403" y="248"/>
                    </a:cubicBezTo>
                    <a:lnTo>
                      <a:pt x="403" y="248"/>
                    </a:lnTo>
                    <a:lnTo>
                      <a:pt x="403" y="248"/>
                    </a:lnTo>
                    <a:cubicBezTo>
                      <a:pt x="433" y="248"/>
                      <a:pt x="433" y="248"/>
                      <a:pt x="433" y="217"/>
                    </a:cubicBezTo>
                    <a:cubicBezTo>
                      <a:pt x="433" y="217"/>
                      <a:pt x="465" y="217"/>
                      <a:pt x="465" y="186"/>
                    </a:cubicBezTo>
                    <a:lnTo>
                      <a:pt x="496" y="186"/>
                    </a:lnTo>
                    <a:lnTo>
                      <a:pt x="496" y="186"/>
                    </a:lnTo>
                    <a:lnTo>
                      <a:pt x="527" y="186"/>
                    </a:lnTo>
                    <a:lnTo>
                      <a:pt x="527" y="186"/>
                    </a:lnTo>
                    <a:lnTo>
                      <a:pt x="527" y="186"/>
                    </a:lnTo>
                    <a:cubicBezTo>
                      <a:pt x="527" y="155"/>
                      <a:pt x="527" y="155"/>
                      <a:pt x="527" y="155"/>
                    </a:cubicBezTo>
                    <a:lnTo>
                      <a:pt x="527" y="124"/>
                    </a:lnTo>
                    <a:lnTo>
                      <a:pt x="527" y="124"/>
                    </a:lnTo>
                    <a:lnTo>
                      <a:pt x="527" y="124"/>
                    </a:lnTo>
                    <a:lnTo>
                      <a:pt x="527" y="124"/>
                    </a:lnTo>
                    <a:lnTo>
                      <a:pt x="496" y="124"/>
                    </a:lnTo>
                    <a:lnTo>
                      <a:pt x="465" y="124"/>
                    </a:lnTo>
                    <a:cubicBezTo>
                      <a:pt x="465" y="124"/>
                      <a:pt x="465" y="124"/>
                      <a:pt x="433" y="124"/>
                    </a:cubicBezTo>
                    <a:lnTo>
                      <a:pt x="433" y="124"/>
                    </a:lnTo>
                    <a:cubicBezTo>
                      <a:pt x="403" y="124"/>
                      <a:pt x="372" y="124"/>
                      <a:pt x="372" y="93"/>
                    </a:cubicBezTo>
                    <a:lnTo>
                      <a:pt x="372" y="62"/>
                    </a:lnTo>
                    <a:lnTo>
                      <a:pt x="372" y="62"/>
                    </a:lnTo>
                    <a:lnTo>
                      <a:pt x="372" y="31"/>
                    </a:lnTo>
                    <a:lnTo>
                      <a:pt x="372" y="31"/>
                    </a:lnTo>
                    <a:lnTo>
                      <a:pt x="341" y="31"/>
                    </a:lnTo>
                    <a:cubicBezTo>
                      <a:pt x="341" y="31"/>
                      <a:pt x="309" y="31"/>
                      <a:pt x="309" y="0"/>
                    </a:cubicBezTo>
                    <a:lnTo>
                      <a:pt x="309" y="0"/>
                    </a:lnTo>
                    <a:lnTo>
                      <a:pt x="309" y="31"/>
                    </a:lnTo>
                    <a:cubicBezTo>
                      <a:pt x="309" y="31"/>
                      <a:pt x="309" y="31"/>
                      <a:pt x="279" y="31"/>
                    </a:cubicBezTo>
                    <a:cubicBezTo>
                      <a:pt x="279" y="62"/>
                      <a:pt x="279" y="62"/>
                      <a:pt x="279" y="62"/>
                    </a:cubicBezTo>
                    <a:lnTo>
                      <a:pt x="279" y="62"/>
                    </a:lnTo>
                    <a:lnTo>
                      <a:pt x="279" y="62"/>
                    </a:lnTo>
                    <a:cubicBezTo>
                      <a:pt x="279" y="93"/>
                      <a:pt x="248" y="124"/>
                      <a:pt x="186" y="124"/>
                    </a:cubicBezTo>
                    <a:cubicBezTo>
                      <a:pt x="155" y="124"/>
                      <a:pt x="155" y="155"/>
                      <a:pt x="155" y="155"/>
                    </a:cubicBezTo>
                    <a:cubicBezTo>
                      <a:pt x="155" y="186"/>
                      <a:pt x="124" y="217"/>
                      <a:pt x="124" y="248"/>
                    </a:cubicBezTo>
                    <a:cubicBezTo>
                      <a:pt x="124" y="248"/>
                      <a:pt x="124" y="248"/>
                      <a:pt x="124" y="279"/>
                    </a:cubicBezTo>
                    <a:lnTo>
                      <a:pt x="92" y="279"/>
                    </a:lnTo>
                    <a:cubicBezTo>
                      <a:pt x="92" y="310"/>
                      <a:pt x="92" y="310"/>
                      <a:pt x="92" y="310"/>
                    </a:cubicBezTo>
                    <a:cubicBezTo>
                      <a:pt x="62" y="310"/>
                      <a:pt x="62" y="310"/>
                      <a:pt x="62" y="310"/>
                    </a:cubicBezTo>
                    <a:lnTo>
                      <a:pt x="62" y="310"/>
                    </a:lnTo>
                    <a:cubicBezTo>
                      <a:pt x="62" y="279"/>
                      <a:pt x="31" y="279"/>
                      <a:pt x="31" y="248"/>
                    </a:cubicBezTo>
                    <a:lnTo>
                      <a:pt x="31" y="248"/>
                    </a:lnTo>
                    <a:lnTo>
                      <a:pt x="31" y="248"/>
                    </a:lnTo>
                    <a:lnTo>
                      <a:pt x="31" y="248"/>
                    </a:lnTo>
                    <a:cubicBezTo>
                      <a:pt x="31" y="248"/>
                      <a:pt x="31" y="248"/>
                      <a:pt x="0" y="248"/>
                    </a:cubicBezTo>
                    <a:lnTo>
                      <a:pt x="0" y="248"/>
                    </a:lnTo>
                    <a:cubicBezTo>
                      <a:pt x="0" y="279"/>
                      <a:pt x="0" y="279"/>
                      <a:pt x="0" y="279"/>
                    </a:cubicBezTo>
                    <a:lnTo>
                      <a:pt x="0" y="279"/>
                    </a:lnTo>
                    <a:lnTo>
                      <a:pt x="0" y="310"/>
                    </a:lnTo>
                    <a:lnTo>
                      <a:pt x="0" y="310"/>
                    </a:lnTo>
                    <a:cubicBezTo>
                      <a:pt x="0" y="310"/>
                      <a:pt x="31" y="341"/>
                      <a:pt x="62" y="372"/>
                    </a:cubicBezTo>
                    <a:lnTo>
                      <a:pt x="62" y="372"/>
                    </a:lnTo>
                    <a:cubicBezTo>
                      <a:pt x="62" y="403"/>
                      <a:pt x="62" y="403"/>
                      <a:pt x="62" y="434"/>
                    </a:cubicBezTo>
                    <a:lnTo>
                      <a:pt x="92" y="434"/>
                    </a:lnTo>
                    <a:lnTo>
                      <a:pt x="92" y="465"/>
                    </a:lnTo>
                    <a:cubicBezTo>
                      <a:pt x="92" y="465"/>
                      <a:pt x="92" y="465"/>
                      <a:pt x="124" y="465"/>
                    </a:cubicBezTo>
                    <a:cubicBezTo>
                      <a:pt x="124" y="496"/>
                      <a:pt x="124" y="527"/>
                      <a:pt x="124" y="527"/>
                    </a:cubicBezTo>
                    <a:cubicBezTo>
                      <a:pt x="124" y="527"/>
                      <a:pt x="124" y="527"/>
                      <a:pt x="124" y="558"/>
                    </a:cubicBezTo>
                    <a:lnTo>
                      <a:pt x="155" y="589"/>
                    </a:lnTo>
                    <a:cubicBezTo>
                      <a:pt x="186" y="620"/>
                      <a:pt x="186" y="620"/>
                      <a:pt x="186" y="651"/>
                    </a:cubicBezTo>
                    <a:cubicBezTo>
                      <a:pt x="186" y="682"/>
                      <a:pt x="186" y="682"/>
                      <a:pt x="186" y="682"/>
                    </a:cubicBezTo>
                    <a:lnTo>
                      <a:pt x="186" y="682"/>
                    </a:lnTo>
                    <a:lnTo>
                      <a:pt x="186" y="682"/>
                    </a:lnTo>
                    <a:cubicBezTo>
                      <a:pt x="186" y="682"/>
                      <a:pt x="186" y="682"/>
                      <a:pt x="217" y="713"/>
                    </a:cubicBezTo>
                    <a:cubicBezTo>
                      <a:pt x="217" y="713"/>
                      <a:pt x="217" y="743"/>
                      <a:pt x="248" y="743"/>
                    </a:cubicBezTo>
                    <a:cubicBezTo>
                      <a:pt x="248" y="775"/>
                      <a:pt x="248" y="806"/>
                      <a:pt x="248" y="806"/>
                    </a:cubicBezTo>
                    <a:cubicBezTo>
                      <a:pt x="248" y="837"/>
                      <a:pt x="248" y="837"/>
                      <a:pt x="248" y="837"/>
                    </a:cubicBezTo>
                    <a:cubicBezTo>
                      <a:pt x="248" y="868"/>
                      <a:pt x="248" y="868"/>
                      <a:pt x="279" y="868"/>
                    </a:cubicBezTo>
                    <a:lnTo>
                      <a:pt x="279" y="868"/>
                    </a:lnTo>
                    <a:lnTo>
                      <a:pt x="309" y="899"/>
                    </a:lnTo>
                    <a:cubicBezTo>
                      <a:pt x="341" y="899"/>
                      <a:pt x="341" y="930"/>
                      <a:pt x="341" y="930"/>
                    </a:cubicBezTo>
                    <a:cubicBezTo>
                      <a:pt x="372" y="930"/>
                      <a:pt x="372" y="960"/>
                      <a:pt x="372" y="960"/>
                    </a:cubicBezTo>
                    <a:cubicBezTo>
                      <a:pt x="403" y="960"/>
                      <a:pt x="433" y="992"/>
                      <a:pt x="433" y="992"/>
                    </a:cubicBezTo>
                    <a:cubicBezTo>
                      <a:pt x="433" y="992"/>
                      <a:pt x="433" y="992"/>
                      <a:pt x="465" y="992"/>
                    </a:cubicBezTo>
                    <a:lnTo>
                      <a:pt x="496" y="1023"/>
                    </a:lnTo>
                    <a:cubicBezTo>
                      <a:pt x="496" y="1054"/>
                      <a:pt x="496" y="1054"/>
                      <a:pt x="527" y="1054"/>
                    </a:cubicBezTo>
                    <a:lnTo>
                      <a:pt x="527" y="1054"/>
                    </a:lnTo>
                    <a:cubicBezTo>
                      <a:pt x="557" y="1084"/>
                      <a:pt x="557" y="1084"/>
                      <a:pt x="557" y="1116"/>
                    </a:cubicBezTo>
                    <a:cubicBezTo>
                      <a:pt x="589" y="1116"/>
                      <a:pt x="589" y="1147"/>
                      <a:pt x="589" y="1208"/>
                    </a:cubicBezTo>
                    <a:lnTo>
                      <a:pt x="589" y="1208"/>
                    </a:lnTo>
                    <a:lnTo>
                      <a:pt x="589" y="1240"/>
                    </a:lnTo>
                    <a:lnTo>
                      <a:pt x="589" y="1271"/>
                    </a:lnTo>
                    <a:lnTo>
                      <a:pt x="589" y="1271"/>
                    </a:lnTo>
                    <a:lnTo>
                      <a:pt x="589" y="1271"/>
                    </a:lnTo>
                    <a:cubicBezTo>
                      <a:pt x="589" y="1271"/>
                      <a:pt x="589" y="1302"/>
                      <a:pt x="589" y="1332"/>
                    </a:cubicBezTo>
                    <a:cubicBezTo>
                      <a:pt x="589" y="1364"/>
                      <a:pt x="589" y="1364"/>
                      <a:pt x="589" y="1395"/>
                    </a:cubicBezTo>
                    <a:lnTo>
                      <a:pt x="589" y="1395"/>
                    </a:lnTo>
                    <a:cubicBezTo>
                      <a:pt x="589" y="1426"/>
                      <a:pt x="589" y="1426"/>
                      <a:pt x="557" y="1426"/>
                    </a:cubicBezTo>
                    <a:cubicBezTo>
                      <a:pt x="557" y="1456"/>
                      <a:pt x="557" y="1456"/>
                      <a:pt x="557" y="1456"/>
                    </a:cubicBezTo>
                    <a:cubicBezTo>
                      <a:pt x="589" y="1456"/>
                      <a:pt x="557" y="1488"/>
                      <a:pt x="557" y="1519"/>
                    </a:cubicBezTo>
                    <a:lnTo>
                      <a:pt x="557" y="1519"/>
                    </a:lnTo>
                    <a:cubicBezTo>
                      <a:pt x="557" y="1519"/>
                      <a:pt x="557" y="1519"/>
                      <a:pt x="557" y="1550"/>
                    </a:cubicBezTo>
                    <a:lnTo>
                      <a:pt x="557" y="1550"/>
                    </a:lnTo>
                    <a:cubicBezTo>
                      <a:pt x="557" y="1580"/>
                      <a:pt x="557" y="1580"/>
                      <a:pt x="557" y="1612"/>
                    </a:cubicBezTo>
                    <a:lnTo>
                      <a:pt x="557" y="1643"/>
                    </a:lnTo>
                    <a:cubicBezTo>
                      <a:pt x="557" y="1643"/>
                      <a:pt x="557" y="1643"/>
                      <a:pt x="557" y="1674"/>
                    </a:cubicBezTo>
                    <a:lnTo>
                      <a:pt x="557" y="1704"/>
                    </a:lnTo>
                    <a:cubicBezTo>
                      <a:pt x="557" y="1704"/>
                      <a:pt x="557" y="1736"/>
                      <a:pt x="527" y="1736"/>
                    </a:cubicBezTo>
                    <a:lnTo>
                      <a:pt x="527" y="1767"/>
                    </a:lnTo>
                    <a:cubicBezTo>
                      <a:pt x="527" y="1798"/>
                      <a:pt x="527" y="1798"/>
                      <a:pt x="527" y="1798"/>
                    </a:cubicBezTo>
                    <a:lnTo>
                      <a:pt x="527" y="1798"/>
                    </a:lnTo>
                    <a:lnTo>
                      <a:pt x="527" y="1798"/>
                    </a:lnTo>
                    <a:lnTo>
                      <a:pt x="527" y="1828"/>
                    </a:lnTo>
                    <a:lnTo>
                      <a:pt x="527" y="1828"/>
                    </a:lnTo>
                    <a:cubicBezTo>
                      <a:pt x="527" y="1828"/>
                      <a:pt x="527" y="1828"/>
                      <a:pt x="527" y="1860"/>
                    </a:cubicBezTo>
                    <a:cubicBezTo>
                      <a:pt x="527" y="1860"/>
                      <a:pt x="527" y="1891"/>
                      <a:pt x="496" y="1891"/>
                    </a:cubicBezTo>
                    <a:lnTo>
                      <a:pt x="496" y="1922"/>
                    </a:lnTo>
                    <a:cubicBezTo>
                      <a:pt x="496" y="1922"/>
                      <a:pt x="496" y="1922"/>
                      <a:pt x="496" y="1952"/>
                    </a:cubicBezTo>
                    <a:cubicBezTo>
                      <a:pt x="496" y="1952"/>
                      <a:pt x="496" y="1952"/>
                      <a:pt x="496" y="1984"/>
                    </a:cubicBezTo>
                    <a:cubicBezTo>
                      <a:pt x="527" y="1984"/>
                      <a:pt x="496" y="2046"/>
                      <a:pt x="496" y="2046"/>
                    </a:cubicBezTo>
                    <a:lnTo>
                      <a:pt x="496" y="2076"/>
                    </a:lnTo>
                    <a:cubicBezTo>
                      <a:pt x="496" y="2076"/>
                      <a:pt x="496" y="2108"/>
                      <a:pt x="496" y="2139"/>
                    </a:cubicBezTo>
                    <a:lnTo>
                      <a:pt x="496" y="2139"/>
                    </a:lnTo>
                    <a:cubicBezTo>
                      <a:pt x="496" y="2139"/>
                      <a:pt x="496" y="2139"/>
                      <a:pt x="496" y="2169"/>
                    </a:cubicBezTo>
                    <a:cubicBezTo>
                      <a:pt x="496" y="2169"/>
                      <a:pt x="496" y="2200"/>
                      <a:pt x="465" y="2232"/>
                    </a:cubicBezTo>
                    <a:lnTo>
                      <a:pt x="433" y="2263"/>
                    </a:lnTo>
                    <a:lnTo>
                      <a:pt x="433" y="2293"/>
                    </a:lnTo>
                    <a:lnTo>
                      <a:pt x="433" y="2293"/>
                    </a:lnTo>
                    <a:cubicBezTo>
                      <a:pt x="433" y="2293"/>
                      <a:pt x="433" y="2293"/>
                      <a:pt x="433" y="2324"/>
                    </a:cubicBezTo>
                    <a:lnTo>
                      <a:pt x="403" y="2324"/>
                    </a:lnTo>
                    <a:lnTo>
                      <a:pt x="403" y="2324"/>
                    </a:lnTo>
                    <a:cubicBezTo>
                      <a:pt x="403" y="2356"/>
                      <a:pt x="403" y="2356"/>
                      <a:pt x="403" y="2356"/>
                    </a:cubicBezTo>
                    <a:lnTo>
                      <a:pt x="403" y="2356"/>
                    </a:lnTo>
                    <a:cubicBezTo>
                      <a:pt x="403" y="2387"/>
                      <a:pt x="403" y="2387"/>
                      <a:pt x="403" y="2417"/>
                    </a:cubicBezTo>
                    <a:lnTo>
                      <a:pt x="403" y="2417"/>
                    </a:lnTo>
                    <a:lnTo>
                      <a:pt x="403" y="2448"/>
                    </a:lnTo>
                    <a:cubicBezTo>
                      <a:pt x="403" y="2448"/>
                      <a:pt x="433" y="2480"/>
                      <a:pt x="403" y="2511"/>
                    </a:cubicBezTo>
                    <a:cubicBezTo>
                      <a:pt x="403" y="2541"/>
                      <a:pt x="372" y="2572"/>
                      <a:pt x="372" y="2572"/>
                    </a:cubicBezTo>
                    <a:lnTo>
                      <a:pt x="372" y="2572"/>
                    </a:lnTo>
                    <a:cubicBezTo>
                      <a:pt x="403" y="2572"/>
                      <a:pt x="403" y="2572"/>
                      <a:pt x="403" y="2572"/>
                    </a:cubicBezTo>
                    <a:lnTo>
                      <a:pt x="433" y="2572"/>
                    </a:lnTo>
                    <a:lnTo>
                      <a:pt x="433" y="2572"/>
                    </a:lnTo>
                    <a:lnTo>
                      <a:pt x="433" y="2572"/>
                    </a:lnTo>
                    <a:lnTo>
                      <a:pt x="433" y="2572"/>
                    </a:lnTo>
                    <a:cubicBezTo>
                      <a:pt x="465" y="2604"/>
                      <a:pt x="465" y="2604"/>
                      <a:pt x="465" y="2604"/>
                    </a:cubicBezTo>
                    <a:cubicBezTo>
                      <a:pt x="465" y="2604"/>
                      <a:pt x="433" y="2572"/>
                      <a:pt x="433" y="254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64" name="Freeform 161"/>
              <p:cNvSpPr>
                <a:spLocks noChangeArrowheads="1"/>
              </p:cNvSpPr>
              <p:nvPr/>
            </p:nvSpPr>
            <p:spPr bwMode="auto">
              <a:xfrm>
                <a:off x="2184400" y="3810000"/>
                <a:ext cx="33338" cy="34925"/>
              </a:xfrm>
              <a:custGeom>
                <a:avLst/>
                <a:gdLst>
                  <a:gd name="T0" fmla="*/ 92 w 93"/>
                  <a:gd name="T1" fmla="*/ 63 h 95"/>
                  <a:gd name="T2" fmla="*/ 92 w 93"/>
                  <a:gd name="T3" fmla="*/ 63 h 95"/>
                  <a:gd name="T4" fmla="*/ 31 w 93"/>
                  <a:gd name="T5" fmla="*/ 31 h 95"/>
                  <a:gd name="T6" fmla="*/ 31 w 93"/>
                  <a:gd name="T7" fmla="*/ 0 h 95"/>
                  <a:gd name="T8" fmla="*/ 31 w 93"/>
                  <a:gd name="T9" fmla="*/ 0 h 95"/>
                  <a:gd name="T10" fmla="*/ 31 w 93"/>
                  <a:gd name="T11" fmla="*/ 0 h 95"/>
                  <a:gd name="T12" fmla="*/ 0 w 93"/>
                  <a:gd name="T13" fmla="*/ 0 h 95"/>
                  <a:gd name="T14" fmla="*/ 0 w 93"/>
                  <a:gd name="T15" fmla="*/ 0 h 95"/>
                  <a:gd name="T16" fmla="*/ 31 w 93"/>
                  <a:gd name="T17" fmla="*/ 63 h 95"/>
                  <a:gd name="T18" fmla="*/ 31 w 93"/>
                  <a:gd name="T19" fmla="*/ 94 h 95"/>
                  <a:gd name="T20" fmla="*/ 31 w 93"/>
                  <a:gd name="T21" fmla="*/ 94 h 95"/>
                  <a:gd name="T22" fmla="*/ 62 w 93"/>
                  <a:gd name="T23" fmla="*/ 94 h 95"/>
                  <a:gd name="T24" fmla="*/ 92 w 93"/>
                  <a:gd name="T25" fmla="*/ 94 h 95"/>
                  <a:gd name="T26" fmla="*/ 92 w 93"/>
                  <a:gd name="T27" fmla="*/ 94 h 95"/>
                  <a:gd name="T28" fmla="*/ 92 w 93"/>
                  <a:gd name="T29" fmla="*/ 94 h 95"/>
                  <a:gd name="T30" fmla="*/ 92 w 93"/>
                  <a:gd name="T31" fmla="*/ 63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3" h="95">
                    <a:moveTo>
                      <a:pt x="92" y="63"/>
                    </a:moveTo>
                    <a:lnTo>
                      <a:pt x="92" y="63"/>
                    </a:lnTo>
                    <a:cubicBezTo>
                      <a:pt x="62" y="63"/>
                      <a:pt x="62" y="63"/>
                      <a:pt x="31" y="31"/>
                    </a:cubicBezTo>
                    <a:cubicBezTo>
                      <a:pt x="31" y="31"/>
                      <a:pt x="31" y="31"/>
                      <a:pt x="31" y="0"/>
                    </a:cubicBezTo>
                    <a:lnTo>
                      <a:pt x="31" y="0"/>
                    </a:lnTo>
                    <a:lnTo>
                      <a:pt x="31" y="0"/>
                    </a:lnTo>
                    <a:cubicBezTo>
                      <a:pt x="0" y="0"/>
                      <a:pt x="0" y="0"/>
                      <a:pt x="0" y="0"/>
                    </a:cubicBezTo>
                    <a:lnTo>
                      <a:pt x="0" y="0"/>
                    </a:lnTo>
                    <a:cubicBezTo>
                      <a:pt x="31" y="0"/>
                      <a:pt x="31" y="31"/>
                      <a:pt x="31" y="63"/>
                    </a:cubicBezTo>
                    <a:cubicBezTo>
                      <a:pt x="31" y="63"/>
                      <a:pt x="31" y="63"/>
                      <a:pt x="31" y="94"/>
                    </a:cubicBezTo>
                    <a:lnTo>
                      <a:pt x="31" y="94"/>
                    </a:lnTo>
                    <a:lnTo>
                      <a:pt x="62" y="94"/>
                    </a:lnTo>
                    <a:cubicBezTo>
                      <a:pt x="92" y="94"/>
                      <a:pt x="92" y="94"/>
                      <a:pt x="92" y="94"/>
                    </a:cubicBezTo>
                    <a:lnTo>
                      <a:pt x="92" y="94"/>
                    </a:lnTo>
                    <a:lnTo>
                      <a:pt x="92" y="94"/>
                    </a:lnTo>
                    <a:cubicBezTo>
                      <a:pt x="92" y="63"/>
                      <a:pt x="92" y="63"/>
                      <a:pt x="92" y="63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65" name="Freeform 162"/>
              <p:cNvSpPr>
                <a:spLocks noChangeArrowheads="1"/>
              </p:cNvSpPr>
              <p:nvPr/>
            </p:nvSpPr>
            <p:spPr bwMode="auto">
              <a:xfrm>
                <a:off x="2051050" y="2751138"/>
                <a:ext cx="1588" cy="11112"/>
              </a:xfrm>
              <a:custGeom>
                <a:avLst/>
                <a:gdLst>
                  <a:gd name="T0" fmla="*/ 0 w 1"/>
                  <a:gd name="T1" fmla="*/ 31 h 32"/>
                  <a:gd name="T2" fmla="*/ 0 w 1"/>
                  <a:gd name="T3" fmla="*/ 31 h 32"/>
                  <a:gd name="T4" fmla="*/ 0 w 1"/>
                  <a:gd name="T5" fmla="*/ 31 h 32"/>
                  <a:gd name="T6" fmla="*/ 0 w 1"/>
                  <a:gd name="T7" fmla="*/ 0 h 32"/>
                  <a:gd name="T8" fmla="*/ 0 w 1"/>
                  <a:gd name="T9" fmla="*/ 0 h 32"/>
                  <a:gd name="T10" fmla="*/ 0 w 1"/>
                  <a:gd name="T11" fmla="*/ 0 h 32"/>
                  <a:gd name="T12" fmla="*/ 0 w 1"/>
                  <a:gd name="T13" fmla="*/ 3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2">
                    <a:moveTo>
                      <a:pt x="0" y="31"/>
                    </a:moveTo>
                    <a:lnTo>
                      <a:pt x="0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1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66" name="Freeform 163"/>
              <p:cNvSpPr>
                <a:spLocks noChangeArrowheads="1"/>
              </p:cNvSpPr>
              <p:nvPr/>
            </p:nvSpPr>
            <p:spPr bwMode="auto">
              <a:xfrm>
                <a:off x="2239963" y="3867150"/>
                <a:ext cx="1587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67" name="Freeform 164"/>
              <p:cNvSpPr>
                <a:spLocks noChangeArrowheads="1"/>
              </p:cNvSpPr>
              <p:nvPr/>
            </p:nvSpPr>
            <p:spPr bwMode="auto">
              <a:xfrm>
                <a:off x="2217738" y="3654425"/>
                <a:ext cx="11112" cy="22225"/>
              </a:xfrm>
              <a:custGeom>
                <a:avLst/>
                <a:gdLst>
                  <a:gd name="T0" fmla="*/ 0 w 33"/>
                  <a:gd name="T1" fmla="*/ 31 h 62"/>
                  <a:gd name="T2" fmla="*/ 0 w 33"/>
                  <a:gd name="T3" fmla="*/ 31 h 62"/>
                  <a:gd name="T4" fmla="*/ 32 w 33"/>
                  <a:gd name="T5" fmla="*/ 61 h 62"/>
                  <a:gd name="T6" fmla="*/ 32 w 33"/>
                  <a:gd name="T7" fmla="*/ 61 h 62"/>
                  <a:gd name="T8" fmla="*/ 32 w 33"/>
                  <a:gd name="T9" fmla="*/ 61 h 62"/>
                  <a:gd name="T10" fmla="*/ 32 w 33"/>
                  <a:gd name="T11" fmla="*/ 31 h 62"/>
                  <a:gd name="T12" fmla="*/ 32 w 33"/>
                  <a:gd name="T13" fmla="*/ 31 h 62"/>
                  <a:gd name="T14" fmla="*/ 32 w 33"/>
                  <a:gd name="T15" fmla="*/ 31 h 62"/>
                  <a:gd name="T16" fmla="*/ 0 w 33"/>
                  <a:gd name="T17" fmla="*/ 0 h 62"/>
                  <a:gd name="T18" fmla="*/ 0 w 33"/>
                  <a:gd name="T19" fmla="*/ 0 h 62"/>
                  <a:gd name="T20" fmla="*/ 0 w 33"/>
                  <a:gd name="T21" fmla="*/ 0 h 62"/>
                  <a:gd name="T22" fmla="*/ 0 w 33"/>
                  <a:gd name="T23" fmla="*/ 0 h 62"/>
                  <a:gd name="T24" fmla="*/ 0 w 33"/>
                  <a:gd name="T25" fmla="*/ 3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3" h="62">
                    <a:moveTo>
                      <a:pt x="0" y="31"/>
                    </a:moveTo>
                    <a:lnTo>
                      <a:pt x="0" y="31"/>
                    </a:lnTo>
                    <a:lnTo>
                      <a:pt x="32" y="61"/>
                    </a:lnTo>
                    <a:lnTo>
                      <a:pt x="32" y="61"/>
                    </a:lnTo>
                    <a:lnTo>
                      <a:pt x="32" y="61"/>
                    </a:lnTo>
                    <a:cubicBezTo>
                      <a:pt x="32" y="61"/>
                      <a:pt x="32" y="61"/>
                      <a:pt x="32" y="31"/>
                    </a:cubicBezTo>
                    <a:lnTo>
                      <a:pt x="32" y="31"/>
                    </a:lnTo>
                    <a:lnTo>
                      <a:pt x="32" y="31"/>
                    </a:lnTo>
                    <a:cubicBezTo>
                      <a:pt x="0" y="31"/>
                      <a:pt x="0" y="0"/>
                      <a:pt x="0" y="0"/>
                    </a:cubicBez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ubicBezTo>
                      <a:pt x="0" y="31"/>
                      <a:pt x="0" y="31"/>
                      <a:pt x="0" y="3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68" name="Freeform 165"/>
              <p:cNvSpPr>
                <a:spLocks noChangeArrowheads="1"/>
              </p:cNvSpPr>
              <p:nvPr/>
            </p:nvSpPr>
            <p:spPr bwMode="auto">
              <a:xfrm>
                <a:off x="2173288" y="3687763"/>
                <a:ext cx="57150" cy="88900"/>
              </a:xfrm>
              <a:custGeom>
                <a:avLst/>
                <a:gdLst>
                  <a:gd name="T0" fmla="*/ 63 w 157"/>
                  <a:gd name="T1" fmla="*/ 248 h 249"/>
                  <a:gd name="T2" fmla="*/ 63 w 157"/>
                  <a:gd name="T3" fmla="*/ 248 h 249"/>
                  <a:gd name="T4" fmla="*/ 63 w 157"/>
                  <a:gd name="T5" fmla="*/ 248 h 249"/>
                  <a:gd name="T6" fmla="*/ 94 w 157"/>
                  <a:gd name="T7" fmla="*/ 248 h 249"/>
                  <a:gd name="T8" fmla="*/ 94 w 157"/>
                  <a:gd name="T9" fmla="*/ 248 h 249"/>
                  <a:gd name="T10" fmla="*/ 124 w 157"/>
                  <a:gd name="T11" fmla="*/ 217 h 249"/>
                  <a:gd name="T12" fmla="*/ 124 w 157"/>
                  <a:gd name="T13" fmla="*/ 217 h 249"/>
                  <a:gd name="T14" fmla="*/ 124 w 157"/>
                  <a:gd name="T15" fmla="*/ 217 h 249"/>
                  <a:gd name="T16" fmla="*/ 124 w 157"/>
                  <a:gd name="T17" fmla="*/ 217 h 249"/>
                  <a:gd name="T18" fmla="*/ 124 w 157"/>
                  <a:gd name="T19" fmla="*/ 187 h 249"/>
                  <a:gd name="T20" fmla="*/ 124 w 157"/>
                  <a:gd name="T21" fmla="*/ 156 h 249"/>
                  <a:gd name="T22" fmla="*/ 124 w 157"/>
                  <a:gd name="T23" fmla="*/ 124 h 249"/>
                  <a:gd name="T24" fmla="*/ 124 w 157"/>
                  <a:gd name="T25" fmla="*/ 124 h 249"/>
                  <a:gd name="T26" fmla="*/ 124 w 157"/>
                  <a:gd name="T27" fmla="*/ 124 h 249"/>
                  <a:gd name="T28" fmla="*/ 156 w 157"/>
                  <a:gd name="T29" fmla="*/ 93 h 249"/>
                  <a:gd name="T30" fmla="*/ 156 w 157"/>
                  <a:gd name="T31" fmla="*/ 93 h 249"/>
                  <a:gd name="T32" fmla="*/ 156 w 157"/>
                  <a:gd name="T33" fmla="*/ 93 h 249"/>
                  <a:gd name="T34" fmla="*/ 156 w 157"/>
                  <a:gd name="T35" fmla="*/ 93 h 249"/>
                  <a:gd name="T36" fmla="*/ 156 w 157"/>
                  <a:gd name="T37" fmla="*/ 63 h 249"/>
                  <a:gd name="T38" fmla="*/ 156 w 157"/>
                  <a:gd name="T39" fmla="*/ 63 h 249"/>
                  <a:gd name="T40" fmla="*/ 156 w 157"/>
                  <a:gd name="T41" fmla="*/ 63 h 249"/>
                  <a:gd name="T42" fmla="*/ 156 w 157"/>
                  <a:gd name="T43" fmla="*/ 32 h 249"/>
                  <a:gd name="T44" fmla="*/ 156 w 157"/>
                  <a:gd name="T45" fmla="*/ 32 h 249"/>
                  <a:gd name="T46" fmla="*/ 156 w 157"/>
                  <a:gd name="T47" fmla="*/ 32 h 249"/>
                  <a:gd name="T48" fmla="*/ 156 w 157"/>
                  <a:gd name="T49" fmla="*/ 0 h 249"/>
                  <a:gd name="T50" fmla="*/ 124 w 157"/>
                  <a:gd name="T51" fmla="*/ 32 h 249"/>
                  <a:gd name="T52" fmla="*/ 124 w 157"/>
                  <a:gd name="T53" fmla="*/ 32 h 249"/>
                  <a:gd name="T54" fmla="*/ 124 w 157"/>
                  <a:gd name="T55" fmla="*/ 63 h 249"/>
                  <a:gd name="T56" fmla="*/ 94 w 157"/>
                  <a:gd name="T57" fmla="*/ 63 h 249"/>
                  <a:gd name="T58" fmla="*/ 94 w 157"/>
                  <a:gd name="T59" fmla="*/ 63 h 249"/>
                  <a:gd name="T60" fmla="*/ 94 w 157"/>
                  <a:gd name="T61" fmla="*/ 93 h 249"/>
                  <a:gd name="T62" fmla="*/ 63 w 157"/>
                  <a:gd name="T63" fmla="*/ 63 h 249"/>
                  <a:gd name="T64" fmla="*/ 32 w 157"/>
                  <a:gd name="T65" fmla="*/ 93 h 249"/>
                  <a:gd name="T66" fmla="*/ 32 w 157"/>
                  <a:gd name="T67" fmla="*/ 93 h 249"/>
                  <a:gd name="T68" fmla="*/ 32 w 157"/>
                  <a:gd name="T69" fmla="*/ 93 h 249"/>
                  <a:gd name="T70" fmla="*/ 0 w 157"/>
                  <a:gd name="T71" fmla="*/ 93 h 249"/>
                  <a:gd name="T72" fmla="*/ 32 w 157"/>
                  <a:gd name="T73" fmla="*/ 93 h 249"/>
                  <a:gd name="T74" fmla="*/ 32 w 157"/>
                  <a:gd name="T75" fmla="*/ 93 h 249"/>
                  <a:gd name="T76" fmla="*/ 63 w 157"/>
                  <a:gd name="T77" fmla="*/ 124 h 249"/>
                  <a:gd name="T78" fmla="*/ 63 w 157"/>
                  <a:gd name="T79" fmla="*/ 156 h 249"/>
                  <a:gd name="T80" fmla="*/ 94 w 157"/>
                  <a:gd name="T81" fmla="*/ 187 h 249"/>
                  <a:gd name="T82" fmla="*/ 94 w 157"/>
                  <a:gd name="T83" fmla="*/ 217 h 249"/>
                  <a:gd name="T84" fmla="*/ 63 w 157"/>
                  <a:gd name="T85" fmla="*/ 217 h 249"/>
                  <a:gd name="T86" fmla="*/ 32 w 157"/>
                  <a:gd name="T87" fmla="*/ 217 h 249"/>
                  <a:gd name="T88" fmla="*/ 32 w 157"/>
                  <a:gd name="T89" fmla="*/ 217 h 249"/>
                  <a:gd name="T90" fmla="*/ 63 w 157"/>
                  <a:gd name="T91" fmla="*/ 248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57" h="249">
                    <a:moveTo>
                      <a:pt x="63" y="248"/>
                    </a:moveTo>
                    <a:lnTo>
                      <a:pt x="63" y="248"/>
                    </a:lnTo>
                    <a:lnTo>
                      <a:pt x="63" y="248"/>
                    </a:lnTo>
                    <a:cubicBezTo>
                      <a:pt x="94" y="248"/>
                      <a:pt x="94" y="248"/>
                      <a:pt x="94" y="248"/>
                    </a:cubicBezTo>
                    <a:lnTo>
                      <a:pt x="94" y="248"/>
                    </a:lnTo>
                    <a:cubicBezTo>
                      <a:pt x="94" y="217"/>
                      <a:pt x="94" y="217"/>
                      <a:pt x="124" y="217"/>
                    </a:cubicBezTo>
                    <a:lnTo>
                      <a:pt x="124" y="217"/>
                    </a:lnTo>
                    <a:lnTo>
                      <a:pt x="124" y="217"/>
                    </a:lnTo>
                    <a:lnTo>
                      <a:pt x="124" y="217"/>
                    </a:lnTo>
                    <a:cubicBezTo>
                      <a:pt x="124" y="187"/>
                      <a:pt x="124" y="187"/>
                      <a:pt x="124" y="187"/>
                    </a:cubicBezTo>
                    <a:cubicBezTo>
                      <a:pt x="124" y="156"/>
                      <a:pt x="124" y="156"/>
                      <a:pt x="124" y="156"/>
                    </a:cubicBezTo>
                    <a:cubicBezTo>
                      <a:pt x="124" y="124"/>
                      <a:pt x="124" y="124"/>
                      <a:pt x="124" y="124"/>
                    </a:cubicBezTo>
                    <a:lnTo>
                      <a:pt x="124" y="124"/>
                    </a:lnTo>
                    <a:lnTo>
                      <a:pt x="124" y="124"/>
                    </a:lnTo>
                    <a:lnTo>
                      <a:pt x="156" y="93"/>
                    </a:lnTo>
                    <a:lnTo>
                      <a:pt x="156" y="93"/>
                    </a:lnTo>
                    <a:lnTo>
                      <a:pt x="156" y="93"/>
                    </a:lnTo>
                    <a:lnTo>
                      <a:pt x="156" y="93"/>
                    </a:lnTo>
                    <a:lnTo>
                      <a:pt x="156" y="63"/>
                    </a:lnTo>
                    <a:lnTo>
                      <a:pt x="156" y="63"/>
                    </a:lnTo>
                    <a:lnTo>
                      <a:pt x="156" y="63"/>
                    </a:lnTo>
                    <a:cubicBezTo>
                      <a:pt x="156" y="63"/>
                      <a:pt x="156" y="63"/>
                      <a:pt x="156" y="32"/>
                    </a:cubicBezTo>
                    <a:lnTo>
                      <a:pt x="156" y="32"/>
                    </a:lnTo>
                    <a:lnTo>
                      <a:pt x="156" y="32"/>
                    </a:lnTo>
                    <a:cubicBezTo>
                      <a:pt x="156" y="32"/>
                      <a:pt x="156" y="32"/>
                      <a:pt x="156" y="0"/>
                    </a:cubicBezTo>
                    <a:cubicBezTo>
                      <a:pt x="124" y="32"/>
                      <a:pt x="124" y="32"/>
                      <a:pt x="124" y="32"/>
                    </a:cubicBezTo>
                    <a:lnTo>
                      <a:pt x="124" y="32"/>
                    </a:lnTo>
                    <a:cubicBezTo>
                      <a:pt x="124" y="63"/>
                      <a:pt x="124" y="63"/>
                      <a:pt x="124" y="63"/>
                    </a:cubicBezTo>
                    <a:cubicBezTo>
                      <a:pt x="94" y="63"/>
                      <a:pt x="94" y="63"/>
                      <a:pt x="94" y="63"/>
                    </a:cubicBezTo>
                    <a:lnTo>
                      <a:pt x="94" y="63"/>
                    </a:lnTo>
                    <a:cubicBezTo>
                      <a:pt x="94" y="93"/>
                      <a:pt x="94" y="93"/>
                      <a:pt x="94" y="93"/>
                    </a:cubicBezTo>
                    <a:cubicBezTo>
                      <a:pt x="63" y="93"/>
                      <a:pt x="63" y="63"/>
                      <a:pt x="63" y="63"/>
                    </a:cubicBezTo>
                    <a:cubicBezTo>
                      <a:pt x="63" y="63"/>
                      <a:pt x="63" y="63"/>
                      <a:pt x="32" y="93"/>
                    </a:cubicBezTo>
                    <a:lnTo>
                      <a:pt x="32" y="93"/>
                    </a:lnTo>
                    <a:lnTo>
                      <a:pt x="32" y="93"/>
                    </a:lnTo>
                    <a:cubicBezTo>
                      <a:pt x="32" y="93"/>
                      <a:pt x="32" y="93"/>
                      <a:pt x="0" y="93"/>
                    </a:cubicBezTo>
                    <a:cubicBezTo>
                      <a:pt x="32" y="93"/>
                      <a:pt x="32" y="93"/>
                      <a:pt x="32" y="93"/>
                    </a:cubicBezTo>
                    <a:lnTo>
                      <a:pt x="32" y="93"/>
                    </a:lnTo>
                    <a:lnTo>
                      <a:pt x="63" y="124"/>
                    </a:lnTo>
                    <a:cubicBezTo>
                      <a:pt x="63" y="124"/>
                      <a:pt x="63" y="124"/>
                      <a:pt x="63" y="156"/>
                    </a:cubicBezTo>
                    <a:cubicBezTo>
                      <a:pt x="63" y="156"/>
                      <a:pt x="94" y="156"/>
                      <a:pt x="94" y="187"/>
                    </a:cubicBezTo>
                    <a:lnTo>
                      <a:pt x="94" y="217"/>
                    </a:lnTo>
                    <a:lnTo>
                      <a:pt x="63" y="217"/>
                    </a:lnTo>
                    <a:lnTo>
                      <a:pt x="32" y="217"/>
                    </a:lnTo>
                    <a:lnTo>
                      <a:pt x="32" y="217"/>
                    </a:lnTo>
                    <a:cubicBezTo>
                      <a:pt x="63" y="248"/>
                      <a:pt x="63" y="248"/>
                      <a:pt x="63" y="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69" name="Freeform 166"/>
              <p:cNvSpPr>
                <a:spLocks noChangeArrowheads="1"/>
              </p:cNvSpPr>
              <p:nvPr/>
            </p:nvSpPr>
            <p:spPr bwMode="auto">
              <a:xfrm>
                <a:off x="3167063" y="987425"/>
                <a:ext cx="55562" cy="33338"/>
              </a:xfrm>
              <a:custGeom>
                <a:avLst/>
                <a:gdLst>
                  <a:gd name="T0" fmla="*/ 61 w 156"/>
                  <a:gd name="T1" fmla="*/ 62 h 94"/>
                  <a:gd name="T2" fmla="*/ 61 w 156"/>
                  <a:gd name="T3" fmla="*/ 62 h 94"/>
                  <a:gd name="T4" fmla="*/ 61 w 156"/>
                  <a:gd name="T5" fmla="*/ 62 h 94"/>
                  <a:gd name="T6" fmla="*/ 61 w 156"/>
                  <a:gd name="T7" fmla="*/ 62 h 94"/>
                  <a:gd name="T8" fmla="*/ 124 w 156"/>
                  <a:gd name="T9" fmla="*/ 93 h 94"/>
                  <a:gd name="T10" fmla="*/ 124 w 156"/>
                  <a:gd name="T11" fmla="*/ 93 h 94"/>
                  <a:gd name="T12" fmla="*/ 155 w 156"/>
                  <a:gd name="T13" fmla="*/ 93 h 94"/>
                  <a:gd name="T14" fmla="*/ 155 w 156"/>
                  <a:gd name="T15" fmla="*/ 93 h 94"/>
                  <a:gd name="T16" fmla="*/ 155 w 156"/>
                  <a:gd name="T17" fmla="*/ 93 h 94"/>
                  <a:gd name="T18" fmla="*/ 155 w 156"/>
                  <a:gd name="T19" fmla="*/ 93 h 94"/>
                  <a:gd name="T20" fmla="*/ 155 w 156"/>
                  <a:gd name="T21" fmla="*/ 31 h 94"/>
                  <a:gd name="T22" fmla="*/ 155 w 156"/>
                  <a:gd name="T23" fmla="*/ 31 h 94"/>
                  <a:gd name="T24" fmla="*/ 155 w 156"/>
                  <a:gd name="T25" fmla="*/ 31 h 94"/>
                  <a:gd name="T26" fmla="*/ 124 w 156"/>
                  <a:gd name="T27" fmla="*/ 31 h 94"/>
                  <a:gd name="T28" fmla="*/ 92 w 156"/>
                  <a:gd name="T29" fmla="*/ 31 h 94"/>
                  <a:gd name="T30" fmla="*/ 31 w 156"/>
                  <a:gd name="T31" fmla="*/ 0 h 94"/>
                  <a:gd name="T32" fmla="*/ 0 w 156"/>
                  <a:gd name="T33" fmla="*/ 0 h 94"/>
                  <a:gd name="T34" fmla="*/ 0 w 156"/>
                  <a:gd name="T35" fmla="*/ 0 h 94"/>
                  <a:gd name="T36" fmla="*/ 0 w 156"/>
                  <a:gd name="T37" fmla="*/ 0 h 94"/>
                  <a:gd name="T38" fmla="*/ 61 w 156"/>
                  <a:gd name="T39" fmla="*/ 62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56" h="94">
                    <a:moveTo>
                      <a:pt x="61" y="62"/>
                    </a:moveTo>
                    <a:lnTo>
                      <a:pt x="61" y="62"/>
                    </a:lnTo>
                    <a:lnTo>
                      <a:pt x="61" y="62"/>
                    </a:lnTo>
                    <a:lnTo>
                      <a:pt x="61" y="62"/>
                    </a:lnTo>
                    <a:cubicBezTo>
                      <a:pt x="92" y="62"/>
                      <a:pt x="124" y="62"/>
                      <a:pt x="124" y="93"/>
                    </a:cubicBezTo>
                    <a:lnTo>
                      <a:pt x="124" y="93"/>
                    </a:lnTo>
                    <a:cubicBezTo>
                      <a:pt x="155" y="93"/>
                      <a:pt x="155" y="93"/>
                      <a:pt x="155" y="93"/>
                    </a:cubicBezTo>
                    <a:lnTo>
                      <a:pt x="155" y="93"/>
                    </a:lnTo>
                    <a:lnTo>
                      <a:pt x="155" y="93"/>
                    </a:lnTo>
                    <a:lnTo>
                      <a:pt x="155" y="93"/>
                    </a:lnTo>
                    <a:cubicBezTo>
                      <a:pt x="155" y="62"/>
                      <a:pt x="155" y="62"/>
                      <a:pt x="155" y="31"/>
                    </a:cubicBezTo>
                    <a:lnTo>
                      <a:pt x="155" y="31"/>
                    </a:lnTo>
                    <a:lnTo>
                      <a:pt x="155" y="31"/>
                    </a:lnTo>
                    <a:lnTo>
                      <a:pt x="124" y="31"/>
                    </a:lnTo>
                    <a:cubicBezTo>
                      <a:pt x="124" y="31"/>
                      <a:pt x="124" y="31"/>
                      <a:pt x="92" y="31"/>
                    </a:cubicBezTo>
                    <a:cubicBezTo>
                      <a:pt x="92" y="31"/>
                      <a:pt x="61" y="0"/>
                      <a:pt x="31" y="0"/>
                    </a:cubicBezTo>
                    <a:cubicBezTo>
                      <a:pt x="31" y="0"/>
                      <a:pt x="31" y="0"/>
                      <a:pt x="0" y="0"/>
                    </a:cubicBezTo>
                    <a:lnTo>
                      <a:pt x="0" y="0"/>
                    </a:lnTo>
                    <a:lnTo>
                      <a:pt x="0" y="0"/>
                    </a:lnTo>
                    <a:cubicBezTo>
                      <a:pt x="31" y="31"/>
                      <a:pt x="61" y="31"/>
                      <a:pt x="61" y="6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70" name="Freeform 167"/>
              <p:cNvSpPr>
                <a:spLocks noChangeArrowheads="1"/>
              </p:cNvSpPr>
              <p:nvPr/>
            </p:nvSpPr>
            <p:spPr bwMode="auto">
              <a:xfrm>
                <a:off x="2239963" y="731838"/>
                <a:ext cx="1027112" cy="525462"/>
              </a:xfrm>
              <a:custGeom>
                <a:avLst/>
                <a:gdLst>
                  <a:gd name="T0" fmla="*/ 2541 w 2853"/>
                  <a:gd name="T1" fmla="*/ 837 h 1458"/>
                  <a:gd name="T2" fmla="*/ 2356 w 2853"/>
                  <a:gd name="T3" fmla="*/ 837 h 1458"/>
                  <a:gd name="T4" fmla="*/ 2293 w 2853"/>
                  <a:gd name="T5" fmla="*/ 651 h 1458"/>
                  <a:gd name="T6" fmla="*/ 2510 w 2853"/>
                  <a:gd name="T7" fmla="*/ 682 h 1458"/>
                  <a:gd name="T8" fmla="*/ 2541 w 2853"/>
                  <a:gd name="T9" fmla="*/ 589 h 1458"/>
                  <a:gd name="T10" fmla="*/ 2697 w 2853"/>
                  <a:gd name="T11" fmla="*/ 589 h 1458"/>
                  <a:gd name="T12" fmla="*/ 2697 w 2853"/>
                  <a:gd name="T13" fmla="*/ 496 h 1458"/>
                  <a:gd name="T14" fmla="*/ 2852 w 2853"/>
                  <a:gd name="T15" fmla="*/ 496 h 1458"/>
                  <a:gd name="T16" fmla="*/ 2728 w 2853"/>
                  <a:gd name="T17" fmla="*/ 434 h 1458"/>
                  <a:gd name="T18" fmla="*/ 2789 w 2853"/>
                  <a:gd name="T19" fmla="*/ 248 h 1458"/>
                  <a:gd name="T20" fmla="*/ 2852 w 2853"/>
                  <a:gd name="T21" fmla="*/ 186 h 1458"/>
                  <a:gd name="T22" fmla="*/ 2821 w 2853"/>
                  <a:gd name="T23" fmla="*/ 124 h 1458"/>
                  <a:gd name="T24" fmla="*/ 2665 w 2853"/>
                  <a:gd name="T25" fmla="*/ 93 h 1458"/>
                  <a:gd name="T26" fmla="*/ 2480 w 2853"/>
                  <a:gd name="T27" fmla="*/ 124 h 1458"/>
                  <a:gd name="T28" fmla="*/ 2201 w 2853"/>
                  <a:gd name="T29" fmla="*/ 124 h 1458"/>
                  <a:gd name="T30" fmla="*/ 2201 w 2853"/>
                  <a:gd name="T31" fmla="*/ 31 h 1458"/>
                  <a:gd name="T32" fmla="*/ 2480 w 2853"/>
                  <a:gd name="T33" fmla="*/ 31 h 1458"/>
                  <a:gd name="T34" fmla="*/ 2325 w 2853"/>
                  <a:gd name="T35" fmla="*/ 0 h 1458"/>
                  <a:gd name="T36" fmla="*/ 2076 w 2853"/>
                  <a:gd name="T37" fmla="*/ 0 h 1458"/>
                  <a:gd name="T38" fmla="*/ 1860 w 2853"/>
                  <a:gd name="T39" fmla="*/ 0 h 1458"/>
                  <a:gd name="T40" fmla="*/ 1642 w 2853"/>
                  <a:gd name="T41" fmla="*/ 31 h 1458"/>
                  <a:gd name="T42" fmla="*/ 1518 w 2853"/>
                  <a:gd name="T43" fmla="*/ 31 h 1458"/>
                  <a:gd name="T44" fmla="*/ 1333 w 2853"/>
                  <a:gd name="T45" fmla="*/ 93 h 1458"/>
                  <a:gd name="T46" fmla="*/ 1116 w 2853"/>
                  <a:gd name="T47" fmla="*/ 93 h 1458"/>
                  <a:gd name="T48" fmla="*/ 929 w 2853"/>
                  <a:gd name="T49" fmla="*/ 62 h 1458"/>
                  <a:gd name="T50" fmla="*/ 681 w 2853"/>
                  <a:gd name="T51" fmla="*/ 93 h 1458"/>
                  <a:gd name="T52" fmla="*/ 557 w 2853"/>
                  <a:gd name="T53" fmla="*/ 155 h 1458"/>
                  <a:gd name="T54" fmla="*/ 433 w 2853"/>
                  <a:gd name="T55" fmla="*/ 155 h 1458"/>
                  <a:gd name="T56" fmla="*/ 309 w 2853"/>
                  <a:gd name="T57" fmla="*/ 279 h 1458"/>
                  <a:gd name="T58" fmla="*/ 93 w 2853"/>
                  <a:gd name="T59" fmla="*/ 310 h 1458"/>
                  <a:gd name="T60" fmla="*/ 124 w 2853"/>
                  <a:gd name="T61" fmla="*/ 341 h 1458"/>
                  <a:gd name="T62" fmla="*/ 279 w 2853"/>
                  <a:gd name="T63" fmla="*/ 341 h 1458"/>
                  <a:gd name="T64" fmla="*/ 155 w 2853"/>
                  <a:gd name="T65" fmla="*/ 403 h 1458"/>
                  <a:gd name="T66" fmla="*/ 248 w 2853"/>
                  <a:gd name="T67" fmla="*/ 434 h 1458"/>
                  <a:gd name="T68" fmla="*/ 372 w 2853"/>
                  <a:gd name="T69" fmla="*/ 434 h 1458"/>
                  <a:gd name="T70" fmla="*/ 681 w 2853"/>
                  <a:gd name="T71" fmla="*/ 434 h 1458"/>
                  <a:gd name="T72" fmla="*/ 837 w 2853"/>
                  <a:gd name="T73" fmla="*/ 558 h 1458"/>
                  <a:gd name="T74" fmla="*/ 899 w 2853"/>
                  <a:gd name="T75" fmla="*/ 589 h 1458"/>
                  <a:gd name="T76" fmla="*/ 899 w 2853"/>
                  <a:gd name="T77" fmla="*/ 744 h 1458"/>
                  <a:gd name="T78" fmla="*/ 961 w 2853"/>
                  <a:gd name="T79" fmla="*/ 713 h 1458"/>
                  <a:gd name="T80" fmla="*/ 1177 w 2853"/>
                  <a:gd name="T81" fmla="*/ 806 h 1458"/>
                  <a:gd name="T82" fmla="*/ 1085 w 2853"/>
                  <a:gd name="T83" fmla="*/ 961 h 1458"/>
                  <a:gd name="T84" fmla="*/ 992 w 2853"/>
                  <a:gd name="T85" fmla="*/ 1023 h 1458"/>
                  <a:gd name="T86" fmla="*/ 1116 w 2853"/>
                  <a:gd name="T87" fmla="*/ 1116 h 1458"/>
                  <a:gd name="T88" fmla="*/ 1177 w 2853"/>
                  <a:gd name="T89" fmla="*/ 1209 h 1458"/>
                  <a:gd name="T90" fmla="*/ 1240 w 2853"/>
                  <a:gd name="T91" fmla="*/ 1364 h 1458"/>
                  <a:gd name="T92" fmla="*/ 1333 w 2853"/>
                  <a:gd name="T93" fmla="*/ 1426 h 1458"/>
                  <a:gd name="T94" fmla="*/ 1394 w 2853"/>
                  <a:gd name="T95" fmla="*/ 1394 h 1458"/>
                  <a:gd name="T96" fmla="*/ 1488 w 2853"/>
                  <a:gd name="T97" fmla="*/ 1457 h 1458"/>
                  <a:gd name="T98" fmla="*/ 1581 w 2853"/>
                  <a:gd name="T99" fmla="*/ 1426 h 1458"/>
                  <a:gd name="T100" fmla="*/ 1581 w 2853"/>
                  <a:gd name="T101" fmla="*/ 1270 h 1458"/>
                  <a:gd name="T102" fmla="*/ 1581 w 2853"/>
                  <a:gd name="T103" fmla="*/ 1178 h 1458"/>
                  <a:gd name="T104" fmla="*/ 1766 w 2853"/>
                  <a:gd name="T105" fmla="*/ 1116 h 1458"/>
                  <a:gd name="T106" fmla="*/ 1890 w 2853"/>
                  <a:gd name="T107" fmla="*/ 1085 h 1458"/>
                  <a:gd name="T108" fmla="*/ 2076 w 2853"/>
                  <a:gd name="T109" fmla="*/ 1023 h 1458"/>
                  <a:gd name="T110" fmla="*/ 2201 w 2853"/>
                  <a:gd name="T111" fmla="*/ 930 h 1458"/>
                  <a:gd name="T112" fmla="*/ 2293 w 2853"/>
                  <a:gd name="T113" fmla="*/ 930 h 1458"/>
                  <a:gd name="T114" fmla="*/ 2541 w 2853"/>
                  <a:gd name="T115" fmla="*/ 899 h 1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853" h="1458">
                    <a:moveTo>
                      <a:pt x="2604" y="868"/>
                    </a:moveTo>
                    <a:lnTo>
                      <a:pt x="2604" y="868"/>
                    </a:lnTo>
                    <a:cubicBezTo>
                      <a:pt x="2604" y="837"/>
                      <a:pt x="2604" y="837"/>
                      <a:pt x="2573" y="837"/>
                    </a:cubicBezTo>
                    <a:lnTo>
                      <a:pt x="2573" y="837"/>
                    </a:lnTo>
                    <a:lnTo>
                      <a:pt x="2541" y="837"/>
                    </a:lnTo>
                    <a:lnTo>
                      <a:pt x="2541" y="837"/>
                    </a:lnTo>
                    <a:cubicBezTo>
                      <a:pt x="2510" y="837"/>
                      <a:pt x="2510" y="837"/>
                      <a:pt x="2510" y="837"/>
                    </a:cubicBezTo>
                    <a:cubicBezTo>
                      <a:pt x="2480" y="837"/>
                      <a:pt x="2449" y="837"/>
                      <a:pt x="2449" y="837"/>
                    </a:cubicBezTo>
                    <a:lnTo>
                      <a:pt x="2449" y="837"/>
                    </a:lnTo>
                    <a:cubicBezTo>
                      <a:pt x="2449" y="837"/>
                      <a:pt x="2449" y="837"/>
                      <a:pt x="2417" y="837"/>
                    </a:cubicBezTo>
                    <a:cubicBezTo>
                      <a:pt x="2417" y="837"/>
                      <a:pt x="2417" y="837"/>
                      <a:pt x="2386" y="837"/>
                    </a:cubicBezTo>
                    <a:cubicBezTo>
                      <a:pt x="2386" y="837"/>
                      <a:pt x="2386" y="837"/>
                      <a:pt x="2356" y="837"/>
                    </a:cubicBezTo>
                    <a:lnTo>
                      <a:pt x="2356" y="837"/>
                    </a:lnTo>
                    <a:cubicBezTo>
                      <a:pt x="2325" y="837"/>
                      <a:pt x="2325" y="806"/>
                      <a:pt x="2325" y="806"/>
                    </a:cubicBezTo>
                    <a:cubicBezTo>
                      <a:pt x="2325" y="775"/>
                      <a:pt x="2356" y="775"/>
                      <a:pt x="2356" y="744"/>
                    </a:cubicBezTo>
                    <a:lnTo>
                      <a:pt x="2356" y="744"/>
                    </a:lnTo>
                    <a:cubicBezTo>
                      <a:pt x="2356" y="713"/>
                      <a:pt x="2356" y="713"/>
                      <a:pt x="2356" y="713"/>
                    </a:cubicBezTo>
                    <a:cubicBezTo>
                      <a:pt x="2293" y="651"/>
                      <a:pt x="2293" y="651"/>
                      <a:pt x="2293" y="651"/>
                    </a:cubicBezTo>
                    <a:cubicBezTo>
                      <a:pt x="2386" y="682"/>
                      <a:pt x="2386" y="682"/>
                      <a:pt x="2386" y="682"/>
                    </a:cubicBezTo>
                    <a:cubicBezTo>
                      <a:pt x="2449" y="682"/>
                      <a:pt x="2449" y="713"/>
                      <a:pt x="2480" y="713"/>
                    </a:cubicBezTo>
                    <a:lnTo>
                      <a:pt x="2510" y="713"/>
                    </a:lnTo>
                    <a:lnTo>
                      <a:pt x="2510" y="713"/>
                    </a:lnTo>
                    <a:lnTo>
                      <a:pt x="2510" y="682"/>
                    </a:lnTo>
                    <a:lnTo>
                      <a:pt x="2510" y="682"/>
                    </a:lnTo>
                    <a:cubicBezTo>
                      <a:pt x="2510" y="682"/>
                      <a:pt x="2510" y="651"/>
                      <a:pt x="2480" y="651"/>
                    </a:cubicBezTo>
                    <a:cubicBezTo>
                      <a:pt x="2480" y="651"/>
                      <a:pt x="2480" y="651"/>
                      <a:pt x="2480" y="620"/>
                    </a:cubicBezTo>
                    <a:lnTo>
                      <a:pt x="2480" y="620"/>
                    </a:lnTo>
                    <a:cubicBezTo>
                      <a:pt x="2480" y="620"/>
                      <a:pt x="2480" y="620"/>
                      <a:pt x="2510" y="620"/>
                    </a:cubicBezTo>
                    <a:lnTo>
                      <a:pt x="2510" y="620"/>
                    </a:lnTo>
                    <a:cubicBezTo>
                      <a:pt x="2510" y="589"/>
                      <a:pt x="2510" y="589"/>
                      <a:pt x="2541" y="589"/>
                    </a:cubicBezTo>
                    <a:lnTo>
                      <a:pt x="2541" y="589"/>
                    </a:lnTo>
                    <a:cubicBezTo>
                      <a:pt x="2573" y="589"/>
                      <a:pt x="2573" y="589"/>
                      <a:pt x="2573" y="589"/>
                    </a:cubicBezTo>
                    <a:lnTo>
                      <a:pt x="2573" y="589"/>
                    </a:lnTo>
                    <a:cubicBezTo>
                      <a:pt x="2573" y="589"/>
                      <a:pt x="2573" y="589"/>
                      <a:pt x="2604" y="589"/>
                    </a:cubicBezTo>
                    <a:cubicBezTo>
                      <a:pt x="2604" y="589"/>
                      <a:pt x="2634" y="558"/>
                      <a:pt x="2665" y="558"/>
                    </a:cubicBezTo>
                    <a:lnTo>
                      <a:pt x="2697" y="589"/>
                    </a:lnTo>
                    <a:lnTo>
                      <a:pt x="2697" y="589"/>
                    </a:lnTo>
                    <a:lnTo>
                      <a:pt x="2697" y="589"/>
                    </a:lnTo>
                    <a:lnTo>
                      <a:pt x="2697" y="558"/>
                    </a:lnTo>
                    <a:lnTo>
                      <a:pt x="2697" y="558"/>
                    </a:lnTo>
                    <a:cubicBezTo>
                      <a:pt x="2697" y="527"/>
                      <a:pt x="2697" y="527"/>
                      <a:pt x="2697" y="527"/>
                    </a:cubicBezTo>
                    <a:cubicBezTo>
                      <a:pt x="2665" y="496"/>
                      <a:pt x="2665" y="496"/>
                      <a:pt x="2697" y="496"/>
                    </a:cubicBezTo>
                    <a:cubicBezTo>
                      <a:pt x="2697" y="465"/>
                      <a:pt x="2728" y="465"/>
                      <a:pt x="2758" y="465"/>
                    </a:cubicBezTo>
                    <a:cubicBezTo>
                      <a:pt x="2789" y="465"/>
                      <a:pt x="2789" y="465"/>
                      <a:pt x="2789" y="496"/>
                    </a:cubicBezTo>
                    <a:cubicBezTo>
                      <a:pt x="2789" y="496"/>
                      <a:pt x="2789" y="496"/>
                      <a:pt x="2821" y="496"/>
                    </a:cubicBezTo>
                    <a:lnTo>
                      <a:pt x="2821" y="496"/>
                    </a:lnTo>
                    <a:lnTo>
                      <a:pt x="2821" y="496"/>
                    </a:lnTo>
                    <a:lnTo>
                      <a:pt x="2852" y="496"/>
                    </a:lnTo>
                    <a:lnTo>
                      <a:pt x="2852" y="465"/>
                    </a:lnTo>
                    <a:lnTo>
                      <a:pt x="2852" y="465"/>
                    </a:lnTo>
                    <a:lnTo>
                      <a:pt x="2821" y="465"/>
                    </a:lnTo>
                    <a:lnTo>
                      <a:pt x="2789" y="465"/>
                    </a:lnTo>
                    <a:lnTo>
                      <a:pt x="2789" y="465"/>
                    </a:lnTo>
                    <a:cubicBezTo>
                      <a:pt x="2789" y="465"/>
                      <a:pt x="2728" y="465"/>
                      <a:pt x="2728" y="434"/>
                    </a:cubicBezTo>
                    <a:cubicBezTo>
                      <a:pt x="2697" y="434"/>
                      <a:pt x="2697" y="403"/>
                      <a:pt x="2697" y="403"/>
                    </a:cubicBezTo>
                    <a:cubicBezTo>
                      <a:pt x="2728" y="372"/>
                      <a:pt x="2728" y="372"/>
                      <a:pt x="2728" y="372"/>
                    </a:cubicBezTo>
                    <a:cubicBezTo>
                      <a:pt x="2728" y="372"/>
                      <a:pt x="2728" y="372"/>
                      <a:pt x="2728" y="341"/>
                    </a:cubicBezTo>
                    <a:lnTo>
                      <a:pt x="2728" y="310"/>
                    </a:lnTo>
                    <a:cubicBezTo>
                      <a:pt x="2758" y="310"/>
                      <a:pt x="2758" y="279"/>
                      <a:pt x="2758" y="279"/>
                    </a:cubicBezTo>
                    <a:cubicBezTo>
                      <a:pt x="2758" y="248"/>
                      <a:pt x="2789" y="248"/>
                      <a:pt x="2789" y="248"/>
                    </a:cubicBezTo>
                    <a:lnTo>
                      <a:pt x="2821" y="248"/>
                    </a:lnTo>
                    <a:lnTo>
                      <a:pt x="2852" y="248"/>
                    </a:lnTo>
                    <a:lnTo>
                      <a:pt x="2852" y="248"/>
                    </a:lnTo>
                    <a:cubicBezTo>
                      <a:pt x="2852" y="217"/>
                      <a:pt x="2852" y="217"/>
                      <a:pt x="2852" y="217"/>
                    </a:cubicBezTo>
                    <a:lnTo>
                      <a:pt x="2852" y="217"/>
                    </a:lnTo>
                    <a:cubicBezTo>
                      <a:pt x="2852" y="217"/>
                      <a:pt x="2852" y="217"/>
                      <a:pt x="2852" y="186"/>
                    </a:cubicBezTo>
                    <a:lnTo>
                      <a:pt x="2821" y="217"/>
                    </a:lnTo>
                    <a:cubicBezTo>
                      <a:pt x="2821" y="217"/>
                      <a:pt x="2789" y="217"/>
                      <a:pt x="2789" y="186"/>
                    </a:cubicBezTo>
                    <a:lnTo>
                      <a:pt x="2789" y="155"/>
                    </a:lnTo>
                    <a:cubicBezTo>
                      <a:pt x="2789" y="124"/>
                      <a:pt x="2821" y="124"/>
                      <a:pt x="2852" y="124"/>
                    </a:cubicBezTo>
                    <a:lnTo>
                      <a:pt x="2852" y="124"/>
                    </a:lnTo>
                    <a:cubicBezTo>
                      <a:pt x="2821" y="124"/>
                      <a:pt x="2821" y="124"/>
                      <a:pt x="2821" y="124"/>
                    </a:cubicBezTo>
                    <a:cubicBezTo>
                      <a:pt x="2821" y="124"/>
                      <a:pt x="2728" y="155"/>
                      <a:pt x="2697" y="155"/>
                    </a:cubicBezTo>
                    <a:lnTo>
                      <a:pt x="2697" y="155"/>
                    </a:lnTo>
                    <a:cubicBezTo>
                      <a:pt x="2634" y="186"/>
                      <a:pt x="2634" y="186"/>
                      <a:pt x="2634" y="186"/>
                    </a:cubicBezTo>
                    <a:cubicBezTo>
                      <a:pt x="2604" y="186"/>
                      <a:pt x="2604" y="186"/>
                      <a:pt x="2604" y="186"/>
                    </a:cubicBezTo>
                    <a:lnTo>
                      <a:pt x="2604" y="155"/>
                    </a:lnTo>
                    <a:cubicBezTo>
                      <a:pt x="2634" y="124"/>
                      <a:pt x="2634" y="124"/>
                      <a:pt x="2665" y="93"/>
                    </a:cubicBezTo>
                    <a:lnTo>
                      <a:pt x="2665" y="93"/>
                    </a:lnTo>
                    <a:lnTo>
                      <a:pt x="2634" y="93"/>
                    </a:lnTo>
                    <a:cubicBezTo>
                      <a:pt x="2634" y="93"/>
                      <a:pt x="2634" y="124"/>
                      <a:pt x="2604" y="124"/>
                    </a:cubicBezTo>
                    <a:cubicBezTo>
                      <a:pt x="2573" y="124"/>
                      <a:pt x="2541" y="124"/>
                      <a:pt x="2541" y="124"/>
                    </a:cubicBezTo>
                    <a:cubicBezTo>
                      <a:pt x="2510" y="124"/>
                      <a:pt x="2510" y="124"/>
                      <a:pt x="2510" y="124"/>
                    </a:cubicBezTo>
                    <a:lnTo>
                      <a:pt x="2480" y="124"/>
                    </a:lnTo>
                    <a:lnTo>
                      <a:pt x="2480" y="124"/>
                    </a:lnTo>
                    <a:cubicBezTo>
                      <a:pt x="2449" y="124"/>
                      <a:pt x="2449" y="124"/>
                      <a:pt x="2417" y="124"/>
                    </a:cubicBezTo>
                    <a:lnTo>
                      <a:pt x="2386" y="124"/>
                    </a:lnTo>
                    <a:cubicBezTo>
                      <a:pt x="2356" y="124"/>
                      <a:pt x="2356" y="124"/>
                      <a:pt x="2325" y="124"/>
                    </a:cubicBezTo>
                    <a:cubicBezTo>
                      <a:pt x="2325" y="124"/>
                      <a:pt x="2293" y="124"/>
                      <a:pt x="2262" y="124"/>
                    </a:cubicBezTo>
                    <a:cubicBezTo>
                      <a:pt x="2232" y="124"/>
                      <a:pt x="2232" y="124"/>
                      <a:pt x="2201" y="124"/>
                    </a:cubicBezTo>
                    <a:lnTo>
                      <a:pt x="2169" y="124"/>
                    </a:lnTo>
                    <a:cubicBezTo>
                      <a:pt x="2138" y="124"/>
                      <a:pt x="2138" y="93"/>
                      <a:pt x="2138" y="93"/>
                    </a:cubicBezTo>
                    <a:lnTo>
                      <a:pt x="2138" y="93"/>
                    </a:lnTo>
                    <a:cubicBezTo>
                      <a:pt x="2138" y="62"/>
                      <a:pt x="2138" y="62"/>
                      <a:pt x="2169" y="31"/>
                    </a:cubicBezTo>
                    <a:lnTo>
                      <a:pt x="2201" y="31"/>
                    </a:lnTo>
                    <a:lnTo>
                      <a:pt x="2201" y="31"/>
                    </a:lnTo>
                    <a:cubicBezTo>
                      <a:pt x="2262" y="31"/>
                      <a:pt x="2293" y="31"/>
                      <a:pt x="2325" y="31"/>
                    </a:cubicBezTo>
                    <a:cubicBezTo>
                      <a:pt x="2356" y="31"/>
                      <a:pt x="2356" y="31"/>
                      <a:pt x="2356" y="31"/>
                    </a:cubicBezTo>
                    <a:cubicBezTo>
                      <a:pt x="2386" y="31"/>
                      <a:pt x="2417" y="31"/>
                      <a:pt x="2417" y="31"/>
                    </a:cubicBezTo>
                    <a:cubicBezTo>
                      <a:pt x="2449" y="31"/>
                      <a:pt x="2449" y="31"/>
                      <a:pt x="2480" y="31"/>
                    </a:cubicBezTo>
                    <a:lnTo>
                      <a:pt x="2480" y="31"/>
                    </a:lnTo>
                    <a:lnTo>
                      <a:pt x="2480" y="31"/>
                    </a:lnTo>
                    <a:lnTo>
                      <a:pt x="2510" y="31"/>
                    </a:lnTo>
                    <a:cubicBezTo>
                      <a:pt x="2510" y="31"/>
                      <a:pt x="2510" y="31"/>
                      <a:pt x="2541" y="31"/>
                    </a:cubicBezTo>
                    <a:lnTo>
                      <a:pt x="2510" y="0"/>
                    </a:lnTo>
                    <a:cubicBezTo>
                      <a:pt x="2510" y="0"/>
                      <a:pt x="2510" y="0"/>
                      <a:pt x="2480" y="0"/>
                    </a:cubicBezTo>
                    <a:cubicBezTo>
                      <a:pt x="2449" y="0"/>
                      <a:pt x="2449" y="0"/>
                      <a:pt x="2417" y="0"/>
                    </a:cubicBezTo>
                    <a:cubicBezTo>
                      <a:pt x="2386" y="0"/>
                      <a:pt x="2356" y="0"/>
                      <a:pt x="2325" y="0"/>
                    </a:cubicBezTo>
                    <a:lnTo>
                      <a:pt x="2293" y="0"/>
                    </a:lnTo>
                    <a:cubicBezTo>
                      <a:pt x="2262" y="0"/>
                      <a:pt x="2262" y="0"/>
                      <a:pt x="2262" y="0"/>
                    </a:cubicBezTo>
                    <a:lnTo>
                      <a:pt x="2232" y="0"/>
                    </a:lnTo>
                    <a:lnTo>
                      <a:pt x="2201" y="0"/>
                    </a:lnTo>
                    <a:cubicBezTo>
                      <a:pt x="2169" y="0"/>
                      <a:pt x="2169" y="0"/>
                      <a:pt x="2169" y="0"/>
                    </a:cubicBezTo>
                    <a:cubicBezTo>
                      <a:pt x="2138" y="0"/>
                      <a:pt x="2108" y="0"/>
                      <a:pt x="2076" y="0"/>
                    </a:cubicBezTo>
                    <a:cubicBezTo>
                      <a:pt x="2076" y="0"/>
                      <a:pt x="2076" y="0"/>
                      <a:pt x="2045" y="0"/>
                    </a:cubicBezTo>
                    <a:cubicBezTo>
                      <a:pt x="2014" y="0"/>
                      <a:pt x="2014" y="0"/>
                      <a:pt x="1984" y="0"/>
                    </a:cubicBezTo>
                    <a:cubicBezTo>
                      <a:pt x="1953" y="0"/>
                      <a:pt x="1953" y="0"/>
                      <a:pt x="1953" y="0"/>
                    </a:cubicBezTo>
                    <a:cubicBezTo>
                      <a:pt x="1921" y="0"/>
                      <a:pt x="1921" y="0"/>
                      <a:pt x="1890" y="0"/>
                    </a:cubicBezTo>
                    <a:lnTo>
                      <a:pt x="1890" y="0"/>
                    </a:lnTo>
                    <a:cubicBezTo>
                      <a:pt x="1890" y="0"/>
                      <a:pt x="1890" y="0"/>
                      <a:pt x="1860" y="0"/>
                    </a:cubicBezTo>
                    <a:cubicBezTo>
                      <a:pt x="1860" y="0"/>
                      <a:pt x="1860" y="0"/>
                      <a:pt x="1829" y="0"/>
                    </a:cubicBezTo>
                    <a:lnTo>
                      <a:pt x="1829" y="31"/>
                    </a:lnTo>
                    <a:cubicBezTo>
                      <a:pt x="1829" y="62"/>
                      <a:pt x="1829" y="62"/>
                      <a:pt x="1797" y="62"/>
                    </a:cubicBezTo>
                    <a:lnTo>
                      <a:pt x="1797" y="62"/>
                    </a:lnTo>
                    <a:cubicBezTo>
                      <a:pt x="1797" y="62"/>
                      <a:pt x="1736" y="31"/>
                      <a:pt x="1673" y="31"/>
                    </a:cubicBezTo>
                    <a:lnTo>
                      <a:pt x="1642" y="31"/>
                    </a:lnTo>
                    <a:cubicBezTo>
                      <a:pt x="1642" y="31"/>
                      <a:pt x="1642" y="31"/>
                      <a:pt x="1612" y="31"/>
                    </a:cubicBezTo>
                    <a:lnTo>
                      <a:pt x="1612" y="31"/>
                    </a:lnTo>
                    <a:cubicBezTo>
                      <a:pt x="1612" y="31"/>
                      <a:pt x="1612" y="31"/>
                      <a:pt x="1581" y="31"/>
                    </a:cubicBezTo>
                    <a:lnTo>
                      <a:pt x="1549" y="31"/>
                    </a:lnTo>
                    <a:lnTo>
                      <a:pt x="1549" y="31"/>
                    </a:lnTo>
                    <a:cubicBezTo>
                      <a:pt x="1518" y="31"/>
                      <a:pt x="1518" y="31"/>
                      <a:pt x="1518" y="31"/>
                    </a:cubicBezTo>
                    <a:lnTo>
                      <a:pt x="1488" y="31"/>
                    </a:lnTo>
                    <a:cubicBezTo>
                      <a:pt x="1488" y="31"/>
                      <a:pt x="1518" y="31"/>
                      <a:pt x="1518" y="62"/>
                    </a:cubicBezTo>
                    <a:cubicBezTo>
                      <a:pt x="1518" y="93"/>
                      <a:pt x="1488" y="93"/>
                      <a:pt x="1488" y="93"/>
                    </a:cubicBezTo>
                    <a:cubicBezTo>
                      <a:pt x="1488" y="124"/>
                      <a:pt x="1488" y="124"/>
                      <a:pt x="1488" y="124"/>
                    </a:cubicBezTo>
                    <a:cubicBezTo>
                      <a:pt x="1457" y="124"/>
                      <a:pt x="1457" y="124"/>
                      <a:pt x="1457" y="124"/>
                    </a:cubicBezTo>
                    <a:cubicBezTo>
                      <a:pt x="1457" y="124"/>
                      <a:pt x="1394" y="93"/>
                      <a:pt x="1333" y="93"/>
                    </a:cubicBezTo>
                    <a:cubicBezTo>
                      <a:pt x="1301" y="93"/>
                      <a:pt x="1301" y="93"/>
                      <a:pt x="1271" y="62"/>
                    </a:cubicBezTo>
                    <a:cubicBezTo>
                      <a:pt x="1271" y="62"/>
                      <a:pt x="1271" y="62"/>
                      <a:pt x="1240" y="62"/>
                    </a:cubicBezTo>
                    <a:cubicBezTo>
                      <a:pt x="1240" y="62"/>
                      <a:pt x="1240" y="62"/>
                      <a:pt x="1208" y="62"/>
                    </a:cubicBezTo>
                    <a:cubicBezTo>
                      <a:pt x="1240" y="62"/>
                      <a:pt x="1240" y="93"/>
                      <a:pt x="1240" y="93"/>
                    </a:cubicBezTo>
                    <a:cubicBezTo>
                      <a:pt x="1208" y="124"/>
                      <a:pt x="1177" y="124"/>
                      <a:pt x="1177" y="124"/>
                    </a:cubicBezTo>
                    <a:cubicBezTo>
                      <a:pt x="1147" y="124"/>
                      <a:pt x="1116" y="93"/>
                      <a:pt x="1116" y="93"/>
                    </a:cubicBezTo>
                    <a:lnTo>
                      <a:pt x="1085" y="93"/>
                    </a:lnTo>
                    <a:lnTo>
                      <a:pt x="1053" y="93"/>
                    </a:lnTo>
                    <a:lnTo>
                      <a:pt x="1053" y="93"/>
                    </a:lnTo>
                    <a:cubicBezTo>
                      <a:pt x="1023" y="93"/>
                      <a:pt x="1023" y="124"/>
                      <a:pt x="992" y="124"/>
                    </a:cubicBezTo>
                    <a:lnTo>
                      <a:pt x="961" y="124"/>
                    </a:lnTo>
                    <a:cubicBezTo>
                      <a:pt x="929" y="93"/>
                      <a:pt x="929" y="93"/>
                      <a:pt x="929" y="62"/>
                    </a:cubicBezTo>
                    <a:lnTo>
                      <a:pt x="929" y="62"/>
                    </a:lnTo>
                    <a:lnTo>
                      <a:pt x="929" y="62"/>
                    </a:lnTo>
                    <a:cubicBezTo>
                      <a:pt x="899" y="93"/>
                      <a:pt x="837" y="93"/>
                      <a:pt x="805" y="93"/>
                    </a:cubicBezTo>
                    <a:cubicBezTo>
                      <a:pt x="775" y="93"/>
                      <a:pt x="775" y="93"/>
                      <a:pt x="744" y="93"/>
                    </a:cubicBezTo>
                    <a:lnTo>
                      <a:pt x="713" y="93"/>
                    </a:lnTo>
                    <a:lnTo>
                      <a:pt x="681" y="93"/>
                    </a:lnTo>
                    <a:cubicBezTo>
                      <a:pt x="651" y="93"/>
                      <a:pt x="651" y="93"/>
                      <a:pt x="651" y="93"/>
                    </a:cubicBezTo>
                    <a:cubicBezTo>
                      <a:pt x="651" y="93"/>
                      <a:pt x="620" y="93"/>
                      <a:pt x="620" y="124"/>
                    </a:cubicBezTo>
                    <a:lnTo>
                      <a:pt x="620" y="124"/>
                    </a:lnTo>
                    <a:cubicBezTo>
                      <a:pt x="620" y="124"/>
                      <a:pt x="620" y="155"/>
                      <a:pt x="589" y="155"/>
                    </a:cubicBezTo>
                    <a:cubicBezTo>
                      <a:pt x="589" y="155"/>
                      <a:pt x="589" y="155"/>
                      <a:pt x="557" y="155"/>
                    </a:cubicBezTo>
                    <a:lnTo>
                      <a:pt x="557" y="155"/>
                    </a:lnTo>
                    <a:lnTo>
                      <a:pt x="527" y="155"/>
                    </a:lnTo>
                    <a:cubicBezTo>
                      <a:pt x="496" y="155"/>
                      <a:pt x="496" y="155"/>
                      <a:pt x="465" y="155"/>
                    </a:cubicBezTo>
                    <a:lnTo>
                      <a:pt x="465" y="155"/>
                    </a:lnTo>
                    <a:cubicBezTo>
                      <a:pt x="433" y="155"/>
                      <a:pt x="433" y="155"/>
                      <a:pt x="433" y="155"/>
                    </a:cubicBezTo>
                    <a:cubicBezTo>
                      <a:pt x="465" y="155"/>
                      <a:pt x="465" y="155"/>
                      <a:pt x="465" y="155"/>
                    </a:cubicBezTo>
                    <a:cubicBezTo>
                      <a:pt x="465" y="155"/>
                      <a:pt x="465" y="155"/>
                      <a:pt x="433" y="155"/>
                    </a:cubicBezTo>
                    <a:cubicBezTo>
                      <a:pt x="465" y="186"/>
                      <a:pt x="465" y="186"/>
                      <a:pt x="465" y="186"/>
                    </a:cubicBezTo>
                    <a:cubicBezTo>
                      <a:pt x="465" y="186"/>
                      <a:pt x="465" y="217"/>
                      <a:pt x="433" y="217"/>
                    </a:cubicBezTo>
                    <a:lnTo>
                      <a:pt x="433" y="217"/>
                    </a:lnTo>
                    <a:cubicBezTo>
                      <a:pt x="433" y="248"/>
                      <a:pt x="403" y="248"/>
                      <a:pt x="403" y="248"/>
                    </a:cubicBezTo>
                    <a:cubicBezTo>
                      <a:pt x="372" y="279"/>
                      <a:pt x="341" y="279"/>
                      <a:pt x="309" y="279"/>
                    </a:cubicBezTo>
                    <a:lnTo>
                      <a:pt x="309" y="279"/>
                    </a:lnTo>
                    <a:cubicBezTo>
                      <a:pt x="309" y="279"/>
                      <a:pt x="309" y="279"/>
                      <a:pt x="279" y="279"/>
                    </a:cubicBezTo>
                    <a:cubicBezTo>
                      <a:pt x="279" y="279"/>
                      <a:pt x="248" y="279"/>
                      <a:pt x="217" y="279"/>
                    </a:cubicBezTo>
                    <a:cubicBezTo>
                      <a:pt x="185" y="279"/>
                      <a:pt x="185" y="279"/>
                      <a:pt x="185" y="279"/>
                    </a:cubicBezTo>
                    <a:cubicBezTo>
                      <a:pt x="155" y="310"/>
                      <a:pt x="155" y="310"/>
                      <a:pt x="124" y="310"/>
                    </a:cubicBezTo>
                    <a:lnTo>
                      <a:pt x="124" y="310"/>
                    </a:lnTo>
                    <a:cubicBezTo>
                      <a:pt x="124" y="310"/>
                      <a:pt x="124" y="310"/>
                      <a:pt x="93" y="310"/>
                    </a:cubicBezTo>
                    <a:lnTo>
                      <a:pt x="93" y="310"/>
                    </a:lnTo>
                    <a:cubicBezTo>
                      <a:pt x="61" y="310"/>
                      <a:pt x="61" y="310"/>
                      <a:pt x="61" y="310"/>
                    </a:cubicBezTo>
                    <a:lnTo>
                      <a:pt x="31" y="310"/>
                    </a:lnTo>
                    <a:lnTo>
                      <a:pt x="0" y="310"/>
                    </a:lnTo>
                    <a:cubicBezTo>
                      <a:pt x="0" y="310"/>
                      <a:pt x="31" y="310"/>
                      <a:pt x="61" y="310"/>
                    </a:cubicBezTo>
                    <a:cubicBezTo>
                      <a:pt x="93" y="310"/>
                      <a:pt x="93" y="310"/>
                      <a:pt x="124" y="341"/>
                    </a:cubicBezTo>
                    <a:lnTo>
                      <a:pt x="124" y="341"/>
                    </a:lnTo>
                    <a:lnTo>
                      <a:pt x="124" y="341"/>
                    </a:lnTo>
                    <a:cubicBezTo>
                      <a:pt x="155" y="341"/>
                      <a:pt x="155" y="341"/>
                      <a:pt x="185" y="341"/>
                    </a:cubicBezTo>
                    <a:cubicBezTo>
                      <a:pt x="185" y="341"/>
                      <a:pt x="185" y="341"/>
                      <a:pt x="217" y="341"/>
                    </a:cubicBezTo>
                    <a:lnTo>
                      <a:pt x="217" y="341"/>
                    </a:lnTo>
                    <a:cubicBezTo>
                      <a:pt x="248" y="341"/>
                      <a:pt x="248" y="341"/>
                      <a:pt x="279" y="341"/>
                    </a:cubicBezTo>
                    <a:lnTo>
                      <a:pt x="279" y="341"/>
                    </a:lnTo>
                    <a:lnTo>
                      <a:pt x="279" y="341"/>
                    </a:lnTo>
                    <a:cubicBezTo>
                      <a:pt x="309" y="341"/>
                      <a:pt x="309" y="372"/>
                      <a:pt x="309" y="372"/>
                    </a:cubicBezTo>
                    <a:cubicBezTo>
                      <a:pt x="309" y="403"/>
                      <a:pt x="279" y="403"/>
                      <a:pt x="279" y="403"/>
                    </a:cubicBezTo>
                    <a:lnTo>
                      <a:pt x="279" y="403"/>
                    </a:lnTo>
                    <a:cubicBezTo>
                      <a:pt x="248" y="403"/>
                      <a:pt x="185" y="403"/>
                      <a:pt x="155" y="403"/>
                    </a:cubicBezTo>
                    <a:cubicBezTo>
                      <a:pt x="155" y="403"/>
                      <a:pt x="155" y="403"/>
                      <a:pt x="155" y="434"/>
                    </a:cubicBezTo>
                    <a:lnTo>
                      <a:pt x="155" y="434"/>
                    </a:lnTo>
                    <a:cubicBezTo>
                      <a:pt x="185" y="434"/>
                      <a:pt x="185" y="434"/>
                      <a:pt x="217" y="403"/>
                    </a:cubicBezTo>
                    <a:lnTo>
                      <a:pt x="217" y="403"/>
                    </a:lnTo>
                    <a:lnTo>
                      <a:pt x="248" y="403"/>
                    </a:lnTo>
                    <a:cubicBezTo>
                      <a:pt x="248" y="403"/>
                      <a:pt x="248" y="403"/>
                      <a:pt x="248" y="434"/>
                    </a:cubicBezTo>
                    <a:cubicBezTo>
                      <a:pt x="248" y="434"/>
                      <a:pt x="248" y="434"/>
                      <a:pt x="279" y="434"/>
                    </a:cubicBezTo>
                    <a:lnTo>
                      <a:pt x="279" y="403"/>
                    </a:lnTo>
                    <a:cubicBezTo>
                      <a:pt x="309" y="403"/>
                      <a:pt x="309" y="403"/>
                      <a:pt x="309" y="403"/>
                    </a:cubicBezTo>
                    <a:cubicBezTo>
                      <a:pt x="341" y="403"/>
                      <a:pt x="341" y="434"/>
                      <a:pt x="341" y="434"/>
                    </a:cubicBezTo>
                    <a:lnTo>
                      <a:pt x="341" y="434"/>
                    </a:lnTo>
                    <a:cubicBezTo>
                      <a:pt x="341" y="434"/>
                      <a:pt x="341" y="434"/>
                      <a:pt x="372" y="434"/>
                    </a:cubicBezTo>
                    <a:cubicBezTo>
                      <a:pt x="403" y="403"/>
                      <a:pt x="403" y="403"/>
                      <a:pt x="433" y="403"/>
                    </a:cubicBezTo>
                    <a:cubicBezTo>
                      <a:pt x="465" y="403"/>
                      <a:pt x="465" y="403"/>
                      <a:pt x="496" y="403"/>
                    </a:cubicBezTo>
                    <a:cubicBezTo>
                      <a:pt x="527" y="434"/>
                      <a:pt x="589" y="434"/>
                      <a:pt x="651" y="434"/>
                    </a:cubicBezTo>
                    <a:lnTo>
                      <a:pt x="651" y="434"/>
                    </a:lnTo>
                    <a:cubicBezTo>
                      <a:pt x="681" y="434"/>
                      <a:pt x="681" y="434"/>
                      <a:pt x="681" y="434"/>
                    </a:cubicBezTo>
                    <a:lnTo>
                      <a:pt x="681" y="434"/>
                    </a:lnTo>
                    <a:cubicBezTo>
                      <a:pt x="681" y="434"/>
                      <a:pt x="681" y="434"/>
                      <a:pt x="713" y="434"/>
                    </a:cubicBezTo>
                    <a:cubicBezTo>
                      <a:pt x="713" y="434"/>
                      <a:pt x="713" y="434"/>
                      <a:pt x="744" y="465"/>
                    </a:cubicBezTo>
                    <a:cubicBezTo>
                      <a:pt x="744" y="465"/>
                      <a:pt x="744" y="465"/>
                      <a:pt x="744" y="496"/>
                    </a:cubicBezTo>
                    <a:lnTo>
                      <a:pt x="744" y="496"/>
                    </a:lnTo>
                    <a:cubicBezTo>
                      <a:pt x="744" y="496"/>
                      <a:pt x="775" y="496"/>
                      <a:pt x="805" y="496"/>
                    </a:cubicBezTo>
                    <a:cubicBezTo>
                      <a:pt x="805" y="527"/>
                      <a:pt x="837" y="527"/>
                      <a:pt x="837" y="558"/>
                    </a:cubicBezTo>
                    <a:lnTo>
                      <a:pt x="837" y="558"/>
                    </a:lnTo>
                    <a:lnTo>
                      <a:pt x="868" y="558"/>
                    </a:lnTo>
                    <a:lnTo>
                      <a:pt x="868" y="589"/>
                    </a:lnTo>
                    <a:lnTo>
                      <a:pt x="868" y="589"/>
                    </a:lnTo>
                    <a:lnTo>
                      <a:pt x="868" y="589"/>
                    </a:lnTo>
                    <a:cubicBezTo>
                      <a:pt x="899" y="589"/>
                      <a:pt x="899" y="589"/>
                      <a:pt x="899" y="589"/>
                    </a:cubicBezTo>
                    <a:cubicBezTo>
                      <a:pt x="899" y="620"/>
                      <a:pt x="899" y="620"/>
                      <a:pt x="899" y="620"/>
                    </a:cubicBezTo>
                    <a:cubicBezTo>
                      <a:pt x="929" y="620"/>
                      <a:pt x="929" y="651"/>
                      <a:pt x="929" y="651"/>
                    </a:cubicBezTo>
                    <a:lnTo>
                      <a:pt x="929" y="682"/>
                    </a:lnTo>
                    <a:cubicBezTo>
                      <a:pt x="992" y="713"/>
                      <a:pt x="992" y="713"/>
                      <a:pt x="992" y="713"/>
                    </a:cubicBezTo>
                    <a:cubicBezTo>
                      <a:pt x="899" y="744"/>
                      <a:pt x="899" y="744"/>
                      <a:pt x="899" y="744"/>
                    </a:cubicBezTo>
                    <a:lnTo>
                      <a:pt x="899" y="744"/>
                    </a:lnTo>
                    <a:lnTo>
                      <a:pt x="899" y="744"/>
                    </a:lnTo>
                    <a:lnTo>
                      <a:pt x="929" y="744"/>
                    </a:lnTo>
                    <a:lnTo>
                      <a:pt x="929" y="744"/>
                    </a:lnTo>
                    <a:lnTo>
                      <a:pt x="961" y="744"/>
                    </a:lnTo>
                    <a:lnTo>
                      <a:pt x="961" y="744"/>
                    </a:lnTo>
                    <a:lnTo>
                      <a:pt x="961" y="713"/>
                    </a:lnTo>
                    <a:cubicBezTo>
                      <a:pt x="992" y="713"/>
                      <a:pt x="992" y="713"/>
                      <a:pt x="1023" y="713"/>
                    </a:cubicBezTo>
                    <a:cubicBezTo>
                      <a:pt x="1023" y="713"/>
                      <a:pt x="1023" y="713"/>
                      <a:pt x="1053" y="713"/>
                    </a:cubicBezTo>
                    <a:cubicBezTo>
                      <a:pt x="1053" y="744"/>
                      <a:pt x="1116" y="744"/>
                      <a:pt x="1147" y="775"/>
                    </a:cubicBezTo>
                    <a:cubicBezTo>
                      <a:pt x="1147" y="775"/>
                      <a:pt x="1177" y="775"/>
                      <a:pt x="1177" y="806"/>
                    </a:cubicBezTo>
                    <a:lnTo>
                      <a:pt x="1177" y="806"/>
                    </a:lnTo>
                    <a:lnTo>
                      <a:pt x="1177" y="806"/>
                    </a:lnTo>
                    <a:cubicBezTo>
                      <a:pt x="1177" y="806"/>
                      <a:pt x="1177" y="806"/>
                      <a:pt x="1177" y="837"/>
                    </a:cubicBezTo>
                    <a:cubicBezTo>
                      <a:pt x="1208" y="837"/>
                      <a:pt x="1177" y="868"/>
                      <a:pt x="1177" y="868"/>
                    </a:cubicBezTo>
                    <a:cubicBezTo>
                      <a:pt x="1177" y="868"/>
                      <a:pt x="1177" y="868"/>
                      <a:pt x="1177" y="899"/>
                    </a:cubicBezTo>
                    <a:cubicBezTo>
                      <a:pt x="1177" y="899"/>
                      <a:pt x="1177" y="899"/>
                      <a:pt x="1147" y="930"/>
                    </a:cubicBezTo>
                    <a:lnTo>
                      <a:pt x="1147" y="930"/>
                    </a:lnTo>
                    <a:cubicBezTo>
                      <a:pt x="1147" y="930"/>
                      <a:pt x="1116" y="961"/>
                      <a:pt x="1085" y="961"/>
                    </a:cubicBezTo>
                    <a:lnTo>
                      <a:pt x="1085" y="961"/>
                    </a:lnTo>
                    <a:cubicBezTo>
                      <a:pt x="1053" y="961"/>
                      <a:pt x="1023" y="961"/>
                      <a:pt x="1023" y="961"/>
                    </a:cubicBezTo>
                    <a:cubicBezTo>
                      <a:pt x="1023" y="992"/>
                      <a:pt x="1023" y="992"/>
                      <a:pt x="1023" y="992"/>
                    </a:cubicBezTo>
                    <a:cubicBezTo>
                      <a:pt x="1023" y="992"/>
                      <a:pt x="1023" y="1023"/>
                      <a:pt x="992" y="1023"/>
                    </a:cubicBezTo>
                    <a:lnTo>
                      <a:pt x="992" y="1023"/>
                    </a:lnTo>
                    <a:lnTo>
                      <a:pt x="992" y="1023"/>
                    </a:lnTo>
                    <a:lnTo>
                      <a:pt x="992" y="1054"/>
                    </a:lnTo>
                    <a:cubicBezTo>
                      <a:pt x="992" y="1085"/>
                      <a:pt x="1023" y="1085"/>
                      <a:pt x="1023" y="1085"/>
                    </a:cubicBezTo>
                    <a:cubicBezTo>
                      <a:pt x="1053" y="1116"/>
                      <a:pt x="1053" y="1116"/>
                      <a:pt x="1085" y="1147"/>
                    </a:cubicBezTo>
                    <a:lnTo>
                      <a:pt x="1085" y="1147"/>
                    </a:lnTo>
                    <a:lnTo>
                      <a:pt x="1085" y="1178"/>
                    </a:lnTo>
                    <a:cubicBezTo>
                      <a:pt x="1116" y="1147"/>
                      <a:pt x="1116" y="1116"/>
                      <a:pt x="1116" y="1116"/>
                    </a:cubicBezTo>
                    <a:cubicBezTo>
                      <a:pt x="1147" y="1116"/>
                      <a:pt x="1147" y="1147"/>
                      <a:pt x="1147" y="1147"/>
                    </a:cubicBezTo>
                    <a:cubicBezTo>
                      <a:pt x="1147" y="1147"/>
                      <a:pt x="1147" y="1147"/>
                      <a:pt x="1177" y="1147"/>
                    </a:cubicBezTo>
                    <a:lnTo>
                      <a:pt x="1177" y="1147"/>
                    </a:lnTo>
                    <a:cubicBezTo>
                      <a:pt x="1208" y="1178"/>
                      <a:pt x="1208" y="1178"/>
                      <a:pt x="1208" y="1178"/>
                    </a:cubicBezTo>
                    <a:cubicBezTo>
                      <a:pt x="1208" y="1209"/>
                      <a:pt x="1208" y="1209"/>
                      <a:pt x="1208" y="1209"/>
                    </a:cubicBezTo>
                    <a:cubicBezTo>
                      <a:pt x="1177" y="1209"/>
                      <a:pt x="1177" y="1209"/>
                      <a:pt x="1177" y="1209"/>
                    </a:cubicBezTo>
                    <a:cubicBezTo>
                      <a:pt x="1177" y="1240"/>
                      <a:pt x="1177" y="1240"/>
                      <a:pt x="1177" y="1270"/>
                    </a:cubicBezTo>
                    <a:lnTo>
                      <a:pt x="1177" y="1270"/>
                    </a:lnTo>
                    <a:cubicBezTo>
                      <a:pt x="1177" y="1302"/>
                      <a:pt x="1208" y="1333"/>
                      <a:pt x="1208" y="1333"/>
                    </a:cubicBezTo>
                    <a:cubicBezTo>
                      <a:pt x="1208" y="1333"/>
                      <a:pt x="1208" y="1333"/>
                      <a:pt x="1240" y="1333"/>
                    </a:cubicBezTo>
                    <a:lnTo>
                      <a:pt x="1240" y="1364"/>
                    </a:lnTo>
                    <a:lnTo>
                      <a:pt x="1240" y="1364"/>
                    </a:lnTo>
                    <a:lnTo>
                      <a:pt x="1271" y="1364"/>
                    </a:lnTo>
                    <a:cubicBezTo>
                      <a:pt x="1271" y="1364"/>
                      <a:pt x="1271" y="1364"/>
                      <a:pt x="1301" y="1394"/>
                    </a:cubicBezTo>
                    <a:lnTo>
                      <a:pt x="1301" y="1394"/>
                    </a:lnTo>
                    <a:cubicBezTo>
                      <a:pt x="1301" y="1394"/>
                      <a:pt x="1301" y="1394"/>
                      <a:pt x="1301" y="1426"/>
                    </a:cubicBezTo>
                    <a:lnTo>
                      <a:pt x="1333" y="1426"/>
                    </a:lnTo>
                    <a:lnTo>
                      <a:pt x="1333" y="1426"/>
                    </a:lnTo>
                    <a:cubicBezTo>
                      <a:pt x="1333" y="1394"/>
                      <a:pt x="1333" y="1394"/>
                      <a:pt x="1364" y="1394"/>
                    </a:cubicBezTo>
                    <a:lnTo>
                      <a:pt x="1364" y="1394"/>
                    </a:lnTo>
                    <a:lnTo>
                      <a:pt x="1364" y="1394"/>
                    </a:lnTo>
                    <a:lnTo>
                      <a:pt x="1364" y="1394"/>
                    </a:lnTo>
                    <a:cubicBezTo>
                      <a:pt x="1364" y="1394"/>
                      <a:pt x="1364" y="1394"/>
                      <a:pt x="1394" y="1394"/>
                    </a:cubicBezTo>
                    <a:lnTo>
                      <a:pt x="1394" y="1394"/>
                    </a:lnTo>
                    <a:lnTo>
                      <a:pt x="1425" y="1394"/>
                    </a:lnTo>
                    <a:cubicBezTo>
                      <a:pt x="1457" y="1394"/>
                      <a:pt x="1457" y="1394"/>
                      <a:pt x="1457" y="1394"/>
                    </a:cubicBezTo>
                    <a:cubicBezTo>
                      <a:pt x="1457" y="1394"/>
                      <a:pt x="1488" y="1394"/>
                      <a:pt x="1488" y="1426"/>
                    </a:cubicBezTo>
                    <a:cubicBezTo>
                      <a:pt x="1488" y="1426"/>
                      <a:pt x="1457" y="1426"/>
                      <a:pt x="1457" y="1457"/>
                    </a:cubicBezTo>
                    <a:lnTo>
                      <a:pt x="1457" y="1457"/>
                    </a:lnTo>
                    <a:cubicBezTo>
                      <a:pt x="1488" y="1457"/>
                      <a:pt x="1488" y="1457"/>
                      <a:pt x="1488" y="1457"/>
                    </a:cubicBezTo>
                    <a:cubicBezTo>
                      <a:pt x="1518" y="1457"/>
                      <a:pt x="1518" y="1457"/>
                      <a:pt x="1518" y="1457"/>
                    </a:cubicBezTo>
                    <a:cubicBezTo>
                      <a:pt x="1518" y="1457"/>
                      <a:pt x="1518" y="1457"/>
                      <a:pt x="1549" y="1457"/>
                    </a:cubicBezTo>
                    <a:lnTo>
                      <a:pt x="1549" y="1457"/>
                    </a:lnTo>
                    <a:lnTo>
                      <a:pt x="1549" y="1457"/>
                    </a:lnTo>
                    <a:cubicBezTo>
                      <a:pt x="1549" y="1426"/>
                      <a:pt x="1549" y="1426"/>
                      <a:pt x="1581" y="1426"/>
                    </a:cubicBezTo>
                    <a:lnTo>
                      <a:pt x="1581" y="1426"/>
                    </a:lnTo>
                    <a:cubicBezTo>
                      <a:pt x="1581" y="1394"/>
                      <a:pt x="1581" y="1394"/>
                      <a:pt x="1581" y="1394"/>
                    </a:cubicBezTo>
                    <a:cubicBezTo>
                      <a:pt x="1581" y="1394"/>
                      <a:pt x="1581" y="1394"/>
                      <a:pt x="1581" y="1364"/>
                    </a:cubicBezTo>
                    <a:cubicBezTo>
                      <a:pt x="1581" y="1364"/>
                      <a:pt x="1549" y="1364"/>
                      <a:pt x="1549" y="1333"/>
                    </a:cubicBezTo>
                    <a:lnTo>
                      <a:pt x="1549" y="1333"/>
                    </a:lnTo>
                    <a:cubicBezTo>
                      <a:pt x="1549" y="1333"/>
                      <a:pt x="1549" y="1333"/>
                      <a:pt x="1549" y="1302"/>
                    </a:cubicBezTo>
                    <a:lnTo>
                      <a:pt x="1581" y="1270"/>
                    </a:lnTo>
                    <a:cubicBezTo>
                      <a:pt x="1581" y="1270"/>
                      <a:pt x="1581" y="1270"/>
                      <a:pt x="1612" y="1270"/>
                    </a:cubicBezTo>
                    <a:cubicBezTo>
                      <a:pt x="1612" y="1270"/>
                      <a:pt x="1612" y="1270"/>
                      <a:pt x="1612" y="1240"/>
                    </a:cubicBezTo>
                    <a:lnTo>
                      <a:pt x="1642" y="1240"/>
                    </a:lnTo>
                    <a:lnTo>
                      <a:pt x="1642" y="1240"/>
                    </a:lnTo>
                    <a:cubicBezTo>
                      <a:pt x="1673" y="1240"/>
                      <a:pt x="1673" y="1240"/>
                      <a:pt x="1673" y="1240"/>
                    </a:cubicBezTo>
                    <a:cubicBezTo>
                      <a:pt x="1581" y="1178"/>
                      <a:pt x="1581" y="1178"/>
                      <a:pt x="1581" y="1178"/>
                    </a:cubicBezTo>
                    <a:cubicBezTo>
                      <a:pt x="1673" y="1178"/>
                      <a:pt x="1673" y="1178"/>
                      <a:pt x="1673" y="1178"/>
                    </a:cubicBezTo>
                    <a:lnTo>
                      <a:pt x="1673" y="1178"/>
                    </a:lnTo>
                    <a:cubicBezTo>
                      <a:pt x="1673" y="1147"/>
                      <a:pt x="1673" y="1147"/>
                      <a:pt x="1673" y="1116"/>
                    </a:cubicBezTo>
                    <a:cubicBezTo>
                      <a:pt x="1705" y="1116"/>
                      <a:pt x="1705" y="1116"/>
                      <a:pt x="1736" y="1116"/>
                    </a:cubicBezTo>
                    <a:lnTo>
                      <a:pt x="1736" y="1116"/>
                    </a:lnTo>
                    <a:lnTo>
                      <a:pt x="1766" y="1116"/>
                    </a:lnTo>
                    <a:cubicBezTo>
                      <a:pt x="1766" y="1085"/>
                      <a:pt x="1766" y="1085"/>
                      <a:pt x="1797" y="1085"/>
                    </a:cubicBezTo>
                    <a:lnTo>
                      <a:pt x="1797" y="1085"/>
                    </a:lnTo>
                    <a:lnTo>
                      <a:pt x="1829" y="1085"/>
                    </a:lnTo>
                    <a:lnTo>
                      <a:pt x="1829" y="1085"/>
                    </a:lnTo>
                    <a:lnTo>
                      <a:pt x="1860" y="1085"/>
                    </a:lnTo>
                    <a:lnTo>
                      <a:pt x="1890" y="1085"/>
                    </a:lnTo>
                    <a:lnTo>
                      <a:pt x="1921" y="1085"/>
                    </a:lnTo>
                    <a:lnTo>
                      <a:pt x="1953" y="1085"/>
                    </a:lnTo>
                    <a:lnTo>
                      <a:pt x="1984" y="1085"/>
                    </a:lnTo>
                    <a:cubicBezTo>
                      <a:pt x="1984" y="1085"/>
                      <a:pt x="2014" y="1085"/>
                      <a:pt x="2014" y="1054"/>
                    </a:cubicBezTo>
                    <a:cubicBezTo>
                      <a:pt x="2045" y="1054"/>
                      <a:pt x="2045" y="1054"/>
                      <a:pt x="2045" y="1023"/>
                    </a:cubicBezTo>
                    <a:cubicBezTo>
                      <a:pt x="2076" y="1023"/>
                      <a:pt x="2076" y="1023"/>
                      <a:pt x="2076" y="1023"/>
                    </a:cubicBezTo>
                    <a:cubicBezTo>
                      <a:pt x="2076" y="992"/>
                      <a:pt x="2076" y="992"/>
                      <a:pt x="2076" y="992"/>
                    </a:cubicBezTo>
                    <a:cubicBezTo>
                      <a:pt x="2108" y="961"/>
                      <a:pt x="2108" y="961"/>
                      <a:pt x="2138" y="961"/>
                    </a:cubicBezTo>
                    <a:lnTo>
                      <a:pt x="2138" y="930"/>
                    </a:lnTo>
                    <a:lnTo>
                      <a:pt x="2169" y="930"/>
                    </a:lnTo>
                    <a:lnTo>
                      <a:pt x="2169" y="930"/>
                    </a:lnTo>
                    <a:cubicBezTo>
                      <a:pt x="2201" y="930"/>
                      <a:pt x="2201" y="930"/>
                      <a:pt x="2201" y="930"/>
                    </a:cubicBezTo>
                    <a:lnTo>
                      <a:pt x="2201" y="930"/>
                    </a:lnTo>
                    <a:lnTo>
                      <a:pt x="2232" y="930"/>
                    </a:lnTo>
                    <a:cubicBezTo>
                      <a:pt x="2232" y="930"/>
                      <a:pt x="2232" y="930"/>
                      <a:pt x="2262" y="930"/>
                    </a:cubicBezTo>
                    <a:lnTo>
                      <a:pt x="2262" y="930"/>
                    </a:lnTo>
                    <a:lnTo>
                      <a:pt x="2293" y="930"/>
                    </a:lnTo>
                    <a:lnTo>
                      <a:pt x="2293" y="930"/>
                    </a:lnTo>
                    <a:cubicBezTo>
                      <a:pt x="2325" y="930"/>
                      <a:pt x="2325" y="930"/>
                      <a:pt x="2325" y="930"/>
                    </a:cubicBezTo>
                    <a:lnTo>
                      <a:pt x="2325" y="930"/>
                    </a:lnTo>
                    <a:cubicBezTo>
                      <a:pt x="2356" y="930"/>
                      <a:pt x="2356" y="930"/>
                      <a:pt x="2356" y="930"/>
                    </a:cubicBezTo>
                    <a:cubicBezTo>
                      <a:pt x="2356" y="930"/>
                      <a:pt x="2356" y="930"/>
                      <a:pt x="2386" y="930"/>
                    </a:cubicBezTo>
                    <a:cubicBezTo>
                      <a:pt x="2386" y="930"/>
                      <a:pt x="2417" y="930"/>
                      <a:pt x="2449" y="899"/>
                    </a:cubicBezTo>
                    <a:cubicBezTo>
                      <a:pt x="2480" y="899"/>
                      <a:pt x="2510" y="899"/>
                      <a:pt x="2541" y="899"/>
                    </a:cubicBezTo>
                    <a:cubicBezTo>
                      <a:pt x="2541" y="899"/>
                      <a:pt x="2541" y="899"/>
                      <a:pt x="2573" y="868"/>
                    </a:cubicBezTo>
                    <a:lnTo>
                      <a:pt x="2573" y="868"/>
                    </a:lnTo>
                    <a:cubicBezTo>
                      <a:pt x="2573" y="868"/>
                      <a:pt x="2573" y="868"/>
                      <a:pt x="2604" y="86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71" name="Freeform 168"/>
              <p:cNvSpPr>
                <a:spLocks noChangeArrowheads="1"/>
              </p:cNvSpPr>
              <p:nvPr/>
            </p:nvSpPr>
            <p:spPr bwMode="auto">
              <a:xfrm>
                <a:off x="3311525" y="765175"/>
                <a:ext cx="79375" cy="11113"/>
              </a:xfrm>
              <a:custGeom>
                <a:avLst/>
                <a:gdLst>
                  <a:gd name="T0" fmla="*/ 62 w 219"/>
                  <a:gd name="T1" fmla="*/ 31 h 32"/>
                  <a:gd name="T2" fmla="*/ 62 w 219"/>
                  <a:gd name="T3" fmla="*/ 31 h 32"/>
                  <a:gd name="T4" fmla="*/ 94 w 219"/>
                  <a:gd name="T5" fmla="*/ 31 h 32"/>
                  <a:gd name="T6" fmla="*/ 155 w 219"/>
                  <a:gd name="T7" fmla="*/ 31 h 32"/>
                  <a:gd name="T8" fmla="*/ 218 w 219"/>
                  <a:gd name="T9" fmla="*/ 0 h 32"/>
                  <a:gd name="T10" fmla="*/ 218 w 219"/>
                  <a:gd name="T11" fmla="*/ 0 h 32"/>
                  <a:gd name="T12" fmla="*/ 155 w 219"/>
                  <a:gd name="T13" fmla="*/ 0 h 32"/>
                  <a:gd name="T14" fmla="*/ 124 w 219"/>
                  <a:gd name="T15" fmla="*/ 0 h 32"/>
                  <a:gd name="T16" fmla="*/ 94 w 219"/>
                  <a:gd name="T17" fmla="*/ 0 h 32"/>
                  <a:gd name="T18" fmla="*/ 62 w 219"/>
                  <a:gd name="T19" fmla="*/ 0 h 32"/>
                  <a:gd name="T20" fmla="*/ 62 w 219"/>
                  <a:gd name="T21" fmla="*/ 0 h 32"/>
                  <a:gd name="T22" fmla="*/ 0 w 219"/>
                  <a:gd name="T23" fmla="*/ 0 h 32"/>
                  <a:gd name="T24" fmla="*/ 0 w 219"/>
                  <a:gd name="T25" fmla="*/ 0 h 32"/>
                  <a:gd name="T26" fmla="*/ 0 w 219"/>
                  <a:gd name="T27" fmla="*/ 0 h 32"/>
                  <a:gd name="T28" fmla="*/ 0 w 219"/>
                  <a:gd name="T29" fmla="*/ 31 h 32"/>
                  <a:gd name="T30" fmla="*/ 31 w 219"/>
                  <a:gd name="T31" fmla="*/ 31 h 32"/>
                  <a:gd name="T32" fmla="*/ 62 w 219"/>
                  <a:gd name="T33" fmla="*/ 3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19" h="32">
                    <a:moveTo>
                      <a:pt x="62" y="31"/>
                    </a:moveTo>
                    <a:lnTo>
                      <a:pt x="62" y="31"/>
                    </a:lnTo>
                    <a:lnTo>
                      <a:pt x="94" y="31"/>
                    </a:lnTo>
                    <a:cubicBezTo>
                      <a:pt x="124" y="31"/>
                      <a:pt x="124" y="31"/>
                      <a:pt x="155" y="31"/>
                    </a:cubicBezTo>
                    <a:cubicBezTo>
                      <a:pt x="186" y="31"/>
                      <a:pt x="186" y="31"/>
                      <a:pt x="218" y="0"/>
                    </a:cubicBezTo>
                    <a:lnTo>
                      <a:pt x="218" y="0"/>
                    </a:lnTo>
                    <a:cubicBezTo>
                      <a:pt x="186" y="0"/>
                      <a:pt x="186" y="0"/>
                      <a:pt x="155" y="0"/>
                    </a:cubicBezTo>
                    <a:lnTo>
                      <a:pt x="124" y="0"/>
                    </a:lnTo>
                    <a:lnTo>
                      <a:pt x="94" y="0"/>
                    </a:lnTo>
                    <a:cubicBezTo>
                      <a:pt x="94" y="0"/>
                      <a:pt x="94" y="0"/>
                      <a:pt x="62" y="0"/>
                    </a:cubicBezTo>
                    <a:lnTo>
                      <a:pt x="62" y="0"/>
                    </a:lnTo>
                    <a:cubicBezTo>
                      <a:pt x="31" y="0"/>
                      <a:pt x="31" y="0"/>
                      <a:pt x="0" y="0"/>
                    </a:cubicBezTo>
                    <a:lnTo>
                      <a:pt x="0" y="0"/>
                    </a:lnTo>
                    <a:lnTo>
                      <a:pt x="0" y="0"/>
                    </a:lnTo>
                    <a:lnTo>
                      <a:pt x="0" y="31"/>
                    </a:lnTo>
                    <a:cubicBezTo>
                      <a:pt x="0" y="31"/>
                      <a:pt x="0" y="31"/>
                      <a:pt x="31" y="31"/>
                    </a:cubicBezTo>
                    <a:lnTo>
                      <a:pt x="62" y="31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72" name="Freeform 169"/>
              <p:cNvSpPr>
                <a:spLocks noChangeArrowheads="1"/>
              </p:cNvSpPr>
              <p:nvPr/>
            </p:nvSpPr>
            <p:spPr bwMode="auto">
              <a:xfrm>
                <a:off x="3233738" y="1122363"/>
                <a:ext cx="146050" cy="55562"/>
              </a:xfrm>
              <a:custGeom>
                <a:avLst/>
                <a:gdLst>
                  <a:gd name="T0" fmla="*/ 341 w 404"/>
                  <a:gd name="T1" fmla="*/ 93 h 156"/>
                  <a:gd name="T2" fmla="*/ 341 w 404"/>
                  <a:gd name="T3" fmla="*/ 93 h 156"/>
                  <a:gd name="T4" fmla="*/ 372 w 404"/>
                  <a:gd name="T5" fmla="*/ 93 h 156"/>
                  <a:gd name="T6" fmla="*/ 372 w 404"/>
                  <a:gd name="T7" fmla="*/ 93 h 156"/>
                  <a:gd name="T8" fmla="*/ 403 w 404"/>
                  <a:gd name="T9" fmla="*/ 62 h 156"/>
                  <a:gd name="T10" fmla="*/ 403 w 404"/>
                  <a:gd name="T11" fmla="*/ 31 h 156"/>
                  <a:gd name="T12" fmla="*/ 403 w 404"/>
                  <a:gd name="T13" fmla="*/ 0 h 156"/>
                  <a:gd name="T14" fmla="*/ 372 w 404"/>
                  <a:gd name="T15" fmla="*/ 0 h 156"/>
                  <a:gd name="T16" fmla="*/ 341 w 404"/>
                  <a:gd name="T17" fmla="*/ 31 h 156"/>
                  <a:gd name="T18" fmla="*/ 341 w 404"/>
                  <a:gd name="T19" fmla="*/ 31 h 156"/>
                  <a:gd name="T20" fmla="*/ 341 w 404"/>
                  <a:gd name="T21" fmla="*/ 31 h 156"/>
                  <a:gd name="T22" fmla="*/ 311 w 404"/>
                  <a:gd name="T23" fmla="*/ 31 h 156"/>
                  <a:gd name="T24" fmla="*/ 311 w 404"/>
                  <a:gd name="T25" fmla="*/ 0 h 156"/>
                  <a:gd name="T26" fmla="*/ 279 w 404"/>
                  <a:gd name="T27" fmla="*/ 0 h 156"/>
                  <a:gd name="T28" fmla="*/ 279 w 404"/>
                  <a:gd name="T29" fmla="*/ 0 h 156"/>
                  <a:gd name="T30" fmla="*/ 248 w 404"/>
                  <a:gd name="T31" fmla="*/ 31 h 156"/>
                  <a:gd name="T32" fmla="*/ 217 w 404"/>
                  <a:gd name="T33" fmla="*/ 31 h 156"/>
                  <a:gd name="T34" fmla="*/ 187 w 404"/>
                  <a:gd name="T35" fmla="*/ 31 h 156"/>
                  <a:gd name="T36" fmla="*/ 187 w 404"/>
                  <a:gd name="T37" fmla="*/ 62 h 156"/>
                  <a:gd name="T38" fmla="*/ 187 w 404"/>
                  <a:gd name="T39" fmla="*/ 62 h 156"/>
                  <a:gd name="T40" fmla="*/ 155 w 404"/>
                  <a:gd name="T41" fmla="*/ 31 h 156"/>
                  <a:gd name="T42" fmla="*/ 155 w 404"/>
                  <a:gd name="T43" fmla="*/ 31 h 156"/>
                  <a:gd name="T44" fmla="*/ 155 w 404"/>
                  <a:gd name="T45" fmla="*/ 31 h 156"/>
                  <a:gd name="T46" fmla="*/ 124 w 404"/>
                  <a:gd name="T47" fmla="*/ 31 h 156"/>
                  <a:gd name="T48" fmla="*/ 124 w 404"/>
                  <a:gd name="T49" fmla="*/ 31 h 156"/>
                  <a:gd name="T50" fmla="*/ 124 w 404"/>
                  <a:gd name="T51" fmla="*/ 62 h 156"/>
                  <a:gd name="T52" fmla="*/ 124 w 404"/>
                  <a:gd name="T53" fmla="*/ 62 h 156"/>
                  <a:gd name="T54" fmla="*/ 94 w 404"/>
                  <a:gd name="T55" fmla="*/ 31 h 156"/>
                  <a:gd name="T56" fmla="*/ 94 w 404"/>
                  <a:gd name="T57" fmla="*/ 31 h 156"/>
                  <a:gd name="T58" fmla="*/ 94 w 404"/>
                  <a:gd name="T59" fmla="*/ 62 h 156"/>
                  <a:gd name="T60" fmla="*/ 63 w 404"/>
                  <a:gd name="T61" fmla="*/ 62 h 156"/>
                  <a:gd name="T62" fmla="*/ 31 w 404"/>
                  <a:gd name="T63" fmla="*/ 93 h 156"/>
                  <a:gd name="T64" fmla="*/ 31 w 404"/>
                  <a:gd name="T65" fmla="*/ 93 h 156"/>
                  <a:gd name="T66" fmla="*/ 0 w 404"/>
                  <a:gd name="T67" fmla="*/ 93 h 156"/>
                  <a:gd name="T68" fmla="*/ 0 w 404"/>
                  <a:gd name="T69" fmla="*/ 93 h 156"/>
                  <a:gd name="T70" fmla="*/ 31 w 404"/>
                  <a:gd name="T71" fmla="*/ 124 h 156"/>
                  <a:gd name="T72" fmla="*/ 31 w 404"/>
                  <a:gd name="T73" fmla="*/ 124 h 156"/>
                  <a:gd name="T74" fmla="*/ 31 w 404"/>
                  <a:gd name="T75" fmla="*/ 124 h 156"/>
                  <a:gd name="T76" fmla="*/ 63 w 404"/>
                  <a:gd name="T77" fmla="*/ 124 h 156"/>
                  <a:gd name="T78" fmla="*/ 155 w 404"/>
                  <a:gd name="T79" fmla="*/ 155 h 156"/>
                  <a:gd name="T80" fmla="*/ 155 w 404"/>
                  <a:gd name="T81" fmla="*/ 155 h 156"/>
                  <a:gd name="T82" fmla="*/ 155 w 404"/>
                  <a:gd name="T83" fmla="*/ 155 h 156"/>
                  <a:gd name="T84" fmla="*/ 217 w 404"/>
                  <a:gd name="T85" fmla="*/ 124 h 156"/>
                  <a:gd name="T86" fmla="*/ 279 w 404"/>
                  <a:gd name="T87" fmla="*/ 124 h 156"/>
                  <a:gd name="T88" fmla="*/ 311 w 404"/>
                  <a:gd name="T89" fmla="*/ 124 h 156"/>
                  <a:gd name="T90" fmla="*/ 311 w 404"/>
                  <a:gd name="T91" fmla="*/ 93 h 156"/>
                  <a:gd name="T92" fmla="*/ 341 w 404"/>
                  <a:gd name="T93" fmla="*/ 93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04" h="156">
                    <a:moveTo>
                      <a:pt x="341" y="93"/>
                    </a:moveTo>
                    <a:lnTo>
                      <a:pt x="341" y="93"/>
                    </a:lnTo>
                    <a:cubicBezTo>
                      <a:pt x="372" y="93"/>
                      <a:pt x="372" y="93"/>
                      <a:pt x="372" y="93"/>
                    </a:cubicBezTo>
                    <a:lnTo>
                      <a:pt x="372" y="93"/>
                    </a:lnTo>
                    <a:cubicBezTo>
                      <a:pt x="372" y="62"/>
                      <a:pt x="403" y="62"/>
                      <a:pt x="403" y="62"/>
                    </a:cubicBezTo>
                    <a:lnTo>
                      <a:pt x="403" y="31"/>
                    </a:lnTo>
                    <a:lnTo>
                      <a:pt x="403" y="0"/>
                    </a:lnTo>
                    <a:lnTo>
                      <a:pt x="372" y="0"/>
                    </a:lnTo>
                    <a:cubicBezTo>
                      <a:pt x="372" y="31"/>
                      <a:pt x="372" y="31"/>
                      <a:pt x="341" y="31"/>
                    </a:cubicBezTo>
                    <a:lnTo>
                      <a:pt x="341" y="31"/>
                    </a:lnTo>
                    <a:lnTo>
                      <a:pt x="341" y="31"/>
                    </a:lnTo>
                    <a:cubicBezTo>
                      <a:pt x="341" y="31"/>
                      <a:pt x="341" y="31"/>
                      <a:pt x="311" y="31"/>
                    </a:cubicBezTo>
                    <a:cubicBezTo>
                      <a:pt x="311" y="0"/>
                      <a:pt x="311" y="0"/>
                      <a:pt x="311" y="0"/>
                    </a:cubicBezTo>
                    <a:cubicBezTo>
                      <a:pt x="279" y="0"/>
                      <a:pt x="279" y="0"/>
                      <a:pt x="279" y="0"/>
                    </a:cubicBezTo>
                    <a:lnTo>
                      <a:pt x="279" y="0"/>
                    </a:lnTo>
                    <a:cubicBezTo>
                      <a:pt x="279" y="31"/>
                      <a:pt x="248" y="31"/>
                      <a:pt x="248" y="31"/>
                    </a:cubicBezTo>
                    <a:lnTo>
                      <a:pt x="217" y="31"/>
                    </a:lnTo>
                    <a:cubicBezTo>
                      <a:pt x="217" y="31"/>
                      <a:pt x="217" y="31"/>
                      <a:pt x="187" y="31"/>
                    </a:cubicBezTo>
                    <a:lnTo>
                      <a:pt x="187" y="62"/>
                    </a:lnTo>
                    <a:lnTo>
                      <a:pt x="187" y="62"/>
                    </a:lnTo>
                    <a:lnTo>
                      <a:pt x="155" y="31"/>
                    </a:lnTo>
                    <a:lnTo>
                      <a:pt x="155" y="31"/>
                    </a:lnTo>
                    <a:lnTo>
                      <a:pt x="155" y="31"/>
                    </a:lnTo>
                    <a:cubicBezTo>
                      <a:pt x="155" y="31"/>
                      <a:pt x="155" y="31"/>
                      <a:pt x="124" y="31"/>
                    </a:cubicBezTo>
                    <a:lnTo>
                      <a:pt x="124" y="31"/>
                    </a:lnTo>
                    <a:lnTo>
                      <a:pt x="124" y="62"/>
                    </a:lnTo>
                    <a:lnTo>
                      <a:pt x="124" y="62"/>
                    </a:lnTo>
                    <a:cubicBezTo>
                      <a:pt x="94" y="62"/>
                      <a:pt x="94" y="62"/>
                      <a:pt x="94" y="31"/>
                    </a:cubicBezTo>
                    <a:lnTo>
                      <a:pt x="94" y="31"/>
                    </a:lnTo>
                    <a:cubicBezTo>
                      <a:pt x="94" y="31"/>
                      <a:pt x="94" y="31"/>
                      <a:pt x="94" y="62"/>
                    </a:cubicBezTo>
                    <a:lnTo>
                      <a:pt x="63" y="62"/>
                    </a:lnTo>
                    <a:cubicBezTo>
                      <a:pt x="63" y="93"/>
                      <a:pt x="31" y="93"/>
                      <a:pt x="31" y="93"/>
                    </a:cubicBezTo>
                    <a:lnTo>
                      <a:pt x="31" y="93"/>
                    </a:lnTo>
                    <a:lnTo>
                      <a:pt x="0" y="93"/>
                    </a:lnTo>
                    <a:lnTo>
                      <a:pt x="0" y="93"/>
                    </a:lnTo>
                    <a:cubicBezTo>
                      <a:pt x="31" y="93"/>
                      <a:pt x="31" y="124"/>
                      <a:pt x="31" y="124"/>
                    </a:cubicBezTo>
                    <a:lnTo>
                      <a:pt x="31" y="124"/>
                    </a:lnTo>
                    <a:lnTo>
                      <a:pt x="31" y="124"/>
                    </a:lnTo>
                    <a:lnTo>
                      <a:pt x="63" y="124"/>
                    </a:lnTo>
                    <a:cubicBezTo>
                      <a:pt x="94" y="124"/>
                      <a:pt x="124" y="155"/>
                      <a:pt x="155" y="155"/>
                    </a:cubicBezTo>
                    <a:lnTo>
                      <a:pt x="155" y="155"/>
                    </a:lnTo>
                    <a:lnTo>
                      <a:pt x="155" y="155"/>
                    </a:lnTo>
                    <a:cubicBezTo>
                      <a:pt x="187" y="155"/>
                      <a:pt x="187" y="155"/>
                      <a:pt x="217" y="124"/>
                    </a:cubicBezTo>
                    <a:cubicBezTo>
                      <a:pt x="248" y="124"/>
                      <a:pt x="248" y="124"/>
                      <a:pt x="279" y="124"/>
                    </a:cubicBezTo>
                    <a:cubicBezTo>
                      <a:pt x="279" y="124"/>
                      <a:pt x="279" y="124"/>
                      <a:pt x="311" y="124"/>
                    </a:cubicBezTo>
                    <a:cubicBezTo>
                      <a:pt x="311" y="124"/>
                      <a:pt x="311" y="124"/>
                      <a:pt x="311" y="93"/>
                    </a:cubicBezTo>
                    <a:lnTo>
                      <a:pt x="341" y="93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73" name="Freeform 170"/>
              <p:cNvSpPr>
                <a:spLocks noChangeArrowheads="1"/>
              </p:cNvSpPr>
              <p:nvPr/>
            </p:nvSpPr>
            <p:spPr bwMode="auto">
              <a:xfrm>
                <a:off x="2106613" y="2147888"/>
                <a:ext cx="44450" cy="34925"/>
              </a:xfrm>
              <a:custGeom>
                <a:avLst/>
                <a:gdLst>
                  <a:gd name="T0" fmla="*/ 62 w 125"/>
                  <a:gd name="T1" fmla="*/ 62 h 95"/>
                  <a:gd name="T2" fmla="*/ 62 w 125"/>
                  <a:gd name="T3" fmla="*/ 62 h 95"/>
                  <a:gd name="T4" fmla="*/ 31 w 125"/>
                  <a:gd name="T5" fmla="*/ 0 h 95"/>
                  <a:gd name="T6" fmla="*/ 0 w 125"/>
                  <a:gd name="T7" fmla="*/ 0 h 95"/>
                  <a:gd name="T8" fmla="*/ 0 w 125"/>
                  <a:gd name="T9" fmla="*/ 0 h 95"/>
                  <a:gd name="T10" fmla="*/ 0 w 125"/>
                  <a:gd name="T11" fmla="*/ 31 h 95"/>
                  <a:gd name="T12" fmla="*/ 62 w 125"/>
                  <a:gd name="T13" fmla="*/ 62 h 95"/>
                  <a:gd name="T14" fmla="*/ 62 w 125"/>
                  <a:gd name="T15" fmla="*/ 62 h 95"/>
                  <a:gd name="T16" fmla="*/ 93 w 125"/>
                  <a:gd name="T17" fmla="*/ 62 h 95"/>
                  <a:gd name="T18" fmla="*/ 93 w 125"/>
                  <a:gd name="T19" fmla="*/ 94 h 95"/>
                  <a:gd name="T20" fmla="*/ 93 w 125"/>
                  <a:gd name="T21" fmla="*/ 94 h 95"/>
                  <a:gd name="T22" fmla="*/ 124 w 125"/>
                  <a:gd name="T23" fmla="*/ 94 h 95"/>
                  <a:gd name="T24" fmla="*/ 124 w 125"/>
                  <a:gd name="T25" fmla="*/ 94 h 95"/>
                  <a:gd name="T26" fmla="*/ 124 w 125"/>
                  <a:gd name="T27" fmla="*/ 62 h 95"/>
                  <a:gd name="T28" fmla="*/ 62 w 125"/>
                  <a:gd name="T29" fmla="*/ 6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5" h="95">
                    <a:moveTo>
                      <a:pt x="62" y="62"/>
                    </a:moveTo>
                    <a:lnTo>
                      <a:pt x="62" y="62"/>
                    </a:lnTo>
                    <a:cubicBezTo>
                      <a:pt x="62" y="31"/>
                      <a:pt x="31" y="31"/>
                      <a:pt x="31" y="0"/>
                    </a:cubicBezTo>
                    <a:lnTo>
                      <a:pt x="0" y="0"/>
                    </a:lnTo>
                    <a:lnTo>
                      <a:pt x="0" y="0"/>
                    </a:lnTo>
                    <a:cubicBezTo>
                      <a:pt x="0" y="31"/>
                      <a:pt x="0" y="31"/>
                      <a:pt x="0" y="31"/>
                    </a:cubicBezTo>
                    <a:cubicBezTo>
                      <a:pt x="31" y="31"/>
                      <a:pt x="31" y="62"/>
                      <a:pt x="62" y="62"/>
                    </a:cubicBezTo>
                    <a:lnTo>
                      <a:pt x="62" y="62"/>
                    </a:lnTo>
                    <a:lnTo>
                      <a:pt x="93" y="62"/>
                    </a:lnTo>
                    <a:cubicBezTo>
                      <a:pt x="93" y="94"/>
                      <a:pt x="93" y="94"/>
                      <a:pt x="93" y="94"/>
                    </a:cubicBezTo>
                    <a:lnTo>
                      <a:pt x="93" y="94"/>
                    </a:lnTo>
                    <a:cubicBezTo>
                      <a:pt x="93" y="94"/>
                      <a:pt x="93" y="94"/>
                      <a:pt x="124" y="94"/>
                    </a:cubicBezTo>
                    <a:lnTo>
                      <a:pt x="124" y="94"/>
                    </a:lnTo>
                    <a:cubicBezTo>
                      <a:pt x="124" y="62"/>
                      <a:pt x="124" y="62"/>
                      <a:pt x="124" y="62"/>
                    </a:cubicBezTo>
                    <a:cubicBezTo>
                      <a:pt x="93" y="62"/>
                      <a:pt x="62" y="62"/>
                      <a:pt x="62" y="6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74" name="Freeform 171"/>
              <p:cNvSpPr>
                <a:spLocks noChangeArrowheads="1"/>
              </p:cNvSpPr>
              <p:nvPr/>
            </p:nvSpPr>
            <p:spPr bwMode="auto">
              <a:xfrm>
                <a:off x="2151063" y="2182813"/>
                <a:ext cx="11112" cy="1587"/>
              </a:xfrm>
              <a:custGeom>
                <a:avLst/>
                <a:gdLst>
                  <a:gd name="T0" fmla="*/ 0 w 32"/>
                  <a:gd name="T1" fmla="*/ 0 h 1"/>
                  <a:gd name="T2" fmla="*/ 0 w 32"/>
                  <a:gd name="T3" fmla="*/ 0 h 1"/>
                  <a:gd name="T4" fmla="*/ 0 w 32"/>
                  <a:gd name="T5" fmla="*/ 0 h 1"/>
                  <a:gd name="T6" fmla="*/ 0 w 32"/>
                  <a:gd name="T7" fmla="*/ 0 h 1"/>
                  <a:gd name="T8" fmla="*/ 31 w 32"/>
                  <a:gd name="T9" fmla="*/ 0 h 1"/>
                  <a:gd name="T10" fmla="*/ 31 w 32"/>
                  <a:gd name="T11" fmla="*/ 0 h 1"/>
                  <a:gd name="T12" fmla="*/ 31 w 32"/>
                  <a:gd name="T13" fmla="*/ 0 h 1"/>
                  <a:gd name="T14" fmla="*/ 0 w 32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"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ubicBezTo>
                      <a:pt x="31" y="0"/>
                      <a:pt x="31" y="0"/>
                      <a:pt x="31" y="0"/>
                    </a:cubicBezTo>
                    <a:lnTo>
                      <a:pt x="31" y="0"/>
                    </a:lnTo>
                    <a:lnTo>
                      <a:pt x="31" y="0"/>
                    </a:lnTo>
                    <a:cubicBezTo>
                      <a:pt x="31" y="0"/>
                      <a:pt x="3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75" name="Freeform 172"/>
              <p:cNvSpPr>
                <a:spLocks noChangeArrowheads="1"/>
              </p:cNvSpPr>
              <p:nvPr/>
            </p:nvSpPr>
            <p:spPr bwMode="auto">
              <a:xfrm>
                <a:off x="2062163" y="2125663"/>
                <a:ext cx="44450" cy="22225"/>
              </a:xfrm>
              <a:custGeom>
                <a:avLst/>
                <a:gdLst>
                  <a:gd name="T0" fmla="*/ 92 w 125"/>
                  <a:gd name="T1" fmla="*/ 32 h 63"/>
                  <a:gd name="T2" fmla="*/ 92 w 125"/>
                  <a:gd name="T3" fmla="*/ 32 h 63"/>
                  <a:gd name="T4" fmla="*/ 92 w 125"/>
                  <a:gd name="T5" fmla="*/ 32 h 63"/>
                  <a:gd name="T6" fmla="*/ 62 w 125"/>
                  <a:gd name="T7" fmla="*/ 32 h 63"/>
                  <a:gd name="T8" fmla="*/ 62 w 125"/>
                  <a:gd name="T9" fmla="*/ 32 h 63"/>
                  <a:gd name="T10" fmla="*/ 31 w 125"/>
                  <a:gd name="T11" fmla="*/ 32 h 63"/>
                  <a:gd name="T12" fmla="*/ 0 w 125"/>
                  <a:gd name="T13" fmla="*/ 0 h 63"/>
                  <a:gd name="T14" fmla="*/ 0 w 125"/>
                  <a:gd name="T15" fmla="*/ 0 h 63"/>
                  <a:gd name="T16" fmla="*/ 0 w 125"/>
                  <a:gd name="T17" fmla="*/ 0 h 63"/>
                  <a:gd name="T18" fmla="*/ 0 w 125"/>
                  <a:gd name="T19" fmla="*/ 0 h 63"/>
                  <a:gd name="T20" fmla="*/ 0 w 125"/>
                  <a:gd name="T21" fmla="*/ 32 h 63"/>
                  <a:gd name="T22" fmla="*/ 31 w 125"/>
                  <a:gd name="T23" fmla="*/ 32 h 63"/>
                  <a:gd name="T24" fmla="*/ 31 w 125"/>
                  <a:gd name="T25" fmla="*/ 32 h 63"/>
                  <a:gd name="T26" fmla="*/ 92 w 125"/>
                  <a:gd name="T27" fmla="*/ 62 h 63"/>
                  <a:gd name="T28" fmla="*/ 124 w 125"/>
                  <a:gd name="T29" fmla="*/ 62 h 63"/>
                  <a:gd name="T30" fmla="*/ 92 w 125"/>
                  <a:gd name="T31" fmla="*/ 32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5" h="63">
                    <a:moveTo>
                      <a:pt x="92" y="32"/>
                    </a:moveTo>
                    <a:lnTo>
                      <a:pt x="92" y="32"/>
                    </a:lnTo>
                    <a:lnTo>
                      <a:pt x="92" y="32"/>
                    </a:lnTo>
                    <a:lnTo>
                      <a:pt x="62" y="32"/>
                    </a:lnTo>
                    <a:lnTo>
                      <a:pt x="62" y="32"/>
                    </a:lnTo>
                    <a:cubicBezTo>
                      <a:pt x="31" y="32"/>
                      <a:pt x="31" y="32"/>
                      <a:pt x="31" y="32"/>
                    </a:cubicBezTo>
                    <a:cubicBezTo>
                      <a:pt x="31" y="32"/>
                      <a:pt x="31" y="32"/>
                      <a:pt x="0" y="0"/>
                    </a:cubicBez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ubicBezTo>
                      <a:pt x="0" y="32"/>
                      <a:pt x="0" y="32"/>
                      <a:pt x="0" y="32"/>
                    </a:cubicBezTo>
                    <a:cubicBezTo>
                      <a:pt x="31" y="32"/>
                      <a:pt x="31" y="32"/>
                      <a:pt x="31" y="32"/>
                    </a:cubicBezTo>
                    <a:lnTo>
                      <a:pt x="31" y="32"/>
                    </a:lnTo>
                    <a:cubicBezTo>
                      <a:pt x="62" y="32"/>
                      <a:pt x="92" y="62"/>
                      <a:pt x="92" y="62"/>
                    </a:cubicBezTo>
                    <a:cubicBezTo>
                      <a:pt x="124" y="62"/>
                      <a:pt x="124" y="62"/>
                      <a:pt x="124" y="62"/>
                    </a:cubicBezTo>
                    <a:cubicBezTo>
                      <a:pt x="124" y="32"/>
                      <a:pt x="124" y="32"/>
                      <a:pt x="92" y="3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76" name="Freeform 173"/>
              <p:cNvSpPr>
                <a:spLocks noChangeArrowheads="1"/>
              </p:cNvSpPr>
              <p:nvPr/>
            </p:nvSpPr>
            <p:spPr bwMode="auto">
              <a:xfrm>
                <a:off x="1893888" y="2293938"/>
                <a:ext cx="100012" cy="44450"/>
              </a:xfrm>
              <a:custGeom>
                <a:avLst/>
                <a:gdLst>
                  <a:gd name="T0" fmla="*/ 0 w 280"/>
                  <a:gd name="T1" fmla="*/ 62 h 124"/>
                  <a:gd name="T2" fmla="*/ 0 w 280"/>
                  <a:gd name="T3" fmla="*/ 62 h 124"/>
                  <a:gd name="T4" fmla="*/ 0 w 280"/>
                  <a:gd name="T5" fmla="*/ 62 h 124"/>
                  <a:gd name="T6" fmla="*/ 0 w 280"/>
                  <a:gd name="T7" fmla="*/ 62 h 124"/>
                  <a:gd name="T8" fmla="*/ 31 w 280"/>
                  <a:gd name="T9" fmla="*/ 62 h 124"/>
                  <a:gd name="T10" fmla="*/ 31 w 280"/>
                  <a:gd name="T11" fmla="*/ 62 h 124"/>
                  <a:gd name="T12" fmla="*/ 31 w 280"/>
                  <a:gd name="T13" fmla="*/ 62 h 124"/>
                  <a:gd name="T14" fmla="*/ 62 w 280"/>
                  <a:gd name="T15" fmla="*/ 62 h 124"/>
                  <a:gd name="T16" fmla="*/ 62 w 280"/>
                  <a:gd name="T17" fmla="*/ 62 h 124"/>
                  <a:gd name="T18" fmla="*/ 93 w 280"/>
                  <a:gd name="T19" fmla="*/ 123 h 124"/>
                  <a:gd name="T20" fmla="*/ 93 w 280"/>
                  <a:gd name="T21" fmla="*/ 123 h 124"/>
                  <a:gd name="T22" fmla="*/ 93 w 280"/>
                  <a:gd name="T23" fmla="*/ 123 h 124"/>
                  <a:gd name="T24" fmla="*/ 93 w 280"/>
                  <a:gd name="T25" fmla="*/ 123 h 124"/>
                  <a:gd name="T26" fmla="*/ 93 w 280"/>
                  <a:gd name="T27" fmla="*/ 123 h 124"/>
                  <a:gd name="T28" fmla="*/ 93 w 280"/>
                  <a:gd name="T29" fmla="*/ 92 h 124"/>
                  <a:gd name="T30" fmla="*/ 124 w 280"/>
                  <a:gd name="T31" fmla="*/ 92 h 124"/>
                  <a:gd name="T32" fmla="*/ 124 w 280"/>
                  <a:gd name="T33" fmla="*/ 62 h 124"/>
                  <a:gd name="T34" fmla="*/ 124 w 280"/>
                  <a:gd name="T35" fmla="*/ 62 h 124"/>
                  <a:gd name="T36" fmla="*/ 155 w 280"/>
                  <a:gd name="T37" fmla="*/ 62 h 124"/>
                  <a:gd name="T38" fmla="*/ 155 w 280"/>
                  <a:gd name="T39" fmla="*/ 62 h 124"/>
                  <a:gd name="T40" fmla="*/ 155 w 280"/>
                  <a:gd name="T41" fmla="*/ 62 h 124"/>
                  <a:gd name="T42" fmla="*/ 186 w 280"/>
                  <a:gd name="T43" fmla="*/ 62 h 124"/>
                  <a:gd name="T44" fmla="*/ 186 w 280"/>
                  <a:gd name="T45" fmla="*/ 62 h 124"/>
                  <a:gd name="T46" fmla="*/ 186 w 280"/>
                  <a:gd name="T47" fmla="*/ 62 h 124"/>
                  <a:gd name="T48" fmla="*/ 186 w 280"/>
                  <a:gd name="T49" fmla="*/ 30 h 124"/>
                  <a:gd name="T50" fmla="*/ 217 w 280"/>
                  <a:gd name="T51" fmla="*/ 30 h 124"/>
                  <a:gd name="T52" fmla="*/ 217 w 280"/>
                  <a:gd name="T53" fmla="*/ 30 h 124"/>
                  <a:gd name="T54" fmla="*/ 248 w 280"/>
                  <a:gd name="T55" fmla="*/ 30 h 124"/>
                  <a:gd name="T56" fmla="*/ 248 w 280"/>
                  <a:gd name="T57" fmla="*/ 30 h 124"/>
                  <a:gd name="T58" fmla="*/ 248 w 280"/>
                  <a:gd name="T59" fmla="*/ 30 h 124"/>
                  <a:gd name="T60" fmla="*/ 279 w 280"/>
                  <a:gd name="T61" fmla="*/ 30 h 124"/>
                  <a:gd name="T62" fmla="*/ 217 w 280"/>
                  <a:gd name="T63" fmla="*/ 0 h 124"/>
                  <a:gd name="T64" fmla="*/ 186 w 280"/>
                  <a:gd name="T65" fmla="*/ 0 h 124"/>
                  <a:gd name="T66" fmla="*/ 186 w 280"/>
                  <a:gd name="T67" fmla="*/ 0 h 124"/>
                  <a:gd name="T68" fmla="*/ 155 w 280"/>
                  <a:gd name="T69" fmla="*/ 0 h 124"/>
                  <a:gd name="T70" fmla="*/ 155 w 280"/>
                  <a:gd name="T71" fmla="*/ 0 h 124"/>
                  <a:gd name="T72" fmla="*/ 155 w 280"/>
                  <a:gd name="T73" fmla="*/ 0 h 124"/>
                  <a:gd name="T74" fmla="*/ 124 w 280"/>
                  <a:gd name="T75" fmla="*/ 0 h 124"/>
                  <a:gd name="T76" fmla="*/ 62 w 280"/>
                  <a:gd name="T77" fmla="*/ 0 h 124"/>
                  <a:gd name="T78" fmla="*/ 62 w 280"/>
                  <a:gd name="T79" fmla="*/ 0 h 124"/>
                  <a:gd name="T80" fmla="*/ 62 w 280"/>
                  <a:gd name="T81" fmla="*/ 0 h 124"/>
                  <a:gd name="T82" fmla="*/ 62 w 280"/>
                  <a:gd name="T83" fmla="*/ 0 h 124"/>
                  <a:gd name="T84" fmla="*/ 62 w 280"/>
                  <a:gd name="T85" fmla="*/ 0 h 124"/>
                  <a:gd name="T86" fmla="*/ 31 w 280"/>
                  <a:gd name="T87" fmla="*/ 0 h 124"/>
                  <a:gd name="T88" fmla="*/ 31 w 280"/>
                  <a:gd name="T89" fmla="*/ 30 h 124"/>
                  <a:gd name="T90" fmla="*/ 0 w 280"/>
                  <a:gd name="T91" fmla="*/ 6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80" h="124">
                    <a:moveTo>
                      <a:pt x="0" y="62"/>
                    </a:moveTo>
                    <a:lnTo>
                      <a:pt x="0" y="62"/>
                    </a:lnTo>
                    <a:lnTo>
                      <a:pt x="0" y="62"/>
                    </a:lnTo>
                    <a:lnTo>
                      <a:pt x="0" y="62"/>
                    </a:lnTo>
                    <a:cubicBezTo>
                      <a:pt x="0" y="62"/>
                      <a:pt x="0" y="62"/>
                      <a:pt x="31" y="62"/>
                    </a:cubicBezTo>
                    <a:lnTo>
                      <a:pt x="31" y="62"/>
                    </a:lnTo>
                    <a:lnTo>
                      <a:pt x="31" y="62"/>
                    </a:lnTo>
                    <a:cubicBezTo>
                      <a:pt x="31" y="62"/>
                      <a:pt x="31" y="62"/>
                      <a:pt x="62" y="62"/>
                    </a:cubicBezTo>
                    <a:lnTo>
                      <a:pt x="62" y="62"/>
                    </a:lnTo>
                    <a:cubicBezTo>
                      <a:pt x="62" y="62"/>
                      <a:pt x="93" y="92"/>
                      <a:pt x="93" y="123"/>
                    </a:cubicBezTo>
                    <a:lnTo>
                      <a:pt x="93" y="123"/>
                    </a:lnTo>
                    <a:lnTo>
                      <a:pt x="93" y="123"/>
                    </a:lnTo>
                    <a:lnTo>
                      <a:pt x="93" y="123"/>
                    </a:lnTo>
                    <a:lnTo>
                      <a:pt x="93" y="123"/>
                    </a:lnTo>
                    <a:cubicBezTo>
                      <a:pt x="93" y="92"/>
                      <a:pt x="93" y="92"/>
                      <a:pt x="93" y="92"/>
                    </a:cubicBezTo>
                    <a:cubicBezTo>
                      <a:pt x="93" y="92"/>
                      <a:pt x="93" y="92"/>
                      <a:pt x="124" y="92"/>
                    </a:cubicBezTo>
                    <a:cubicBezTo>
                      <a:pt x="124" y="92"/>
                      <a:pt x="124" y="92"/>
                      <a:pt x="124" y="62"/>
                    </a:cubicBezTo>
                    <a:lnTo>
                      <a:pt x="124" y="62"/>
                    </a:lnTo>
                    <a:lnTo>
                      <a:pt x="155" y="62"/>
                    </a:lnTo>
                    <a:lnTo>
                      <a:pt x="155" y="62"/>
                    </a:lnTo>
                    <a:lnTo>
                      <a:pt x="155" y="62"/>
                    </a:lnTo>
                    <a:cubicBezTo>
                      <a:pt x="155" y="62"/>
                      <a:pt x="155" y="62"/>
                      <a:pt x="186" y="62"/>
                    </a:cubicBezTo>
                    <a:lnTo>
                      <a:pt x="186" y="62"/>
                    </a:lnTo>
                    <a:lnTo>
                      <a:pt x="186" y="62"/>
                    </a:lnTo>
                    <a:cubicBezTo>
                      <a:pt x="186" y="30"/>
                      <a:pt x="186" y="30"/>
                      <a:pt x="186" y="30"/>
                    </a:cubicBezTo>
                    <a:cubicBezTo>
                      <a:pt x="217" y="30"/>
                      <a:pt x="217" y="30"/>
                      <a:pt x="217" y="30"/>
                    </a:cubicBezTo>
                    <a:lnTo>
                      <a:pt x="217" y="30"/>
                    </a:lnTo>
                    <a:cubicBezTo>
                      <a:pt x="248" y="30"/>
                      <a:pt x="248" y="30"/>
                      <a:pt x="248" y="30"/>
                    </a:cubicBezTo>
                    <a:lnTo>
                      <a:pt x="248" y="30"/>
                    </a:lnTo>
                    <a:lnTo>
                      <a:pt x="248" y="30"/>
                    </a:lnTo>
                    <a:lnTo>
                      <a:pt x="279" y="30"/>
                    </a:lnTo>
                    <a:cubicBezTo>
                      <a:pt x="248" y="0"/>
                      <a:pt x="248" y="0"/>
                      <a:pt x="217" y="0"/>
                    </a:cubicBezTo>
                    <a:cubicBezTo>
                      <a:pt x="217" y="0"/>
                      <a:pt x="217" y="0"/>
                      <a:pt x="186" y="0"/>
                    </a:cubicBezTo>
                    <a:lnTo>
                      <a:pt x="186" y="0"/>
                    </a:lnTo>
                    <a:cubicBezTo>
                      <a:pt x="155" y="0"/>
                      <a:pt x="155" y="0"/>
                      <a:pt x="155" y="0"/>
                    </a:cubicBezTo>
                    <a:lnTo>
                      <a:pt x="155" y="0"/>
                    </a:lnTo>
                    <a:lnTo>
                      <a:pt x="155" y="0"/>
                    </a:lnTo>
                    <a:cubicBezTo>
                      <a:pt x="124" y="0"/>
                      <a:pt x="124" y="0"/>
                      <a:pt x="124" y="0"/>
                    </a:cubicBezTo>
                    <a:cubicBezTo>
                      <a:pt x="93" y="0"/>
                      <a:pt x="93" y="0"/>
                      <a:pt x="62" y="0"/>
                    </a:cubicBezTo>
                    <a:lnTo>
                      <a:pt x="62" y="0"/>
                    </a:lnTo>
                    <a:lnTo>
                      <a:pt x="62" y="0"/>
                    </a:lnTo>
                    <a:lnTo>
                      <a:pt x="62" y="0"/>
                    </a:lnTo>
                    <a:lnTo>
                      <a:pt x="62" y="0"/>
                    </a:lnTo>
                    <a:cubicBezTo>
                      <a:pt x="62" y="0"/>
                      <a:pt x="62" y="0"/>
                      <a:pt x="31" y="0"/>
                    </a:cubicBezTo>
                    <a:cubicBezTo>
                      <a:pt x="31" y="30"/>
                      <a:pt x="31" y="30"/>
                      <a:pt x="31" y="30"/>
                    </a:cubicBezTo>
                    <a:lnTo>
                      <a:pt x="0" y="62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77" name="Freeform 174"/>
              <p:cNvSpPr>
                <a:spLocks noChangeArrowheads="1"/>
              </p:cNvSpPr>
              <p:nvPr/>
            </p:nvSpPr>
            <p:spPr bwMode="auto">
              <a:xfrm>
                <a:off x="2508250" y="1512888"/>
                <a:ext cx="66675" cy="44450"/>
              </a:xfrm>
              <a:custGeom>
                <a:avLst/>
                <a:gdLst>
                  <a:gd name="T0" fmla="*/ 0 w 186"/>
                  <a:gd name="T1" fmla="*/ 92 h 125"/>
                  <a:gd name="T2" fmla="*/ 0 w 186"/>
                  <a:gd name="T3" fmla="*/ 92 h 125"/>
                  <a:gd name="T4" fmla="*/ 31 w 186"/>
                  <a:gd name="T5" fmla="*/ 92 h 125"/>
                  <a:gd name="T6" fmla="*/ 31 w 186"/>
                  <a:gd name="T7" fmla="*/ 92 h 125"/>
                  <a:gd name="T8" fmla="*/ 61 w 186"/>
                  <a:gd name="T9" fmla="*/ 92 h 125"/>
                  <a:gd name="T10" fmla="*/ 61 w 186"/>
                  <a:gd name="T11" fmla="*/ 92 h 125"/>
                  <a:gd name="T12" fmla="*/ 93 w 186"/>
                  <a:gd name="T13" fmla="*/ 62 h 125"/>
                  <a:gd name="T14" fmla="*/ 93 w 186"/>
                  <a:gd name="T15" fmla="*/ 62 h 125"/>
                  <a:gd name="T16" fmla="*/ 124 w 186"/>
                  <a:gd name="T17" fmla="*/ 62 h 125"/>
                  <a:gd name="T18" fmla="*/ 155 w 186"/>
                  <a:gd name="T19" fmla="*/ 62 h 125"/>
                  <a:gd name="T20" fmla="*/ 155 w 186"/>
                  <a:gd name="T21" fmla="*/ 92 h 125"/>
                  <a:gd name="T22" fmla="*/ 155 w 186"/>
                  <a:gd name="T23" fmla="*/ 92 h 125"/>
                  <a:gd name="T24" fmla="*/ 155 w 186"/>
                  <a:gd name="T25" fmla="*/ 124 h 125"/>
                  <a:gd name="T26" fmla="*/ 155 w 186"/>
                  <a:gd name="T27" fmla="*/ 124 h 125"/>
                  <a:gd name="T28" fmla="*/ 155 w 186"/>
                  <a:gd name="T29" fmla="*/ 124 h 125"/>
                  <a:gd name="T30" fmla="*/ 185 w 186"/>
                  <a:gd name="T31" fmla="*/ 124 h 125"/>
                  <a:gd name="T32" fmla="*/ 185 w 186"/>
                  <a:gd name="T33" fmla="*/ 124 h 125"/>
                  <a:gd name="T34" fmla="*/ 185 w 186"/>
                  <a:gd name="T35" fmla="*/ 92 h 125"/>
                  <a:gd name="T36" fmla="*/ 185 w 186"/>
                  <a:gd name="T37" fmla="*/ 62 h 125"/>
                  <a:gd name="T38" fmla="*/ 185 w 186"/>
                  <a:gd name="T39" fmla="*/ 62 h 125"/>
                  <a:gd name="T40" fmla="*/ 185 w 186"/>
                  <a:gd name="T41" fmla="*/ 31 h 125"/>
                  <a:gd name="T42" fmla="*/ 185 w 186"/>
                  <a:gd name="T43" fmla="*/ 31 h 125"/>
                  <a:gd name="T44" fmla="*/ 185 w 186"/>
                  <a:gd name="T45" fmla="*/ 31 h 125"/>
                  <a:gd name="T46" fmla="*/ 185 w 186"/>
                  <a:gd name="T47" fmla="*/ 0 h 125"/>
                  <a:gd name="T48" fmla="*/ 185 w 186"/>
                  <a:gd name="T49" fmla="*/ 0 h 125"/>
                  <a:gd name="T50" fmla="*/ 155 w 186"/>
                  <a:gd name="T51" fmla="*/ 31 h 125"/>
                  <a:gd name="T52" fmla="*/ 124 w 186"/>
                  <a:gd name="T53" fmla="*/ 31 h 125"/>
                  <a:gd name="T54" fmla="*/ 93 w 186"/>
                  <a:gd name="T55" fmla="*/ 0 h 125"/>
                  <a:gd name="T56" fmla="*/ 31 w 186"/>
                  <a:gd name="T57" fmla="*/ 31 h 125"/>
                  <a:gd name="T58" fmla="*/ 0 w 186"/>
                  <a:gd name="T59" fmla="*/ 92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86" h="125">
                    <a:moveTo>
                      <a:pt x="0" y="92"/>
                    </a:moveTo>
                    <a:lnTo>
                      <a:pt x="0" y="92"/>
                    </a:lnTo>
                    <a:cubicBezTo>
                      <a:pt x="0" y="92"/>
                      <a:pt x="0" y="92"/>
                      <a:pt x="31" y="92"/>
                    </a:cubicBezTo>
                    <a:lnTo>
                      <a:pt x="31" y="92"/>
                    </a:lnTo>
                    <a:cubicBezTo>
                      <a:pt x="61" y="92"/>
                      <a:pt x="61" y="92"/>
                      <a:pt x="61" y="92"/>
                    </a:cubicBezTo>
                    <a:lnTo>
                      <a:pt x="61" y="92"/>
                    </a:lnTo>
                    <a:cubicBezTo>
                      <a:pt x="61" y="92"/>
                      <a:pt x="93" y="92"/>
                      <a:pt x="93" y="62"/>
                    </a:cubicBezTo>
                    <a:lnTo>
                      <a:pt x="93" y="62"/>
                    </a:lnTo>
                    <a:cubicBezTo>
                      <a:pt x="124" y="62"/>
                      <a:pt x="124" y="62"/>
                      <a:pt x="124" y="62"/>
                    </a:cubicBezTo>
                    <a:cubicBezTo>
                      <a:pt x="124" y="62"/>
                      <a:pt x="124" y="62"/>
                      <a:pt x="155" y="62"/>
                    </a:cubicBezTo>
                    <a:cubicBezTo>
                      <a:pt x="155" y="92"/>
                      <a:pt x="155" y="92"/>
                      <a:pt x="155" y="92"/>
                    </a:cubicBezTo>
                    <a:lnTo>
                      <a:pt x="155" y="92"/>
                    </a:lnTo>
                    <a:lnTo>
                      <a:pt x="155" y="124"/>
                    </a:lnTo>
                    <a:lnTo>
                      <a:pt x="155" y="124"/>
                    </a:lnTo>
                    <a:lnTo>
                      <a:pt x="155" y="124"/>
                    </a:lnTo>
                    <a:cubicBezTo>
                      <a:pt x="155" y="124"/>
                      <a:pt x="155" y="124"/>
                      <a:pt x="185" y="124"/>
                    </a:cubicBezTo>
                    <a:lnTo>
                      <a:pt x="185" y="124"/>
                    </a:lnTo>
                    <a:cubicBezTo>
                      <a:pt x="185" y="92"/>
                      <a:pt x="185" y="92"/>
                      <a:pt x="185" y="92"/>
                    </a:cubicBezTo>
                    <a:cubicBezTo>
                      <a:pt x="185" y="62"/>
                      <a:pt x="185" y="62"/>
                      <a:pt x="185" y="62"/>
                    </a:cubicBezTo>
                    <a:lnTo>
                      <a:pt x="185" y="62"/>
                    </a:lnTo>
                    <a:lnTo>
                      <a:pt x="185" y="31"/>
                    </a:lnTo>
                    <a:lnTo>
                      <a:pt x="185" y="31"/>
                    </a:lnTo>
                    <a:lnTo>
                      <a:pt x="185" y="31"/>
                    </a:lnTo>
                    <a:cubicBezTo>
                      <a:pt x="185" y="0"/>
                      <a:pt x="185" y="0"/>
                      <a:pt x="185" y="0"/>
                    </a:cubicBezTo>
                    <a:lnTo>
                      <a:pt x="185" y="0"/>
                    </a:lnTo>
                    <a:cubicBezTo>
                      <a:pt x="185" y="31"/>
                      <a:pt x="155" y="31"/>
                      <a:pt x="155" y="31"/>
                    </a:cubicBezTo>
                    <a:cubicBezTo>
                      <a:pt x="124" y="31"/>
                      <a:pt x="124" y="31"/>
                      <a:pt x="124" y="31"/>
                    </a:cubicBezTo>
                    <a:cubicBezTo>
                      <a:pt x="124" y="31"/>
                      <a:pt x="124" y="0"/>
                      <a:pt x="93" y="0"/>
                    </a:cubicBezTo>
                    <a:cubicBezTo>
                      <a:pt x="31" y="31"/>
                      <a:pt x="31" y="31"/>
                      <a:pt x="31" y="31"/>
                    </a:cubicBezTo>
                    <a:cubicBezTo>
                      <a:pt x="0" y="62"/>
                      <a:pt x="0" y="62"/>
                      <a:pt x="0" y="9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78" name="Freeform 175"/>
              <p:cNvSpPr>
                <a:spLocks noChangeArrowheads="1"/>
              </p:cNvSpPr>
              <p:nvPr/>
            </p:nvSpPr>
            <p:spPr bwMode="auto">
              <a:xfrm>
                <a:off x="2297113" y="1524000"/>
                <a:ext cx="66675" cy="77788"/>
              </a:xfrm>
              <a:custGeom>
                <a:avLst/>
                <a:gdLst>
                  <a:gd name="T0" fmla="*/ 0 w 187"/>
                  <a:gd name="T1" fmla="*/ 61 h 218"/>
                  <a:gd name="T2" fmla="*/ 0 w 187"/>
                  <a:gd name="T3" fmla="*/ 61 h 218"/>
                  <a:gd name="T4" fmla="*/ 0 w 187"/>
                  <a:gd name="T5" fmla="*/ 61 h 218"/>
                  <a:gd name="T6" fmla="*/ 30 w 187"/>
                  <a:gd name="T7" fmla="*/ 61 h 218"/>
                  <a:gd name="T8" fmla="*/ 30 w 187"/>
                  <a:gd name="T9" fmla="*/ 61 h 218"/>
                  <a:gd name="T10" fmla="*/ 62 w 187"/>
                  <a:gd name="T11" fmla="*/ 93 h 218"/>
                  <a:gd name="T12" fmla="*/ 62 w 187"/>
                  <a:gd name="T13" fmla="*/ 124 h 218"/>
                  <a:gd name="T14" fmla="*/ 62 w 187"/>
                  <a:gd name="T15" fmla="*/ 155 h 218"/>
                  <a:gd name="T16" fmla="*/ 62 w 187"/>
                  <a:gd name="T17" fmla="*/ 185 h 218"/>
                  <a:gd name="T18" fmla="*/ 93 w 187"/>
                  <a:gd name="T19" fmla="*/ 217 h 218"/>
                  <a:gd name="T20" fmla="*/ 93 w 187"/>
                  <a:gd name="T21" fmla="*/ 217 h 218"/>
                  <a:gd name="T22" fmla="*/ 93 w 187"/>
                  <a:gd name="T23" fmla="*/ 217 h 218"/>
                  <a:gd name="T24" fmla="*/ 124 w 187"/>
                  <a:gd name="T25" fmla="*/ 217 h 218"/>
                  <a:gd name="T26" fmla="*/ 124 w 187"/>
                  <a:gd name="T27" fmla="*/ 217 h 218"/>
                  <a:gd name="T28" fmla="*/ 154 w 187"/>
                  <a:gd name="T29" fmla="*/ 185 h 218"/>
                  <a:gd name="T30" fmla="*/ 154 w 187"/>
                  <a:gd name="T31" fmla="*/ 185 h 218"/>
                  <a:gd name="T32" fmla="*/ 154 w 187"/>
                  <a:gd name="T33" fmla="*/ 185 h 218"/>
                  <a:gd name="T34" fmla="*/ 186 w 187"/>
                  <a:gd name="T35" fmla="*/ 185 h 218"/>
                  <a:gd name="T36" fmla="*/ 186 w 187"/>
                  <a:gd name="T37" fmla="*/ 155 h 218"/>
                  <a:gd name="T38" fmla="*/ 186 w 187"/>
                  <a:gd name="T39" fmla="*/ 124 h 218"/>
                  <a:gd name="T40" fmla="*/ 186 w 187"/>
                  <a:gd name="T41" fmla="*/ 124 h 218"/>
                  <a:gd name="T42" fmla="*/ 186 w 187"/>
                  <a:gd name="T43" fmla="*/ 124 h 218"/>
                  <a:gd name="T44" fmla="*/ 154 w 187"/>
                  <a:gd name="T45" fmla="*/ 93 h 218"/>
                  <a:gd name="T46" fmla="*/ 154 w 187"/>
                  <a:gd name="T47" fmla="*/ 93 h 218"/>
                  <a:gd name="T48" fmla="*/ 124 w 187"/>
                  <a:gd name="T49" fmla="*/ 61 h 218"/>
                  <a:gd name="T50" fmla="*/ 124 w 187"/>
                  <a:gd name="T51" fmla="*/ 61 h 218"/>
                  <a:gd name="T52" fmla="*/ 124 w 187"/>
                  <a:gd name="T53" fmla="*/ 61 h 218"/>
                  <a:gd name="T54" fmla="*/ 124 w 187"/>
                  <a:gd name="T55" fmla="*/ 0 h 218"/>
                  <a:gd name="T56" fmla="*/ 154 w 187"/>
                  <a:gd name="T57" fmla="*/ 0 h 218"/>
                  <a:gd name="T58" fmla="*/ 154 w 187"/>
                  <a:gd name="T59" fmla="*/ 0 h 218"/>
                  <a:gd name="T60" fmla="*/ 186 w 187"/>
                  <a:gd name="T61" fmla="*/ 31 h 218"/>
                  <a:gd name="T62" fmla="*/ 186 w 187"/>
                  <a:gd name="T63" fmla="*/ 0 h 218"/>
                  <a:gd name="T64" fmla="*/ 186 w 187"/>
                  <a:gd name="T65" fmla="*/ 0 h 218"/>
                  <a:gd name="T66" fmla="*/ 186 w 187"/>
                  <a:gd name="T67" fmla="*/ 0 h 218"/>
                  <a:gd name="T68" fmla="*/ 186 w 187"/>
                  <a:gd name="T69" fmla="*/ 0 h 218"/>
                  <a:gd name="T70" fmla="*/ 186 w 187"/>
                  <a:gd name="T71" fmla="*/ 0 h 218"/>
                  <a:gd name="T72" fmla="*/ 154 w 187"/>
                  <a:gd name="T73" fmla="*/ 0 h 218"/>
                  <a:gd name="T74" fmla="*/ 124 w 187"/>
                  <a:gd name="T75" fmla="*/ 0 h 218"/>
                  <a:gd name="T76" fmla="*/ 62 w 187"/>
                  <a:gd name="T77" fmla="*/ 31 h 218"/>
                  <a:gd name="T78" fmla="*/ 62 w 187"/>
                  <a:gd name="T79" fmla="*/ 31 h 218"/>
                  <a:gd name="T80" fmla="*/ 0 w 187"/>
                  <a:gd name="T81" fmla="*/ 61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87" h="218">
                    <a:moveTo>
                      <a:pt x="0" y="61"/>
                    </a:moveTo>
                    <a:lnTo>
                      <a:pt x="0" y="61"/>
                    </a:lnTo>
                    <a:lnTo>
                      <a:pt x="0" y="61"/>
                    </a:lnTo>
                    <a:lnTo>
                      <a:pt x="30" y="61"/>
                    </a:lnTo>
                    <a:lnTo>
                      <a:pt x="30" y="61"/>
                    </a:lnTo>
                    <a:lnTo>
                      <a:pt x="62" y="93"/>
                    </a:lnTo>
                    <a:cubicBezTo>
                      <a:pt x="62" y="124"/>
                      <a:pt x="62" y="124"/>
                      <a:pt x="62" y="124"/>
                    </a:cubicBezTo>
                    <a:cubicBezTo>
                      <a:pt x="62" y="155"/>
                      <a:pt x="62" y="155"/>
                      <a:pt x="62" y="155"/>
                    </a:cubicBezTo>
                    <a:cubicBezTo>
                      <a:pt x="62" y="185"/>
                      <a:pt x="62" y="185"/>
                      <a:pt x="62" y="185"/>
                    </a:cubicBezTo>
                    <a:cubicBezTo>
                      <a:pt x="93" y="185"/>
                      <a:pt x="93" y="185"/>
                      <a:pt x="93" y="217"/>
                    </a:cubicBezTo>
                    <a:lnTo>
                      <a:pt x="93" y="217"/>
                    </a:lnTo>
                    <a:lnTo>
                      <a:pt x="93" y="217"/>
                    </a:lnTo>
                    <a:cubicBezTo>
                      <a:pt x="124" y="217"/>
                      <a:pt x="124" y="217"/>
                      <a:pt x="124" y="217"/>
                    </a:cubicBezTo>
                    <a:lnTo>
                      <a:pt x="124" y="217"/>
                    </a:lnTo>
                    <a:cubicBezTo>
                      <a:pt x="124" y="217"/>
                      <a:pt x="154" y="217"/>
                      <a:pt x="154" y="185"/>
                    </a:cubicBezTo>
                    <a:lnTo>
                      <a:pt x="154" y="185"/>
                    </a:lnTo>
                    <a:lnTo>
                      <a:pt x="154" y="185"/>
                    </a:lnTo>
                    <a:lnTo>
                      <a:pt x="186" y="185"/>
                    </a:lnTo>
                    <a:cubicBezTo>
                      <a:pt x="186" y="155"/>
                      <a:pt x="186" y="155"/>
                      <a:pt x="186" y="155"/>
                    </a:cubicBezTo>
                    <a:cubicBezTo>
                      <a:pt x="186" y="155"/>
                      <a:pt x="186" y="155"/>
                      <a:pt x="186" y="124"/>
                    </a:cubicBezTo>
                    <a:lnTo>
                      <a:pt x="186" y="124"/>
                    </a:lnTo>
                    <a:lnTo>
                      <a:pt x="186" y="124"/>
                    </a:lnTo>
                    <a:cubicBezTo>
                      <a:pt x="154" y="124"/>
                      <a:pt x="154" y="124"/>
                      <a:pt x="154" y="93"/>
                    </a:cubicBezTo>
                    <a:lnTo>
                      <a:pt x="154" y="93"/>
                    </a:lnTo>
                    <a:lnTo>
                      <a:pt x="124" y="61"/>
                    </a:lnTo>
                    <a:lnTo>
                      <a:pt x="124" y="61"/>
                    </a:lnTo>
                    <a:lnTo>
                      <a:pt x="124" y="61"/>
                    </a:lnTo>
                    <a:cubicBezTo>
                      <a:pt x="124" y="31"/>
                      <a:pt x="124" y="31"/>
                      <a:pt x="124" y="0"/>
                    </a:cubicBezTo>
                    <a:lnTo>
                      <a:pt x="154" y="0"/>
                    </a:lnTo>
                    <a:lnTo>
                      <a:pt x="154" y="0"/>
                    </a:lnTo>
                    <a:lnTo>
                      <a:pt x="186" y="31"/>
                    </a:lnTo>
                    <a:lnTo>
                      <a:pt x="186" y="0"/>
                    </a:lnTo>
                    <a:lnTo>
                      <a:pt x="186" y="0"/>
                    </a:lnTo>
                    <a:lnTo>
                      <a:pt x="186" y="0"/>
                    </a:lnTo>
                    <a:lnTo>
                      <a:pt x="186" y="0"/>
                    </a:lnTo>
                    <a:lnTo>
                      <a:pt x="186" y="0"/>
                    </a:lnTo>
                    <a:cubicBezTo>
                      <a:pt x="186" y="0"/>
                      <a:pt x="186" y="0"/>
                      <a:pt x="154" y="0"/>
                    </a:cubicBezTo>
                    <a:cubicBezTo>
                      <a:pt x="154" y="0"/>
                      <a:pt x="154" y="0"/>
                      <a:pt x="124" y="0"/>
                    </a:cubicBezTo>
                    <a:cubicBezTo>
                      <a:pt x="93" y="0"/>
                      <a:pt x="62" y="31"/>
                      <a:pt x="62" y="31"/>
                    </a:cubicBezTo>
                    <a:lnTo>
                      <a:pt x="62" y="31"/>
                    </a:lnTo>
                    <a:cubicBezTo>
                      <a:pt x="62" y="31"/>
                      <a:pt x="30" y="61"/>
                      <a:pt x="0" y="6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79" name="Freeform 176"/>
              <p:cNvSpPr>
                <a:spLocks noChangeArrowheads="1"/>
              </p:cNvSpPr>
              <p:nvPr/>
            </p:nvSpPr>
            <p:spPr bwMode="auto">
              <a:xfrm>
                <a:off x="868363" y="1033463"/>
                <a:ext cx="1674812" cy="625475"/>
              </a:xfrm>
              <a:custGeom>
                <a:avLst/>
                <a:gdLst>
                  <a:gd name="T0" fmla="*/ 2759 w 4651"/>
                  <a:gd name="T1" fmla="*/ 155 h 1737"/>
                  <a:gd name="T2" fmla="*/ 2604 w 4651"/>
                  <a:gd name="T3" fmla="*/ 124 h 1737"/>
                  <a:gd name="T4" fmla="*/ 2418 w 4651"/>
                  <a:gd name="T5" fmla="*/ 155 h 1737"/>
                  <a:gd name="T6" fmla="*/ 2325 w 4651"/>
                  <a:gd name="T7" fmla="*/ 186 h 1737"/>
                  <a:gd name="T8" fmla="*/ 2139 w 4651"/>
                  <a:gd name="T9" fmla="*/ 186 h 1737"/>
                  <a:gd name="T10" fmla="*/ 2046 w 4651"/>
                  <a:gd name="T11" fmla="*/ 155 h 1737"/>
                  <a:gd name="T12" fmla="*/ 1829 w 4651"/>
                  <a:gd name="T13" fmla="*/ 155 h 1737"/>
                  <a:gd name="T14" fmla="*/ 1767 w 4651"/>
                  <a:gd name="T15" fmla="*/ 186 h 1737"/>
                  <a:gd name="T16" fmla="*/ 1643 w 4651"/>
                  <a:gd name="T17" fmla="*/ 155 h 1737"/>
                  <a:gd name="T18" fmla="*/ 1457 w 4651"/>
                  <a:gd name="T19" fmla="*/ 186 h 1737"/>
                  <a:gd name="T20" fmla="*/ 1147 w 4651"/>
                  <a:gd name="T21" fmla="*/ 62 h 1737"/>
                  <a:gd name="T22" fmla="*/ 931 w 4651"/>
                  <a:gd name="T23" fmla="*/ 93 h 1737"/>
                  <a:gd name="T24" fmla="*/ 837 w 4651"/>
                  <a:gd name="T25" fmla="*/ 62 h 1737"/>
                  <a:gd name="T26" fmla="*/ 683 w 4651"/>
                  <a:gd name="T27" fmla="*/ 0 h 1737"/>
                  <a:gd name="T28" fmla="*/ 496 w 4651"/>
                  <a:gd name="T29" fmla="*/ 62 h 1737"/>
                  <a:gd name="T30" fmla="*/ 248 w 4651"/>
                  <a:gd name="T31" fmla="*/ 93 h 1737"/>
                  <a:gd name="T32" fmla="*/ 0 w 4651"/>
                  <a:gd name="T33" fmla="*/ 589 h 1737"/>
                  <a:gd name="T34" fmla="*/ 63 w 4651"/>
                  <a:gd name="T35" fmla="*/ 620 h 1737"/>
                  <a:gd name="T36" fmla="*/ 187 w 4651"/>
                  <a:gd name="T37" fmla="*/ 713 h 1737"/>
                  <a:gd name="T38" fmla="*/ 403 w 4651"/>
                  <a:gd name="T39" fmla="*/ 775 h 1737"/>
                  <a:gd name="T40" fmla="*/ 527 w 4651"/>
                  <a:gd name="T41" fmla="*/ 899 h 1737"/>
                  <a:gd name="T42" fmla="*/ 559 w 4651"/>
                  <a:gd name="T43" fmla="*/ 1053 h 1737"/>
                  <a:gd name="T44" fmla="*/ 683 w 4651"/>
                  <a:gd name="T45" fmla="*/ 1116 h 1737"/>
                  <a:gd name="T46" fmla="*/ 837 w 4651"/>
                  <a:gd name="T47" fmla="*/ 1240 h 1737"/>
                  <a:gd name="T48" fmla="*/ 961 w 4651"/>
                  <a:gd name="T49" fmla="*/ 1301 h 1737"/>
                  <a:gd name="T50" fmla="*/ 2511 w 4651"/>
                  <a:gd name="T51" fmla="*/ 1301 h 1737"/>
                  <a:gd name="T52" fmla="*/ 2604 w 4651"/>
                  <a:gd name="T53" fmla="*/ 1364 h 1737"/>
                  <a:gd name="T54" fmla="*/ 2759 w 4651"/>
                  <a:gd name="T55" fmla="*/ 1364 h 1737"/>
                  <a:gd name="T56" fmla="*/ 2852 w 4651"/>
                  <a:gd name="T57" fmla="*/ 1395 h 1737"/>
                  <a:gd name="T58" fmla="*/ 3162 w 4651"/>
                  <a:gd name="T59" fmla="*/ 1488 h 1737"/>
                  <a:gd name="T60" fmla="*/ 3255 w 4651"/>
                  <a:gd name="T61" fmla="*/ 1612 h 1737"/>
                  <a:gd name="T62" fmla="*/ 3317 w 4651"/>
                  <a:gd name="T63" fmla="*/ 1705 h 1737"/>
                  <a:gd name="T64" fmla="*/ 3534 w 4651"/>
                  <a:gd name="T65" fmla="*/ 1643 h 1737"/>
                  <a:gd name="T66" fmla="*/ 3813 w 4651"/>
                  <a:gd name="T67" fmla="*/ 1549 h 1737"/>
                  <a:gd name="T68" fmla="*/ 3906 w 4651"/>
                  <a:gd name="T69" fmla="*/ 1457 h 1737"/>
                  <a:gd name="T70" fmla="*/ 4122 w 4651"/>
                  <a:gd name="T71" fmla="*/ 1240 h 1737"/>
                  <a:gd name="T72" fmla="*/ 4370 w 4651"/>
                  <a:gd name="T73" fmla="*/ 1240 h 1737"/>
                  <a:gd name="T74" fmla="*/ 4650 w 4651"/>
                  <a:gd name="T75" fmla="*/ 1085 h 1737"/>
                  <a:gd name="T76" fmla="*/ 4494 w 4651"/>
                  <a:gd name="T77" fmla="*/ 1085 h 1737"/>
                  <a:gd name="T78" fmla="*/ 4464 w 4651"/>
                  <a:gd name="T79" fmla="*/ 992 h 1737"/>
                  <a:gd name="T80" fmla="*/ 4309 w 4651"/>
                  <a:gd name="T81" fmla="*/ 929 h 1737"/>
                  <a:gd name="T82" fmla="*/ 4278 w 4651"/>
                  <a:gd name="T83" fmla="*/ 805 h 1737"/>
                  <a:gd name="T84" fmla="*/ 4216 w 4651"/>
                  <a:gd name="T85" fmla="*/ 681 h 1737"/>
                  <a:gd name="T86" fmla="*/ 4154 w 4651"/>
                  <a:gd name="T87" fmla="*/ 744 h 1737"/>
                  <a:gd name="T88" fmla="*/ 3998 w 4651"/>
                  <a:gd name="T89" fmla="*/ 775 h 1737"/>
                  <a:gd name="T90" fmla="*/ 3874 w 4651"/>
                  <a:gd name="T91" fmla="*/ 681 h 1737"/>
                  <a:gd name="T92" fmla="*/ 3844 w 4651"/>
                  <a:gd name="T93" fmla="*/ 589 h 1737"/>
                  <a:gd name="T94" fmla="*/ 3658 w 4651"/>
                  <a:gd name="T95" fmla="*/ 527 h 1737"/>
                  <a:gd name="T96" fmla="*/ 3503 w 4651"/>
                  <a:gd name="T97" fmla="*/ 527 h 1737"/>
                  <a:gd name="T98" fmla="*/ 3441 w 4651"/>
                  <a:gd name="T99" fmla="*/ 744 h 1737"/>
                  <a:gd name="T100" fmla="*/ 3441 w 4651"/>
                  <a:gd name="T101" fmla="*/ 992 h 1737"/>
                  <a:gd name="T102" fmla="*/ 3441 w 4651"/>
                  <a:gd name="T103" fmla="*/ 1209 h 1737"/>
                  <a:gd name="T104" fmla="*/ 3286 w 4651"/>
                  <a:gd name="T105" fmla="*/ 1209 h 1737"/>
                  <a:gd name="T106" fmla="*/ 3193 w 4651"/>
                  <a:gd name="T107" fmla="*/ 1023 h 1737"/>
                  <a:gd name="T108" fmla="*/ 2914 w 4651"/>
                  <a:gd name="T109" fmla="*/ 929 h 1737"/>
                  <a:gd name="T110" fmla="*/ 2635 w 4651"/>
                  <a:gd name="T111" fmla="*/ 868 h 1737"/>
                  <a:gd name="T112" fmla="*/ 2480 w 4651"/>
                  <a:gd name="T113" fmla="*/ 681 h 1737"/>
                  <a:gd name="T114" fmla="*/ 2604 w 4651"/>
                  <a:gd name="T115" fmla="*/ 496 h 1737"/>
                  <a:gd name="T116" fmla="*/ 2635 w 4651"/>
                  <a:gd name="T117" fmla="*/ 433 h 1737"/>
                  <a:gd name="T118" fmla="*/ 2759 w 4651"/>
                  <a:gd name="T119" fmla="*/ 403 h 1737"/>
                  <a:gd name="T120" fmla="*/ 2883 w 4651"/>
                  <a:gd name="T121" fmla="*/ 372 h 1737"/>
                  <a:gd name="T122" fmla="*/ 2883 w 4651"/>
                  <a:gd name="T123" fmla="*/ 186 h 17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651" h="1737">
                    <a:moveTo>
                      <a:pt x="2945" y="186"/>
                    </a:moveTo>
                    <a:lnTo>
                      <a:pt x="2945" y="186"/>
                    </a:lnTo>
                    <a:cubicBezTo>
                      <a:pt x="2914" y="186"/>
                      <a:pt x="2914" y="155"/>
                      <a:pt x="2914" y="155"/>
                    </a:cubicBezTo>
                    <a:lnTo>
                      <a:pt x="2914" y="155"/>
                    </a:lnTo>
                    <a:cubicBezTo>
                      <a:pt x="2914" y="124"/>
                      <a:pt x="2883" y="93"/>
                      <a:pt x="2852" y="93"/>
                    </a:cubicBezTo>
                    <a:lnTo>
                      <a:pt x="2852" y="93"/>
                    </a:lnTo>
                    <a:cubicBezTo>
                      <a:pt x="2821" y="93"/>
                      <a:pt x="2821" y="124"/>
                      <a:pt x="2790" y="124"/>
                    </a:cubicBezTo>
                    <a:cubicBezTo>
                      <a:pt x="2759" y="155"/>
                      <a:pt x="2759" y="155"/>
                      <a:pt x="2759" y="155"/>
                    </a:cubicBezTo>
                    <a:cubicBezTo>
                      <a:pt x="2759" y="124"/>
                      <a:pt x="2759" y="124"/>
                      <a:pt x="2759" y="124"/>
                    </a:cubicBezTo>
                    <a:cubicBezTo>
                      <a:pt x="2759" y="124"/>
                      <a:pt x="2759" y="93"/>
                      <a:pt x="2759" y="62"/>
                    </a:cubicBezTo>
                    <a:cubicBezTo>
                      <a:pt x="2728" y="62"/>
                      <a:pt x="2697" y="62"/>
                      <a:pt x="2666" y="62"/>
                    </a:cubicBezTo>
                    <a:lnTo>
                      <a:pt x="2635" y="62"/>
                    </a:lnTo>
                    <a:lnTo>
                      <a:pt x="2635" y="62"/>
                    </a:lnTo>
                    <a:cubicBezTo>
                      <a:pt x="2604" y="62"/>
                      <a:pt x="2604" y="62"/>
                      <a:pt x="2604" y="62"/>
                    </a:cubicBezTo>
                    <a:lnTo>
                      <a:pt x="2604" y="62"/>
                    </a:lnTo>
                    <a:cubicBezTo>
                      <a:pt x="2635" y="93"/>
                      <a:pt x="2604" y="124"/>
                      <a:pt x="2604" y="124"/>
                    </a:cubicBezTo>
                    <a:cubicBezTo>
                      <a:pt x="2604" y="124"/>
                      <a:pt x="2604" y="124"/>
                      <a:pt x="2573" y="155"/>
                    </a:cubicBezTo>
                    <a:cubicBezTo>
                      <a:pt x="2542" y="155"/>
                      <a:pt x="2542" y="155"/>
                      <a:pt x="2542" y="155"/>
                    </a:cubicBezTo>
                    <a:lnTo>
                      <a:pt x="2542" y="155"/>
                    </a:lnTo>
                    <a:cubicBezTo>
                      <a:pt x="2511" y="155"/>
                      <a:pt x="2511" y="155"/>
                      <a:pt x="2511" y="155"/>
                    </a:cubicBezTo>
                    <a:lnTo>
                      <a:pt x="2511" y="155"/>
                    </a:lnTo>
                    <a:cubicBezTo>
                      <a:pt x="2511" y="186"/>
                      <a:pt x="2480" y="217"/>
                      <a:pt x="2480" y="217"/>
                    </a:cubicBezTo>
                    <a:cubicBezTo>
                      <a:pt x="2449" y="279"/>
                      <a:pt x="2449" y="279"/>
                      <a:pt x="2449" y="279"/>
                    </a:cubicBezTo>
                    <a:cubicBezTo>
                      <a:pt x="2418" y="155"/>
                      <a:pt x="2418" y="155"/>
                      <a:pt x="2418" y="155"/>
                    </a:cubicBezTo>
                    <a:cubicBezTo>
                      <a:pt x="2418" y="124"/>
                      <a:pt x="2418" y="124"/>
                      <a:pt x="2418" y="124"/>
                    </a:cubicBezTo>
                    <a:cubicBezTo>
                      <a:pt x="2418" y="155"/>
                      <a:pt x="2387" y="155"/>
                      <a:pt x="2387" y="155"/>
                    </a:cubicBezTo>
                    <a:lnTo>
                      <a:pt x="2387" y="155"/>
                    </a:lnTo>
                    <a:cubicBezTo>
                      <a:pt x="2387" y="155"/>
                      <a:pt x="2387" y="186"/>
                      <a:pt x="2356" y="186"/>
                    </a:cubicBezTo>
                    <a:lnTo>
                      <a:pt x="2356" y="186"/>
                    </a:lnTo>
                    <a:lnTo>
                      <a:pt x="2325" y="186"/>
                    </a:lnTo>
                    <a:lnTo>
                      <a:pt x="2325" y="186"/>
                    </a:lnTo>
                    <a:lnTo>
                      <a:pt x="2325" y="186"/>
                    </a:lnTo>
                    <a:cubicBezTo>
                      <a:pt x="2294" y="186"/>
                      <a:pt x="2294" y="186"/>
                      <a:pt x="2294" y="186"/>
                    </a:cubicBezTo>
                    <a:cubicBezTo>
                      <a:pt x="2294" y="186"/>
                      <a:pt x="2294" y="186"/>
                      <a:pt x="2263" y="186"/>
                    </a:cubicBezTo>
                    <a:lnTo>
                      <a:pt x="2263" y="186"/>
                    </a:lnTo>
                    <a:cubicBezTo>
                      <a:pt x="2263" y="186"/>
                      <a:pt x="2232" y="186"/>
                      <a:pt x="2232" y="155"/>
                    </a:cubicBezTo>
                    <a:lnTo>
                      <a:pt x="2232" y="155"/>
                    </a:lnTo>
                    <a:lnTo>
                      <a:pt x="2232" y="155"/>
                    </a:lnTo>
                    <a:cubicBezTo>
                      <a:pt x="2201" y="155"/>
                      <a:pt x="2201" y="155"/>
                      <a:pt x="2201" y="186"/>
                    </a:cubicBezTo>
                    <a:cubicBezTo>
                      <a:pt x="2170" y="186"/>
                      <a:pt x="2170" y="186"/>
                      <a:pt x="2139" y="186"/>
                    </a:cubicBezTo>
                    <a:lnTo>
                      <a:pt x="2139" y="186"/>
                    </a:lnTo>
                    <a:lnTo>
                      <a:pt x="2139" y="186"/>
                    </a:lnTo>
                    <a:cubicBezTo>
                      <a:pt x="2108" y="186"/>
                      <a:pt x="2108" y="186"/>
                      <a:pt x="2077" y="186"/>
                    </a:cubicBezTo>
                    <a:cubicBezTo>
                      <a:pt x="2077" y="155"/>
                      <a:pt x="2077" y="155"/>
                      <a:pt x="2077" y="155"/>
                    </a:cubicBezTo>
                    <a:lnTo>
                      <a:pt x="2077" y="155"/>
                    </a:lnTo>
                    <a:cubicBezTo>
                      <a:pt x="2046" y="155"/>
                      <a:pt x="2046" y="155"/>
                      <a:pt x="2046" y="155"/>
                    </a:cubicBezTo>
                    <a:lnTo>
                      <a:pt x="2046" y="155"/>
                    </a:lnTo>
                    <a:lnTo>
                      <a:pt x="2046" y="155"/>
                    </a:lnTo>
                    <a:lnTo>
                      <a:pt x="2015" y="155"/>
                    </a:lnTo>
                    <a:cubicBezTo>
                      <a:pt x="2015" y="155"/>
                      <a:pt x="2015" y="155"/>
                      <a:pt x="1984" y="155"/>
                    </a:cubicBezTo>
                    <a:lnTo>
                      <a:pt x="1984" y="155"/>
                    </a:lnTo>
                    <a:cubicBezTo>
                      <a:pt x="1953" y="155"/>
                      <a:pt x="1953" y="124"/>
                      <a:pt x="1922" y="124"/>
                    </a:cubicBezTo>
                    <a:cubicBezTo>
                      <a:pt x="1922" y="124"/>
                      <a:pt x="1922" y="124"/>
                      <a:pt x="1891" y="155"/>
                    </a:cubicBezTo>
                    <a:cubicBezTo>
                      <a:pt x="1891" y="155"/>
                      <a:pt x="1891" y="155"/>
                      <a:pt x="1860" y="155"/>
                    </a:cubicBezTo>
                    <a:lnTo>
                      <a:pt x="1860" y="155"/>
                    </a:lnTo>
                    <a:lnTo>
                      <a:pt x="1829" y="155"/>
                    </a:lnTo>
                    <a:lnTo>
                      <a:pt x="1860" y="155"/>
                    </a:lnTo>
                    <a:cubicBezTo>
                      <a:pt x="1860" y="186"/>
                      <a:pt x="1860" y="186"/>
                      <a:pt x="1860" y="186"/>
                    </a:cubicBezTo>
                    <a:cubicBezTo>
                      <a:pt x="1860" y="217"/>
                      <a:pt x="1860" y="248"/>
                      <a:pt x="1860" y="248"/>
                    </a:cubicBezTo>
                    <a:cubicBezTo>
                      <a:pt x="1829" y="310"/>
                      <a:pt x="1829" y="310"/>
                      <a:pt x="1829" y="310"/>
                    </a:cubicBezTo>
                    <a:cubicBezTo>
                      <a:pt x="1829" y="248"/>
                      <a:pt x="1829" y="248"/>
                      <a:pt x="1829" y="248"/>
                    </a:cubicBezTo>
                    <a:cubicBezTo>
                      <a:pt x="1799" y="248"/>
                      <a:pt x="1799" y="217"/>
                      <a:pt x="1799" y="217"/>
                    </a:cubicBezTo>
                    <a:lnTo>
                      <a:pt x="1799" y="217"/>
                    </a:lnTo>
                    <a:cubicBezTo>
                      <a:pt x="1767" y="186"/>
                      <a:pt x="1767" y="186"/>
                      <a:pt x="1767" y="186"/>
                    </a:cubicBezTo>
                    <a:lnTo>
                      <a:pt x="1767" y="186"/>
                    </a:lnTo>
                    <a:lnTo>
                      <a:pt x="1767" y="186"/>
                    </a:lnTo>
                    <a:lnTo>
                      <a:pt x="1736" y="186"/>
                    </a:lnTo>
                    <a:lnTo>
                      <a:pt x="1705" y="186"/>
                    </a:lnTo>
                    <a:cubicBezTo>
                      <a:pt x="1705" y="155"/>
                      <a:pt x="1705" y="155"/>
                      <a:pt x="1675" y="155"/>
                    </a:cubicBezTo>
                    <a:lnTo>
                      <a:pt x="1675" y="155"/>
                    </a:lnTo>
                    <a:lnTo>
                      <a:pt x="1675" y="155"/>
                    </a:lnTo>
                    <a:lnTo>
                      <a:pt x="1643" y="155"/>
                    </a:lnTo>
                    <a:lnTo>
                      <a:pt x="1643" y="155"/>
                    </a:lnTo>
                    <a:lnTo>
                      <a:pt x="1643" y="155"/>
                    </a:lnTo>
                    <a:lnTo>
                      <a:pt x="1612" y="186"/>
                    </a:lnTo>
                    <a:cubicBezTo>
                      <a:pt x="1612" y="186"/>
                      <a:pt x="1612" y="186"/>
                      <a:pt x="1581" y="186"/>
                    </a:cubicBezTo>
                    <a:lnTo>
                      <a:pt x="1551" y="186"/>
                    </a:lnTo>
                    <a:cubicBezTo>
                      <a:pt x="1519" y="186"/>
                      <a:pt x="1519" y="186"/>
                      <a:pt x="1519" y="186"/>
                    </a:cubicBezTo>
                    <a:cubicBezTo>
                      <a:pt x="1519" y="186"/>
                      <a:pt x="1519" y="186"/>
                      <a:pt x="1488" y="186"/>
                    </a:cubicBezTo>
                    <a:lnTo>
                      <a:pt x="1457" y="186"/>
                    </a:lnTo>
                    <a:lnTo>
                      <a:pt x="1427" y="186"/>
                    </a:lnTo>
                    <a:lnTo>
                      <a:pt x="1395" y="186"/>
                    </a:lnTo>
                    <a:cubicBezTo>
                      <a:pt x="1364" y="155"/>
                      <a:pt x="1364" y="155"/>
                      <a:pt x="1364" y="155"/>
                    </a:cubicBezTo>
                    <a:cubicBezTo>
                      <a:pt x="1395" y="93"/>
                      <a:pt x="1395" y="93"/>
                      <a:pt x="1395" y="93"/>
                    </a:cubicBezTo>
                    <a:cubicBezTo>
                      <a:pt x="1364" y="93"/>
                      <a:pt x="1303" y="93"/>
                      <a:pt x="1303" y="93"/>
                    </a:cubicBezTo>
                    <a:cubicBezTo>
                      <a:pt x="1271" y="93"/>
                      <a:pt x="1240" y="93"/>
                      <a:pt x="1209" y="93"/>
                    </a:cubicBezTo>
                    <a:lnTo>
                      <a:pt x="1209" y="93"/>
                    </a:lnTo>
                    <a:cubicBezTo>
                      <a:pt x="1179" y="62"/>
                      <a:pt x="1147" y="62"/>
                      <a:pt x="1147" y="62"/>
                    </a:cubicBezTo>
                    <a:lnTo>
                      <a:pt x="1147" y="62"/>
                    </a:lnTo>
                    <a:lnTo>
                      <a:pt x="1147" y="62"/>
                    </a:lnTo>
                    <a:cubicBezTo>
                      <a:pt x="1116" y="62"/>
                      <a:pt x="1116" y="62"/>
                      <a:pt x="1085" y="62"/>
                    </a:cubicBezTo>
                    <a:cubicBezTo>
                      <a:pt x="1085" y="62"/>
                      <a:pt x="1055" y="62"/>
                      <a:pt x="992" y="62"/>
                    </a:cubicBezTo>
                    <a:lnTo>
                      <a:pt x="992" y="62"/>
                    </a:lnTo>
                    <a:lnTo>
                      <a:pt x="992" y="62"/>
                    </a:lnTo>
                    <a:lnTo>
                      <a:pt x="961" y="62"/>
                    </a:lnTo>
                    <a:cubicBezTo>
                      <a:pt x="961" y="93"/>
                      <a:pt x="931" y="93"/>
                      <a:pt x="931" y="93"/>
                    </a:cubicBezTo>
                    <a:lnTo>
                      <a:pt x="931" y="93"/>
                    </a:lnTo>
                    <a:lnTo>
                      <a:pt x="931" y="93"/>
                    </a:lnTo>
                    <a:lnTo>
                      <a:pt x="931" y="93"/>
                    </a:lnTo>
                    <a:cubicBezTo>
                      <a:pt x="931" y="93"/>
                      <a:pt x="931" y="93"/>
                      <a:pt x="899" y="93"/>
                    </a:cubicBezTo>
                    <a:cubicBezTo>
                      <a:pt x="899" y="93"/>
                      <a:pt x="899" y="62"/>
                      <a:pt x="868" y="62"/>
                    </a:cubicBezTo>
                    <a:lnTo>
                      <a:pt x="868" y="62"/>
                    </a:lnTo>
                    <a:cubicBezTo>
                      <a:pt x="868" y="62"/>
                      <a:pt x="868" y="62"/>
                      <a:pt x="868" y="31"/>
                    </a:cubicBezTo>
                    <a:cubicBezTo>
                      <a:pt x="837" y="62"/>
                      <a:pt x="837" y="62"/>
                      <a:pt x="837" y="62"/>
                    </a:cubicBezTo>
                    <a:cubicBezTo>
                      <a:pt x="837" y="93"/>
                      <a:pt x="837" y="93"/>
                      <a:pt x="807" y="93"/>
                    </a:cubicBezTo>
                    <a:lnTo>
                      <a:pt x="775" y="62"/>
                    </a:lnTo>
                    <a:lnTo>
                      <a:pt x="775" y="62"/>
                    </a:lnTo>
                    <a:cubicBezTo>
                      <a:pt x="744" y="62"/>
                      <a:pt x="744" y="62"/>
                      <a:pt x="744" y="62"/>
                    </a:cubicBezTo>
                    <a:cubicBezTo>
                      <a:pt x="744" y="62"/>
                      <a:pt x="713" y="0"/>
                      <a:pt x="683" y="0"/>
                    </a:cubicBezTo>
                    <a:lnTo>
                      <a:pt x="683" y="0"/>
                    </a:lnTo>
                    <a:lnTo>
                      <a:pt x="683" y="0"/>
                    </a:lnTo>
                    <a:lnTo>
                      <a:pt x="683" y="0"/>
                    </a:lnTo>
                    <a:lnTo>
                      <a:pt x="683" y="0"/>
                    </a:lnTo>
                    <a:cubicBezTo>
                      <a:pt x="683" y="0"/>
                      <a:pt x="683" y="31"/>
                      <a:pt x="651" y="31"/>
                    </a:cubicBezTo>
                    <a:lnTo>
                      <a:pt x="620" y="31"/>
                    </a:lnTo>
                    <a:lnTo>
                      <a:pt x="620" y="31"/>
                    </a:lnTo>
                    <a:lnTo>
                      <a:pt x="620" y="31"/>
                    </a:lnTo>
                    <a:cubicBezTo>
                      <a:pt x="620" y="31"/>
                      <a:pt x="589" y="31"/>
                      <a:pt x="589" y="62"/>
                    </a:cubicBezTo>
                    <a:lnTo>
                      <a:pt x="559" y="62"/>
                    </a:lnTo>
                    <a:cubicBezTo>
                      <a:pt x="559" y="62"/>
                      <a:pt x="527" y="62"/>
                      <a:pt x="496" y="62"/>
                    </a:cubicBezTo>
                    <a:cubicBezTo>
                      <a:pt x="496" y="62"/>
                      <a:pt x="496" y="62"/>
                      <a:pt x="465" y="62"/>
                    </a:cubicBezTo>
                    <a:cubicBezTo>
                      <a:pt x="465" y="62"/>
                      <a:pt x="465" y="93"/>
                      <a:pt x="435" y="93"/>
                    </a:cubicBezTo>
                    <a:cubicBezTo>
                      <a:pt x="403" y="93"/>
                      <a:pt x="403" y="93"/>
                      <a:pt x="372" y="93"/>
                    </a:cubicBezTo>
                    <a:cubicBezTo>
                      <a:pt x="372" y="93"/>
                      <a:pt x="341" y="93"/>
                      <a:pt x="341" y="124"/>
                    </a:cubicBezTo>
                    <a:lnTo>
                      <a:pt x="341" y="124"/>
                    </a:lnTo>
                    <a:cubicBezTo>
                      <a:pt x="341" y="124"/>
                      <a:pt x="341" y="124"/>
                      <a:pt x="311" y="124"/>
                    </a:cubicBezTo>
                    <a:cubicBezTo>
                      <a:pt x="311" y="124"/>
                      <a:pt x="311" y="124"/>
                      <a:pt x="279" y="124"/>
                    </a:cubicBezTo>
                    <a:lnTo>
                      <a:pt x="248" y="93"/>
                    </a:lnTo>
                    <a:cubicBezTo>
                      <a:pt x="218" y="93"/>
                      <a:pt x="187" y="93"/>
                      <a:pt x="124" y="93"/>
                    </a:cubicBezTo>
                    <a:lnTo>
                      <a:pt x="124" y="93"/>
                    </a:lnTo>
                    <a:cubicBezTo>
                      <a:pt x="94" y="93"/>
                      <a:pt x="94" y="93"/>
                      <a:pt x="94" y="62"/>
                    </a:cubicBezTo>
                    <a:cubicBezTo>
                      <a:pt x="63" y="62"/>
                      <a:pt x="63" y="62"/>
                      <a:pt x="63" y="62"/>
                    </a:cubicBezTo>
                    <a:lnTo>
                      <a:pt x="31" y="62"/>
                    </a:lnTo>
                    <a:cubicBezTo>
                      <a:pt x="0" y="62"/>
                      <a:pt x="0" y="62"/>
                      <a:pt x="0" y="62"/>
                    </a:cubicBezTo>
                    <a:cubicBezTo>
                      <a:pt x="0" y="589"/>
                      <a:pt x="0" y="589"/>
                      <a:pt x="0" y="589"/>
                    </a:cubicBezTo>
                    <a:lnTo>
                      <a:pt x="0" y="589"/>
                    </a:lnTo>
                    <a:lnTo>
                      <a:pt x="0" y="589"/>
                    </a:lnTo>
                    <a:lnTo>
                      <a:pt x="0" y="589"/>
                    </a:lnTo>
                    <a:cubicBezTo>
                      <a:pt x="31" y="589"/>
                      <a:pt x="31" y="589"/>
                      <a:pt x="31" y="589"/>
                    </a:cubicBezTo>
                    <a:lnTo>
                      <a:pt x="31" y="620"/>
                    </a:lnTo>
                    <a:cubicBezTo>
                      <a:pt x="31" y="589"/>
                      <a:pt x="31" y="589"/>
                      <a:pt x="63" y="589"/>
                    </a:cubicBezTo>
                    <a:lnTo>
                      <a:pt x="63" y="589"/>
                    </a:lnTo>
                    <a:lnTo>
                      <a:pt x="63" y="589"/>
                    </a:lnTo>
                    <a:cubicBezTo>
                      <a:pt x="63" y="589"/>
                      <a:pt x="63" y="589"/>
                      <a:pt x="63" y="620"/>
                    </a:cubicBezTo>
                    <a:cubicBezTo>
                      <a:pt x="94" y="620"/>
                      <a:pt x="94" y="620"/>
                      <a:pt x="94" y="651"/>
                    </a:cubicBezTo>
                    <a:lnTo>
                      <a:pt x="94" y="651"/>
                    </a:lnTo>
                    <a:lnTo>
                      <a:pt x="94" y="651"/>
                    </a:lnTo>
                    <a:lnTo>
                      <a:pt x="94" y="651"/>
                    </a:lnTo>
                    <a:cubicBezTo>
                      <a:pt x="94" y="651"/>
                      <a:pt x="94" y="651"/>
                      <a:pt x="124" y="681"/>
                    </a:cubicBezTo>
                    <a:lnTo>
                      <a:pt x="124" y="681"/>
                    </a:lnTo>
                    <a:cubicBezTo>
                      <a:pt x="155" y="681"/>
                      <a:pt x="155" y="713"/>
                      <a:pt x="155" y="713"/>
                    </a:cubicBezTo>
                    <a:lnTo>
                      <a:pt x="187" y="713"/>
                    </a:lnTo>
                    <a:lnTo>
                      <a:pt x="218" y="713"/>
                    </a:lnTo>
                    <a:lnTo>
                      <a:pt x="248" y="713"/>
                    </a:lnTo>
                    <a:cubicBezTo>
                      <a:pt x="248" y="744"/>
                      <a:pt x="248" y="744"/>
                      <a:pt x="248" y="744"/>
                    </a:cubicBezTo>
                    <a:cubicBezTo>
                      <a:pt x="248" y="713"/>
                      <a:pt x="279" y="713"/>
                      <a:pt x="279" y="713"/>
                    </a:cubicBezTo>
                    <a:cubicBezTo>
                      <a:pt x="279" y="713"/>
                      <a:pt x="279" y="713"/>
                      <a:pt x="311" y="713"/>
                    </a:cubicBezTo>
                    <a:lnTo>
                      <a:pt x="311" y="713"/>
                    </a:lnTo>
                    <a:cubicBezTo>
                      <a:pt x="341" y="744"/>
                      <a:pt x="403" y="775"/>
                      <a:pt x="403" y="775"/>
                    </a:cubicBezTo>
                    <a:lnTo>
                      <a:pt x="403" y="775"/>
                    </a:lnTo>
                    <a:lnTo>
                      <a:pt x="403" y="805"/>
                    </a:lnTo>
                    <a:lnTo>
                      <a:pt x="403" y="805"/>
                    </a:lnTo>
                    <a:cubicBezTo>
                      <a:pt x="435" y="837"/>
                      <a:pt x="435" y="837"/>
                      <a:pt x="435" y="837"/>
                    </a:cubicBezTo>
                    <a:lnTo>
                      <a:pt x="435" y="868"/>
                    </a:lnTo>
                    <a:cubicBezTo>
                      <a:pt x="465" y="899"/>
                      <a:pt x="465" y="899"/>
                      <a:pt x="465" y="899"/>
                    </a:cubicBezTo>
                    <a:cubicBezTo>
                      <a:pt x="465" y="899"/>
                      <a:pt x="496" y="899"/>
                      <a:pt x="496" y="868"/>
                    </a:cubicBezTo>
                    <a:cubicBezTo>
                      <a:pt x="527" y="868"/>
                      <a:pt x="527" y="868"/>
                      <a:pt x="527" y="868"/>
                    </a:cubicBezTo>
                    <a:cubicBezTo>
                      <a:pt x="527" y="899"/>
                      <a:pt x="527" y="899"/>
                      <a:pt x="527" y="899"/>
                    </a:cubicBezTo>
                    <a:lnTo>
                      <a:pt x="527" y="899"/>
                    </a:lnTo>
                    <a:lnTo>
                      <a:pt x="527" y="899"/>
                    </a:lnTo>
                    <a:cubicBezTo>
                      <a:pt x="527" y="899"/>
                      <a:pt x="527" y="929"/>
                      <a:pt x="559" y="929"/>
                    </a:cubicBezTo>
                    <a:cubicBezTo>
                      <a:pt x="559" y="929"/>
                      <a:pt x="559" y="929"/>
                      <a:pt x="559" y="960"/>
                    </a:cubicBezTo>
                    <a:lnTo>
                      <a:pt x="559" y="960"/>
                    </a:lnTo>
                    <a:lnTo>
                      <a:pt x="559" y="992"/>
                    </a:lnTo>
                    <a:cubicBezTo>
                      <a:pt x="559" y="992"/>
                      <a:pt x="589" y="1023"/>
                      <a:pt x="559" y="1023"/>
                    </a:cubicBezTo>
                    <a:lnTo>
                      <a:pt x="559" y="1053"/>
                    </a:lnTo>
                    <a:cubicBezTo>
                      <a:pt x="589" y="1023"/>
                      <a:pt x="589" y="1023"/>
                      <a:pt x="589" y="1023"/>
                    </a:cubicBezTo>
                    <a:cubicBezTo>
                      <a:pt x="589" y="1023"/>
                      <a:pt x="620" y="1023"/>
                      <a:pt x="620" y="1053"/>
                    </a:cubicBezTo>
                    <a:lnTo>
                      <a:pt x="620" y="1053"/>
                    </a:lnTo>
                    <a:cubicBezTo>
                      <a:pt x="651" y="1053"/>
                      <a:pt x="651" y="1053"/>
                      <a:pt x="651" y="1053"/>
                    </a:cubicBezTo>
                    <a:cubicBezTo>
                      <a:pt x="651" y="1085"/>
                      <a:pt x="651" y="1085"/>
                      <a:pt x="651" y="1116"/>
                    </a:cubicBezTo>
                    <a:lnTo>
                      <a:pt x="651" y="1116"/>
                    </a:lnTo>
                    <a:lnTo>
                      <a:pt x="651" y="1116"/>
                    </a:lnTo>
                    <a:lnTo>
                      <a:pt x="683" y="1116"/>
                    </a:lnTo>
                    <a:cubicBezTo>
                      <a:pt x="713" y="1116"/>
                      <a:pt x="713" y="1116"/>
                      <a:pt x="713" y="1116"/>
                    </a:cubicBezTo>
                    <a:cubicBezTo>
                      <a:pt x="744" y="1177"/>
                      <a:pt x="744" y="1177"/>
                      <a:pt x="744" y="1177"/>
                    </a:cubicBezTo>
                    <a:lnTo>
                      <a:pt x="713" y="1177"/>
                    </a:lnTo>
                    <a:cubicBezTo>
                      <a:pt x="713" y="1177"/>
                      <a:pt x="713" y="1177"/>
                      <a:pt x="713" y="1209"/>
                    </a:cubicBezTo>
                    <a:lnTo>
                      <a:pt x="713" y="1209"/>
                    </a:lnTo>
                    <a:cubicBezTo>
                      <a:pt x="744" y="1209"/>
                      <a:pt x="744" y="1209"/>
                      <a:pt x="744" y="1209"/>
                    </a:cubicBezTo>
                    <a:cubicBezTo>
                      <a:pt x="775" y="1209"/>
                      <a:pt x="775" y="1209"/>
                      <a:pt x="775" y="1240"/>
                    </a:cubicBezTo>
                    <a:cubicBezTo>
                      <a:pt x="807" y="1240"/>
                      <a:pt x="807" y="1240"/>
                      <a:pt x="837" y="1240"/>
                    </a:cubicBezTo>
                    <a:lnTo>
                      <a:pt x="837" y="1240"/>
                    </a:lnTo>
                    <a:cubicBezTo>
                      <a:pt x="837" y="1209"/>
                      <a:pt x="868" y="1209"/>
                      <a:pt x="868" y="1209"/>
                    </a:cubicBezTo>
                    <a:lnTo>
                      <a:pt x="868" y="1209"/>
                    </a:lnTo>
                    <a:cubicBezTo>
                      <a:pt x="899" y="1209"/>
                      <a:pt x="899" y="1240"/>
                      <a:pt x="899" y="1240"/>
                    </a:cubicBezTo>
                    <a:cubicBezTo>
                      <a:pt x="899" y="1271"/>
                      <a:pt x="931" y="1271"/>
                      <a:pt x="931" y="1301"/>
                    </a:cubicBezTo>
                    <a:lnTo>
                      <a:pt x="931" y="1301"/>
                    </a:lnTo>
                    <a:lnTo>
                      <a:pt x="931" y="1301"/>
                    </a:lnTo>
                    <a:cubicBezTo>
                      <a:pt x="931" y="1301"/>
                      <a:pt x="931" y="1301"/>
                      <a:pt x="961" y="1301"/>
                    </a:cubicBezTo>
                    <a:lnTo>
                      <a:pt x="992" y="1301"/>
                    </a:lnTo>
                    <a:cubicBezTo>
                      <a:pt x="992" y="1333"/>
                      <a:pt x="992" y="1333"/>
                      <a:pt x="992" y="1333"/>
                    </a:cubicBezTo>
                    <a:cubicBezTo>
                      <a:pt x="2480" y="1333"/>
                      <a:pt x="2480" y="1333"/>
                      <a:pt x="2480" y="1333"/>
                    </a:cubicBezTo>
                    <a:cubicBezTo>
                      <a:pt x="2480" y="1301"/>
                      <a:pt x="2511" y="1301"/>
                      <a:pt x="2511" y="1301"/>
                    </a:cubicBezTo>
                    <a:lnTo>
                      <a:pt x="2511" y="1301"/>
                    </a:lnTo>
                    <a:lnTo>
                      <a:pt x="2511" y="1301"/>
                    </a:lnTo>
                    <a:lnTo>
                      <a:pt x="2511" y="1301"/>
                    </a:lnTo>
                    <a:lnTo>
                      <a:pt x="2511" y="1301"/>
                    </a:lnTo>
                    <a:cubicBezTo>
                      <a:pt x="2542" y="1301"/>
                      <a:pt x="2542" y="1333"/>
                      <a:pt x="2542" y="1333"/>
                    </a:cubicBezTo>
                    <a:lnTo>
                      <a:pt x="2542" y="1333"/>
                    </a:lnTo>
                    <a:lnTo>
                      <a:pt x="2542" y="1333"/>
                    </a:lnTo>
                    <a:cubicBezTo>
                      <a:pt x="2542" y="1364"/>
                      <a:pt x="2573" y="1364"/>
                      <a:pt x="2573" y="1364"/>
                    </a:cubicBezTo>
                    <a:lnTo>
                      <a:pt x="2573" y="1364"/>
                    </a:lnTo>
                    <a:cubicBezTo>
                      <a:pt x="2573" y="1364"/>
                      <a:pt x="2573" y="1364"/>
                      <a:pt x="2604" y="1364"/>
                    </a:cubicBezTo>
                    <a:lnTo>
                      <a:pt x="2604" y="1364"/>
                    </a:lnTo>
                    <a:lnTo>
                      <a:pt x="2604" y="1364"/>
                    </a:lnTo>
                    <a:cubicBezTo>
                      <a:pt x="2635" y="1364"/>
                      <a:pt x="2635" y="1364"/>
                      <a:pt x="2635" y="1364"/>
                    </a:cubicBezTo>
                    <a:cubicBezTo>
                      <a:pt x="2666" y="1364"/>
                      <a:pt x="2697" y="1364"/>
                      <a:pt x="2697" y="1395"/>
                    </a:cubicBezTo>
                    <a:lnTo>
                      <a:pt x="2697" y="1395"/>
                    </a:lnTo>
                    <a:cubicBezTo>
                      <a:pt x="2728" y="1364"/>
                      <a:pt x="2728" y="1364"/>
                      <a:pt x="2728" y="1364"/>
                    </a:cubicBezTo>
                    <a:lnTo>
                      <a:pt x="2728" y="1364"/>
                    </a:lnTo>
                    <a:lnTo>
                      <a:pt x="2728" y="1364"/>
                    </a:lnTo>
                    <a:cubicBezTo>
                      <a:pt x="2759" y="1364"/>
                      <a:pt x="2759" y="1364"/>
                      <a:pt x="2759" y="1364"/>
                    </a:cubicBezTo>
                    <a:lnTo>
                      <a:pt x="2759" y="1364"/>
                    </a:lnTo>
                    <a:cubicBezTo>
                      <a:pt x="2790" y="1364"/>
                      <a:pt x="2790" y="1364"/>
                      <a:pt x="2790" y="1364"/>
                    </a:cubicBezTo>
                    <a:lnTo>
                      <a:pt x="2790" y="1364"/>
                    </a:lnTo>
                    <a:cubicBezTo>
                      <a:pt x="2790" y="1364"/>
                      <a:pt x="2790" y="1364"/>
                      <a:pt x="2790" y="1395"/>
                    </a:cubicBezTo>
                    <a:lnTo>
                      <a:pt x="2790" y="1395"/>
                    </a:lnTo>
                    <a:lnTo>
                      <a:pt x="2790" y="1395"/>
                    </a:lnTo>
                    <a:cubicBezTo>
                      <a:pt x="2790" y="1395"/>
                      <a:pt x="2790" y="1395"/>
                      <a:pt x="2821" y="1395"/>
                    </a:cubicBezTo>
                    <a:lnTo>
                      <a:pt x="2821" y="1395"/>
                    </a:lnTo>
                    <a:cubicBezTo>
                      <a:pt x="2852" y="1395"/>
                      <a:pt x="2852" y="1395"/>
                      <a:pt x="2852" y="1395"/>
                    </a:cubicBezTo>
                    <a:lnTo>
                      <a:pt x="2852" y="1364"/>
                    </a:lnTo>
                    <a:cubicBezTo>
                      <a:pt x="2883" y="1333"/>
                      <a:pt x="2914" y="1333"/>
                      <a:pt x="2945" y="1301"/>
                    </a:cubicBezTo>
                    <a:cubicBezTo>
                      <a:pt x="2945" y="1301"/>
                      <a:pt x="2945" y="1301"/>
                      <a:pt x="2976" y="1301"/>
                    </a:cubicBezTo>
                    <a:lnTo>
                      <a:pt x="3007" y="1301"/>
                    </a:lnTo>
                    <a:cubicBezTo>
                      <a:pt x="3007" y="1301"/>
                      <a:pt x="3007" y="1333"/>
                      <a:pt x="3038" y="1333"/>
                    </a:cubicBezTo>
                    <a:cubicBezTo>
                      <a:pt x="3069" y="1333"/>
                      <a:pt x="3069" y="1364"/>
                      <a:pt x="3100" y="1395"/>
                    </a:cubicBezTo>
                    <a:cubicBezTo>
                      <a:pt x="3100" y="1425"/>
                      <a:pt x="3100" y="1425"/>
                      <a:pt x="3100" y="1457"/>
                    </a:cubicBezTo>
                    <a:cubicBezTo>
                      <a:pt x="3131" y="1488"/>
                      <a:pt x="3131" y="1488"/>
                      <a:pt x="3162" y="1488"/>
                    </a:cubicBezTo>
                    <a:lnTo>
                      <a:pt x="3193" y="1488"/>
                    </a:lnTo>
                    <a:lnTo>
                      <a:pt x="3193" y="1488"/>
                    </a:lnTo>
                    <a:lnTo>
                      <a:pt x="3224" y="1488"/>
                    </a:lnTo>
                    <a:lnTo>
                      <a:pt x="3224" y="1488"/>
                    </a:lnTo>
                    <a:lnTo>
                      <a:pt x="3255" y="1488"/>
                    </a:lnTo>
                    <a:cubicBezTo>
                      <a:pt x="3286" y="1519"/>
                      <a:pt x="3286" y="1519"/>
                      <a:pt x="3286" y="1549"/>
                    </a:cubicBezTo>
                    <a:cubicBezTo>
                      <a:pt x="3255" y="1549"/>
                      <a:pt x="3255" y="1581"/>
                      <a:pt x="3255" y="1581"/>
                    </a:cubicBezTo>
                    <a:cubicBezTo>
                      <a:pt x="3255" y="1581"/>
                      <a:pt x="3255" y="1581"/>
                      <a:pt x="3255" y="1612"/>
                    </a:cubicBezTo>
                    <a:cubicBezTo>
                      <a:pt x="3224" y="1612"/>
                      <a:pt x="3224" y="1612"/>
                      <a:pt x="3255" y="1612"/>
                    </a:cubicBezTo>
                    <a:cubicBezTo>
                      <a:pt x="3255" y="1643"/>
                      <a:pt x="3255" y="1643"/>
                      <a:pt x="3255" y="1643"/>
                    </a:cubicBezTo>
                    <a:cubicBezTo>
                      <a:pt x="3255" y="1673"/>
                      <a:pt x="3255" y="1705"/>
                      <a:pt x="3224" y="1705"/>
                    </a:cubicBezTo>
                    <a:cubicBezTo>
                      <a:pt x="3224" y="1736"/>
                      <a:pt x="3224" y="1736"/>
                      <a:pt x="3224" y="1736"/>
                    </a:cubicBezTo>
                    <a:lnTo>
                      <a:pt x="3224" y="1736"/>
                    </a:lnTo>
                    <a:lnTo>
                      <a:pt x="3255" y="1736"/>
                    </a:lnTo>
                    <a:lnTo>
                      <a:pt x="3255" y="1736"/>
                    </a:lnTo>
                    <a:cubicBezTo>
                      <a:pt x="3286" y="1705"/>
                      <a:pt x="3286" y="1705"/>
                      <a:pt x="3317" y="1705"/>
                    </a:cubicBezTo>
                    <a:lnTo>
                      <a:pt x="3317" y="1705"/>
                    </a:lnTo>
                    <a:cubicBezTo>
                      <a:pt x="3317" y="1705"/>
                      <a:pt x="3317" y="1705"/>
                      <a:pt x="3348" y="1705"/>
                    </a:cubicBezTo>
                    <a:lnTo>
                      <a:pt x="3348" y="1705"/>
                    </a:lnTo>
                    <a:lnTo>
                      <a:pt x="3379" y="1705"/>
                    </a:lnTo>
                    <a:lnTo>
                      <a:pt x="3379" y="1705"/>
                    </a:lnTo>
                    <a:cubicBezTo>
                      <a:pt x="3379" y="1673"/>
                      <a:pt x="3379" y="1673"/>
                      <a:pt x="3379" y="1643"/>
                    </a:cubicBezTo>
                    <a:cubicBezTo>
                      <a:pt x="3409" y="1643"/>
                      <a:pt x="3441" y="1643"/>
                      <a:pt x="3472" y="1643"/>
                    </a:cubicBezTo>
                    <a:cubicBezTo>
                      <a:pt x="3503" y="1643"/>
                      <a:pt x="3503" y="1643"/>
                      <a:pt x="3534" y="1643"/>
                    </a:cubicBezTo>
                    <a:cubicBezTo>
                      <a:pt x="3626" y="1581"/>
                      <a:pt x="3626" y="1581"/>
                      <a:pt x="3626" y="1581"/>
                    </a:cubicBezTo>
                    <a:lnTo>
                      <a:pt x="3626" y="1581"/>
                    </a:lnTo>
                    <a:cubicBezTo>
                      <a:pt x="3626" y="1581"/>
                      <a:pt x="3750" y="1581"/>
                      <a:pt x="3782" y="1581"/>
                    </a:cubicBezTo>
                    <a:lnTo>
                      <a:pt x="3782" y="1581"/>
                    </a:lnTo>
                    <a:lnTo>
                      <a:pt x="3782" y="1581"/>
                    </a:lnTo>
                    <a:cubicBezTo>
                      <a:pt x="3813" y="1581"/>
                      <a:pt x="3813" y="1581"/>
                      <a:pt x="3813" y="1581"/>
                    </a:cubicBezTo>
                    <a:lnTo>
                      <a:pt x="3813" y="1581"/>
                    </a:lnTo>
                    <a:cubicBezTo>
                      <a:pt x="3813" y="1549"/>
                      <a:pt x="3813" y="1549"/>
                      <a:pt x="3813" y="1549"/>
                    </a:cubicBezTo>
                    <a:lnTo>
                      <a:pt x="3813" y="1549"/>
                    </a:lnTo>
                    <a:cubicBezTo>
                      <a:pt x="3844" y="1549"/>
                      <a:pt x="3844" y="1549"/>
                      <a:pt x="3844" y="1549"/>
                    </a:cubicBezTo>
                    <a:lnTo>
                      <a:pt x="3844" y="1549"/>
                    </a:lnTo>
                    <a:cubicBezTo>
                      <a:pt x="3844" y="1549"/>
                      <a:pt x="3874" y="1549"/>
                      <a:pt x="3874" y="1519"/>
                    </a:cubicBezTo>
                    <a:lnTo>
                      <a:pt x="3874" y="1519"/>
                    </a:lnTo>
                    <a:lnTo>
                      <a:pt x="3874" y="1488"/>
                    </a:lnTo>
                    <a:cubicBezTo>
                      <a:pt x="3874" y="1488"/>
                      <a:pt x="3874" y="1457"/>
                      <a:pt x="3906" y="1457"/>
                    </a:cubicBezTo>
                    <a:lnTo>
                      <a:pt x="3906" y="1457"/>
                    </a:lnTo>
                    <a:cubicBezTo>
                      <a:pt x="3813" y="1488"/>
                      <a:pt x="3813" y="1488"/>
                      <a:pt x="3813" y="1488"/>
                    </a:cubicBezTo>
                    <a:cubicBezTo>
                      <a:pt x="3906" y="1395"/>
                      <a:pt x="3906" y="1395"/>
                      <a:pt x="3906" y="1395"/>
                    </a:cubicBezTo>
                    <a:cubicBezTo>
                      <a:pt x="3968" y="1333"/>
                      <a:pt x="3968" y="1333"/>
                      <a:pt x="3968" y="1333"/>
                    </a:cubicBezTo>
                    <a:cubicBezTo>
                      <a:pt x="3998" y="1301"/>
                      <a:pt x="3998" y="1301"/>
                      <a:pt x="3998" y="1301"/>
                    </a:cubicBezTo>
                    <a:lnTo>
                      <a:pt x="4030" y="1301"/>
                    </a:lnTo>
                    <a:cubicBezTo>
                      <a:pt x="4030" y="1301"/>
                      <a:pt x="4030" y="1301"/>
                      <a:pt x="4061" y="1271"/>
                    </a:cubicBezTo>
                    <a:lnTo>
                      <a:pt x="4061" y="1271"/>
                    </a:lnTo>
                    <a:cubicBezTo>
                      <a:pt x="4061" y="1240"/>
                      <a:pt x="4122" y="1240"/>
                      <a:pt x="4122" y="1240"/>
                    </a:cubicBezTo>
                    <a:lnTo>
                      <a:pt x="4122" y="1240"/>
                    </a:lnTo>
                    <a:cubicBezTo>
                      <a:pt x="4122" y="1240"/>
                      <a:pt x="4122" y="1240"/>
                      <a:pt x="4154" y="1240"/>
                    </a:cubicBezTo>
                    <a:cubicBezTo>
                      <a:pt x="4154" y="1240"/>
                      <a:pt x="4185" y="1240"/>
                      <a:pt x="4216" y="1240"/>
                    </a:cubicBezTo>
                    <a:lnTo>
                      <a:pt x="4216" y="1240"/>
                    </a:lnTo>
                    <a:lnTo>
                      <a:pt x="4216" y="1240"/>
                    </a:lnTo>
                    <a:cubicBezTo>
                      <a:pt x="4246" y="1240"/>
                      <a:pt x="4246" y="1240"/>
                      <a:pt x="4246" y="1240"/>
                    </a:cubicBezTo>
                    <a:lnTo>
                      <a:pt x="4278" y="1240"/>
                    </a:lnTo>
                    <a:cubicBezTo>
                      <a:pt x="4309" y="1240"/>
                      <a:pt x="4340" y="1240"/>
                      <a:pt x="4370" y="1240"/>
                    </a:cubicBezTo>
                    <a:lnTo>
                      <a:pt x="4402" y="1240"/>
                    </a:lnTo>
                    <a:cubicBezTo>
                      <a:pt x="4433" y="1240"/>
                      <a:pt x="4464" y="1240"/>
                      <a:pt x="4464" y="1240"/>
                    </a:cubicBezTo>
                    <a:cubicBezTo>
                      <a:pt x="4494" y="1240"/>
                      <a:pt x="4494" y="1209"/>
                      <a:pt x="4494" y="1209"/>
                    </a:cubicBezTo>
                    <a:cubicBezTo>
                      <a:pt x="4526" y="1177"/>
                      <a:pt x="4526" y="1177"/>
                      <a:pt x="4526" y="1177"/>
                    </a:cubicBezTo>
                    <a:cubicBezTo>
                      <a:pt x="4526" y="1177"/>
                      <a:pt x="4526" y="1177"/>
                      <a:pt x="4588" y="1177"/>
                    </a:cubicBezTo>
                    <a:lnTo>
                      <a:pt x="4618" y="1177"/>
                    </a:lnTo>
                    <a:cubicBezTo>
                      <a:pt x="4618" y="1177"/>
                      <a:pt x="4650" y="1147"/>
                      <a:pt x="4650" y="1116"/>
                    </a:cubicBezTo>
                    <a:cubicBezTo>
                      <a:pt x="4650" y="1116"/>
                      <a:pt x="4650" y="1116"/>
                      <a:pt x="4650" y="1085"/>
                    </a:cubicBezTo>
                    <a:lnTo>
                      <a:pt x="4618" y="1085"/>
                    </a:lnTo>
                    <a:lnTo>
                      <a:pt x="4618" y="1085"/>
                    </a:lnTo>
                    <a:cubicBezTo>
                      <a:pt x="4588" y="1116"/>
                      <a:pt x="4588" y="1116"/>
                      <a:pt x="4588" y="1116"/>
                    </a:cubicBezTo>
                    <a:cubicBezTo>
                      <a:pt x="4588" y="1053"/>
                      <a:pt x="4588" y="1053"/>
                      <a:pt x="4588" y="1053"/>
                    </a:cubicBezTo>
                    <a:lnTo>
                      <a:pt x="4588" y="1053"/>
                    </a:lnTo>
                    <a:cubicBezTo>
                      <a:pt x="4557" y="1053"/>
                      <a:pt x="4557" y="1053"/>
                      <a:pt x="4557" y="1053"/>
                    </a:cubicBezTo>
                    <a:lnTo>
                      <a:pt x="4557" y="1053"/>
                    </a:lnTo>
                    <a:cubicBezTo>
                      <a:pt x="4557" y="1053"/>
                      <a:pt x="4526" y="1053"/>
                      <a:pt x="4494" y="1085"/>
                    </a:cubicBezTo>
                    <a:lnTo>
                      <a:pt x="4464" y="1085"/>
                    </a:lnTo>
                    <a:cubicBezTo>
                      <a:pt x="4464" y="1116"/>
                      <a:pt x="4433" y="1116"/>
                      <a:pt x="4433" y="1116"/>
                    </a:cubicBezTo>
                    <a:cubicBezTo>
                      <a:pt x="4433" y="1116"/>
                      <a:pt x="4402" y="1116"/>
                      <a:pt x="4402" y="1085"/>
                    </a:cubicBezTo>
                    <a:cubicBezTo>
                      <a:pt x="4402" y="1053"/>
                      <a:pt x="4402" y="1023"/>
                      <a:pt x="4433" y="1023"/>
                    </a:cubicBezTo>
                    <a:cubicBezTo>
                      <a:pt x="4433" y="1023"/>
                      <a:pt x="4464" y="992"/>
                      <a:pt x="4494" y="992"/>
                    </a:cubicBezTo>
                    <a:lnTo>
                      <a:pt x="4464" y="992"/>
                    </a:lnTo>
                    <a:lnTo>
                      <a:pt x="4464" y="992"/>
                    </a:lnTo>
                    <a:lnTo>
                      <a:pt x="4464" y="992"/>
                    </a:lnTo>
                    <a:cubicBezTo>
                      <a:pt x="4433" y="992"/>
                      <a:pt x="4433" y="992"/>
                      <a:pt x="4433" y="992"/>
                    </a:cubicBezTo>
                    <a:lnTo>
                      <a:pt x="4433" y="992"/>
                    </a:lnTo>
                    <a:lnTo>
                      <a:pt x="4433" y="992"/>
                    </a:lnTo>
                    <a:cubicBezTo>
                      <a:pt x="4402" y="992"/>
                      <a:pt x="4402" y="992"/>
                      <a:pt x="4402" y="960"/>
                    </a:cubicBezTo>
                    <a:cubicBezTo>
                      <a:pt x="4370" y="960"/>
                      <a:pt x="4370" y="960"/>
                      <a:pt x="4370" y="960"/>
                    </a:cubicBezTo>
                    <a:lnTo>
                      <a:pt x="4370" y="960"/>
                    </a:lnTo>
                    <a:lnTo>
                      <a:pt x="4370" y="929"/>
                    </a:lnTo>
                    <a:cubicBezTo>
                      <a:pt x="4309" y="929"/>
                      <a:pt x="4309" y="929"/>
                      <a:pt x="4309" y="929"/>
                    </a:cubicBezTo>
                    <a:cubicBezTo>
                      <a:pt x="4340" y="899"/>
                      <a:pt x="4340" y="899"/>
                      <a:pt x="4340" y="899"/>
                    </a:cubicBezTo>
                    <a:lnTo>
                      <a:pt x="4340" y="868"/>
                    </a:lnTo>
                    <a:cubicBezTo>
                      <a:pt x="4309" y="837"/>
                      <a:pt x="4309" y="837"/>
                      <a:pt x="4309" y="837"/>
                    </a:cubicBezTo>
                    <a:lnTo>
                      <a:pt x="4340" y="837"/>
                    </a:lnTo>
                    <a:lnTo>
                      <a:pt x="4340" y="837"/>
                    </a:lnTo>
                    <a:cubicBezTo>
                      <a:pt x="4309" y="805"/>
                      <a:pt x="4309" y="805"/>
                      <a:pt x="4309" y="805"/>
                    </a:cubicBezTo>
                    <a:cubicBezTo>
                      <a:pt x="4309" y="805"/>
                      <a:pt x="4309" y="805"/>
                      <a:pt x="4309" y="775"/>
                    </a:cubicBezTo>
                    <a:lnTo>
                      <a:pt x="4278" y="805"/>
                    </a:lnTo>
                    <a:cubicBezTo>
                      <a:pt x="4185" y="837"/>
                      <a:pt x="4185" y="837"/>
                      <a:pt x="4185" y="837"/>
                    </a:cubicBezTo>
                    <a:cubicBezTo>
                      <a:pt x="4246" y="775"/>
                      <a:pt x="4246" y="775"/>
                      <a:pt x="4246" y="775"/>
                    </a:cubicBezTo>
                    <a:cubicBezTo>
                      <a:pt x="4216" y="775"/>
                      <a:pt x="4216" y="775"/>
                      <a:pt x="4216" y="775"/>
                    </a:cubicBezTo>
                    <a:cubicBezTo>
                      <a:pt x="4246" y="744"/>
                      <a:pt x="4246" y="744"/>
                      <a:pt x="4246" y="744"/>
                    </a:cubicBezTo>
                    <a:cubicBezTo>
                      <a:pt x="4216" y="744"/>
                      <a:pt x="4216" y="744"/>
                      <a:pt x="4216" y="744"/>
                    </a:cubicBezTo>
                    <a:cubicBezTo>
                      <a:pt x="4216" y="713"/>
                      <a:pt x="4216" y="713"/>
                      <a:pt x="4216" y="713"/>
                    </a:cubicBezTo>
                    <a:lnTo>
                      <a:pt x="4216" y="713"/>
                    </a:lnTo>
                    <a:cubicBezTo>
                      <a:pt x="4216" y="681"/>
                      <a:pt x="4216" y="681"/>
                      <a:pt x="4216" y="681"/>
                    </a:cubicBezTo>
                    <a:cubicBezTo>
                      <a:pt x="4185" y="681"/>
                      <a:pt x="4185" y="681"/>
                      <a:pt x="4185" y="651"/>
                    </a:cubicBezTo>
                    <a:lnTo>
                      <a:pt x="4185" y="651"/>
                    </a:lnTo>
                    <a:lnTo>
                      <a:pt x="4185" y="651"/>
                    </a:lnTo>
                    <a:cubicBezTo>
                      <a:pt x="4185" y="681"/>
                      <a:pt x="4185" y="713"/>
                      <a:pt x="4185" y="713"/>
                    </a:cubicBezTo>
                    <a:cubicBezTo>
                      <a:pt x="4185" y="713"/>
                      <a:pt x="4185" y="744"/>
                      <a:pt x="4154" y="744"/>
                    </a:cubicBezTo>
                    <a:lnTo>
                      <a:pt x="4154" y="744"/>
                    </a:lnTo>
                    <a:lnTo>
                      <a:pt x="4154" y="744"/>
                    </a:lnTo>
                    <a:lnTo>
                      <a:pt x="4154" y="744"/>
                    </a:lnTo>
                    <a:cubicBezTo>
                      <a:pt x="4122" y="805"/>
                      <a:pt x="4122" y="805"/>
                      <a:pt x="4122" y="805"/>
                    </a:cubicBezTo>
                    <a:cubicBezTo>
                      <a:pt x="4092" y="775"/>
                      <a:pt x="4092" y="775"/>
                      <a:pt x="4092" y="775"/>
                    </a:cubicBezTo>
                    <a:lnTo>
                      <a:pt x="4092" y="744"/>
                    </a:lnTo>
                    <a:lnTo>
                      <a:pt x="4061" y="744"/>
                    </a:lnTo>
                    <a:cubicBezTo>
                      <a:pt x="4061" y="775"/>
                      <a:pt x="4061" y="775"/>
                      <a:pt x="4061" y="775"/>
                    </a:cubicBezTo>
                    <a:lnTo>
                      <a:pt x="4061" y="775"/>
                    </a:lnTo>
                    <a:cubicBezTo>
                      <a:pt x="4030" y="837"/>
                      <a:pt x="4030" y="837"/>
                      <a:pt x="4030" y="837"/>
                    </a:cubicBezTo>
                    <a:cubicBezTo>
                      <a:pt x="3998" y="775"/>
                      <a:pt x="3998" y="775"/>
                      <a:pt x="3998" y="775"/>
                    </a:cubicBezTo>
                    <a:cubicBezTo>
                      <a:pt x="3998" y="805"/>
                      <a:pt x="3968" y="805"/>
                      <a:pt x="3968" y="805"/>
                    </a:cubicBezTo>
                    <a:lnTo>
                      <a:pt x="3937" y="805"/>
                    </a:lnTo>
                    <a:cubicBezTo>
                      <a:pt x="3874" y="775"/>
                      <a:pt x="3874" y="775"/>
                      <a:pt x="3874" y="775"/>
                    </a:cubicBezTo>
                    <a:cubicBezTo>
                      <a:pt x="3937" y="744"/>
                      <a:pt x="3937" y="744"/>
                      <a:pt x="3937" y="744"/>
                    </a:cubicBezTo>
                    <a:lnTo>
                      <a:pt x="3937" y="744"/>
                    </a:lnTo>
                    <a:lnTo>
                      <a:pt x="3906" y="713"/>
                    </a:lnTo>
                    <a:cubicBezTo>
                      <a:pt x="3874" y="713"/>
                      <a:pt x="3874" y="713"/>
                      <a:pt x="3874" y="713"/>
                    </a:cubicBezTo>
                    <a:cubicBezTo>
                      <a:pt x="3874" y="681"/>
                      <a:pt x="3874" y="681"/>
                      <a:pt x="3874" y="681"/>
                    </a:cubicBezTo>
                    <a:lnTo>
                      <a:pt x="3874" y="681"/>
                    </a:lnTo>
                    <a:cubicBezTo>
                      <a:pt x="3874" y="681"/>
                      <a:pt x="3874" y="681"/>
                      <a:pt x="3844" y="681"/>
                    </a:cubicBezTo>
                    <a:cubicBezTo>
                      <a:pt x="3844" y="620"/>
                      <a:pt x="3844" y="620"/>
                      <a:pt x="3844" y="620"/>
                    </a:cubicBezTo>
                    <a:cubicBezTo>
                      <a:pt x="3844" y="620"/>
                      <a:pt x="3874" y="620"/>
                      <a:pt x="3906" y="620"/>
                    </a:cubicBezTo>
                    <a:lnTo>
                      <a:pt x="3906" y="620"/>
                    </a:lnTo>
                    <a:cubicBezTo>
                      <a:pt x="3906" y="620"/>
                      <a:pt x="3906" y="620"/>
                      <a:pt x="3874" y="620"/>
                    </a:cubicBezTo>
                    <a:cubicBezTo>
                      <a:pt x="3874" y="589"/>
                      <a:pt x="3874" y="589"/>
                      <a:pt x="3844" y="589"/>
                    </a:cubicBezTo>
                    <a:lnTo>
                      <a:pt x="3844" y="589"/>
                    </a:lnTo>
                    <a:cubicBezTo>
                      <a:pt x="3813" y="589"/>
                      <a:pt x="3813" y="589"/>
                      <a:pt x="3813" y="589"/>
                    </a:cubicBezTo>
                    <a:cubicBezTo>
                      <a:pt x="3813" y="589"/>
                      <a:pt x="3782" y="589"/>
                      <a:pt x="3782" y="557"/>
                    </a:cubicBezTo>
                    <a:lnTo>
                      <a:pt x="3782" y="557"/>
                    </a:lnTo>
                    <a:lnTo>
                      <a:pt x="3782" y="557"/>
                    </a:lnTo>
                    <a:lnTo>
                      <a:pt x="3750" y="557"/>
                    </a:lnTo>
                    <a:lnTo>
                      <a:pt x="3689" y="527"/>
                    </a:lnTo>
                    <a:cubicBezTo>
                      <a:pt x="3689" y="527"/>
                      <a:pt x="3689" y="527"/>
                      <a:pt x="3658" y="527"/>
                    </a:cubicBezTo>
                    <a:lnTo>
                      <a:pt x="3658" y="527"/>
                    </a:lnTo>
                    <a:lnTo>
                      <a:pt x="3626" y="527"/>
                    </a:lnTo>
                    <a:lnTo>
                      <a:pt x="3596" y="527"/>
                    </a:lnTo>
                    <a:cubicBezTo>
                      <a:pt x="3565" y="527"/>
                      <a:pt x="3565" y="527"/>
                      <a:pt x="3565" y="527"/>
                    </a:cubicBezTo>
                    <a:lnTo>
                      <a:pt x="3565" y="527"/>
                    </a:lnTo>
                    <a:cubicBezTo>
                      <a:pt x="3565" y="527"/>
                      <a:pt x="3565" y="527"/>
                      <a:pt x="3534" y="527"/>
                    </a:cubicBezTo>
                    <a:lnTo>
                      <a:pt x="3534" y="527"/>
                    </a:lnTo>
                    <a:lnTo>
                      <a:pt x="3534" y="527"/>
                    </a:lnTo>
                    <a:lnTo>
                      <a:pt x="3503" y="527"/>
                    </a:lnTo>
                    <a:lnTo>
                      <a:pt x="3503" y="527"/>
                    </a:lnTo>
                    <a:cubicBezTo>
                      <a:pt x="3503" y="557"/>
                      <a:pt x="3503" y="557"/>
                      <a:pt x="3503" y="589"/>
                    </a:cubicBezTo>
                    <a:lnTo>
                      <a:pt x="3503" y="589"/>
                    </a:lnTo>
                    <a:lnTo>
                      <a:pt x="3503" y="620"/>
                    </a:lnTo>
                    <a:lnTo>
                      <a:pt x="3503" y="651"/>
                    </a:lnTo>
                    <a:cubicBezTo>
                      <a:pt x="3503" y="681"/>
                      <a:pt x="3503" y="681"/>
                      <a:pt x="3472" y="681"/>
                    </a:cubicBezTo>
                    <a:cubicBezTo>
                      <a:pt x="3472" y="713"/>
                      <a:pt x="3472" y="713"/>
                      <a:pt x="3472" y="713"/>
                    </a:cubicBezTo>
                    <a:cubicBezTo>
                      <a:pt x="3441" y="713"/>
                      <a:pt x="3441" y="713"/>
                      <a:pt x="3441" y="744"/>
                    </a:cubicBezTo>
                    <a:lnTo>
                      <a:pt x="3472" y="744"/>
                    </a:lnTo>
                    <a:lnTo>
                      <a:pt x="3472" y="744"/>
                    </a:lnTo>
                    <a:cubicBezTo>
                      <a:pt x="3503" y="744"/>
                      <a:pt x="3534" y="775"/>
                      <a:pt x="3534" y="805"/>
                    </a:cubicBezTo>
                    <a:cubicBezTo>
                      <a:pt x="3565" y="805"/>
                      <a:pt x="3565" y="837"/>
                      <a:pt x="3565" y="899"/>
                    </a:cubicBezTo>
                    <a:cubicBezTo>
                      <a:pt x="3565" y="929"/>
                      <a:pt x="3534" y="929"/>
                      <a:pt x="3534" y="929"/>
                    </a:cubicBezTo>
                    <a:cubicBezTo>
                      <a:pt x="3534" y="960"/>
                      <a:pt x="3534" y="960"/>
                      <a:pt x="3503" y="960"/>
                    </a:cubicBezTo>
                    <a:lnTo>
                      <a:pt x="3503" y="960"/>
                    </a:lnTo>
                    <a:cubicBezTo>
                      <a:pt x="3472" y="960"/>
                      <a:pt x="3441" y="992"/>
                      <a:pt x="3441" y="992"/>
                    </a:cubicBezTo>
                    <a:lnTo>
                      <a:pt x="3409" y="992"/>
                    </a:lnTo>
                    <a:cubicBezTo>
                      <a:pt x="3409" y="992"/>
                      <a:pt x="3409" y="992"/>
                      <a:pt x="3409" y="1023"/>
                    </a:cubicBezTo>
                    <a:lnTo>
                      <a:pt x="3409" y="1023"/>
                    </a:lnTo>
                    <a:cubicBezTo>
                      <a:pt x="3409" y="1023"/>
                      <a:pt x="3441" y="1053"/>
                      <a:pt x="3441" y="1116"/>
                    </a:cubicBezTo>
                    <a:cubicBezTo>
                      <a:pt x="3472" y="1177"/>
                      <a:pt x="3472" y="1177"/>
                      <a:pt x="3472" y="1177"/>
                    </a:cubicBezTo>
                    <a:cubicBezTo>
                      <a:pt x="3441" y="1177"/>
                      <a:pt x="3441" y="1177"/>
                      <a:pt x="3441" y="1177"/>
                    </a:cubicBezTo>
                    <a:cubicBezTo>
                      <a:pt x="3441" y="1177"/>
                      <a:pt x="3441" y="1177"/>
                      <a:pt x="3409" y="1177"/>
                    </a:cubicBezTo>
                    <a:lnTo>
                      <a:pt x="3441" y="1209"/>
                    </a:lnTo>
                    <a:cubicBezTo>
                      <a:pt x="3441" y="1271"/>
                      <a:pt x="3441" y="1271"/>
                      <a:pt x="3441" y="1271"/>
                    </a:cubicBezTo>
                    <a:cubicBezTo>
                      <a:pt x="3379" y="1240"/>
                      <a:pt x="3379" y="1240"/>
                      <a:pt x="3379" y="1240"/>
                    </a:cubicBezTo>
                    <a:lnTo>
                      <a:pt x="3379" y="1240"/>
                    </a:lnTo>
                    <a:cubicBezTo>
                      <a:pt x="3379" y="1271"/>
                      <a:pt x="3379" y="1271"/>
                      <a:pt x="3379" y="1271"/>
                    </a:cubicBezTo>
                    <a:cubicBezTo>
                      <a:pt x="3348" y="1271"/>
                      <a:pt x="3348" y="1240"/>
                      <a:pt x="3317" y="1240"/>
                    </a:cubicBezTo>
                    <a:lnTo>
                      <a:pt x="3317" y="1209"/>
                    </a:lnTo>
                    <a:cubicBezTo>
                      <a:pt x="3286" y="1209"/>
                      <a:pt x="3286" y="1209"/>
                      <a:pt x="3286" y="1209"/>
                    </a:cubicBezTo>
                    <a:lnTo>
                      <a:pt x="3286" y="1209"/>
                    </a:lnTo>
                    <a:cubicBezTo>
                      <a:pt x="3286" y="1209"/>
                      <a:pt x="3286" y="1209"/>
                      <a:pt x="3255" y="1209"/>
                    </a:cubicBezTo>
                    <a:cubicBezTo>
                      <a:pt x="3255" y="1177"/>
                      <a:pt x="3224" y="1177"/>
                      <a:pt x="3224" y="1177"/>
                    </a:cubicBezTo>
                    <a:cubicBezTo>
                      <a:pt x="3193" y="1147"/>
                      <a:pt x="3193" y="1147"/>
                      <a:pt x="3193" y="1116"/>
                    </a:cubicBezTo>
                    <a:lnTo>
                      <a:pt x="3193" y="1116"/>
                    </a:lnTo>
                    <a:lnTo>
                      <a:pt x="3193" y="1116"/>
                    </a:lnTo>
                    <a:cubicBezTo>
                      <a:pt x="3193" y="1085"/>
                      <a:pt x="3162" y="1053"/>
                      <a:pt x="3193" y="1053"/>
                    </a:cubicBezTo>
                    <a:lnTo>
                      <a:pt x="3193" y="1023"/>
                    </a:lnTo>
                    <a:lnTo>
                      <a:pt x="3193" y="1023"/>
                    </a:lnTo>
                    <a:lnTo>
                      <a:pt x="3193" y="992"/>
                    </a:lnTo>
                    <a:lnTo>
                      <a:pt x="3193" y="992"/>
                    </a:lnTo>
                    <a:cubicBezTo>
                      <a:pt x="3162" y="992"/>
                      <a:pt x="3162" y="992"/>
                      <a:pt x="3162" y="992"/>
                    </a:cubicBezTo>
                    <a:lnTo>
                      <a:pt x="3162" y="992"/>
                    </a:lnTo>
                    <a:cubicBezTo>
                      <a:pt x="3162" y="992"/>
                      <a:pt x="3100" y="960"/>
                      <a:pt x="3069" y="960"/>
                    </a:cubicBezTo>
                    <a:cubicBezTo>
                      <a:pt x="3038" y="992"/>
                      <a:pt x="3038" y="992"/>
                      <a:pt x="3038" y="992"/>
                    </a:cubicBezTo>
                    <a:cubicBezTo>
                      <a:pt x="3038" y="960"/>
                      <a:pt x="3038" y="960"/>
                      <a:pt x="3038" y="960"/>
                    </a:cubicBezTo>
                    <a:cubicBezTo>
                      <a:pt x="3007" y="960"/>
                      <a:pt x="2945" y="929"/>
                      <a:pt x="2914" y="929"/>
                    </a:cubicBezTo>
                    <a:cubicBezTo>
                      <a:pt x="2883" y="929"/>
                      <a:pt x="2883" y="899"/>
                      <a:pt x="2852" y="868"/>
                    </a:cubicBezTo>
                    <a:lnTo>
                      <a:pt x="2852" y="868"/>
                    </a:lnTo>
                    <a:lnTo>
                      <a:pt x="2852" y="868"/>
                    </a:lnTo>
                    <a:cubicBezTo>
                      <a:pt x="2821" y="868"/>
                      <a:pt x="2790" y="868"/>
                      <a:pt x="2759" y="868"/>
                    </a:cubicBezTo>
                    <a:lnTo>
                      <a:pt x="2759" y="868"/>
                    </a:lnTo>
                    <a:cubicBezTo>
                      <a:pt x="2728" y="868"/>
                      <a:pt x="2728" y="868"/>
                      <a:pt x="2728" y="868"/>
                    </a:cubicBezTo>
                    <a:cubicBezTo>
                      <a:pt x="2697" y="868"/>
                      <a:pt x="2666" y="868"/>
                      <a:pt x="2666" y="868"/>
                    </a:cubicBezTo>
                    <a:cubicBezTo>
                      <a:pt x="2635" y="868"/>
                      <a:pt x="2635" y="868"/>
                      <a:pt x="2635" y="868"/>
                    </a:cubicBezTo>
                    <a:cubicBezTo>
                      <a:pt x="2573" y="868"/>
                      <a:pt x="2573" y="868"/>
                      <a:pt x="2573" y="868"/>
                    </a:cubicBezTo>
                    <a:cubicBezTo>
                      <a:pt x="2635" y="805"/>
                      <a:pt x="2635" y="805"/>
                      <a:pt x="2635" y="805"/>
                    </a:cubicBezTo>
                    <a:cubicBezTo>
                      <a:pt x="2604" y="744"/>
                      <a:pt x="2604" y="744"/>
                      <a:pt x="2604" y="744"/>
                    </a:cubicBezTo>
                    <a:cubicBezTo>
                      <a:pt x="2573" y="744"/>
                      <a:pt x="2573" y="744"/>
                      <a:pt x="2573" y="744"/>
                    </a:cubicBezTo>
                    <a:cubicBezTo>
                      <a:pt x="2542" y="775"/>
                      <a:pt x="2542" y="775"/>
                      <a:pt x="2542" y="775"/>
                    </a:cubicBezTo>
                    <a:lnTo>
                      <a:pt x="2542" y="775"/>
                    </a:lnTo>
                    <a:cubicBezTo>
                      <a:pt x="2542" y="744"/>
                      <a:pt x="2511" y="744"/>
                      <a:pt x="2511" y="744"/>
                    </a:cubicBezTo>
                    <a:cubicBezTo>
                      <a:pt x="2511" y="744"/>
                      <a:pt x="2480" y="713"/>
                      <a:pt x="2480" y="681"/>
                    </a:cubicBezTo>
                    <a:lnTo>
                      <a:pt x="2480" y="651"/>
                    </a:lnTo>
                    <a:cubicBezTo>
                      <a:pt x="2480" y="620"/>
                      <a:pt x="2480" y="620"/>
                      <a:pt x="2480" y="620"/>
                    </a:cubicBezTo>
                    <a:cubicBezTo>
                      <a:pt x="2480" y="589"/>
                      <a:pt x="2511" y="589"/>
                      <a:pt x="2511" y="557"/>
                    </a:cubicBezTo>
                    <a:cubicBezTo>
                      <a:pt x="2542" y="557"/>
                      <a:pt x="2542" y="557"/>
                      <a:pt x="2542" y="557"/>
                    </a:cubicBezTo>
                    <a:lnTo>
                      <a:pt x="2542" y="557"/>
                    </a:lnTo>
                    <a:cubicBezTo>
                      <a:pt x="2573" y="527"/>
                      <a:pt x="2573" y="527"/>
                      <a:pt x="2573" y="527"/>
                    </a:cubicBezTo>
                    <a:cubicBezTo>
                      <a:pt x="2542" y="465"/>
                      <a:pt x="2542" y="465"/>
                      <a:pt x="2542" y="465"/>
                    </a:cubicBezTo>
                    <a:cubicBezTo>
                      <a:pt x="2604" y="496"/>
                      <a:pt x="2604" y="496"/>
                      <a:pt x="2604" y="496"/>
                    </a:cubicBezTo>
                    <a:cubicBezTo>
                      <a:pt x="2604" y="465"/>
                      <a:pt x="2604" y="465"/>
                      <a:pt x="2604" y="465"/>
                    </a:cubicBezTo>
                    <a:lnTo>
                      <a:pt x="2604" y="465"/>
                    </a:lnTo>
                    <a:cubicBezTo>
                      <a:pt x="2635" y="465"/>
                      <a:pt x="2666" y="433"/>
                      <a:pt x="2666" y="433"/>
                    </a:cubicBezTo>
                    <a:cubicBezTo>
                      <a:pt x="2697" y="433"/>
                      <a:pt x="2697" y="433"/>
                      <a:pt x="2697" y="433"/>
                    </a:cubicBezTo>
                    <a:lnTo>
                      <a:pt x="2697" y="433"/>
                    </a:lnTo>
                    <a:cubicBezTo>
                      <a:pt x="2697" y="433"/>
                      <a:pt x="2697" y="433"/>
                      <a:pt x="2666" y="433"/>
                    </a:cubicBezTo>
                    <a:cubicBezTo>
                      <a:pt x="2666" y="433"/>
                      <a:pt x="2666" y="433"/>
                      <a:pt x="2635" y="433"/>
                    </a:cubicBezTo>
                    <a:lnTo>
                      <a:pt x="2635" y="433"/>
                    </a:lnTo>
                    <a:cubicBezTo>
                      <a:pt x="2635" y="433"/>
                      <a:pt x="2604" y="403"/>
                      <a:pt x="2573" y="403"/>
                    </a:cubicBezTo>
                    <a:cubicBezTo>
                      <a:pt x="2511" y="372"/>
                      <a:pt x="2511" y="372"/>
                      <a:pt x="2511" y="372"/>
                    </a:cubicBezTo>
                    <a:cubicBezTo>
                      <a:pt x="2635" y="372"/>
                      <a:pt x="2635" y="372"/>
                      <a:pt x="2635" y="372"/>
                    </a:cubicBezTo>
                    <a:cubicBezTo>
                      <a:pt x="2635" y="372"/>
                      <a:pt x="2635" y="372"/>
                      <a:pt x="2666" y="372"/>
                    </a:cubicBezTo>
                    <a:lnTo>
                      <a:pt x="2666" y="372"/>
                    </a:lnTo>
                    <a:cubicBezTo>
                      <a:pt x="2697" y="372"/>
                      <a:pt x="2697" y="372"/>
                      <a:pt x="2697" y="372"/>
                    </a:cubicBezTo>
                    <a:cubicBezTo>
                      <a:pt x="2697" y="372"/>
                      <a:pt x="2728" y="372"/>
                      <a:pt x="2728" y="403"/>
                    </a:cubicBezTo>
                    <a:cubicBezTo>
                      <a:pt x="2728" y="403"/>
                      <a:pt x="2728" y="403"/>
                      <a:pt x="2759" y="403"/>
                    </a:cubicBezTo>
                    <a:lnTo>
                      <a:pt x="2759" y="403"/>
                    </a:lnTo>
                    <a:cubicBezTo>
                      <a:pt x="2759" y="403"/>
                      <a:pt x="2759" y="403"/>
                      <a:pt x="2759" y="372"/>
                    </a:cubicBezTo>
                    <a:cubicBezTo>
                      <a:pt x="2790" y="372"/>
                      <a:pt x="2790" y="372"/>
                      <a:pt x="2790" y="341"/>
                    </a:cubicBezTo>
                    <a:lnTo>
                      <a:pt x="2821" y="341"/>
                    </a:lnTo>
                    <a:cubicBezTo>
                      <a:pt x="2821" y="341"/>
                      <a:pt x="2821" y="372"/>
                      <a:pt x="2852" y="372"/>
                    </a:cubicBezTo>
                    <a:lnTo>
                      <a:pt x="2852" y="372"/>
                    </a:lnTo>
                    <a:lnTo>
                      <a:pt x="2852" y="372"/>
                    </a:lnTo>
                    <a:cubicBezTo>
                      <a:pt x="2852" y="372"/>
                      <a:pt x="2852" y="372"/>
                      <a:pt x="2883" y="372"/>
                    </a:cubicBezTo>
                    <a:lnTo>
                      <a:pt x="2883" y="372"/>
                    </a:lnTo>
                    <a:lnTo>
                      <a:pt x="2914" y="341"/>
                    </a:lnTo>
                    <a:cubicBezTo>
                      <a:pt x="2914" y="310"/>
                      <a:pt x="2914" y="310"/>
                      <a:pt x="2914" y="310"/>
                    </a:cubicBezTo>
                    <a:cubicBezTo>
                      <a:pt x="2914" y="279"/>
                      <a:pt x="2914" y="279"/>
                      <a:pt x="2914" y="279"/>
                    </a:cubicBezTo>
                    <a:lnTo>
                      <a:pt x="2945" y="248"/>
                    </a:lnTo>
                    <a:cubicBezTo>
                      <a:pt x="2945" y="248"/>
                      <a:pt x="2945" y="248"/>
                      <a:pt x="2945" y="217"/>
                    </a:cubicBezTo>
                    <a:lnTo>
                      <a:pt x="2945" y="217"/>
                    </a:lnTo>
                    <a:cubicBezTo>
                      <a:pt x="2883" y="186"/>
                      <a:pt x="2883" y="186"/>
                      <a:pt x="2883" y="186"/>
                    </a:cubicBezTo>
                    <a:lnTo>
                      <a:pt x="2945" y="186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80" name="Freeform 177"/>
              <p:cNvSpPr>
                <a:spLocks noChangeArrowheads="1"/>
              </p:cNvSpPr>
              <p:nvPr/>
            </p:nvSpPr>
            <p:spPr bwMode="auto">
              <a:xfrm>
                <a:off x="1760538" y="1000125"/>
                <a:ext cx="44450" cy="33338"/>
              </a:xfrm>
              <a:custGeom>
                <a:avLst/>
                <a:gdLst>
                  <a:gd name="T0" fmla="*/ 124 w 125"/>
                  <a:gd name="T1" fmla="*/ 31 h 94"/>
                  <a:gd name="T2" fmla="*/ 124 w 125"/>
                  <a:gd name="T3" fmla="*/ 31 h 94"/>
                  <a:gd name="T4" fmla="*/ 93 w 125"/>
                  <a:gd name="T5" fmla="*/ 0 h 94"/>
                  <a:gd name="T6" fmla="*/ 62 w 125"/>
                  <a:gd name="T7" fmla="*/ 0 h 94"/>
                  <a:gd name="T8" fmla="*/ 31 w 125"/>
                  <a:gd name="T9" fmla="*/ 31 h 94"/>
                  <a:gd name="T10" fmla="*/ 0 w 125"/>
                  <a:gd name="T11" fmla="*/ 31 h 94"/>
                  <a:gd name="T12" fmla="*/ 31 w 125"/>
                  <a:gd name="T13" fmla="*/ 62 h 94"/>
                  <a:gd name="T14" fmla="*/ 0 w 125"/>
                  <a:gd name="T15" fmla="*/ 93 h 94"/>
                  <a:gd name="T16" fmla="*/ 0 w 125"/>
                  <a:gd name="T17" fmla="*/ 93 h 94"/>
                  <a:gd name="T18" fmla="*/ 0 w 125"/>
                  <a:gd name="T19" fmla="*/ 93 h 94"/>
                  <a:gd name="T20" fmla="*/ 0 w 125"/>
                  <a:gd name="T21" fmla="*/ 93 h 94"/>
                  <a:gd name="T22" fmla="*/ 31 w 125"/>
                  <a:gd name="T23" fmla="*/ 93 h 94"/>
                  <a:gd name="T24" fmla="*/ 93 w 125"/>
                  <a:gd name="T25" fmla="*/ 93 h 94"/>
                  <a:gd name="T26" fmla="*/ 124 w 125"/>
                  <a:gd name="T27" fmla="*/ 93 h 94"/>
                  <a:gd name="T28" fmla="*/ 124 w 125"/>
                  <a:gd name="T29" fmla="*/ 93 h 94"/>
                  <a:gd name="T30" fmla="*/ 124 w 125"/>
                  <a:gd name="T31" fmla="*/ 31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5" h="94">
                    <a:moveTo>
                      <a:pt x="124" y="31"/>
                    </a:moveTo>
                    <a:lnTo>
                      <a:pt x="124" y="31"/>
                    </a:lnTo>
                    <a:cubicBezTo>
                      <a:pt x="93" y="31"/>
                      <a:pt x="93" y="0"/>
                      <a:pt x="93" y="0"/>
                    </a:cubicBezTo>
                    <a:lnTo>
                      <a:pt x="62" y="0"/>
                    </a:lnTo>
                    <a:cubicBezTo>
                      <a:pt x="31" y="0"/>
                      <a:pt x="31" y="31"/>
                      <a:pt x="31" y="31"/>
                    </a:cubicBezTo>
                    <a:lnTo>
                      <a:pt x="0" y="31"/>
                    </a:lnTo>
                    <a:cubicBezTo>
                      <a:pt x="31" y="62"/>
                      <a:pt x="31" y="62"/>
                      <a:pt x="31" y="62"/>
                    </a:cubicBezTo>
                    <a:cubicBezTo>
                      <a:pt x="0" y="93"/>
                      <a:pt x="0" y="93"/>
                      <a:pt x="0" y="93"/>
                    </a:cubicBezTo>
                    <a:lnTo>
                      <a:pt x="0" y="93"/>
                    </a:lnTo>
                    <a:lnTo>
                      <a:pt x="0" y="93"/>
                    </a:lnTo>
                    <a:lnTo>
                      <a:pt x="0" y="93"/>
                    </a:lnTo>
                    <a:lnTo>
                      <a:pt x="31" y="93"/>
                    </a:lnTo>
                    <a:cubicBezTo>
                      <a:pt x="31" y="93"/>
                      <a:pt x="31" y="93"/>
                      <a:pt x="93" y="93"/>
                    </a:cubicBezTo>
                    <a:lnTo>
                      <a:pt x="124" y="93"/>
                    </a:lnTo>
                    <a:lnTo>
                      <a:pt x="124" y="93"/>
                    </a:lnTo>
                    <a:lnTo>
                      <a:pt x="124" y="31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81" name="Freeform 178"/>
              <p:cNvSpPr>
                <a:spLocks noChangeArrowheads="1"/>
              </p:cNvSpPr>
              <p:nvPr/>
            </p:nvSpPr>
            <p:spPr bwMode="auto">
              <a:xfrm>
                <a:off x="1951038" y="1044575"/>
                <a:ext cx="77787" cy="66675"/>
              </a:xfrm>
              <a:custGeom>
                <a:avLst/>
                <a:gdLst>
                  <a:gd name="T0" fmla="*/ 186 w 218"/>
                  <a:gd name="T1" fmla="*/ 124 h 187"/>
                  <a:gd name="T2" fmla="*/ 186 w 218"/>
                  <a:gd name="T3" fmla="*/ 124 h 187"/>
                  <a:gd name="T4" fmla="*/ 186 w 218"/>
                  <a:gd name="T5" fmla="*/ 124 h 187"/>
                  <a:gd name="T6" fmla="*/ 186 w 218"/>
                  <a:gd name="T7" fmla="*/ 93 h 187"/>
                  <a:gd name="T8" fmla="*/ 186 w 218"/>
                  <a:gd name="T9" fmla="*/ 62 h 187"/>
                  <a:gd name="T10" fmla="*/ 186 w 218"/>
                  <a:gd name="T11" fmla="*/ 62 h 187"/>
                  <a:gd name="T12" fmla="*/ 124 w 218"/>
                  <a:gd name="T13" fmla="*/ 31 h 187"/>
                  <a:gd name="T14" fmla="*/ 186 w 218"/>
                  <a:gd name="T15" fmla="*/ 31 h 187"/>
                  <a:gd name="T16" fmla="*/ 62 w 218"/>
                  <a:gd name="T17" fmla="*/ 31 h 187"/>
                  <a:gd name="T18" fmla="*/ 31 w 218"/>
                  <a:gd name="T19" fmla="*/ 0 h 187"/>
                  <a:gd name="T20" fmla="*/ 31 w 218"/>
                  <a:gd name="T21" fmla="*/ 31 h 187"/>
                  <a:gd name="T22" fmla="*/ 31 w 218"/>
                  <a:gd name="T23" fmla="*/ 93 h 187"/>
                  <a:gd name="T24" fmla="*/ 0 w 218"/>
                  <a:gd name="T25" fmla="*/ 124 h 187"/>
                  <a:gd name="T26" fmla="*/ 0 w 218"/>
                  <a:gd name="T27" fmla="*/ 124 h 187"/>
                  <a:gd name="T28" fmla="*/ 0 w 218"/>
                  <a:gd name="T29" fmla="*/ 155 h 187"/>
                  <a:gd name="T30" fmla="*/ 0 w 218"/>
                  <a:gd name="T31" fmla="*/ 155 h 187"/>
                  <a:gd name="T32" fmla="*/ 62 w 218"/>
                  <a:gd name="T33" fmla="*/ 155 h 187"/>
                  <a:gd name="T34" fmla="*/ 93 w 218"/>
                  <a:gd name="T35" fmla="*/ 155 h 187"/>
                  <a:gd name="T36" fmla="*/ 155 w 218"/>
                  <a:gd name="T37" fmla="*/ 186 h 187"/>
                  <a:gd name="T38" fmla="*/ 155 w 218"/>
                  <a:gd name="T39" fmla="*/ 186 h 187"/>
                  <a:gd name="T40" fmla="*/ 186 w 218"/>
                  <a:gd name="T41" fmla="*/ 155 h 187"/>
                  <a:gd name="T42" fmla="*/ 186 w 218"/>
                  <a:gd name="T43" fmla="*/ 155 h 187"/>
                  <a:gd name="T44" fmla="*/ 217 w 218"/>
                  <a:gd name="T45" fmla="*/ 155 h 187"/>
                  <a:gd name="T46" fmla="*/ 217 w 218"/>
                  <a:gd name="T47" fmla="*/ 124 h 187"/>
                  <a:gd name="T48" fmla="*/ 217 w 218"/>
                  <a:gd name="T49" fmla="*/ 124 h 187"/>
                  <a:gd name="T50" fmla="*/ 186 w 218"/>
                  <a:gd name="T51" fmla="*/ 124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18" h="187">
                    <a:moveTo>
                      <a:pt x="186" y="124"/>
                    </a:moveTo>
                    <a:lnTo>
                      <a:pt x="186" y="124"/>
                    </a:lnTo>
                    <a:lnTo>
                      <a:pt x="186" y="124"/>
                    </a:lnTo>
                    <a:lnTo>
                      <a:pt x="186" y="93"/>
                    </a:lnTo>
                    <a:lnTo>
                      <a:pt x="186" y="62"/>
                    </a:lnTo>
                    <a:lnTo>
                      <a:pt x="186" y="62"/>
                    </a:lnTo>
                    <a:cubicBezTo>
                      <a:pt x="124" y="31"/>
                      <a:pt x="124" y="31"/>
                      <a:pt x="124" y="31"/>
                    </a:cubicBezTo>
                    <a:cubicBezTo>
                      <a:pt x="186" y="31"/>
                      <a:pt x="186" y="31"/>
                      <a:pt x="186" y="31"/>
                    </a:cubicBezTo>
                    <a:cubicBezTo>
                      <a:pt x="155" y="31"/>
                      <a:pt x="62" y="31"/>
                      <a:pt x="62" y="31"/>
                    </a:cubicBezTo>
                    <a:cubicBezTo>
                      <a:pt x="62" y="31"/>
                      <a:pt x="62" y="31"/>
                      <a:pt x="31" y="0"/>
                    </a:cubicBezTo>
                    <a:cubicBezTo>
                      <a:pt x="31" y="31"/>
                      <a:pt x="31" y="31"/>
                      <a:pt x="31" y="31"/>
                    </a:cubicBezTo>
                    <a:cubicBezTo>
                      <a:pt x="31" y="62"/>
                      <a:pt x="31" y="62"/>
                      <a:pt x="31" y="93"/>
                    </a:cubicBezTo>
                    <a:cubicBezTo>
                      <a:pt x="31" y="93"/>
                      <a:pt x="31" y="124"/>
                      <a:pt x="0" y="124"/>
                    </a:cubicBezTo>
                    <a:lnTo>
                      <a:pt x="0" y="124"/>
                    </a:lnTo>
                    <a:cubicBezTo>
                      <a:pt x="0" y="124"/>
                      <a:pt x="0" y="124"/>
                      <a:pt x="0" y="155"/>
                    </a:cubicBezTo>
                    <a:lnTo>
                      <a:pt x="0" y="155"/>
                    </a:lnTo>
                    <a:cubicBezTo>
                      <a:pt x="62" y="155"/>
                      <a:pt x="62" y="155"/>
                      <a:pt x="62" y="155"/>
                    </a:cubicBezTo>
                    <a:lnTo>
                      <a:pt x="93" y="155"/>
                    </a:lnTo>
                    <a:cubicBezTo>
                      <a:pt x="124" y="155"/>
                      <a:pt x="155" y="186"/>
                      <a:pt x="155" y="186"/>
                    </a:cubicBezTo>
                    <a:lnTo>
                      <a:pt x="155" y="186"/>
                    </a:lnTo>
                    <a:cubicBezTo>
                      <a:pt x="155" y="155"/>
                      <a:pt x="186" y="155"/>
                      <a:pt x="186" y="155"/>
                    </a:cubicBezTo>
                    <a:lnTo>
                      <a:pt x="186" y="155"/>
                    </a:lnTo>
                    <a:lnTo>
                      <a:pt x="217" y="155"/>
                    </a:lnTo>
                    <a:lnTo>
                      <a:pt x="217" y="124"/>
                    </a:lnTo>
                    <a:lnTo>
                      <a:pt x="217" y="124"/>
                    </a:lnTo>
                    <a:cubicBezTo>
                      <a:pt x="217" y="124"/>
                      <a:pt x="217" y="124"/>
                      <a:pt x="186" y="12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82" name="Freeform 179"/>
              <p:cNvSpPr>
                <a:spLocks noChangeArrowheads="1"/>
              </p:cNvSpPr>
              <p:nvPr/>
            </p:nvSpPr>
            <p:spPr bwMode="auto">
              <a:xfrm>
                <a:off x="354013" y="1011238"/>
                <a:ext cx="492125" cy="323850"/>
              </a:xfrm>
              <a:custGeom>
                <a:avLst/>
                <a:gdLst>
                  <a:gd name="T0" fmla="*/ 1272 w 1366"/>
                  <a:gd name="T1" fmla="*/ 93 h 900"/>
                  <a:gd name="T2" fmla="*/ 1148 w 1366"/>
                  <a:gd name="T3" fmla="*/ 93 h 900"/>
                  <a:gd name="T4" fmla="*/ 1085 w 1366"/>
                  <a:gd name="T5" fmla="*/ 93 h 900"/>
                  <a:gd name="T6" fmla="*/ 930 w 1366"/>
                  <a:gd name="T7" fmla="*/ 62 h 900"/>
                  <a:gd name="T8" fmla="*/ 806 w 1366"/>
                  <a:gd name="T9" fmla="*/ 62 h 900"/>
                  <a:gd name="T10" fmla="*/ 713 w 1366"/>
                  <a:gd name="T11" fmla="*/ 31 h 900"/>
                  <a:gd name="T12" fmla="*/ 682 w 1366"/>
                  <a:gd name="T13" fmla="*/ 31 h 900"/>
                  <a:gd name="T14" fmla="*/ 621 w 1366"/>
                  <a:gd name="T15" fmla="*/ 31 h 900"/>
                  <a:gd name="T16" fmla="*/ 558 w 1366"/>
                  <a:gd name="T17" fmla="*/ 0 h 900"/>
                  <a:gd name="T18" fmla="*/ 434 w 1366"/>
                  <a:gd name="T19" fmla="*/ 31 h 900"/>
                  <a:gd name="T20" fmla="*/ 341 w 1366"/>
                  <a:gd name="T21" fmla="*/ 62 h 900"/>
                  <a:gd name="T22" fmla="*/ 217 w 1366"/>
                  <a:gd name="T23" fmla="*/ 93 h 900"/>
                  <a:gd name="T24" fmla="*/ 156 w 1366"/>
                  <a:gd name="T25" fmla="*/ 155 h 900"/>
                  <a:gd name="T26" fmla="*/ 93 w 1366"/>
                  <a:gd name="T27" fmla="*/ 186 h 900"/>
                  <a:gd name="T28" fmla="*/ 156 w 1366"/>
                  <a:gd name="T29" fmla="*/ 217 h 900"/>
                  <a:gd name="T30" fmla="*/ 249 w 1366"/>
                  <a:gd name="T31" fmla="*/ 217 h 900"/>
                  <a:gd name="T32" fmla="*/ 341 w 1366"/>
                  <a:gd name="T33" fmla="*/ 279 h 900"/>
                  <a:gd name="T34" fmla="*/ 280 w 1366"/>
                  <a:gd name="T35" fmla="*/ 310 h 900"/>
                  <a:gd name="T36" fmla="*/ 186 w 1366"/>
                  <a:gd name="T37" fmla="*/ 341 h 900"/>
                  <a:gd name="T38" fmla="*/ 93 w 1366"/>
                  <a:gd name="T39" fmla="*/ 310 h 900"/>
                  <a:gd name="T40" fmla="*/ 0 w 1366"/>
                  <a:gd name="T41" fmla="*/ 372 h 900"/>
                  <a:gd name="T42" fmla="*/ 156 w 1366"/>
                  <a:gd name="T43" fmla="*/ 403 h 900"/>
                  <a:gd name="T44" fmla="*/ 186 w 1366"/>
                  <a:gd name="T45" fmla="*/ 403 h 900"/>
                  <a:gd name="T46" fmla="*/ 280 w 1366"/>
                  <a:gd name="T47" fmla="*/ 372 h 900"/>
                  <a:gd name="T48" fmla="*/ 310 w 1366"/>
                  <a:gd name="T49" fmla="*/ 495 h 900"/>
                  <a:gd name="T50" fmla="*/ 217 w 1366"/>
                  <a:gd name="T51" fmla="*/ 495 h 900"/>
                  <a:gd name="T52" fmla="*/ 124 w 1366"/>
                  <a:gd name="T53" fmla="*/ 527 h 900"/>
                  <a:gd name="T54" fmla="*/ 93 w 1366"/>
                  <a:gd name="T55" fmla="*/ 558 h 900"/>
                  <a:gd name="T56" fmla="*/ 93 w 1366"/>
                  <a:gd name="T57" fmla="*/ 589 h 900"/>
                  <a:gd name="T58" fmla="*/ 124 w 1366"/>
                  <a:gd name="T59" fmla="*/ 619 h 900"/>
                  <a:gd name="T60" fmla="*/ 186 w 1366"/>
                  <a:gd name="T61" fmla="*/ 682 h 900"/>
                  <a:gd name="T62" fmla="*/ 249 w 1366"/>
                  <a:gd name="T63" fmla="*/ 651 h 900"/>
                  <a:gd name="T64" fmla="*/ 280 w 1366"/>
                  <a:gd name="T65" fmla="*/ 743 h 900"/>
                  <a:gd name="T66" fmla="*/ 280 w 1366"/>
                  <a:gd name="T67" fmla="*/ 775 h 900"/>
                  <a:gd name="T68" fmla="*/ 310 w 1366"/>
                  <a:gd name="T69" fmla="*/ 743 h 900"/>
                  <a:gd name="T70" fmla="*/ 373 w 1366"/>
                  <a:gd name="T71" fmla="*/ 775 h 900"/>
                  <a:gd name="T72" fmla="*/ 434 w 1366"/>
                  <a:gd name="T73" fmla="*/ 775 h 900"/>
                  <a:gd name="T74" fmla="*/ 465 w 1366"/>
                  <a:gd name="T75" fmla="*/ 775 h 900"/>
                  <a:gd name="T76" fmla="*/ 528 w 1366"/>
                  <a:gd name="T77" fmla="*/ 806 h 900"/>
                  <a:gd name="T78" fmla="*/ 497 w 1366"/>
                  <a:gd name="T79" fmla="*/ 867 h 900"/>
                  <a:gd name="T80" fmla="*/ 528 w 1366"/>
                  <a:gd name="T81" fmla="*/ 867 h 900"/>
                  <a:gd name="T82" fmla="*/ 621 w 1366"/>
                  <a:gd name="T83" fmla="*/ 806 h 900"/>
                  <a:gd name="T84" fmla="*/ 652 w 1366"/>
                  <a:gd name="T85" fmla="*/ 806 h 900"/>
                  <a:gd name="T86" fmla="*/ 713 w 1366"/>
                  <a:gd name="T87" fmla="*/ 713 h 900"/>
                  <a:gd name="T88" fmla="*/ 776 w 1366"/>
                  <a:gd name="T89" fmla="*/ 651 h 900"/>
                  <a:gd name="T90" fmla="*/ 930 w 1366"/>
                  <a:gd name="T91" fmla="*/ 589 h 900"/>
                  <a:gd name="T92" fmla="*/ 961 w 1366"/>
                  <a:gd name="T93" fmla="*/ 619 h 900"/>
                  <a:gd name="T94" fmla="*/ 1054 w 1366"/>
                  <a:gd name="T95" fmla="*/ 619 h 900"/>
                  <a:gd name="T96" fmla="*/ 1117 w 1366"/>
                  <a:gd name="T97" fmla="*/ 651 h 900"/>
                  <a:gd name="T98" fmla="*/ 1148 w 1366"/>
                  <a:gd name="T99" fmla="*/ 651 h 900"/>
                  <a:gd name="T100" fmla="*/ 1272 w 1366"/>
                  <a:gd name="T101" fmla="*/ 589 h 900"/>
                  <a:gd name="T102" fmla="*/ 1241 w 1366"/>
                  <a:gd name="T103" fmla="*/ 682 h 900"/>
                  <a:gd name="T104" fmla="*/ 1302 w 1366"/>
                  <a:gd name="T105" fmla="*/ 682 h 900"/>
                  <a:gd name="T106" fmla="*/ 1333 w 1366"/>
                  <a:gd name="T107" fmla="*/ 682 h 900"/>
                  <a:gd name="T108" fmla="*/ 1365 w 1366"/>
                  <a:gd name="T109" fmla="*/ 682 h 900"/>
                  <a:gd name="T110" fmla="*/ 1365 w 1366"/>
                  <a:gd name="T111" fmla="*/ 682 h 900"/>
                  <a:gd name="T112" fmla="*/ 1302 w 1366"/>
                  <a:gd name="T113" fmla="*/ 93 h 9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366" h="900">
                    <a:moveTo>
                      <a:pt x="1302" y="93"/>
                    </a:moveTo>
                    <a:lnTo>
                      <a:pt x="1302" y="93"/>
                    </a:lnTo>
                    <a:lnTo>
                      <a:pt x="1272" y="93"/>
                    </a:lnTo>
                    <a:lnTo>
                      <a:pt x="1241" y="93"/>
                    </a:lnTo>
                    <a:cubicBezTo>
                      <a:pt x="1209" y="93"/>
                      <a:pt x="1209" y="93"/>
                      <a:pt x="1209" y="93"/>
                    </a:cubicBezTo>
                    <a:cubicBezTo>
                      <a:pt x="1178" y="93"/>
                      <a:pt x="1148" y="93"/>
                      <a:pt x="1148" y="93"/>
                    </a:cubicBezTo>
                    <a:lnTo>
                      <a:pt x="1148" y="93"/>
                    </a:lnTo>
                    <a:cubicBezTo>
                      <a:pt x="1148" y="93"/>
                      <a:pt x="1148" y="93"/>
                      <a:pt x="1117" y="93"/>
                    </a:cubicBezTo>
                    <a:cubicBezTo>
                      <a:pt x="1117" y="93"/>
                      <a:pt x="1117" y="93"/>
                      <a:pt x="1085" y="93"/>
                    </a:cubicBezTo>
                    <a:lnTo>
                      <a:pt x="1085" y="93"/>
                    </a:lnTo>
                    <a:cubicBezTo>
                      <a:pt x="1085" y="93"/>
                      <a:pt x="1054" y="93"/>
                      <a:pt x="1024" y="93"/>
                    </a:cubicBezTo>
                    <a:cubicBezTo>
                      <a:pt x="993" y="62"/>
                      <a:pt x="961" y="62"/>
                      <a:pt x="930" y="62"/>
                    </a:cubicBezTo>
                    <a:lnTo>
                      <a:pt x="930" y="62"/>
                    </a:lnTo>
                    <a:cubicBezTo>
                      <a:pt x="930" y="62"/>
                      <a:pt x="900" y="62"/>
                      <a:pt x="869" y="62"/>
                    </a:cubicBezTo>
                    <a:cubicBezTo>
                      <a:pt x="837" y="62"/>
                      <a:pt x="806" y="62"/>
                      <a:pt x="806" y="62"/>
                    </a:cubicBezTo>
                    <a:cubicBezTo>
                      <a:pt x="806" y="62"/>
                      <a:pt x="776" y="62"/>
                      <a:pt x="745" y="62"/>
                    </a:cubicBezTo>
                    <a:cubicBezTo>
                      <a:pt x="713" y="31"/>
                      <a:pt x="713" y="31"/>
                      <a:pt x="713" y="31"/>
                    </a:cubicBezTo>
                    <a:lnTo>
                      <a:pt x="713" y="31"/>
                    </a:lnTo>
                    <a:lnTo>
                      <a:pt x="713" y="31"/>
                    </a:lnTo>
                    <a:lnTo>
                      <a:pt x="682" y="31"/>
                    </a:lnTo>
                    <a:lnTo>
                      <a:pt x="682" y="31"/>
                    </a:lnTo>
                    <a:lnTo>
                      <a:pt x="652" y="31"/>
                    </a:lnTo>
                    <a:cubicBezTo>
                      <a:pt x="652" y="31"/>
                      <a:pt x="652" y="31"/>
                      <a:pt x="621" y="31"/>
                    </a:cubicBezTo>
                    <a:lnTo>
                      <a:pt x="621" y="31"/>
                    </a:lnTo>
                    <a:lnTo>
                      <a:pt x="621" y="31"/>
                    </a:lnTo>
                    <a:cubicBezTo>
                      <a:pt x="528" y="62"/>
                      <a:pt x="528" y="62"/>
                      <a:pt x="528" y="62"/>
                    </a:cubicBezTo>
                    <a:cubicBezTo>
                      <a:pt x="558" y="0"/>
                      <a:pt x="558" y="0"/>
                      <a:pt x="558" y="0"/>
                    </a:cubicBezTo>
                    <a:lnTo>
                      <a:pt x="558" y="0"/>
                    </a:lnTo>
                    <a:cubicBezTo>
                      <a:pt x="528" y="0"/>
                      <a:pt x="528" y="31"/>
                      <a:pt x="497" y="31"/>
                    </a:cubicBezTo>
                    <a:cubicBezTo>
                      <a:pt x="497" y="31"/>
                      <a:pt x="465" y="31"/>
                      <a:pt x="434" y="31"/>
                    </a:cubicBezTo>
                    <a:lnTo>
                      <a:pt x="434" y="62"/>
                    </a:lnTo>
                    <a:cubicBezTo>
                      <a:pt x="404" y="62"/>
                      <a:pt x="373" y="62"/>
                      <a:pt x="373" y="62"/>
                    </a:cubicBezTo>
                    <a:cubicBezTo>
                      <a:pt x="341" y="62"/>
                      <a:pt x="341" y="62"/>
                      <a:pt x="341" y="62"/>
                    </a:cubicBezTo>
                    <a:lnTo>
                      <a:pt x="341" y="62"/>
                    </a:lnTo>
                    <a:cubicBezTo>
                      <a:pt x="310" y="62"/>
                      <a:pt x="280" y="62"/>
                      <a:pt x="280" y="62"/>
                    </a:cubicBezTo>
                    <a:cubicBezTo>
                      <a:pt x="249" y="62"/>
                      <a:pt x="249" y="93"/>
                      <a:pt x="217" y="93"/>
                    </a:cubicBezTo>
                    <a:lnTo>
                      <a:pt x="186" y="124"/>
                    </a:lnTo>
                    <a:cubicBezTo>
                      <a:pt x="156" y="155"/>
                      <a:pt x="156" y="155"/>
                      <a:pt x="156" y="155"/>
                    </a:cubicBezTo>
                    <a:lnTo>
                      <a:pt x="156" y="155"/>
                    </a:lnTo>
                    <a:cubicBezTo>
                      <a:pt x="156" y="155"/>
                      <a:pt x="156" y="155"/>
                      <a:pt x="124" y="155"/>
                    </a:cubicBezTo>
                    <a:cubicBezTo>
                      <a:pt x="93" y="155"/>
                      <a:pt x="62" y="155"/>
                      <a:pt x="62" y="155"/>
                    </a:cubicBezTo>
                    <a:lnTo>
                      <a:pt x="93" y="186"/>
                    </a:lnTo>
                    <a:lnTo>
                      <a:pt x="93" y="186"/>
                    </a:lnTo>
                    <a:cubicBezTo>
                      <a:pt x="124" y="186"/>
                      <a:pt x="156" y="186"/>
                      <a:pt x="156" y="217"/>
                    </a:cubicBezTo>
                    <a:lnTo>
                      <a:pt x="156" y="217"/>
                    </a:lnTo>
                    <a:lnTo>
                      <a:pt x="186" y="217"/>
                    </a:lnTo>
                    <a:cubicBezTo>
                      <a:pt x="217" y="217"/>
                      <a:pt x="217" y="217"/>
                      <a:pt x="217" y="217"/>
                    </a:cubicBezTo>
                    <a:cubicBezTo>
                      <a:pt x="249" y="217"/>
                      <a:pt x="249" y="217"/>
                      <a:pt x="249" y="217"/>
                    </a:cubicBezTo>
                    <a:cubicBezTo>
                      <a:pt x="280" y="217"/>
                      <a:pt x="280" y="217"/>
                      <a:pt x="280" y="217"/>
                    </a:cubicBezTo>
                    <a:cubicBezTo>
                      <a:pt x="280" y="248"/>
                      <a:pt x="280" y="248"/>
                      <a:pt x="280" y="248"/>
                    </a:cubicBezTo>
                    <a:cubicBezTo>
                      <a:pt x="341" y="279"/>
                      <a:pt x="341" y="279"/>
                      <a:pt x="341" y="279"/>
                    </a:cubicBezTo>
                    <a:cubicBezTo>
                      <a:pt x="341" y="341"/>
                      <a:pt x="341" y="341"/>
                      <a:pt x="341" y="341"/>
                    </a:cubicBezTo>
                    <a:cubicBezTo>
                      <a:pt x="310" y="341"/>
                      <a:pt x="310" y="341"/>
                      <a:pt x="310" y="341"/>
                    </a:cubicBezTo>
                    <a:cubicBezTo>
                      <a:pt x="310" y="341"/>
                      <a:pt x="310" y="310"/>
                      <a:pt x="280" y="310"/>
                    </a:cubicBezTo>
                    <a:cubicBezTo>
                      <a:pt x="280" y="310"/>
                      <a:pt x="280" y="310"/>
                      <a:pt x="249" y="310"/>
                    </a:cubicBezTo>
                    <a:cubicBezTo>
                      <a:pt x="249" y="341"/>
                      <a:pt x="217" y="341"/>
                      <a:pt x="186" y="341"/>
                    </a:cubicBezTo>
                    <a:lnTo>
                      <a:pt x="186" y="341"/>
                    </a:lnTo>
                    <a:lnTo>
                      <a:pt x="124" y="341"/>
                    </a:lnTo>
                    <a:cubicBezTo>
                      <a:pt x="124" y="341"/>
                      <a:pt x="93" y="341"/>
                      <a:pt x="93" y="310"/>
                    </a:cubicBezTo>
                    <a:lnTo>
                      <a:pt x="93" y="310"/>
                    </a:lnTo>
                    <a:cubicBezTo>
                      <a:pt x="0" y="341"/>
                      <a:pt x="0" y="341"/>
                      <a:pt x="0" y="341"/>
                    </a:cubicBezTo>
                    <a:lnTo>
                      <a:pt x="0" y="372"/>
                    </a:lnTo>
                    <a:lnTo>
                      <a:pt x="0" y="372"/>
                    </a:lnTo>
                    <a:cubicBezTo>
                      <a:pt x="32" y="403"/>
                      <a:pt x="32" y="403"/>
                      <a:pt x="62" y="403"/>
                    </a:cubicBezTo>
                    <a:lnTo>
                      <a:pt x="62" y="403"/>
                    </a:lnTo>
                    <a:cubicBezTo>
                      <a:pt x="93" y="403"/>
                      <a:pt x="124" y="403"/>
                      <a:pt x="156" y="403"/>
                    </a:cubicBezTo>
                    <a:lnTo>
                      <a:pt x="156" y="403"/>
                    </a:lnTo>
                    <a:cubicBezTo>
                      <a:pt x="186" y="372"/>
                      <a:pt x="186" y="372"/>
                      <a:pt x="186" y="372"/>
                    </a:cubicBezTo>
                    <a:cubicBezTo>
                      <a:pt x="186" y="403"/>
                      <a:pt x="186" y="403"/>
                      <a:pt x="186" y="403"/>
                    </a:cubicBezTo>
                    <a:lnTo>
                      <a:pt x="217" y="403"/>
                    </a:lnTo>
                    <a:lnTo>
                      <a:pt x="217" y="403"/>
                    </a:lnTo>
                    <a:lnTo>
                      <a:pt x="280" y="372"/>
                    </a:lnTo>
                    <a:cubicBezTo>
                      <a:pt x="310" y="341"/>
                      <a:pt x="310" y="341"/>
                      <a:pt x="310" y="341"/>
                    </a:cubicBezTo>
                    <a:cubicBezTo>
                      <a:pt x="310" y="403"/>
                      <a:pt x="310" y="403"/>
                      <a:pt x="310" y="403"/>
                    </a:cubicBezTo>
                    <a:cubicBezTo>
                      <a:pt x="310" y="434"/>
                      <a:pt x="310" y="465"/>
                      <a:pt x="310" y="495"/>
                    </a:cubicBezTo>
                    <a:cubicBezTo>
                      <a:pt x="310" y="495"/>
                      <a:pt x="280" y="527"/>
                      <a:pt x="249" y="527"/>
                    </a:cubicBezTo>
                    <a:lnTo>
                      <a:pt x="249" y="527"/>
                    </a:lnTo>
                    <a:lnTo>
                      <a:pt x="217" y="495"/>
                    </a:lnTo>
                    <a:lnTo>
                      <a:pt x="217" y="495"/>
                    </a:lnTo>
                    <a:lnTo>
                      <a:pt x="186" y="527"/>
                    </a:lnTo>
                    <a:cubicBezTo>
                      <a:pt x="156" y="527"/>
                      <a:pt x="156" y="527"/>
                      <a:pt x="124" y="527"/>
                    </a:cubicBezTo>
                    <a:lnTo>
                      <a:pt x="124" y="527"/>
                    </a:lnTo>
                    <a:lnTo>
                      <a:pt x="124" y="527"/>
                    </a:lnTo>
                    <a:cubicBezTo>
                      <a:pt x="93" y="558"/>
                      <a:pt x="93" y="558"/>
                      <a:pt x="93" y="558"/>
                    </a:cubicBezTo>
                    <a:lnTo>
                      <a:pt x="93" y="558"/>
                    </a:lnTo>
                    <a:cubicBezTo>
                      <a:pt x="62" y="558"/>
                      <a:pt x="62" y="589"/>
                      <a:pt x="62" y="589"/>
                    </a:cubicBezTo>
                    <a:cubicBezTo>
                      <a:pt x="93" y="589"/>
                      <a:pt x="93" y="589"/>
                      <a:pt x="93" y="589"/>
                    </a:cubicBezTo>
                    <a:cubicBezTo>
                      <a:pt x="93" y="619"/>
                      <a:pt x="93" y="619"/>
                      <a:pt x="93" y="619"/>
                    </a:cubicBezTo>
                    <a:lnTo>
                      <a:pt x="93" y="619"/>
                    </a:lnTo>
                    <a:cubicBezTo>
                      <a:pt x="93" y="619"/>
                      <a:pt x="93" y="619"/>
                      <a:pt x="124" y="619"/>
                    </a:cubicBezTo>
                    <a:cubicBezTo>
                      <a:pt x="156" y="619"/>
                      <a:pt x="156" y="619"/>
                      <a:pt x="186" y="651"/>
                    </a:cubicBezTo>
                    <a:cubicBezTo>
                      <a:pt x="186" y="682"/>
                      <a:pt x="186" y="682"/>
                      <a:pt x="186" y="682"/>
                    </a:cubicBezTo>
                    <a:lnTo>
                      <a:pt x="186" y="682"/>
                    </a:lnTo>
                    <a:lnTo>
                      <a:pt x="186" y="682"/>
                    </a:lnTo>
                    <a:cubicBezTo>
                      <a:pt x="217" y="651"/>
                      <a:pt x="217" y="651"/>
                      <a:pt x="217" y="651"/>
                    </a:cubicBezTo>
                    <a:cubicBezTo>
                      <a:pt x="249" y="651"/>
                      <a:pt x="249" y="651"/>
                      <a:pt x="249" y="651"/>
                    </a:cubicBezTo>
                    <a:lnTo>
                      <a:pt x="249" y="651"/>
                    </a:lnTo>
                    <a:cubicBezTo>
                      <a:pt x="249" y="651"/>
                      <a:pt x="280" y="682"/>
                      <a:pt x="280" y="713"/>
                    </a:cubicBezTo>
                    <a:lnTo>
                      <a:pt x="280" y="743"/>
                    </a:lnTo>
                    <a:lnTo>
                      <a:pt x="280" y="743"/>
                    </a:lnTo>
                    <a:lnTo>
                      <a:pt x="280" y="743"/>
                    </a:lnTo>
                    <a:lnTo>
                      <a:pt x="280" y="775"/>
                    </a:lnTo>
                    <a:lnTo>
                      <a:pt x="280" y="775"/>
                    </a:lnTo>
                    <a:lnTo>
                      <a:pt x="280" y="775"/>
                    </a:lnTo>
                    <a:cubicBezTo>
                      <a:pt x="280" y="743"/>
                      <a:pt x="310" y="743"/>
                      <a:pt x="310" y="743"/>
                    </a:cubicBezTo>
                    <a:cubicBezTo>
                      <a:pt x="341" y="743"/>
                      <a:pt x="341" y="743"/>
                      <a:pt x="341" y="775"/>
                    </a:cubicBezTo>
                    <a:cubicBezTo>
                      <a:pt x="341" y="775"/>
                      <a:pt x="341" y="775"/>
                      <a:pt x="373" y="775"/>
                    </a:cubicBezTo>
                    <a:lnTo>
                      <a:pt x="373" y="775"/>
                    </a:lnTo>
                    <a:lnTo>
                      <a:pt x="404" y="775"/>
                    </a:lnTo>
                    <a:cubicBezTo>
                      <a:pt x="434" y="713"/>
                      <a:pt x="434" y="713"/>
                      <a:pt x="434" y="713"/>
                    </a:cubicBezTo>
                    <a:cubicBezTo>
                      <a:pt x="434" y="775"/>
                      <a:pt x="434" y="775"/>
                      <a:pt x="434" y="775"/>
                    </a:cubicBezTo>
                    <a:lnTo>
                      <a:pt x="434" y="775"/>
                    </a:lnTo>
                    <a:cubicBezTo>
                      <a:pt x="465" y="775"/>
                      <a:pt x="465" y="775"/>
                      <a:pt x="465" y="775"/>
                    </a:cubicBezTo>
                    <a:lnTo>
                      <a:pt x="465" y="775"/>
                    </a:lnTo>
                    <a:cubicBezTo>
                      <a:pt x="465" y="775"/>
                      <a:pt x="497" y="775"/>
                      <a:pt x="497" y="743"/>
                    </a:cubicBezTo>
                    <a:cubicBezTo>
                      <a:pt x="652" y="651"/>
                      <a:pt x="652" y="651"/>
                      <a:pt x="652" y="651"/>
                    </a:cubicBezTo>
                    <a:cubicBezTo>
                      <a:pt x="528" y="806"/>
                      <a:pt x="528" y="806"/>
                      <a:pt x="528" y="806"/>
                    </a:cubicBezTo>
                    <a:lnTo>
                      <a:pt x="497" y="837"/>
                    </a:lnTo>
                    <a:lnTo>
                      <a:pt x="497" y="837"/>
                    </a:lnTo>
                    <a:cubicBezTo>
                      <a:pt x="497" y="867"/>
                      <a:pt x="497" y="867"/>
                      <a:pt x="497" y="867"/>
                    </a:cubicBezTo>
                    <a:lnTo>
                      <a:pt x="497" y="899"/>
                    </a:lnTo>
                    <a:cubicBezTo>
                      <a:pt x="497" y="899"/>
                      <a:pt x="497" y="899"/>
                      <a:pt x="528" y="899"/>
                    </a:cubicBezTo>
                    <a:lnTo>
                      <a:pt x="528" y="867"/>
                    </a:lnTo>
                    <a:lnTo>
                      <a:pt x="528" y="867"/>
                    </a:lnTo>
                    <a:cubicBezTo>
                      <a:pt x="589" y="837"/>
                      <a:pt x="589" y="837"/>
                      <a:pt x="589" y="837"/>
                    </a:cubicBezTo>
                    <a:cubicBezTo>
                      <a:pt x="589" y="837"/>
                      <a:pt x="589" y="837"/>
                      <a:pt x="621" y="806"/>
                    </a:cubicBezTo>
                    <a:lnTo>
                      <a:pt x="621" y="806"/>
                    </a:lnTo>
                    <a:cubicBezTo>
                      <a:pt x="621" y="806"/>
                      <a:pt x="621" y="806"/>
                      <a:pt x="652" y="806"/>
                    </a:cubicBezTo>
                    <a:lnTo>
                      <a:pt x="652" y="806"/>
                    </a:lnTo>
                    <a:cubicBezTo>
                      <a:pt x="682" y="775"/>
                      <a:pt x="713" y="743"/>
                      <a:pt x="713" y="743"/>
                    </a:cubicBezTo>
                    <a:cubicBezTo>
                      <a:pt x="713" y="713"/>
                      <a:pt x="713" y="713"/>
                      <a:pt x="713" y="713"/>
                    </a:cubicBezTo>
                    <a:lnTo>
                      <a:pt x="713" y="713"/>
                    </a:lnTo>
                    <a:cubicBezTo>
                      <a:pt x="652" y="651"/>
                      <a:pt x="652" y="651"/>
                      <a:pt x="652" y="651"/>
                    </a:cubicBezTo>
                    <a:cubicBezTo>
                      <a:pt x="745" y="682"/>
                      <a:pt x="745" y="682"/>
                      <a:pt x="745" y="682"/>
                    </a:cubicBezTo>
                    <a:cubicBezTo>
                      <a:pt x="745" y="651"/>
                      <a:pt x="776" y="651"/>
                      <a:pt x="776" y="651"/>
                    </a:cubicBezTo>
                    <a:lnTo>
                      <a:pt x="776" y="619"/>
                    </a:lnTo>
                    <a:cubicBezTo>
                      <a:pt x="806" y="619"/>
                      <a:pt x="806" y="619"/>
                      <a:pt x="837" y="619"/>
                    </a:cubicBezTo>
                    <a:cubicBezTo>
                      <a:pt x="837" y="619"/>
                      <a:pt x="900" y="589"/>
                      <a:pt x="930" y="589"/>
                    </a:cubicBezTo>
                    <a:cubicBezTo>
                      <a:pt x="961" y="651"/>
                      <a:pt x="961" y="651"/>
                      <a:pt x="961" y="651"/>
                    </a:cubicBezTo>
                    <a:lnTo>
                      <a:pt x="961" y="651"/>
                    </a:lnTo>
                    <a:lnTo>
                      <a:pt x="961" y="619"/>
                    </a:lnTo>
                    <a:cubicBezTo>
                      <a:pt x="993" y="619"/>
                      <a:pt x="993" y="619"/>
                      <a:pt x="1024" y="619"/>
                    </a:cubicBezTo>
                    <a:lnTo>
                      <a:pt x="1024" y="619"/>
                    </a:lnTo>
                    <a:cubicBezTo>
                      <a:pt x="1054" y="619"/>
                      <a:pt x="1054" y="619"/>
                      <a:pt x="1054" y="619"/>
                    </a:cubicBezTo>
                    <a:lnTo>
                      <a:pt x="1085" y="651"/>
                    </a:lnTo>
                    <a:lnTo>
                      <a:pt x="1085" y="651"/>
                    </a:lnTo>
                    <a:cubicBezTo>
                      <a:pt x="1117" y="651"/>
                      <a:pt x="1117" y="651"/>
                      <a:pt x="1117" y="651"/>
                    </a:cubicBezTo>
                    <a:lnTo>
                      <a:pt x="1117" y="651"/>
                    </a:lnTo>
                    <a:lnTo>
                      <a:pt x="1117" y="651"/>
                    </a:lnTo>
                    <a:cubicBezTo>
                      <a:pt x="1148" y="651"/>
                      <a:pt x="1148" y="651"/>
                      <a:pt x="1148" y="651"/>
                    </a:cubicBezTo>
                    <a:lnTo>
                      <a:pt x="1148" y="651"/>
                    </a:lnTo>
                    <a:cubicBezTo>
                      <a:pt x="1178" y="651"/>
                      <a:pt x="1178" y="651"/>
                      <a:pt x="1178" y="651"/>
                    </a:cubicBezTo>
                    <a:cubicBezTo>
                      <a:pt x="1272" y="589"/>
                      <a:pt x="1272" y="589"/>
                      <a:pt x="1272" y="589"/>
                    </a:cubicBezTo>
                    <a:cubicBezTo>
                      <a:pt x="1209" y="682"/>
                      <a:pt x="1209" y="682"/>
                      <a:pt x="1209" y="682"/>
                    </a:cubicBezTo>
                    <a:lnTo>
                      <a:pt x="1209" y="682"/>
                    </a:lnTo>
                    <a:cubicBezTo>
                      <a:pt x="1241" y="682"/>
                      <a:pt x="1241" y="682"/>
                      <a:pt x="1241" y="682"/>
                    </a:cubicBezTo>
                    <a:lnTo>
                      <a:pt x="1272" y="682"/>
                    </a:lnTo>
                    <a:cubicBezTo>
                      <a:pt x="1272" y="682"/>
                      <a:pt x="1272" y="682"/>
                      <a:pt x="1302" y="682"/>
                    </a:cubicBezTo>
                    <a:lnTo>
                      <a:pt x="1302" y="682"/>
                    </a:lnTo>
                    <a:cubicBezTo>
                      <a:pt x="1333" y="682"/>
                      <a:pt x="1333" y="682"/>
                      <a:pt x="1333" y="682"/>
                    </a:cubicBezTo>
                    <a:lnTo>
                      <a:pt x="1333" y="682"/>
                    </a:lnTo>
                    <a:lnTo>
                      <a:pt x="1333" y="682"/>
                    </a:lnTo>
                    <a:lnTo>
                      <a:pt x="1365" y="682"/>
                    </a:lnTo>
                    <a:lnTo>
                      <a:pt x="1365" y="682"/>
                    </a:lnTo>
                    <a:lnTo>
                      <a:pt x="1365" y="682"/>
                    </a:lnTo>
                    <a:lnTo>
                      <a:pt x="1365" y="682"/>
                    </a:lnTo>
                    <a:lnTo>
                      <a:pt x="1365" y="682"/>
                    </a:lnTo>
                    <a:lnTo>
                      <a:pt x="1365" y="682"/>
                    </a:lnTo>
                    <a:cubicBezTo>
                      <a:pt x="1365" y="124"/>
                      <a:pt x="1365" y="124"/>
                      <a:pt x="1365" y="124"/>
                    </a:cubicBezTo>
                    <a:cubicBezTo>
                      <a:pt x="1365" y="124"/>
                      <a:pt x="1365" y="93"/>
                      <a:pt x="1333" y="93"/>
                    </a:cubicBezTo>
                    <a:lnTo>
                      <a:pt x="1302" y="93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83" name="Freeform 180"/>
              <p:cNvSpPr>
                <a:spLocks noChangeArrowheads="1"/>
              </p:cNvSpPr>
              <p:nvPr/>
            </p:nvSpPr>
            <p:spPr bwMode="auto">
              <a:xfrm>
                <a:off x="1838325" y="2249488"/>
                <a:ext cx="44450" cy="77787"/>
              </a:xfrm>
              <a:custGeom>
                <a:avLst/>
                <a:gdLst>
                  <a:gd name="T0" fmla="*/ 124 w 125"/>
                  <a:gd name="T1" fmla="*/ 186 h 217"/>
                  <a:gd name="T2" fmla="*/ 124 w 125"/>
                  <a:gd name="T3" fmla="*/ 186 h 217"/>
                  <a:gd name="T4" fmla="*/ 124 w 125"/>
                  <a:gd name="T5" fmla="*/ 154 h 217"/>
                  <a:gd name="T6" fmla="*/ 124 w 125"/>
                  <a:gd name="T7" fmla="*/ 124 h 217"/>
                  <a:gd name="T8" fmla="*/ 124 w 125"/>
                  <a:gd name="T9" fmla="*/ 124 h 217"/>
                  <a:gd name="T10" fmla="*/ 124 w 125"/>
                  <a:gd name="T11" fmla="*/ 93 h 217"/>
                  <a:gd name="T12" fmla="*/ 124 w 125"/>
                  <a:gd name="T13" fmla="*/ 31 h 217"/>
                  <a:gd name="T14" fmla="*/ 124 w 125"/>
                  <a:gd name="T15" fmla="*/ 0 h 217"/>
                  <a:gd name="T16" fmla="*/ 62 w 125"/>
                  <a:gd name="T17" fmla="*/ 0 h 217"/>
                  <a:gd name="T18" fmla="*/ 62 w 125"/>
                  <a:gd name="T19" fmla="*/ 0 h 217"/>
                  <a:gd name="T20" fmla="*/ 62 w 125"/>
                  <a:gd name="T21" fmla="*/ 0 h 217"/>
                  <a:gd name="T22" fmla="*/ 62 w 125"/>
                  <a:gd name="T23" fmla="*/ 0 h 217"/>
                  <a:gd name="T24" fmla="*/ 93 w 125"/>
                  <a:gd name="T25" fmla="*/ 31 h 217"/>
                  <a:gd name="T26" fmla="*/ 93 w 125"/>
                  <a:gd name="T27" fmla="*/ 31 h 217"/>
                  <a:gd name="T28" fmla="*/ 93 w 125"/>
                  <a:gd name="T29" fmla="*/ 63 h 217"/>
                  <a:gd name="T30" fmla="*/ 93 w 125"/>
                  <a:gd name="T31" fmla="*/ 63 h 217"/>
                  <a:gd name="T32" fmla="*/ 93 w 125"/>
                  <a:gd name="T33" fmla="*/ 63 h 217"/>
                  <a:gd name="T34" fmla="*/ 93 w 125"/>
                  <a:gd name="T35" fmla="*/ 93 h 217"/>
                  <a:gd name="T36" fmla="*/ 62 w 125"/>
                  <a:gd name="T37" fmla="*/ 124 h 217"/>
                  <a:gd name="T38" fmla="*/ 62 w 125"/>
                  <a:gd name="T39" fmla="*/ 124 h 217"/>
                  <a:gd name="T40" fmla="*/ 62 w 125"/>
                  <a:gd name="T41" fmla="*/ 124 h 217"/>
                  <a:gd name="T42" fmla="*/ 31 w 125"/>
                  <a:gd name="T43" fmla="*/ 124 h 217"/>
                  <a:gd name="T44" fmla="*/ 0 w 125"/>
                  <a:gd name="T45" fmla="*/ 124 h 217"/>
                  <a:gd name="T46" fmla="*/ 0 w 125"/>
                  <a:gd name="T47" fmla="*/ 124 h 217"/>
                  <a:gd name="T48" fmla="*/ 0 w 125"/>
                  <a:gd name="T49" fmla="*/ 124 h 217"/>
                  <a:gd name="T50" fmla="*/ 0 w 125"/>
                  <a:gd name="T51" fmla="*/ 124 h 217"/>
                  <a:gd name="T52" fmla="*/ 0 w 125"/>
                  <a:gd name="T53" fmla="*/ 154 h 217"/>
                  <a:gd name="T54" fmla="*/ 0 w 125"/>
                  <a:gd name="T55" fmla="*/ 154 h 217"/>
                  <a:gd name="T56" fmla="*/ 62 w 125"/>
                  <a:gd name="T57" fmla="*/ 216 h 217"/>
                  <a:gd name="T58" fmla="*/ 62 w 125"/>
                  <a:gd name="T59" fmla="*/ 216 h 217"/>
                  <a:gd name="T60" fmla="*/ 93 w 125"/>
                  <a:gd name="T61" fmla="*/ 186 h 217"/>
                  <a:gd name="T62" fmla="*/ 124 w 125"/>
                  <a:gd name="T63" fmla="*/ 186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25" h="217">
                    <a:moveTo>
                      <a:pt x="124" y="186"/>
                    </a:moveTo>
                    <a:lnTo>
                      <a:pt x="124" y="186"/>
                    </a:lnTo>
                    <a:lnTo>
                      <a:pt x="124" y="154"/>
                    </a:lnTo>
                    <a:cubicBezTo>
                      <a:pt x="124" y="154"/>
                      <a:pt x="124" y="154"/>
                      <a:pt x="124" y="124"/>
                    </a:cubicBezTo>
                    <a:lnTo>
                      <a:pt x="124" y="124"/>
                    </a:lnTo>
                    <a:cubicBezTo>
                      <a:pt x="124" y="93"/>
                      <a:pt x="124" y="93"/>
                      <a:pt x="124" y="93"/>
                    </a:cubicBezTo>
                    <a:cubicBezTo>
                      <a:pt x="124" y="93"/>
                      <a:pt x="124" y="63"/>
                      <a:pt x="124" y="31"/>
                    </a:cubicBezTo>
                    <a:cubicBezTo>
                      <a:pt x="124" y="31"/>
                      <a:pt x="124" y="31"/>
                      <a:pt x="124" y="0"/>
                    </a:cubicBezTo>
                    <a:cubicBezTo>
                      <a:pt x="62" y="0"/>
                      <a:pt x="62" y="0"/>
                      <a:pt x="62" y="0"/>
                    </a:cubicBezTo>
                    <a:lnTo>
                      <a:pt x="62" y="0"/>
                    </a:lnTo>
                    <a:lnTo>
                      <a:pt x="62" y="0"/>
                    </a:lnTo>
                    <a:lnTo>
                      <a:pt x="62" y="0"/>
                    </a:lnTo>
                    <a:cubicBezTo>
                      <a:pt x="62" y="0"/>
                      <a:pt x="93" y="0"/>
                      <a:pt x="93" y="31"/>
                    </a:cubicBezTo>
                    <a:lnTo>
                      <a:pt x="93" y="31"/>
                    </a:lnTo>
                    <a:cubicBezTo>
                      <a:pt x="93" y="63"/>
                      <a:pt x="93" y="63"/>
                      <a:pt x="93" y="63"/>
                    </a:cubicBezTo>
                    <a:lnTo>
                      <a:pt x="93" y="63"/>
                    </a:lnTo>
                    <a:lnTo>
                      <a:pt x="93" y="63"/>
                    </a:lnTo>
                    <a:cubicBezTo>
                      <a:pt x="93" y="63"/>
                      <a:pt x="93" y="63"/>
                      <a:pt x="93" y="93"/>
                    </a:cubicBezTo>
                    <a:cubicBezTo>
                      <a:pt x="93" y="93"/>
                      <a:pt x="93" y="93"/>
                      <a:pt x="62" y="124"/>
                    </a:cubicBezTo>
                    <a:lnTo>
                      <a:pt x="62" y="124"/>
                    </a:lnTo>
                    <a:lnTo>
                      <a:pt x="62" y="124"/>
                    </a:lnTo>
                    <a:cubicBezTo>
                      <a:pt x="62" y="124"/>
                      <a:pt x="62" y="124"/>
                      <a:pt x="31" y="124"/>
                    </a:cubicBezTo>
                    <a:cubicBezTo>
                      <a:pt x="31" y="124"/>
                      <a:pt x="31" y="124"/>
                      <a:pt x="0" y="124"/>
                    </a:cubicBezTo>
                    <a:lnTo>
                      <a:pt x="0" y="124"/>
                    </a:lnTo>
                    <a:lnTo>
                      <a:pt x="0" y="124"/>
                    </a:lnTo>
                    <a:lnTo>
                      <a:pt x="0" y="124"/>
                    </a:lnTo>
                    <a:cubicBezTo>
                      <a:pt x="0" y="124"/>
                      <a:pt x="0" y="124"/>
                      <a:pt x="0" y="154"/>
                    </a:cubicBezTo>
                    <a:lnTo>
                      <a:pt x="0" y="154"/>
                    </a:lnTo>
                    <a:cubicBezTo>
                      <a:pt x="0" y="186"/>
                      <a:pt x="31" y="216"/>
                      <a:pt x="62" y="216"/>
                    </a:cubicBezTo>
                    <a:lnTo>
                      <a:pt x="62" y="216"/>
                    </a:lnTo>
                    <a:cubicBezTo>
                      <a:pt x="62" y="186"/>
                      <a:pt x="93" y="186"/>
                      <a:pt x="93" y="186"/>
                    </a:cubicBezTo>
                    <a:lnTo>
                      <a:pt x="124" y="186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84" name="Freeform 181"/>
              <p:cNvSpPr>
                <a:spLocks noChangeArrowheads="1"/>
              </p:cNvSpPr>
              <p:nvPr/>
            </p:nvSpPr>
            <p:spPr bwMode="auto">
              <a:xfrm>
                <a:off x="2239963" y="2205038"/>
                <a:ext cx="33337" cy="23812"/>
              </a:xfrm>
              <a:custGeom>
                <a:avLst/>
                <a:gdLst>
                  <a:gd name="T0" fmla="*/ 31 w 94"/>
                  <a:gd name="T1" fmla="*/ 31 h 64"/>
                  <a:gd name="T2" fmla="*/ 31 w 94"/>
                  <a:gd name="T3" fmla="*/ 31 h 64"/>
                  <a:gd name="T4" fmla="*/ 61 w 94"/>
                  <a:gd name="T5" fmla="*/ 63 h 64"/>
                  <a:gd name="T6" fmla="*/ 93 w 94"/>
                  <a:gd name="T7" fmla="*/ 31 h 64"/>
                  <a:gd name="T8" fmla="*/ 93 w 94"/>
                  <a:gd name="T9" fmla="*/ 31 h 64"/>
                  <a:gd name="T10" fmla="*/ 61 w 94"/>
                  <a:gd name="T11" fmla="*/ 31 h 64"/>
                  <a:gd name="T12" fmla="*/ 61 w 94"/>
                  <a:gd name="T13" fmla="*/ 0 h 64"/>
                  <a:gd name="T14" fmla="*/ 61 w 94"/>
                  <a:gd name="T15" fmla="*/ 0 h 64"/>
                  <a:gd name="T16" fmla="*/ 31 w 94"/>
                  <a:gd name="T17" fmla="*/ 0 h 64"/>
                  <a:gd name="T18" fmla="*/ 31 w 94"/>
                  <a:gd name="T19" fmla="*/ 0 h 64"/>
                  <a:gd name="T20" fmla="*/ 0 w 94"/>
                  <a:gd name="T21" fmla="*/ 31 h 64"/>
                  <a:gd name="T22" fmla="*/ 31 w 94"/>
                  <a:gd name="T23" fmla="*/ 3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4" h="64">
                    <a:moveTo>
                      <a:pt x="31" y="31"/>
                    </a:moveTo>
                    <a:lnTo>
                      <a:pt x="31" y="31"/>
                    </a:lnTo>
                    <a:lnTo>
                      <a:pt x="61" y="63"/>
                    </a:lnTo>
                    <a:cubicBezTo>
                      <a:pt x="61" y="31"/>
                      <a:pt x="93" y="31"/>
                      <a:pt x="93" y="31"/>
                    </a:cubicBezTo>
                    <a:lnTo>
                      <a:pt x="93" y="31"/>
                    </a:lnTo>
                    <a:cubicBezTo>
                      <a:pt x="93" y="31"/>
                      <a:pt x="93" y="31"/>
                      <a:pt x="61" y="31"/>
                    </a:cubicBezTo>
                    <a:lnTo>
                      <a:pt x="61" y="0"/>
                    </a:lnTo>
                    <a:lnTo>
                      <a:pt x="61" y="0"/>
                    </a:lnTo>
                    <a:lnTo>
                      <a:pt x="31" y="0"/>
                    </a:lnTo>
                    <a:lnTo>
                      <a:pt x="31" y="0"/>
                    </a:lnTo>
                    <a:cubicBezTo>
                      <a:pt x="31" y="31"/>
                      <a:pt x="31" y="31"/>
                      <a:pt x="0" y="31"/>
                    </a:cubicBezTo>
                    <a:cubicBezTo>
                      <a:pt x="31" y="31"/>
                      <a:pt x="31" y="31"/>
                      <a:pt x="31" y="3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85" name="Freeform 182"/>
              <p:cNvSpPr>
                <a:spLocks noChangeArrowheads="1"/>
              </p:cNvSpPr>
              <p:nvPr/>
            </p:nvSpPr>
            <p:spPr bwMode="auto">
              <a:xfrm>
                <a:off x="1169988" y="942975"/>
                <a:ext cx="168275" cy="55563"/>
              </a:xfrm>
              <a:custGeom>
                <a:avLst/>
                <a:gdLst>
                  <a:gd name="T0" fmla="*/ 466 w 467"/>
                  <a:gd name="T1" fmla="*/ 31 h 156"/>
                  <a:gd name="T2" fmla="*/ 466 w 467"/>
                  <a:gd name="T3" fmla="*/ 31 h 156"/>
                  <a:gd name="T4" fmla="*/ 434 w 467"/>
                  <a:gd name="T5" fmla="*/ 0 h 156"/>
                  <a:gd name="T6" fmla="*/ 403 w 467"/>
                  <a:gd name="T7" fmla="*/ 0 h 156"/>
                  <a:gd name="T8" fmla="*/ 342 w 467"/>
                  <a:gd name="T9" fmla="*/ 31 h 156"/>
                  <a:gd name="T10" fmla="*/ 310 w 467"/>
                  <a:gd name="T11" fmla="*/ 31 h 156"/>
                  <a:gd name="T12" fmla="*/ 248 w 467"/>
                  <a:gd name="T13" fmla="*/ 0 h 156"/>
                  <a:gd name="T14" fmla="*/ 186 w 467"/>
                  <a:gd name="T15" fmla="*/ 0 h 156"/>
                  <a:gd name="T16" fmla="*/ 186 w 467"/>
                  <a:gd name="T17" fmla="*/ 0 h 156"/>
                  <a:gd name="T18" fmla="*/ 94 w 467"/>
                  <a:gd name="T19" fmla="*/ 0 h 156"/>
                  <a:gd name="T20" fmla="*/ 94 w 467"/>
                  <a:gd name="T21" fmla="*/ 31 h 156"/>
                  <a:gd name="T22" fmla="*/ 94 w 467"/>
                  <a:gd name="T23" fmla="*/ 62 h 156"/>
                  <a:gd name="T24" fmla="*/ 94 w 467"/>
                  <a:gd name="T25" fmla="*/ 62 h 156"/>
                  <a:gd name="T26" fmla="*/ 62 w 467"/>
                  <a:gd name="T27" fmla="*/ 93 h 156"/>
                  <a:gd name="T28" fmla="*/ 31 w 467"/>
                  <a:gd name="T29" fmla="*/ 93 h 156"/>
                  <a:gd name="T30" fmla="*/ 31 w 467"/>
                  <a:gd name="T31" fmla="*/ 93 h 156"/>
                  <a:gd name="T32" fmla="*/ 0 w 467"/>
                  <a:gd name="T33" fmla="*/ 93 h 156"/>
                  <a:gd name="T34" fmla="*/ 31 w 467"/>
                  <a:gd name="T35" fmla="*/ 93 h 156"/>
                  <a:gd name="T36" fmla="*/ 62 w 467"/>
                  <a:gd name="T37" fmla="*/ 124 h 156"/>
                  <a:gd name="T38" fmla="*/ 94 w 467"/>
                  <a:gd name="T39" fmla="*/ 155 h 156"/>
                  <a:gd name="T40" fmla="*/ 124 w 467"/>
                  <a:gd name="T41" fmla="*/ 155 h 156"/>
                  <a:gd name="T42" fmla="*/ 124 w 467"/>
                  <a:gd name="T43" fmla="*/ 155 h 156"/>
                  <a:gd name="T44" fmla="*/ 248 w 467"/>
                  <a:gd name="T45" fmla="*/ 124 h 156"/>
                  <a:gd name="T46" fmla="*/ 248 w 467"/>
                  <a:gd name="T47" fmla="*/ 124 h 156"/>
                  <a:gd name="T48" fmla="*/ 248 w 467"/>
                  <a:gd name="T49" fmla="*/ 93 h 156"/>
                  <a:gd name="T50" fmla="*/ 310 w 467"/>
                  <a:gd name="T51" fmla="*/ 62 h 156"/>
                  <a:gd name="T52" fmla="*/ 310 w 467"/>
                  <a:gd name="T53" fmla="*/ 62 h 156"/>
                  <a:gd name="T54" fmla="*/ 310 w 467"/>
                  <a:gd name="T55" fmla="*/ 62 h 156"/>
                  <a:gd name="T56" fmla="*/ 310 w 467"/>
                  <a:gd name="T57" fmla="*/ 62 h 156"/>
                  <a:gd name="T58" fmla="*/ 342 w 467"/>
                  <a:gd name="T59" fmla="*/ 62 h 156"/>
                  <a:gd name="T60" fmla="*/ 403 w 467"/>
                  <a:gd name="T61" fmla="*/ 31 h 156"/>
                  <a:gd name="T62" fmla="*/ 466 w 467"/>
                  <a:gd name="T63" fmla="*/ 31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67" h="156">
                    <a:moveTo>
                      <a:pt x="466" y="31"/>
                    </a:moveTo>
                    <a:lnTo>
                      <a:pt x="466" y="31"/>
                    </a:lnTo>
                    <a:cubicBezTo>
                      <a:pt x="466" y="31"/>
                      <a:pt x="434" y="31"/>
                      <a:pt x="434" y="0"/>
                    </a:cubicBezTo>
                    <a:lnTo>
                      <a:pt x="403" y="0"/>
                    </a:lnTo>
                    <a:cubicBezTo>
                      <a:pt x="372" y="0"/>
                      <a:pt x="372" y="0"/>
                      <a:pt x="342" y="31"/>
                    </a:cubicBezTo>
                    <a:cubicBezTo>
                      <a:pt x="342" y="31"/>
                      <a:pt x="342" y="31"/>
                      <a:pt x="310" y="31"/>
                    </a:cubicBezTo>
                    <a:cubicBezTo>
                      <a:pt x="279" y="31"/>
                      <a:pt x="279" y="31"/>
                      <a:pt x="248" y="0"/>
                    </a:cubicBezTo>
                    <a:cubicBezTo>
                      <a:pt x="218" y="0"/>
                      <a:pt x="218" y="0"/>
                      <a:pt x="186" y="0"/>
                    </a:cubicBezTo>
                    <a:lnTo>
                      <a:pt x="186" y="0"/>
                    </a:lnTo>
                    <a:cubicBezTo>
                      <a:pt x="155" y="0"/>
                      <a:pt x="124" y="0"/>
                      <a:pt x="94" y="0"/>
                    </a:cubicBezTo>
                    <a:cubicBezTo>
                      <a:pt x="94" y="0"/>
                      <a:pt x="94" y="0"/>
                      <a:pt x="94" y="31"/>
                    </a:cubicBezTo>
                    <a:lnTo>
                      <a:pt x="94" y="62"/>
                    </a:lnTo>
                    <a:lnTo>
                      <a:pt x="94" y="62"/>
                    </a:lnTo>
                    <a:cubicBezTo>
                      <a:pt x="62" y="62"/>
                      <a:pt x="62" y="62"/>
                      <a:pt x="62" y="93"/>
                    </a:cubicBezTo>
                    <a:cubicBezTo>
                      <a:pt x="62" y="93"/>
                      <a:pt x="62" y="93"/>
                      <a:pt x="31" y="93"/>
                    </a:cubicBezTo>
                    <a:lnTo>
                      <a:pt x="31" y="93"/>
                    </a:lnTo>
                    <a:lnTo>
                      <a:pt x="0" y="93"/>
                    </a:lnTo>
                    <a:lnTo>
                      <a:pt x="31" y="93"/>
                    </a:lnTo>
                    <a:cubicBezTo>
                      <a:pt x="31" y="93"/>
                      <a:pt x="31" y="93"/>
                      <a:pt x="62" y="124"/>
                    </a:cubicBezTo>
                    <a:cubicBezTo>
                      <a:pt x="62" y="124"/>
                      <a:pt x="94" y="124"/>
                      <a:pt x="94" y="155"/>
                    </a:cubicBezTo>
                    <a:lnTo>
                      <a:pt x="124" y="155"/>
                    </a:lnTo>
                    <a:lnTo>
                      <a:pt x="124" y="155"/>
                    </a:lnTo>
                    <a:cubicBezTo>
                      <a:pt x="124" y="155"/>
                      <a:pt x="218" y="124"/>
                      <a:pt x="248" y="124"/>
                    </a:cubicBezTo>
                    <a:lnTo>
                      <a:pt x="248" y="124"/>
                    </a:lnTo>
                    <a:lnTo>
                      <a:pt x="248" y="93"/>
                    </a:lnTo>
                    <a:cubicBezTo>
                      <a:pt x="248" y="62"/>
                      <a:pt x="279" y="62"/>
                      <a:pt x="310" y="62"/>
                    </a:cubicBezTo>
                    <a:lnTo>
                      <a:pt x="310" y="62"/>
                    </a:lnTo>
                    <a:lnTo>
                      <a:pt x="310" y="62"/>
                    </a:lnTo>
                    <a:lnTo>
                      <a:pt x="310" y="62"/>
                    </a:lnTo>
                    <a:cubicBezTo>
                      <a:pt x="342" y="62"/>
                      <a:pt x="342" y="62"/>
                      <a:pt x="342" y="62"/>
                    </a:cubicBezTo>
                    <a:cubicBezTo>
                      <a:pt x="372" y="62"/>
                      <a:pt x="372" y="31"/>
                      <a:pt x="403" y="31"/>
                    </a:cubicBezTo>
                    <a:cubicBezTo>
                      <a:pt x="403" y="31"/>
                      <a:pt x="434" y="31"/>
                      <a:pt x="466" y="3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86" name="Freeform 183"/>
              <p:cNvSpPr>
                <a:spLocks noChangeArrowheads="1"/>
              </p:cNvSpPr>
              <p:nvPr/>
            </p:nvSpPr>
            <p:spPr bwMode="auto">
              <a:xfrm>
                <a:off x="1984375" y="754063"/>
                <a:ext cx="22225" cy="11112"/>
              </a:xfrm>
              <a:custGeom>
                <a:avLst/>
                <a:gdLst>
                  <a:gd name="T0" fmla="*/ 0 w 63"/>
                  <a:gd name="T1" fmla="*/ 0 h 32"/>
                  <a:gd name="T2" fmla="*/ 0 w 63"/>
                  <a:gd name="T3" fmla="*/ 0 h 32"/>
                  <a:gd name="T4" fmla="*/ 0 w 63"/>
                  <a:gd name="T5" fmla="*/ 31 h 32"/>
                  <a:gd name="T6" fmla="*/ 62 w 63"/>
                  <a:gd name="T7" fmla="*/ 31 h 32"/>
                  <a:gd name="T8" fmla="*/ 31 w 63"/>
                  <a:gd name="T9" fmla="*/ 31 h 32"/>
                  <a:gd name="T10" fmla="*/ 0 w 63"/>
                  <a:gd name="T1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3" h="32">
                    <a:moveTo>
                      <a:pt x="0" y="0"/>
                    </a:moveTo>
                    <a:lnTo>
                      <a:pt x="0" y="0"/>
                    </a:lnTo>
                    <a:lnTo>
                      <a:pt x="0" y="31"/>
                    </a:lnTo>
                    <a:cubicBezTo>
                      <a:pt x="31" y="31"/>
                      <a:pt x="31" y="31"/>
                      <a:pt x="62" y="31"/>
                    </a:cubicBezTo>
                    <a:cubicBezTo>
                      <a:pt x="62" y="31"/>
                      <a:pt x="62" y="31"/>
                      <a:pt x="31" y="31"/>
                    </a:cubicBezTo>
                    <a:cubicBezTo>
                      <a:pt x="31" y="31"/>
                      <a:pt x="3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87" name="Freeform 184"/>
              <p:cNvSpPr>
                <a:spLocks noChangeArrowheads="1"/>
              </p:cNvSpPr>
              <p:nvPr/>
            </p:nvSpPr>
            <p:spPr bwMode="auto">
              <a:xfrm>
                <a:off x="1893888" y="865188"/>
                <a:ext cx="123825" cy="11112"/>
              </a:xfrm>
              <a:custGeom>
                <a:avLst/>
                <a:gdLst>
                  <a:gd name="T0" fmla="*/ 279 w 342"/>
                  <a:gd name="T1" fmla="*/ 31 h 32"/>
                  <a:gd name="T2" fmla="*/ 279 w 342"/>
                  <a:gd name="T3" fmla="*/ 31 h 32"/>
                  <a:gd name="T4" fmla="*/ 248 w 342"/>
                  <a:gd name="T5" fmla="*/ 31 h 32"/>
                  <a:gd name="T6" fmla="*/ 248 w 342"/>
                  <a:gd name="T7" fmla="*/ 31 h 32"/>
                  <a:gd name="T8" fmla="*/ 217 w 342"/>
                  <a:gd name="T9" fmla="*/ 31 h 32"/>
                  <a:gd name="T10" fmla="*/ 186 w 342"/>
                  <a:gd name="T11" fmla="*/ 31 h 32"/>
                  <a:gd name="T12" fmla="*/ 155 w 342"/>
                  <a:gd name="T13" fmla="*/ 31 h 32"/>
                  <a:gd name="T14" fmla="*/ 124 w 342"/>
                  <a:gd name="T15" fmla="*/ 0 h 32"/>
                  <a:gd name="T16" fmla="*/ 124 w 342"/>
                  <a:gd name="T17" fmla="*/ 0 h 32"/>
                  <a:gd name="T18" fmla="*/ 93 w 342"/>
                  <a:gd name="T19" fmla="*/ 0 h 32"/>
                  <a:gd name="T20" fmla="*/ 62 w 342"/>
                  <a:gd name="T21" fmla="*/ 0 h 32"/>
                  <a:gd name="T22" fmla="*/ 31 w 342"/>
                  <a:gd name="T23" fmla="*/ 0 h 32"/>
                  <a:gd name="T24" fmla="*/ 31 w 342"/>
                  <a:gd name="T25" fmla="*/ 0 h 32"/>
                  <a:gd name="T26" fmla="*/ 0 w 342"/>
                  <a:gd name="T27" fmla="*/ 31 h 32"/>
                  <a:gd name="T28" fmla="*/ 0 w 342"/>
                  <a:gd name="T29" fmla="*/ 31 h 32"/>
                  <a:gd name="T30" fmla="*/ 31 w 342"/>
                  <a:gd name="T31" fmla="*/ 31 h 32"/>
                  <a:gd name="T32" fmla="*/ 62 w 342"/>
                  <a:gd name="T33" fmla="*/ 31 h 32"/>
                  <a:gd name="T34" fmla="*/ 93 w 342"/>
                  <a:gd name="T35" fmla="*/ 0 h 32"/>
                  <a:gd name="T36" fmla="*/ 93 w 342"/>
                  <a:gd name="T37" fmla="*/ 31 h 32"/>
                  <a:gd name="T38" fmla="*/ 93 w 342"/>
                  <a:gd name="T39" fmla="*/ 31 h 32"/>
                  <a:gd name="T40" fmla="*/ 124 w 342"/>
                  <a:gd name="T41" fmla="*/ 31 h 32"/>
                  <a:gd name="T42" fmla="*/ 155 w 342"/>
                  <a:gd name="T43" fmla="*/ 31 h 32"/>
                  <a:gd name="T44" fmla="*/ 155 w 342"/>
                  <a:gd name="T45" fmla="*/ 31 h 32"/>
                  <a:gd name="T46" fmla="*/ 186 w 342"/>
                  <a:gd name="T47" fmla="*/ 31 h 32"/>
                  <a:gd name="T48" fmla="*/ 186 w 342"/>
                  <a:gd name="T49" fmla="*/ 31 h 32"/>
                  <a:gd name="T50" fmla="*/ 186 w 342"/>
                  <a:gd name="T51" fmla="*/ 31 h 32"/>
                  <a:gd name="T52" fmla="*/ 279 w 342"/>
                  <a:gd name="T53" fmla="*/ 31 h 32"/>
                  <a:gd name="T54" fmla="*/ 279 w 342"/>
                  <a:gd name="T55" fmla="*/ 31 h 32"/>
                  <a:gd name="T56" fmla="*/ 310 w 342"/>
                  <a:gd name="T57" fmla="*/ 31 h 32"/>
                  <a:gd name="T58" fmla="*/ 310 w 342"/>
                  <a:gd name="T59" fmla="*/ 31 h 32"/>
                  <a:gd name="T60" fmla="*/ 341 w 342"/>
                  <a:gd name="T61" fmla="*/ 31 h 32"/>
                  <a:gd name="T62" fmla="*/ 341 w 342"/>
                  <a:gd name="T63" fmla="*/ 31 h 32"/>
                  <a:gd name="T64" fmla="*/ 341 w 342"/>
                  <a:gd name="T65" fmla="*/ 0 h 32"/>
                  <a:gd name="T66" fmla="*/ 341 w 342"/>
                  <a:gd name="T67" fmla="*/ 0 h 32"/>
                  <a:gd name="T68" fmla="*/ 341 w 342"/>
                  <a:gd name="T69" fmla="*/ 0 h 32"/>
                  <a:gd name="T70" fmla="*/ 279 w 342"/>
                  <a:gd name="T71" fmla="*/ 3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42" h="32">
                    <a:moveTo>
                      <a:pt x="279" y="31"/>
                    </a:moveTo>
                    <a:lnTo>
                      <a:pt x="279" y="31"/>
                    </a:lnTo>
                    <a:lnTo>
                      <a:pt x="248" y="31"/>
                    </a:lnTo>
                    <a:lnTo>
                      <a:pt x="248" y="31"/>
                    </a:lnTo>
                    <a:lnTo>
                      <a:pt x="217" y="31"/>
                    </a:lnTo>
                    <a:lnTo>
                      <a:pt x="186" y="31"/>
                    </a:lnTo>
                    <a:cubicBezTo>
                      <a:pt x="155" y="31"/>
                      <a:pt x="155" y="31"/>
                      <a:pt x="155" y="31"/>
                    </a:cubicBezTo>
                    <a:cubicBezTo>
                      <a:pt x="124" y="0"/>
                      <a:pt x="124" y="0"/>
                      <a:pt x="124" y="0"/>
                    </a:cubicBezTo>
                    <a:lnTo>
                      <a:pt x="124" y="0"/>
                    </a:lnTo>
                    <a:cubicBezTo>
                      <a:pt x="93" y="0"/>
                      <a:pt x="93" y="0"/>
                      <a:pt x="93" y="0"/>
                    </a:cubicBezTo>
                    <a:lnTo>
                      <a:pt x="62" y="0"/>
                    </a:lnTo>
                    <a:lnTo>
                      <a:pt x="31" y="0"/>
                    </a:lnTo>
                    <a:lnTo>
                      <a:pt x="31" y="0"/>
                    </a:lnTo>
                    <a:cubicBezTo>
                      <a:pt x="31" y="0"/>
                      <a:pt x="31" y="31"/>
                      <a:pt x="0" y="31"/>
                    </a:cubicBezTo>
                    <a:lnTo>
                      <a:pt x="0" y="31"/>
                    </a:lnTo>
                    <a:cubicBezTo>
                      <a:pt x="31" y="31"/>
                      <a:pt x="31" y="31"/>
                      <a:pt x="31" y="31"/>
                    </a:cubicBezTo>
                    <a:lnTo>
                      <a:pt x="62" y="31"/>
                    </a:lnTo>
                    <a:cubicBezTo>
                      <a:pt x="62" y="31"/>
                      <a:pt x="62" y="0"/>
                      <a:pt x="93" y="0"/>
                    </a:cubicBezTo>
                    <a:lnTo>
                      <a:pt x="93" y="31"/>
                    </a:lnTo>
                    <a:lnTo>
                      <a:pt x="93" y="31"/>
                    </a:lnTo>
                    <a:cubicBezTo>
                      <a:pt x="124" y="31"/>
                      <a:pt x="124" y="31"/>
                      <a:pt x="124" y="31"/>
                    </a:cubicBezTo>
                    <a:cubicBezTo>
                      <a:pt x="155" y="31"/>
                      <a:pt x="155" y="31"/>
                      <a:pt x="155" y="31"/>
                    </a:cubicBezTo>
                    <a:lnTo>
                      <a:pt x="155" y="31"/>
                    </a:lnTo>
                    <a:cubicBezTo>
                      <a:pt x="186" y="31"/>
                      <a:pt x="186" y="31"/>
                      <a:pt x="186" y="31"/>
                    </a:cubicBezTo>
                    <a:lnTo>
                      <a:pt x="186" y="31"/>
                    </a:lnTo>
                    <a:lnTo>
                      <a:pt x="186" y="31"/>
                    </a:lnTo>
                    <a:cubicBezTo>
                      <a:pt x="217" y="31"/>
                      <a:pt x="248" y="31"/>
                      <a:pt x="279" y="31"/>
                    </a:cubicBezTo>
                    <a:lnTo>
                      <a:pt x="279" y="31"/>
                    </a:lnTo>
                    <a:cubicBezTo>
                      <a:pt x="279" y="31"/>
                      <a:pt x="279" y="31"/>
                      <a:pt x="310" y="31"/>
                    </a:cubicBezTo>
                    <a:lnTo>
                      <a:pt x="310" y="31"/>
                    </a:lnTo>
                    <a:lnTo>
                      <a:pt x="341" y="31"/>
                    </a:lnTo>
                    <a:lnTo>
                      <a:pt x="341" y="31"/>
                    </a:lnTo>
                    <a:lnTo>
                      <a:pt x="341" y="0"/>
                    </a:lnTo>
                    <a:lnTo>
                      <a:pt x="341" y="0"/>
                    </a:lnTo>
                    <a:lnTo>
                      <a:pt x="341" y="0"/>
                    </a:lnTo>
                    <a:cubicBezTo>
                      <a:pt x="341" y="0"/>
                      <a:pt x="310" y="31"/>
                      <a:pt x="279" y="3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88" name="Freeform 185"/>
              <p:cNvSpPr>
                <a:spLocks noChangeArrowheads="1"/>
              </p:cNvSpPr>
              <p:nvPr/>
            </p:nvSpPr>
            <p:spPr bwMode="auto">
              <a:xfrm>
                <a:off x="1995488" y="842963"/>
                <a:ext cx="22225" cy="1587"/>
              </a:xfrm>
              <a:custGeom>
                <a:avLst/>
                <a:gdLst>
                  <a:gd name="T0" fmla="*/ 0 w 63"/>
                  <a:gd name="T1" fmla="*/ 0 h 1"/>
                  <a:gd name="T2" fmla="*/ 0 w 63"/>
                  <a:gd name="T3" fmla="*/ 0 h 1"/>
                  <a:gd name="T4" fmla="*/ 0 w 63"/>
                  <a:gd name="T5" fmla="*/ 0 h 1"/>
                  <a:gd name="T6" fmla="*/ 0 w 63"/>
                  <a:gd name="T7" fmla="*/ 0 h 1"/>
                  <a:gd name="T8" fmla="*/ 62 w 63"/>
                  <a:gd name="T9" fmla="*/ 0 h 1"/>
                  <a:gd name="T10" fmla="*/ 31 w 63"/>
                  <a:gd name="T11" fmla="*/ 0 h 1"/>
                  <a:gd name="T12" fmla="*/ 0 w 63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"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ubicBezTo>
                      <a:pt x="62" y="0"/>
                      <a:pt x="62" y="0"/>
                      <a:pt x="62" y="0"/>
                    </a:cubicBezTo>
                    <a:lnTo>
                      <a:pt x="31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89" name="Freeform 186"/>
              <p:cNvSpPr>
                <a:spLocks noChangeArrowheads="1"/>
              </p:cNvSpPr>
              <p:nvPr/>
            </p:nvSpPr>
            <p:spPr bwMode="auto">
              <a:xfrm>
                <a:off x="2062163" y="742950"/>
                <a:ext cx="77787" cy="22225"/>
              </a:xfrm>
              <a:custGeom>
                <a:avLst/>
                <a:gdLst>
                  <a:gd name="T0" fmla="*/ 186 w 218"/>
                  <a:gd name="T1" fmla="*/ 0 h 63"/>
                  <a:gd name="T2" fmla="*/ 186 w 218"/>
                  <a:gd name="T3" fmla="*/ 0 h 63"/>
                  <a:gd name="T4" fmla="*/ 186 w 218"/>
                  <a:gd name="T5" fmla="*/ 0 h 63"/>
                  <a:gd name="T6" fmla="*/ 124 w 218"/>
                  <a:gd name="T7" fmla="*/ 0 h 63"/>
                  <a:gd name="T8" fmla="*/ 92 w 218"/>
                  <a:gd name="T9" fmla="*/ 0 h 63"/>
                  <a:gd name="T10" fmla="*/ 62 w 218"/>
                  <a:gd name="T11" fmla="*/ 31 h 63"/>
                  <a:gd name="T12" fmla="*/ 62 w 218"/>
                  <a:gd name="T13" fmla="*/ 31 h 63"/>
                  <a:gd name="T14" fmla="*/ 0 w 218"/>
                  <a:gd name="T15" fmla="*/ 0 h 63"/>
                  <a:gd name="T16" fmla="*/ 0 w 218"/>
                  <a:gd name="T17" fmla="*/ 0 h 63"/>
                  <a:gd name="T18" fmla="*/ 0 w 218"/>
                  <a:gd name="T19" fmla="*/ 0 h 63"/>
                  <a:gd name="T20" fmla="*/ 0 w 218"/>
                  <a:gd name="T21" fmla="*/ 31 h 63"/>
                  <a:gd name="T22" fmla="*/ 62 w 218"/>
                  <a:gd name="T23" fmla="*/ 31 h 63"/>
                  <a:gd name="T24" fmla="*/ 62 w 218"/>
                  <a:gd name="T25" fmla="*/ 62 h 63"/>
                  <a:gd name="T26" fmla="*/ 62 w 218"/>
                  <a:gd name="T27" fmla="*/ 62 h 63"/>
                  <a:gd name="T28" fmla="*/ 62 w 218"/>
                  <a:gd name="T29" fmla="*/ 62 h 63"/>
                  <a:gd name="T30" fmla="*/ 92 w 218"/>
                  <a:gd name="T31" fmla="*/ 62 h 63"/>
                  <a:gd name="T32" fmla="*/ 92 w 218"/>
                  <a:gd name="T33" fmla="*/ 62 h 63"/>
                  <a:gd name="T34" fmla="*/ 124 w 218"/>
                  <a:gd name="T35" fmla="*/ 62 h 63"/>
                  <a:gd name="T36" fmla="*/ 186 w 218"/>
                  <a:gd name="T37" fmla="*/ 31 h 63"/>
                  <a:gd name="T38" fmla="*/ 217 w 218"/>
                  <a:gd name="T39" fmla="*/ 31 h 63"/>
                  <a:gd name="T40" fmla="*/ 186 w 218"/>
                  <a:gd name="T41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18" h="63">
                    <a:moveTo>
                      <a:pt x="186" y="0"/>
                    </a:moveTo>
                    <a:lnTo>
                      <a:pt x="186" y="0"/>
                    </a:lnTo>
                    <a:lnTo>
                      <a:pt x="186" y="0"/>
                    </a:lnTo>
                    <a:cubicBezTo>
                      <a:pt x="155" y="0"/>
                      <a:pt x="155" y="0"/>
                      <a:pt x="124" y="0"/>
                    </a:cubicBezTo>
                    <a:lnTo>
                      <a:pt x="92" y="0"/>
                    </a:lnTo>
                    <a:cubicBezTo>
                      <a:pt x="92" y="31"/>
                      <a:pt x="62" y="31"/>
                      <a:pt x="62" y="31"/>
                    </a:cubicBezTo>
                    <a:lnTo>
                      <a:pt x="62" y="31"/>
                    </a:lnTo>
                    <a:cubicBezTo>
                      <a:pt x="31" y="31"/>
                      <a:pt x="31" y="0"/>
                      <a:pt x="0" y="0"/>
                    </a:cubicBezTo>
                    <a:lnTo>
                      <a:pt x="0" y="0"/>
                    </a:lnTo>
                    <a:lnTo>
                      <a:pt x="0" y="0"/>
                    </a:lnTo>
                    <a:lnTo>
                      <a:pt x="0" y="31"/>
                    </a:lnTo>
                    <a:cubicBezTo>
                      <a:pt x="31" y="31"/>
                      <a:pt x="62" y="31"/>
                      <a:pt x="62" y="31"/>
                    </a:cubicBezTo>
                    <a:cubicBezTo>
                      <a:pt x="62" y="62"/>
                      <a:pt x="62" y="62"/>
                      <a:pt x="62" y="62"/>
                    </a:cubicBezTo>
                    <a:lnTo>
                      <a:pt x="62" y="62"/>
                    </a:lnTo>
                    <a:lnTo>
                      <a:pt x="62" y="62"/>
                    </a:lnTo>
                    <a:lnTo>
                      <a:pt x="92" y="62"/>
                    </a:lnTo>
                    <a:lnTo>
                      <a:pt x="92" y="62"/>
                    </a:lnTo>
                    <a:cubicBezTo>
                      <a:pt x="92" y="62"/>
                      <a:pt x="92" y="62"/>
                      <a:pt x="124" y="62"/>
                    </a:cubicBezTo>
                    <a:cubicBezTo>
                      <a:pt x="155" y="62"/>
                      <a:pt x="186" y="31"/>
                      <a:pt x="186" y="31"/>
                    </a:cubicBezTo>
                    <a:lnTo>
                      <a:pt x="217" y="31"/>
                    </a:lnTo>
                    <a:cubicBezTo>
                      <a:pt x="186" y="0"/>
                      <a:pt x="186" y="0"/>
                      <a:pt x="186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90" name="Freeform 187"/>
              <p:cNvSpPr>
                <a:spLocks noChangeArrowheads="1"/>
              </p:cNvSpPr>
              <p:nvPr/>
            </p:nvSpPr>
            <p:spPr bwMode="auto">
              <a:xfrm>
                <a:off x="2039938" y="776288"/>
                <a:ext cx="33337" cy="1587"/>
              </a:xfrm>
              <a:custGeom>
                <a:avLst/>
                <a:gdLst>
                  <a:gd name="T0" fmla="*/ 0 w 94"/>
                  <a:gd name="T1" fmla="*/ 0 h 1"/>
                  <a:gd name="T2" fmla="*/ 0 w 94"/>
                  <a:gd name="T3" fmla="*/ 0 h 1"/>
                  <a:gd name="T4" fmla="*/ 31 w 94"/>
                  <a:gd name="T5" fmla="*/ 0 h 1"/>
                  <a:gd name="T6" fmla="*/ 62 w 94"/>
                  <a:gd name="T7" fmla="*/ 0 h 1"/>
                  <a:gd name="T8" fmla="*/ 93 w 94"/>
                  <a:gd name="T9" fmla="*/ 0 h 1"/>
                  <a:gd name="T10" fmla="*/ 93 w 94"/>
                  <a:gd name="T11" fmla="*/ 0 h 1"/>
                  <a:gd name="T12" fmla="*/ 62 w 94"/>
                  <a:gd name="T13" fmla="*/ 0 h 1"/>
                  <a:gd name="T14" fmla="*/ 0 w 94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4" h="1">
                    <a:moveTo>
                      <a:pt x="0" y="0"/>
                    </a:moveTo>
                    <a:lnTo>
                      <a:pt x="0" y="0"/>
                    </a:lnTo>
                    <a:cubicBezTo>
                      <a:pt x="31" y="0"/>
                      <a:pt x="31" y="0"/>
                      <a:pt x="31" y="0"/>
                    </a:cubicBezTo>
                    <a:cubicBezTo>
                      <a:pt x="62" y="0"/>
                      <a:pt x="62" y="0"/>
                      <a:pt x="62" y="0"/>
                    </a:cubicBezTo>
                    <a:lnTo>
                      <a:pt x="93" y="0"/>
                    </a:lnTo>
                    <a:lnTo>
                      <a:pt x="93" y="0"/>
                    </a:lnTo>
                    <a:lnTo>
                      <a:pt x="62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91" name="Freeform 188"/>
              <p:cNvSpPr>
                <a:spLocks noChangeArrowheads="1"/>
              </p:cNvSpPr>
              <p:nvPr/>
            </p:nvSpPr>
            <p:spPr bwMode="auto">
              <a:xfrm>
                <a:off x="2039938" y="742950"/>
                <a:ext cx="368300" cy="112713"/>
              </a:xfrm>
              <a:custGeom>
                <a:avLst/>
                <a:gdLst>
                  <a:gd name="T0" fmla="*/ 930 w 1024"/>
                  <a:gd name="T1" fmla="*/ 62 h 311"/>
                  <a:gd name="T2" fmla="*/ 961 w 1024"/>
                  <a:gd name="T3" fmla="*/ 31 h 311"/>
                  <a:gd name="T4" fmla="*/ 991 w 1024"/>
                  <a:gd name="T5" fmla="*/ 31 h 311"/>
                  <a:gd name="T6" fmla="*/ 1023 w 1024"/>
                  <a:gd name="T7" fmla="*/ 31 h 311"/>
                  <a:gd name="T8" fmla="*/ 991 w 1024"/>
                  <a:gd name="T9" fmla="*/ 0 h 311"/>
                  <a:gd name="T10" fmla="*/ 930 w 1024"/>
                  <a:gd name="T11" fmla="*/ 0 h 311"/>
                  <a:gd name="T12" fmla="*/ 899 w 1024"/>
                  <a:gd name="T13" fmla="*/ 0 h 311"/>
                  <a:gd name="T14" fmla="*/ 806 w 1024"/>
                  <a:gd name="T15" fmla="*/ 31 h 311"/>
                  <a:gd name="T16" fmla="*/ 743 w 1024"/>
                  <a:gd name="T17" fmla="*/ 31 h 311"/>
                  <a:gd name="T18" fmla="*/ 713 w 1024"/>
                  <a:gd name="T19" fmla="*/ 0 h 311"/>
                  <a:gd name="T20" fmla="*/ 682 w 1024"/>
                  <a:gd name="T21" fmla="*/ 0 h 311"/>
                  <a:gd name="T22" fmla="*/ 651 w 1024"/>
                  <a:gd name="T23" fmla="*/ 0 h 311"/>
                  <a:gd name="T24" fmla="*/ 589 w 1024"/>
                  <a:gd name="T25" fmla="*/ 0 h 311"/>
                  <a:gd name="T26" fmla="*/ 558 w 1024"/>
                  <a:gd name="T27" fmla="*/ 0 h 311"/>
                  <a:gd name="T28" fmla="*/ 495 w 1024"/>
                  <a:gd name="T29" fmla="*/ 0 h 311"/>
                  <a:gd name="T30" fmla="*/ 434 w 1024"/>
                  <a:gd name="T31" fmla="*/ 31 h 311"/>
                  <a:gd name="T32" fmla="*/ 310 w 1024"/>
                  <a:gd name="T33" fmla="*/ 0 h 311"/>
                  <a:gd name="T34" fmla="*/ 310 w 1024"/>
                  <a:gd name="T35" fmla="*/ 124 h 311"/>
                  <a:gd name="T36" fmla="*/ 248 w 1024"/>
                  <a:gd name="T37" fmla="*/ 124 h 311"/>
                  <a:gd name="T38" fmla="*/ 217 w 1024"/>
                  <a:gd name="T39" fmla="*/ 155 h 311"/>
                  <a:gd name="T40" fmla="*/ 154 w 1024"/>
                  <a:gd name="T41" fmla="*/ 155 h 311"/>
                  <a:gd name="T42" fmla="*/ 93 w 1024"/>
                  <a:gd name="T43" fmla="*/ 186 h 311"/>
                  <a:gd name="T44" fmla="*/ 31 w 1024"/>
                  <a:gd name="T45" fmla="*/ 217 h 311"/>
                  <a:gd name="T46" fmla="*/ 31 w 1024"/>
                  <a:gd name="T47" fmla="*/ 217 h 311"/>
                  <a:gd name="T48" fmla="*/ 0 w 1024"/>
                  <a:gd name="T49" fmla="*/ 248 h 311"/>
                  <a:gd name="T50" fmla="*/ 0 w 1024"/>
                  <a:gd name="T51" fmla="*/ 310 h 311"/>
                  <a:gd name="T52" fmla="*/ 31 w 1024"/>
                  <a:gd name="T53" fmla="*/ 310 h 311"/>
                  <a:gd name="T54" fmla="*/ 93 w 1024"/>
                  <a:gd name="T55" fmla="*/ 310 h 311"/>
                  <a:gd name="T56" fmla="*/ 186 w 1024"/>
                  <a:gd name="T57" fmla="*/ 310 h 311"/>
                  <a:gd name="T58" fmla="*/ 217 w 1024"/>
                  <a:gd name="T59" fmla="*/ 279 h 311"/>
                  <a:gd name="T60" fmla="*/ 248 w 1024"/>
                  <a:gd name="T61" fmla="*/ 279 h 311"/>
                  <a:gd name="T62" fmla="*/ 279 w 1024"/>
                  <a:gd name="T63" fmla="*/ 248 h 311"/>
                  <a:gd name="T64" fmla="*/ 217 w 1024"/>
                  <a:gd name="T65" fmla="*/ 248 h 311"/>
                  <a:gd name="T66" fmla="*/ 154 w 1024"/>
                  <a:gd name="T67" fmla="*/ 217 h 311"/>
                  <a:gd name="T68" fmla="*/ 217 w 1024"/>
                  <a:gd name="T69" fmla="*/ 186 h 311"/>
                  <a:gd name="T70" fmla="*/ 279 w 1024"/>
                  <a:gd name="T71" fmla="*/ 186 h 311"/>
                  <a:gd name="T72" fmla="*/ 341 w 1024"/>
                  <a:gd name="T73" fmla="*/ 186 h 311"/>
                  <a:gd name="T74" fmla="*/ 371 w 1024"/>
                  <a:gd name="T75" fmla="*/ 186 h 311"/>
                  <a:gd name="T76" fmla="*/ 403 w 1024"/>
                  <a:gd name="T77" fmla="*/ 155 h 311"/>
                  <a:gd name="T78" fmla="*/ 495 w 1024"/>
                  <a:gd name="T79" fmla="*/ 155 h 311"/>
                  <a:gd name="T80" fmla="*/ 527 w 1024"/>
                  <a:gd name="T81" fmla="*/ 155 h 311"/>
                  <a:gd name="T82" fmla="*/ 558 w 1024"/>
                  <a:gd name="T83" fmla="*/ 155 h 311"/>
                  <a:gd name="T84" fmla="*/ 558 w 1024"/>
                  <a:gd name="T85" fmla="*/ 93 h 311"/>
                  <a:gd name="T86" fmla="*/ 651 w 1024"/>
                  <a:gd name="T87" fmla="*/ 124 h 311"/>
                  <a:gd name="T88" fmla="*/ 775 w 1024"/>
                  <a:gd name="T89" fmla="*/ 93 h 311"/>
                  <a:gd name="T90" fmla="*/ 775 w 1024"/>
                  <a:gd name="T91" fmla="*/ 93 h 311"/>
                  <a:gd name="T92" fmla="*/ 899 w 1024"/>
                  <a:gd name="T93" fmla="*/ 62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024" h="311">
                    <a:moveTo>
                      <a:pt x="930" y="62"/>
                    </a:moveTo>
                    <a:lnTo>
                      <a:pt x="930" y="62"/>
                    </a:lnTo>
                    <a:cubicBezTo>
                      <a:pt x="930" y="62"/>
                      <a:pt x="930" y="62"/>
                      <a:pt x="930" y="31"/>
                    </a:cubicBezTo>
                    <a:cubicBezTo>
                      <a:pt x="961" y="31"/>
                      <a:pt x="961" y="31"/>
                      <a:pt x="961" y="31"/>
                    </a:cubicBezTo>
                    <a:lnTo>
                      <a:pt x="991" y="31"/>
                    </a:lnTo>
                    <a:lnTo>
                      <a:pt x="991" y="31"/>
                    </a:lnTo>
                    <a:cubicBezTo>
                      <a:pt x="1023" y="31"/>
                      <a:pt x="1023" y="31"/>
                      <a:pt x="1023" y="31"/>
                    </a:cubicBezTo>
                    <a:lnTo>
                      <a:pt x="1023" y="31"/>
                    </a:lnTo>
                    <a:lnTo>
                      <a:pt x="1023" y="31"/>
                    </a:lnTo>
                    <a:cubicBezTo>
                      <a:pt x="991" y="31"/>
                      <a:pt x="991" y="31"/>
                      <a:pt x="991" y="0"/>
                    </a:cubicBezTo>
                    <a:lnTo>
                      <a:pt x="961" y="0"/>
                    </a:lnTo>
                    <a:cubicBezTo>
                      <a:pt x="961" y="0"/>
                      <a:pt x="961" y="0"/>
                      <a:pt x="930" y="0"/>
                    </a:cubicBezTo>
                    <a:cubicBezTo>
                      <a:pt x="930" y="0"/>
                      <a:pt x="930" y="0"/>
                      <a:pt x="899" y="0"/>
                    </a:cubicBezTo>
                    <a:lnTo>
                      <a:pt x="899" y="0"/>
                    </a:lnTo>
                    <a:lnTo>
                      <a:pt x="867" y="0"/>
                    </a:lnTo>
                    <a:cubicBezTo>
                      <a:pt x="867" y="0"/>
                      <a:pt x="837" y="0"/>
                      <a:pt x="806" y="31"/>
                    </a:cubicBezTo>
                    <a:lnTo>
                      <a:pt x="806" y="31"/>
                    </a:lnTo>
                    <a:cubicBezTo>
                      <a:pt x="775" y="31"/>
                      <a:pt x="775" y="31"/>
                      <a:pt x="743" y="31"/>
                    </a:cubicBezTo>
                    <a:lnTo>
                      <a:pt x="743" y="31"/>
                    </a:lnTo>
                    <a:cubicBezTo>
                      <a:pt x="743" y="0"/>
                      <a:pt x="713" y="0"/>
                      <a:pt x="713" y="0"/>
                    </a:cubicBezTo>
                    <a:lnTo>
                      <a:pt x="713" y="0"/>
                    </a:lnTo>
                    <a:cubicBezTo>
                      <a:pt x="713" y="0"/>
                      <a:pt x="713" y="0"/>
                      <a:pt x="682" y="0"/>
                    </a:cubicBezTo>
                    <a:lnTo>
                      <a:pt x="682" y="0"/>
                    </a:lnTo>
                    <a:lnTo>
                      <a:pt x="651" y="0"/>
                    </a:lnTo>
                    <a:lnTo>
                      <a:pt x="651" y="0"/>
                    </a:lnTo>
                    <a:cubicBezTo>
                      <a:pt x="619" y="0"/>
                      <a:pt x="589" y="0"/>
                      <a:pt x="589" y="0"/>
                    </a:cubicBezTo>
                    <a:lnTo>
                      <a:pt x="558" y="0"/>
                    </a:lnTo>
                    <a:lnTo>
                      <a:pt x="558" y="0"/>
                    </a:lnTo>
                    <a:cubicBezTo>
                      <a:pt x="527" y="0"/>
                      <a:pt x="527" y="0"/>
                      <a:pt x="495" y="0"/>
                    </a:cubicBezTo>
                    <a:lnTo>
                      <a:pt x="495" y="0"/>
                    </a:lnTo>
                    <a:cubicBezTo>
                      <a:pt x="495" y="31"/>
                      <a:pt x="495" y="31"/>
                      <a:pt x="465" y="31"/>
                    </a:cubicBezTo>
                    <a:cubicBezTo>
                      <a:pt x="465" y="31"/>
                      <a:pt x="465" y="31"/>
                      <a:pt x="434" y="31"/>
                    </a:cubicBezTo>
                    <a:cubicBezTo>
                      <a:pt x="403" y="0"/>
                      <a:pt x="371" y="0"/>
                      <a:pt x="341" y="0"/>
                    </a:cubicBezTo>
                    <a:lnTo>
                      <a:pt x="310" y="0"/>
                    </a:lnTo>
                    <a:cubicBezTo>
                      <a:pt x="310" y="124"/>
                      <a:pt x="310" y="124"/>
                      <a:pt x="310" y="124"/>
                    </a:cubicBezTo>
                    <a:lnTo>
                      <a:pt x="310" y="124"/>
                    </a:lnTo>
                    <a:lnTo>
                      <a:pt x="279" y="124"/>
                    </a:lnTo>
                    <a:lnTo>
                      <a:pt x="248" y="124"/>
                    </a:lnTo>
                    <a:lnTo>
                      <a:pt x="217" y="124"/>
                    </a:lnTo>
                    <a:lnTo>
                      <a:pt x="217" y="155"/>
                    </a:lnTo>
                    <a:cubicBezTo>
                      <a:pt x="217" y="155"/>
                      <a:pt x="217" y="155"/>
                      <a:pt x="186" y="155"/>
                    </a:cubicBezTo>
                    <a:cubicBezTo>
                      <a:pt x="186" y="155"/>
                      <a:pt x="186" y="155"/>
                      <a:pt x="154" y="155"/>
                    </a:cubicBezTo>
                    <a:cubicBezTo>
                      <a:pt x="154" y="155"/>
                      <a:pt x="124" y="155"/>
                      <a:pt x="62" y="155"/>
                    </a:cubicBezTo>
                    <a:cubicBezTo>
                      <a:pt x="93" y="186"/>
                      <a:pt x="93" y="186"/>
                      <a:pt x="93" y="186"/>
                    </a:cubicBezTo>
                    <a:cubicBezTo>
                      <a:pt x="93" y="186"/>
                      <a:pt x="93" y="217"/>
                      <a:pt x="62" y="217"/>
                    </a:cubicBezTo>
                    <a:cubicBezTo>
                      <a:pt x="62" y="217"/>
                      <a:pt x="62" y="217"/>
                      <a:pt x="31" y="217"/>
                    </a:cubicBezTo>
                    <a:lnTo>
                      <a:pt x="31" y="217"/>
                    </a:lnTo>
                    <a:lnTo>
                      <a:pt x="31" y="217"/>
                    </a:lnTo>
                    <a:cubicBezTo>
                      <a:pt x="31" y="217"/>
                      <a:pt x="31" y="248"/>
                      <a:pt x="0" y="248"/>
                    </a:cubicBezTo>
                    <a:lnTo>
                      <a:pt x="0" y="248"/>
                    </a:lnTo>
                    <a:cubicBezTo>
                      <a:pt x="62" y="248"/>
                      <a:pt x="62" y="248"/>
                      <a:pt x="62" y="248"/>
                    </a:cubicBezTo>
                    <a:cubicBezTo>
                      <a:pt x="0" y="310"/>
                      <a:pt x="0" y="310"/>
                      <a:pt x="0" y="310"/>
                    </a:cubicBezTo>
                    <a:lnTo>
                      <a:pt x="0" y="310"/>
                    </a:lnTo>
                    <a:cubicBezTo>
                      <a:pt x="31" y="310"/>
                      <a:pt x="31" y="310"/>
                      <a:pt x="31" y="310"/>
                    </a:cubicBezTo>
                    <a:cubicBezTo>
                      <a:pt x="62" y="310"/>
                      <a:pt x="62" y="310"/>
                      <a:pt x="62" y="310"/>
                    </a:cubicBezTo>
                    <a:cubicBezTo>
                      <a:pt x="62" y="310"/>
                      <a:pt x="62" y="310"/>
                      <a:pt x="93" y="310"/>
                    </a:cubicBezTo>
                    <a:cubicBezTo>
                      <a:pt x="93" y="310"/>
                      <a:pt x="124" y="310"/>
                      <a:pt x="154" y="310"/>
                    </a:cubicBezTo>
                    <a:cubicBezTo>
                      <a:pt x="154" y="310"/>
                      <a:pt x="154" y="310"/>
                      <a:pt x="186" y="310"/>
                    </a:cubicBezTo>
                    <a:cubicBezTo>
                      <a:pt x="186" y="310"/>
                      <a:pt x="154" y="310"/>
                      <a:pt x="186" y="279"/>
                    </a:cubicBezTo>
                    <a:cubicBezTo>
                      <a:pt x="186" y="279"/>
                      <a:pt x="186" y="279"/>
                      <a:pt x="217" y="279"/>
                    </a:cubicBezTo>
                    <a:lnTo>
                      <a:pt x="217" y="279"/>
                    </a:lnTo>
                    <a:lnTo>
                      <a:pt x="248" y="279"/>
                    </a:lnTo>
                    <a:lnTo>
                      <a:pt x="279" y="279"/>
                    </a:lnTo>
                    <a:lnTo>
                      <a:pt x="279" y="248"/>
                    </a:lnTo>
                    <a:cubicBezTo>
                      <a:pt x="248" y="248"/>
                      <a:pt x="248" y="248"/>
                      <a:pt x="248" y="248"/>
                    </a:cubicBezTo>
                    <a:cubicBezTo>
                      <a:pt x="248" y="248"/>
                      <a:pt x="248" y="248"/>
                      <a:pt x="217" y="248"/>
                    </a:cubicBezTo>
                    <a:lnTo>
                      <a:pt x="186" y="248"/>
                    </a:lnTo>
                    <a:cubicBezTo>
                      <a:pt x="186" y="248"/>
                      <a:pt x="154" y="248"/>
                      <a:pt x="154" y="217"/>
                    </a:cubicBezTo>
                    <a:cubicBezTo>
                      <a:pt x="154" y="217"/>
                      <a:pt x="154" y="186"/>
                      <a:pt x="186" y="186"/>
                    </a:cubicBezTo>
                    <a:lnTo>
                      <a:pt x="217" y="186"/>
                    </a:lnTo>
                    <a:cubicBezTo>
                      <a:pt x="248" y="186"/>
                      <a:pt x="248" y="186"/>
                      <a:pt x="248" y="186"/>
                    </a:cubicBezTo>
                    <a:cubicBezTo>
                      <a:pt x="279" y="186"/>
                      <a:pt x="279" y="186"/>
                      <a:pt x="279" y="186"/>
                    </a:cubicBezTo>
                    <a:cubicBezTo>
                      <a:pt x="310" y="186"/>
                      <a:pt x="310" y="186"/>
                      <a:pt x="310" y="186"/>
                    </a:cubicBezTo>
                    <a:cubicBezTo>
                      <a:pt x="341" y="186"/>
                      <a:pt x="341" y="186"/>
                      <a:pt x="341" y="186"/>
                    </a:cubicBezTo>
                    <a:lnTo>
                      <a:pt x="371" y="186"/>
                    </a:lnTo>
                    <a:lnTo>
                      <a:pt x="371" y="186"/>
                    </a:lnTo>
                    <a:cubicBezTo>
                      <a:pt x="371" y="155"/>
                      <a:pt x="371" y="155"/>
                      <a:pt x="403" y="155"/>
                    </a:cubicBezTo>
                    <a:lnTo>
                      <a:pt x="403" y="155"/>
                    </a:lnTo>
                    <a:lnTo>
                      <a:pt x="434" y="155"/>
                    </a:lnTo>
                    <a:cubicBezTo>
                      <a:pt x="465" y="155"/>
                      <a:pt x="465" y="155"/>
                      <a:pt x="495" y="155"/>
                    </a:cubicBezTo>
                    <a:lnTo>
                      <a:pt x="495" y="155"/>
                    </a:lnTo>
                    <a:lnTo>
                      <a:pt x="527" y="155"/>
                    </a:lnTo>
                    <a:lnTo>
                      <a:pt x="527" y="155"/>
                    </a:lnTo>
                    <a:cubicBezTo>
                      <a:pt x="558" y="155"/>
                      <a:pt x="558" y="155"/>
                      <a:pt x="558" y="155"/>
                    </a:cubicBezTo>
                    <a:lnTo>
                      <a:pt x="558" y="124"/>
                    </a:lnTo>
                    <a:cubicBezTo>
                      <a:pt x="558" y="93"/>
                      <a:pt x="558" y="93"/>
                      <a:pt x="558" y="93"/>
                    </a:cubicBezTo>
                    <a:cubicBezTo>
                      <a:pt x="589" y="124"/>
                      <a:pt x="589" y="124"/>
                      <a:pt x="589" y="124"/>
                    </a:cubicBezTo>
                    <a:cubicBezTo>
                      <a:pt x="589" y="124"/>
                      <a:pt x="619" y="124"/>
                      <a:pt x="651" y="124"/>
                    </a:cubicBezTo>
                    <a:lnTo>
                      <a:pt x="651" y="124"/>
                    </a:lnTo>
                    <a:cubicBezTo>
                      <a:pt x="682" y="93"/>
                      <a:pt x="743" y="93"/>
                      <a:pt x="775" y="93"/>
                    </a:cubicBezTo>
                    <a:lnTo>
                      <a:pt x="775" y="93"/>
                    </a:lnTo>
                    <a:lnTo>
                      <a:pt x="775" y="93"/>
                    </a:lnTo>
                    <a:cubicBezTo>
                      <a:pt x="775" y="93"/>
                      <a:pt x="806" y="93"/>
                      <a:pt x="837" y="93"/>
                    </a:cubicBezTo>
                    <a:cubicBezTo>
                      <a:pt x="837" y="62"/>
                      <a:pt x="867" y="62"/>
                      <a:pt x="899" y="62"/>
                    </a:cubicBezTo>
                    <a:lnTo>
                      <a:pt x="930" y="62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92" name="Freeform 189"/>
              <p:cNvSpPr>
                <a:spLocks noChangeArrowheads="1"/>
              </p:cNvSpPr>
              <p:nvPr/>
            </p:nvSpPr>
            <p:spPr bwMode="auto">
              <a:xfrm>
                <a:off x="1973263" y="809625"/>
                <a:ext cx="55562" cy="11113"/>
              </a:xfrm>
              <a:custGeom>
                <a:avLst/>
                <a:gdLst>
                  <a:gd name="T0" fmla="*/ 124 w 156"/>
                  <a:gd name="T1" fmla="*/ 31 h 32"/>
                  <a:gd name="T2" fmla="*/ 124 w 156"/>
                  <a:gd name="T3" fmla="*/ 31 h 32"/>
                  <a:gd name="T4" fmla="*/ 62 w 156"/>
                  <a:gd name="T5" fmla="*/ 0 h 32"/>
                  <a:gd name="T6" fmla="*/ 0 w 156"/>
                  <a:gd name="T7" fmla="*/ 0 h 32"/>
                  <a:gd name="T8" fmla="*/ 31 w 156"/>
                  <a:gd name="T9" fmla="*/ 0 h 32"/>
                  <a:gd name="T10" fmla="*/ 31 w 156"/>
                  <a:gd name="T11" fmla="*/ 0 h 32"/>
                  <a:gd name="T12" fmla="*/ 31 w 156"/>
                  <a:gd name="T13" fmla="*/ 0 h 32"/>
                  <a:gd name="T14" fmla="*/ 62 w 156"/>
                  <a:gd name="T15" fmla="*/ 0 h 32"/>
                  <a:gd name="T16" fmla="*/ 124 w 156"/>
                  <a:gd name="T17" fmla="*/ 31 h 32"/>
                  <a:gd name="T18" fmla="*/ 124 w 156"/>
                  <a:gd name="T19" fmla="*/ 31 h 32"/>
                  <a:gd name="T20" fmla="*/ 155 w 156"/>
                  <a:gd name="T21" fmla="*/ 31 h 32"/>
                  <a:gd name="T22" fmla="*/ 155 w 156"/>
                  <a:gd name="T23" fmla="*/ 31 h 32"/>
                  <a:gd name="T24" fmla="*/ 124 w 156"/>
                  <a:gd name="T25" fmla="*/ 3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6" h="32">
                    <a:moveTo>
                      <a:pt x="124" y="31"/>
                    </a:moveTo>
                    <a:lnTo>
                      <a:pt x="124" y="31"/>
                    </a:lnTo>
                    <a:cubicBezTo>
                      <a:pt x="93" y="0"/>
                      <a:pt x="93" y="0"/>
                      <a:pt x="62" y="0"/>
                    </a:cubicBezTo>
                    <a:cubicBezTo>
                      <a:pt x="62" y="0"/>
                      <a:pt x="31" y="0"/>
                      <a:pt x="0" y="0"/>
                    </a:cubicBezTo>
                    <a:cubicBezTo>
                      <a:pt x="31" y="0"/>
                      <a:pt x="31" y="0"/>
                      <a:pt x="31" y="0"/>
                    </a:cubicBezTo>
                    <a:lnTo>
                      <a:pt x="31" y="0"/>
                    </a:lnTo>
                    <a:lnTo>
                      <a:pt x="31" y="0"/>
                    </a:lnTo>
                    <a:cubicBezTo>
                      <a:pt x="31" y="0"/>
                      <a:pt x="31" y="0"/>
                      <a:pt x="62" y="0"/>
                    </a:cubicBezTo>
                    <a:cubicBezTo>
                      <a:pt x="93" y="0"/>
                      <a:pt x="93" y="31"/>
                      <a:pt x="124" y="31"/>
                    </a:cubicBezTo>
                    <a:lnTo>
                      <a:pt x="124" y="31"/>
                    </a:lnTo>
                    <a:lnTo>
                      <a:pt x="155" y="31"/>
                    </a:lnTo>
                    <a:lnTo>
                      <a:pt x="155" y="31"/>
                    </a:lnTo>
                    <a:lnTo>
                      <a:pt x="124" y="31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93" name="Freeform 190"/>
              <p:cNvSpPr>
                <a:spLocks noChangeArrowheads="1"/>
              </p:cNvSpPr>
              <p:nvPr/>
            </p:nvSpPr>
            <p:spPr bwMode="auto">
              <a:xfrm>
                <a:off x="2062163" y="876300"/>
                <a:ext cx="22225" cy="11113"/>
              </a:xfrm>
              <a:custGeom>
                <a:avLst/>
                <a:gdLst>
                  <a:gd name="T0" fmla="*/ 62 w 63"/>
                  <a:gd name="T1" fmla="*/ 0 h 32"/>
                  <a:gd name="T2" fmla="*/ 62 w 63"/>
                  <a:gd name="T3" fmla="*/ 0 h 32"/>
                  <a:gd name="T4" fmla="*/ 62 w 63"/>
                  <a:gd name="T5" fmla="*/ 0 h 32"/>
                  <a:gd name="T6" fmla="*/ 62 w 63"/>
                  <a:gd name="T7" fmla="*/ 0 h 32"/>
                  <a:gd name="T8" fmla="*/ 31 w 63"/>
                  <a:gd name="T9" fmla="*/ 0 h 32"/>
                  <a:gd name="T10" fmla="*/ 0 w 63"/>
                  <a:gd name="T11" fmla="*/ 0 h 32"/>
                  <a:gd name="T12" fmla="*/ 0 w 63"/>
                  <a:gd name="T13" fmla="*/ 0 h 32"/>
                  <a:gd name="T14" fmla="*/ 0 w 63"/>
                  <a:gd name="T15" fmla="*/ 31 h 32"/>
                  <a:gd name="T16" fmla="*/ 62 w 63"/>
                  <a:gd name="T17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3" h="32">
                    <a:moveTo>
                      <a:pt x="62" y="0"/>
                    </a:moveTo>
                    <a:lnTo>
                      <a:pt x="62" y="0"/>
                    </a:lnTo>
                    <a:lnTo>
                      <a:pt x="62" y="0"/>
                    </a:lnTo>
                    <a:lnTo>
                      <a:pt x="62" y="0"/>
                    </a:lnTo>
                    <a:cubicBezTo>
                      <a:pt x="62" y="0"/>
                      <a:pt x="62" y="0"/>
                      <a:pt x="31" y="0"/>
                    </a:cubicBezTo>
                    <a:cubicBezTo>
                      <a:pt x="31" y="0"/>
                      <a:pt x="31" y="0"/>
                      <a:pt x="0" y="0"/>
                    </a:cubicBezTo>
                    <a:lnTo>
                      <a:pt x="0" y="0"/>
                    </a:lnTo>
                    <a:cubicBezTo>
                      <a:pt x="0" y="0"/>
                      <a:pt x="0" y="0"/>
                      <a:pt x="0" y="31"/>
                    </a:cubicBezTo>
                    <a:cubicBezTo>
                      <a:pt x="31" y="31"/>
                      <a:pt x="31" y="31"/>
                      <a:pt x="62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94" name="Freeform 191"/>
              <p:cNvSpPr>
                <a:spLocks noChangeArrowheads="1"/>
              </p:cNvSpPr>
              <p:nvPr/>
            </p:nvSpPr>
            <p:spPr bwMode="auto">
              <a:xfrm>
                <a:off x="1882775" y="765175"/>
                <a:ext cx="66675" cy="11113"/>
              </a:xfrm>
              <a:custGeom>
                <a:avLst/>
                <a:gdLst>
                  <a:gd name="T0" fmla="*/ 155 w 187"/>
                  <a:gd name="T1" fmla="*/ 0 h 32"/>
                  <a:gd name="T2" fmla="*/ 155 w 187"/>
                  <a:gd name="T3" fmla="*/ 0 h 32"/>
                  <a:gd name="T4" fmla="*/ 93 w 187"/>
                  <a:gd name="T5" fmla="*/ 0 h 32"/>
                  <a:gd name="T6" fmla="*/ 31 w 187"/>
                  <a:gd name="T7" fmla="*/ 0 h 32"/>
                  <a:gd name="T8" fmla="*/ 0 w 187"/>
                  <a:gd name="T9" fmla="*/ 31 h 32"/>
                  <a:gd name="T10" fmla="*/ 31 w 187"/>
                  <a:gd name="T11" fmla="*/ 31 h 32"/>
                  <a:gd name="T12" fmla="*/ 62 w 187"/>
                  <a:gd name="T13" fmla="*/ 31 h 32"/>
                  <a:gd name="T14" fmla="*/ 93 w 187"/>
                  <a:gd name="T15" fmla="*/ 31 h 32"/>
                  <a:gd name="T16" fmla="*/ 155 w 187"/>
                  <a:gd name="T17" fmla="*/ 31 h 32"/>
                  <a:gd name="T18" fmla="*/ 155 w 187"/>
                  <a:gd name="T19" fmla="*/ 0 h 32"/>
                  <a:gd name="T20" fmla="*/ 186 w 187"/>
                  <a:gd name="T21" fmla="*/ 0 h 32"/>
                  <a:gd name="T22" fmla="*/ 155 w 187"/>
                  <a:gd name="T2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7" h="32">
                    <a:moveTo>
                      <a:pt x="155" y="0"/>
                    </a:moveTo>
                    <a:lnTo>
                      <a:pt x="155" y="0"/>
                    </a:lnTo>
                    <a:cubicBezTo>
                      <a:pt x="124" y="0"/>
                      <a:pt x="124" y="0"/>
                      <a:pt x="93" y="0"/>
                    </a:cubicBezTo>
                    <a:cubicBezTo>
                      <a:pt x="93" y="0"/>
                      <a:pt x="62" y="0"/>
                      <a:pt x="31" y="0"/>
                    </a:cubicBezTo>
                    <a:cubicBezTo>
                      <a:pt x="31" y="31"/>
                      <a:pt x="0" y="31"/>
                      <a:pt x="0" y="31"/>
                    </a:cubicBezTo>
                    <a:lnTo>
                      <a:pt x="31" y="31"/>
                    </a:lnTo>
                    <a:lnTo>
                      <a:pt x="62" y="31"/>
                    </a:lnTo>
                    <a:cubicBezTo>
                      <a:pt x="93" y="31"/>
                      <a:pt x="93" y="31"/>
                      <a:pt x="93" y="31"/>
                    </a:cubicBezTo>
                    <a:cubicBezTo>
                      <a:pt x="93" y="31"/>
                      <a:pt x="124" y="31"/>
                      <a:pt x="155" y="31"/>
                    </a:cubicBezTo>
                    <a:lnTo>
                      <a:pt x="155" y="0"/>
                    </a:lnTo>
                    <a:lnTo>
                      <a:pt x="186" y="0"/>
                    </a:lnTo>
                    <a:lnTo>
                      <a:pt x="155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95" name="Freeform 192"/>
              <p:cNvSpPr>
                <a:spLocks noChangeArrowheads="1"/>
              </p:cNvSpPr>
              <p:nvPr/>
            </p:nvSpPr>
            <p:spPr bwMode="auto">
              <a:xfrm>
                <a:off x="2017713" y="1166813"/>
                <a:ext cx="11112" cy="11112"/>
              </a:xfrm>
              <a:custGeom>
                <a:avLst/>
                <a:gdLst>
                  <a:gd name="T0" fmla="*/ 31 w 32"/>
                  <a:gd name="T1" fmla="*/ 31 h 32"/>
                  <a:gd name="T2" fmla="*/ 31 w 32"/>
                  <a:gd name="T3" fmla="*/ 31 h 32"/>
                  <a:gd name="T4" fmla="*/ 31 w 32"/>
                  <a:gd name="T5" fmla="*/ 0 h 32"/>
                  <a:gd name="T6" fmla="*/ 0 w 32"/>
                  <a:gd name="T7" fmla="*/ 0 h 32"/>
                  <a:gd name="T8" fmla="*/ 0 w 32"/>
                  <a:gd name="T9" fmla="*/ 0 h 32"/>
                  <a:gd name="T10" fmla="*/ 31 w 32"/>
                  <a:gd name="T11" fmla="*/ 3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2">
                    <a:moveTo>
                      <a:pt x="31" y="31"/>
                    </a:moveTo>
                    <a:lnTo>
                      <a:pt x="31" y="31"/>
                    </a:lnTo>
                    <a:cubicBezTo>
                      <a:pt x="31" y="0"/>
                      <a:pt x="31" y="0"/>
                      <a:pt x="31" y="0"/>
                    </a:cubicBezTo>
                    <a:cubicBezTo>
                      <a:pt x="31" y="0"/>
                      <a:pt x="31" y="0"/>
                      <a:pt x="0" y="0"/>
                    </a:cubicBezTo>
                    <a:lnTo>
                      <a:pt x="0" y="0"/>
                    </a:lnTo>
                    <a:cubicBezTo>
                      <a:pt x="31" y="0"/>
                      <a:pt x="31" y="31"/>
                      <a:pt x="31" y="3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96" name="Freeform 193"/>
              <p:cNvSpPr>
                <a:spLocks noChangeArrowheads="1"/>
              </p:cNvSpPr>
              <p:nvPr/>
            </p:nvSpPr>
            <p:spPr bwMode="auto">
              <a:xfrm>
                <a:off x="1951038" y="1144588"/>
                <a:ext cx="55562" cy="33337"/>
              </a:xfrm>
              <a:custGeom>
                <a:avLst/>
                <a:gdLst>
                  <a:gd name="T0" fmla="*/ 62 w 156"/>
                  <a:gd name="T1" fmla="*/ 31 h 94"/>
                  <a:gd name="T2" fmla="*/ 62 w 156"/>
                  <a:gd name="T3" fmla="*/ 31 h 94"/>
                  <a:gd name="T4" fmla="*/ 62 w 156"/>
                  <a:gd name="T5" fmla="*/ 62 h 94"/>
                  <a:gd name="T6" fmla="*/ 31 w 156"/>
                  <a:gd name="T7" fmla="*/ 0 h 94"/>
                  <a:gd name="T8" fmla="*/ 0 w 156"/>
                  <a:gd name="T9" fmla="*/ 0 h 94"/>
                  <a:gd name="T10" fmla="*/ 0 w 156"/>
                  <a:gd name="T11" fmla="*/ 0 h 94"/>
                  <a:gd name="T12" fmla="*/ 0 w 156"/>
                  <a:gd name="T13" fmla="*/ 31 h 94"/>
                  <a:gd name="T14" fmla="*/ 0 w 156"/>
                  <a:gd name="T15" fmla="*/ 31 h 94"/>
                  <a:gd name="T16" fmla="*/ 0 w 156"/>
                  <a:gd name="T17" fmla="*/ 62 h 94"/>
                  <a:gd name="T18" fmla="*/ 0 w 156"/>
                  <a:gd name="T19" fmla="*/ 62 h 94"/>
                  <a:gd name="T20" fmla="*/ 31 w 156"/>
                  <a:gd name="T21" fmla="*/ 93 h 94"/>
                  <a:gd name="T22" fmla="*/ 62 w 156"/>
                  <a:gd name="T23" fmla="*/ 93 h 94"/>
                  <a:gd name="T24" fmla="*/ 93 w 156"/>
                  <a:gd name="T25" fmla="*/ 93 h 94"/>
                  <a:gd name="T26" fmla="*/ 124 w 156"/>
                  <a:gd name="T27" fmla="*/ 62 h 94"/>
                  <a:gd name="T28" fmla="*/ 124 w 156"/>
                  <a:gd name="T29" fmla="*/ 62 h 94"/>
                  <a:gd name="T30" fmla="*/ 155 w 156"/>
                  <a:gd name="T31" fmla="*/ 62 h 94"/>
                  <a:gd name="T32" fmla="*/ 155 w 156"/>
                  <a:gd name="T33" fmla="*/ 62 h 94"/>
                  <a:gd name="T34" fmla="*/ 124 w 156"/>
                  <a:gd name="T35" fmla="*/ 31 h 94"/>
                  <a:gd name="T36" fmla="*/ 93 w 156"/>
                  <a:gd name="T37" fmla="*/ 31 h 94"/>
                  <a:gd name="T38" fmla="*/ 93 w 156"/>
                  <a:gd name="T39" fmla="*/ 31 h 94"/>
                  <a:gd name="T40" fmla="*/ 62 w 156"/>
                  <a:gd name="T41" fmla="*/ 31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56" h="94">
                    <a:moveTo>
                      <a:pt x="62" y="31"/>
                    </a:moveTo>
                    <a:lnTo>
                      <a:pt x="62" y="31"/>
                    </a:lnTo>
                    <a:cubicBezTo>
                      <a:pt x="62" y="62"/>
                      <a:pt x="62" y="62"/>
                      <a:pt x="62" y="62"/>
                    </a:cubicBezTo>
                    <a:cubicBezTo>
                      <a:pt x="31" y="0"/>
                      <a:pt x="31" y="0"/>
                      <a:pt x="31" y="0"/>
                    </a:cubicBezTo>
                    <a:lnTo>
                      <a:pt x="0" y="0"/>
                    </a:lnTo>
                    <a:lnTo>
                      <a:pt x="0" y="0"/>
                    </a:lnTo>
                    <a:cubicBezTo>
                      <a:pt x="0" y="31"/>
                      <a:pt x="0" y="31"/>
                      <a:pt x="0" y="31"/>
                    </a:cubicBezTo>
                    <a:lnTo>
                      <a:pt x="0" y="31"/>
                    </a:lnTo>
                    <a:cubicBezTo>
                      <a:pt x="0" y="62"/>
                      <a:pt x="0" y="62"/>
                      <a:pt x="0" y="62"/>
                    </a:cubicBezTo>
                    <a:lnTo>
                      <a:pt x="0" y="62"/>
                    </a:lnTo>
                    <a:cubicBezTo>
                      <a:pt x="31" y="62"/>
                      <a:pt x="31" y="93"/>
                      <a:pt x="31" y="93"/>
                    </a:cubicBezTo>
                    <a:lnTo>
                      <a:pt x="62" y="93"/>
                    </a:lnTo>
                    <a:lnTo>
                      <a:pt x="93" y="93"/>
                    </a:lnTo>
                    <a:cubicBezTo>
                      <a:pt x="93" y="62"/>
                      <a:pt x="124" y="62"/>
                      <a:pt x="124" y="62"/>
                    </a:cubicBezTo>
                    <a:lnTo>
                      <a:pt x="124" y="62"/>
                    </a:lnTo>
                    <a:lnTo>
                      <a:pt x="155" y="62"/>
                    </a:lnTo>
                    <a:lnTo>
                      <a:pt x="155" y="62"/>
                    </a:lnTo>
                    <a:cubicBezTo>
                      <a:pt x="155" y="31"/>
                      <a:pt x="155" y="31"/>
                      <a:pt x="124" y="31"/>
                    </a:cubicBezTo>
                    <a:lnTo>
                      <a:pt x="93" y="31"/>
                    </a:lnTo>
                    <a:lnTo>
                      <a:pt x="93" y="31"/>
                    </a:lnTo>
                    <a:cubicBezTo>
                      <a:pt x="62" y="31"/>
                      <a:pt x="62" y="31"/>
                      <a:pt x="62" y="3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97" name="Freeform 194"/>
              <p:cNvSpPr>
                <a:spLocks noChangeArrowheads="1"/>
              </p:cNvSpPr>
              <p:nvPr/>
            </p:nvSpPr>
            <p:spPr bwMode="auto">
              <a:xfrm>
                <a:off x="2419350" y="1122363"/>
                <a:ext cx="1588" cy="11112"/>
              </a:xfrm>
              <a:custGeom>
                <a:avLst/>
                <a:gdLst>
                  <a:gd name="T0" fmla="*/ 0 w 1"/>
                  <a:gd name="T1" fmla="*/ 31 h 32"/>
                  <a:gd name="T2" fmla="*/ 0 w 1"/>
                  <a:gd name="T3" fmla="*/ 31 h 32"/>
                  <a:gd name="T4" fmla="*/ 0 w 1"/>
                  <a:gd name="T5" fmla="*/ 0 h 32"/>
                  <a:gd name="T6" fmla="*/ 0 w 1"/>
                  <a:gd name="T7" fmla="*/ 0 h 32"/>
                  <a:gd name="T8" fmla="*/ 0 w 1"/>
                  <a:gd name="T9" fmla="*/ 3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2">
                    <a:moveTo>
                      <a:pt x="0" y="31"/>
                    </a:moveTo>
                    <a:lnTo>
                      <a:pt x="0" y="31"/>
                    </a:lnTo>
                    <a:cubicBezTo>
                      <a:pt x="0" y="0"/>
                      <a:pt x="0" y="0"/>
                      <a:pt x="0" y="0"/>
                    </a:cubicBezTo>
                    <a:lnTo>
                      <a:pt x="0" y="0"/>
                    </a:lnTo>
                    <a:cubicBezTo>
                      <a:pt x="0" y="0"/>
                      <a:pt x="0" y="0"/>
                      <a:pt x="0" y="3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98" name="Freeform 195"/>
              <p:cNvSpPr>
                <a:spLocks noChangeArrowheads="1"/>
              </p:cNvSpPr>
              <p:nvPr/>
            </p:nvSpPr>
            <p:spPr bwMode="auto">
              <a:xfrm>
                <a:off x="2017713" y="987425"/>
                <a:ext cx="401637" cy="223838"/>
              </a:xfrm>
              <a:custGeom>
                <a:avLst/>
                <a:gdLst>
                  <a:gd name="T0" fmla="*/ 248 w 1117"/>
                  <a:gd name="T1" fmla="*/ 31 h 621"/>
                  <a:gd name="T2" fmla="*/ 186 w 1117"/>
                  <a:gd name="T3" fmla="*/ 31 h 621"/>
                  <a:gd name="T4" fmla="*/ 155 w 1117"/>
                  <a:gd name="T5" fmla="*/ 0 h 621"/>
                  <a:gd name="T6" fmla="*/ 0 w 1117"/>
                  <a:gd name="T7" fmla="*/ 62 h 621"/>
                  <a:gd name="T8" fmla="*/ 31 w 1117"/>
                  <a:gd name="T9" fmla="*/ 93 h 621"/>
                  <a:gd name="T10" fmla="*/ 62 w 1117"/>
                  <a:gd name="T11" fmla="*/ 93 h 621"/>
                  <a:gd name="T12" fmla="*/ 124 w 1117"/>
                  <a:gd name="T13" fmla="*/ 124 h 621"/>
                  <a:gd name="T14" fmla="*/ 186 w 1117"/>
                  <a:gd name="T15" fmla="*/ 93 h 621"/>
                  <a:gd name="T16" fmla="*/ 248 w 1117"/>
                  <a:gd name="T17" fmla="*/ 93 h 621"/>
                  <a:gd name="T18" fmla="*/ 341 w 1117"/>
                  <a:gd name="T19" fmla="*/ 93 h 621"/>
                  <a:gd name="T20" fmla="*/ 372 w 1117"/>
                  <a:gd name="T21" fmla="*/ 155 h 621"/>
                  <a:gd name="T22" fmla="*/ 433 w 1117"/>
                  <a:gd name="T23" fmla="*/ 155 h 621"/>
                  <a:gd name="T24" fmla="*/ 433 w 1117"/>
                  <a:gd name="T25" fmla="*/ 186 h 621"/>
                  <a:gd name="T26" fmla="*/ 496 w 1117"/>
                  <a:gd name="T27" fmla="*/ 217 h 621"/>
                  <a:gd name="T28" fmla="*/ 557 w 1117"/>
                  <a:gd name="T29" fmla="*/ 248 h 621"/>
                  <a:gd name="T30" fmla="*/ 589 w 1117"/>
                  <a:gd name="T31" fmla="*/ 341 h 621"/>
                  <a:gd name="T32" fmla="*/ 496 w 1117"/>
                  <a:gd name="T33" fmla="*/ 372 h 621"/>
                  <a:gd name="T34" fmla="*/ 527 w 1117"/>
                  <a:gd name="T35" fmla="*/ 465 h 621"/>
                  <a:gd name="T36" fmla="*/ 589 w 1117"/>
                  <a:gd name="T37" fmla="*/ 527 h 621"/>
                  <a:gd name="T38" fmla="*/ 651 w 1117"/>
                  <a:gd name="T39" fmla="*/ 557 h 621"/>
                  <a:gd name="T40" fmla="*/ 713 w 1117"/>
                  <a:gd name="T41" fmla="*/ 557 h 621"/>
                  <a:gd name="T42" fmla="*/ 805 w 1117"/>
                  <a:gd name="T43" fmla="*/ 620 h 621"/>
                  <a:gd name="T44" fmla="*/ 899 w 1117"/>
                  <a:gd name="T45" fmla="*/ 620 h 621"/>
                  <a:gd name="T46" fmla="*/ 929 w 1117"/>
                  <a:gd name="T47" fmla="*/ 620 h 621"/>
                  <a:gd name="T48" fmla="*/ 992 w 1117"/>
                  <a:gd name="T49" fmla="*/ 557 h 621"/>
                  <a:gd name="T50" fmla="*/ 992 w 1117"/>
                  <a:gd name="T51" fmla="*/ 527 h 621"/>
                  <a:gd name="T52" fmla="*/ 929 w 1117"/>
                  <a:gd name="T53" fmla="*/ 496 h 621"/>
                  <a:gd name="T54" fmla="*/ 899 w 1117"/>
                  <a:gd name="T55" fmla="*/ 496 h 621"/>
                  <a:gd name="T56" fmla="*/ 837 w 1117"/>
                  <a:gd name="T57" fmla="*/ 465 h 621"/>
                  <a:gd name="T58" fmla="*/ 744 w 1117"/>
                  <a:gd name="T59" fmla="*/ 403 h 621"/>
                  <a:gd name="T60" fmla="*/ 837 w 1117"/>
                  <a:gd name="T61" fmla="*/ 310 h 621"/>
                  <a:gd name="T62" fmla="*/ 929 w 1117"/>
                  <a:gd name="T63" fmla="*/ 341 h 621"/>
                  <a:gd name="T64" fmla="*/ 961 w 1117"/>
                  <a:gd name="T65" fmla="*/ 310 h 621"/>
                  <a:gd name="T66" fmla="*/ 1023 w 1117"/>
                  <a:gd name="T67" fmla="*/ 341 h 621"/>
                  <a:gd name="T68" fmla="*/ 1053 w 1117"/>
                  <a:gd name="T69" fmla="*/ 403 h 621"/>
                  <a:gd name="T70" fmla="*/ 1116 w 1117"/>
                  <a:gd name="T71" fmla="*/ 372 h 621"/>
                  <a:gd name="T72" fmla="*/ 1116 w 1117"/>
                  <a:gd name="T73" fmla="*/ 372 h 621"/>
                  <a:gd name="T74" fmla="*/ 1085 w 1117"/>
                  <a:gd name="T75" fmla="*/ 341 h 621"/>
                  <a:gd name="T76" fmla="*/ 1053 w 1117"/>
                  <a:gd name="T77" fmla="*/ 341 h 621"/>
                  <a:gd name="T78" fmla="*/ 1023 w 1117"/>
                  <a:gd name="T79" fmla="*/ 310 h 621"/>
                  <a:gd name="T80" fmla="*/ 961 w 1117"/>
                  <a:gd name="T81" fmla="*/ 279 h 621"/>
                  <a:gd name="T82" fmla="*/ 929 w 1117"/>
                  <a:gd name="T83" fmla="*/ 279 h 621"/>
                  <a:gd name="T84" fmla="*/ 899 w 1117"/>
                  <a:gd name="T85" fmla="*/ 279 h 621"/>
                  <a:gd name="T86" fmla="*/ 868 w 1117"/>
                  <a:gd name="T87" fmla="*/ 279 h 621"/>
                  <a:gd name="T88" fmla="*/ 775 w 1117"/>
                  <a:gd name="T89" fmla="*/ 217 h 621"/>
                  <a:gd name="T90" fmla="*/ 713 w 1117"/>
                  <a:gd name="T91" fmla="*/ 155 h 621"/>
                  <a:gd name="T92" fmla="*/ 713 w 1117"/>
                  <a:gd name="T93" fmla="*/ 93 h 621"/>
                  <a:gd name="T94" fmla="*/ 651 w 1117"/>
                  <a:gd name="T95" fmla="*/ 124 h 621"/>
                  <a:gd name="T96" fmla="*/ 620 w 1117"/>
                  <a:gd name="T97" fmla="*/ 155 h 621"/>
                  <a:gd name="T98" fmla="*/ 527 w 1117"/>
                  <a:gd name="T99" fmla="*/ 93 h 621"/>
                  <a:gd name="T100" fmla="*/ 527 w 1117"/>
                  <a:gd name="T101" fmla="*/ 93 h 621"/>
                  <a:gd name="T102" fmla="*/ 433 w 1117"/>
                  <a:gd name="T103" fmla="*/ 62 h 621"/>
                  <a:gd name="T104" fmla="*/ 403 w 1117"/>
                  <a:gd name="T105" fmla="*/ 62 h 621"/>
                  <a:gd name="T106" fmla="*/ 403 w 1117"/>
                  <a:gd name="T107" fmla="*/ 0 h 621"/>
                  <a:gd name="T108" fmla="*/ 310 w 1117"/>
                  <a:gd name="T109" fmla="*/ 0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117" h="621">
                    <a:moveTo>
                      <a:pt x="279" y="31"/>
                    </a:moveTo>
                    <a:lnTo>
                      <a:pt x="279" y="31"/>
                    </a:lnTo>
                    <a:cubicBezTo>
                      <a:pt x="248" y="31"/>
                      <a:pt x="248" y="31"/>
                      <a:pt x="248" y="31"/>
                    </a:cubicBezTo>
                    <a:cubicBezTo>
                      <a:pt x="216" y="31"/>
                      <a:pt x="216" y="31"/>
                      <a:pt x="216" y="31"/>
                    </a:cubicBezTo>
                    <a:lnTo>
                      <a:pt x="216" y="31"/>
                    </a:lnTo>
                    <a:lnTo>
                      <a:pt x="186" y="31"/>
                    </a:lnTo>
                    <a:cubicBezTo>
                      <a:pt x="186" y="31"/>
                      <a:pt x="186" y="31"/>
                      <a:pt x="155" y="31"/>
                    </a:cubicBezTo>
                    <a:cubicBezTo>
                      <a:pt x="155" y="0"/>
                      <a:pt x="155" y="0"/>
                      <a:pt x="155" y="0"/>
                    </a:cubicBezTo>
                    <a:lnTo>
                      <a:pt x="155" y="0"/>
                    </a:lnTo>
                    <a:lnTo>
                      <a:pt x="155" y="0"/>
                    </a:lnTo>
                    <a:cubicBezTo>
                      <a:pt x="155" y="0"/>
                      <a:pt x="124" y="0"/>
                      <a:pt x="124" y="31"/>
                    </a:cubicBezTo>
                    <a:cubicBezTo>
                      <a:pt x="0" y="62"/>
                      <a:pt x="0" y="62"/>
                      <a:pt x="0" y="62"/>
                    </a:cubicBezTo>
                    <a:lnTo>
                      <a:pt x="31" y="93"/>
                    </a:lnTo>
                    <a:lnTo>
                      <a:pt x="31" y="93"/>
                    </a:lnTo>
                    <a:lnTo>
                      <a:pt x="31" y="93"/>
                    </a:lnTo>
                    <a:lnTo>
                      <a:pt x="31" y="93"/>
                    </a:lnTo>
                    <a:lnTo>
                      <a:pt x="62" y="93"/>
                    </a:lnTo>
                    <a:lnTo>
                      <a:pt x="62" y="93"/>
                    </a:lnTo>
                    <a:cubicBezTo>
                      <a:pt x="93" y="93"/>
                      <a:pt x="93" y="124"/>
                      <a:pt x="93" y="124"/>
                    </a:cubicBezTo>
                    <a:lnTo>
                      <a:pt x="93" y="124"/>
                    </a:lnTo>
                    <a:cubicBezTo>
                      <a:pt x="124" y="124"/>
                      <a:pt x="124" y="124"/>
                      <a:pt x="124" y="124"/>
                    </a:cubicBezTo>
                    <a:cubicBezTo>
                      <a:pt x="155" y="124"/>
                      <a:pt x="155" y="124"/>
                      <a:pt x="155" y="124"/>
                    </a:cubicBezTo>
                    <a:lnTo>
                      <a:pt x="155" y="124"/>
                    </a:lnTo>
                    <a:cubicBezTo>
                      <a:pt x="186" y="93"/>
                      <a:pt x="186" y="93"/>
                      <a:pt x="186" y="93"/>
                    </a:cubicBezTo>
                    <a:cubicBezTo>
                      <a:pt x="186" y="93"/>
                      <a:pt x="186" y="62"/>
                      <a:pt x="216" y="62"/>
                    </a:cubicBezTo>
                    <a:cubicBezTo>
                      <a:pt x="216" y="62"/>
                      <a:pt x="216" y="62"/>
                      <a:pt x="248" y="62"/>
                    </a:cubicBezTo>
                    <a:cubicBezTo>
                      <a:pt x="248" y="93"/>
                      <a:pt x="248" y="93"/>
                      <a:pt x="248" y="93"/>
                    </a:cubicBezTo>
                    <a:lnTo>
                      <a:pt x="248" y="93"/>
                    </a:lnTo>
                    <a:cubicBezTo>
                      <a:pt x="279" y="93"/>
                      <a:pt x="279" y="93"/>
                      <a:pt x="310" y="124"/>
                    </a:cubicBezTo>
                    <a:cubicBezTo>
                      <a:pt x="341" y="93"/>
                      <a:pt x="341" y="93"/>
                      <a:pt x="341" y="93"/>
                    </a:cubicBezTo>
                    <a:cubicBezTo>
                      <a:pt x="341" y="155"/>
                      <a:pt x="341" y="155"/>
                      <a:pt x="341" y="155"/>
                    </a:cubicBezTo>
                    <a:cubicBezTo>
                      <a:pt x="341" y="155"/>
                      <a:pt x="341" y="155"/>
                      <a:pt x="372" y="155"/>
                    </a:cubicBezTo>
                    <a:lnTo>
                      <a:pt x="372" y="155"/>
                    </a:lnTo>
                    <a:cubicBezTo>
                      <a:pt x="372" y="155"/>
                      <a:pt x="372" y="155"/>
                      <a:pt x="372" y="186"/>
                    </a:cubicBezTo>
                    <a:cubicBezTo>
                      <a:pt x="403" y="186"/>
                      <a:pt x="403" y="186"/>
                      <a:pt x="403" y="186"/>
                    </a:cubicBezTo>
                    <a:cubicBezTo>
                      <a:pt x="433" y="155"/>
                      <a:pt x="433" y="155"/>
                      <a:pt x="433" y="155"/>
                    </a:cubicBezTo>
                    <a:cubicBezTo>
                      <a:pt x="433" y="186"/>
                      <a:pt x="433" y="186"/>
                      <a:pt x="433" y="186"/>
                    </a:cubicBezTo>
                    <a:lnTo>
                      <a:pt x="433" y="186"/>
                    </a:lnTo>
                    <a:lnTo>
                      <a:pt x="433" y="186"/>
                    </a:lnTo>
                    <a:lnTo>
                      <a:pt x="465" y="186"/>
                    </a:lnTo>
                    <a:cubicBezTo>
                      <a:pt x="496" y="186"/>
                      <a:pt x="496" y="186"/>
                      <a:pt x="496" y="217"/>
                    </a:cubicBezTo>
                    <a:lnTo>
                      <a:pt x="496" y="217"/>
                    </a:lnTo>
                    <a:cubicBezTo>
                      <a:pt x="496" y="217"/>
                      <a:pt x="496" y="217"/>
                      <a:pt x="527" y="217"/>
                    </a:cubicBezTo>
                    <a:lnTo>
                      <a:pt x="527" y="217"/>
                    </a:lnTo>
                    <a:cubicBezTo>
                      <a:pt x="557" y="217"/>
                      <a:pt x="557" y="217"/>
                      <a:pt x="557" y="248"/>
                    </a:cubicBezTo>
                    <a:lnTo>
                      <a:pt x="589" y="279"/>
                    </a:lnTo>
                    <a:lnTo>
                      <a:pt x="589" y="279"/>
                    </a:lnTo>
                    <a:cubicBezTo>
                      <a:pt x="589" y="341"/>
                      <a:pt x="589" y="341"/>
                      <a:pt x="589" y="341"/>
                    </a:cubicBezTo>
                    <a:lnTo>
                      <a:pt x="589" y="341"/>
                    </a:lnTo>
                    <a:cubicBezTo>
                      <a:pt x="557" y="341"/>
                      <a:pt x="527" y="372"/>
                      <a:pt x="496" y="372"/>
                    </a:cubicBezTo>
                    <a:lnTo>
                      <a:pt x="496" y="372"/>
                    </a:lnTo>
                    <a:cubicBezTo>
                      <a:pt x="496" y="403"/>
                      <a:pt x="527" y="403"/>
                      <a:pt x="527" y="403"/>
                    </a:cubicBezTo>
                    <a:cubicBezTo>
                      <a:pt x="527" y="465"/>
                      <a:pt x="527" y="465"/>
                      <a:pt x="527" y="465"/>
                    </a:cubicBezTo>
                    <a:lnTo>
                      <a:pt x="527" y="465"/>
                    </a:lnTo>
                    <a:lnTo>
                      <a:pt x="527" y="465"/>
                    </a:lnTo>
                    <a:cubicBezTo>
                      <a:pt x="557" y="465"/>
                      <a:pt x="557" y="465"/>
                      <a:pt x="557" y="496"/>
                    </a:cubicBezTo>
                    <a:cubicBezTo>
                      <a:pt x="589" y="496"/>
                      <a:pt x="589" y="496"/>
                      <a:pt x="589" y="527"/>
                    </a:cubicBezTo>
                    <a:cubicBezTo>
                      <a:pt x="713" y="527"/>
                      <a:pt x="713" y="527"/>
                      <a:pt x="713" y="527"/>
                    </a:cubicBezTo>
                    <a:cubicBezTo>
                      <a:pt x="651" y="557"/>
                      <a:pt x="651" y="557"/>
                      <a:pt x="651" y="557"/>
                    </a:cubicBezTo>
                    <a:lnTo>
                      <a:pt x="651" y="557"/>
                    </a:lnTo>
                    <a:cubicBezTo>
                      <a:pt x="651" y="557"/>
                      <a:pt x="681" y="557"/>
                      <a:pt x="681" y="589"/>
                    </a:cubicBezTo>
                    <a:cubicBezTo>
                      <a:pt x="681" y="557"/>
                      <a:pt x="713" y="557"/>
                      <a:pt x="713" y="557"/>
                    </a:cubicBezTo>
                    <a:lnTo>
                      <a:pt x="713" y="557"/>
                    </a:lnTo>
                    <a:cubicBezTo>
                      <a:pt x="744" y="557"/>
                      <a:pt x="775" y="589"/>
                      <a:pt x="775" y="589"/>
                    </a:cubicBezTo>
                    <a:lnTo>
                      <a:pt x="805" y="589"/>
                    </a:lnTo>
                    <a:cubicBezTo>
                      <a:pt x="805" y="620"/>
                      <a:pt x="805" y="620"/>
                      <a:pt x="805" y="620"/>
                    </a:cubicBezTo>
                    <a:cubicBezTo>
                      <a:pt x="805" y="620"/>
                      <a:pt x="805" y="620"/>
                      <a:pt x="837" y="620"/>
                    </a:cubicBezTo>
                    <a:lnTo>
                      <a:pt x="837" y="620"/>
                    </a:lnTo>
                    <a:cubicBezTo>
                      <a:pt x="868" y="620"/>
                      <a:pt x="868" y="620"/>
                      <a:pt x="899" y="620"/>
                    </a:cubicBezTo>
                    <a:lnTo>
                      <a:pt x="899" y="620"/>
                    </a:lnTo>
                    <a:lnTo>
                      <a:pt x="899" y="620"/>
                    </a:lnTo>
                    <a:cubicBezTo>
                      <a:pt x="899" y="620"/>
                      <a:pt x="899" y="620"/>
                      <a:pt x="929" y="620"/>
                    </a:cubicBezTo>
                    <a:cubicBezTo>
                      <a:pt x="929" y="620"/>
                      <a:pt x="929" y="620"/>
                      <a:pt x="929" y="589"/>
                    </a:cubicBezTo>
                    <a:cubicBezTo>
                      <a:pt x="929" y="589"/>
                      <a:pt x="929" y="557"/>
                      <a:pt x="961" y="557"/>
                    </a:cubicBezTo>
                    <a:cubicBezTo>
                      <a:pt x="961" y="557"/>
                      <a:pt x="961" y="557"/>
                      <a:pt x="992" y="557"/>
                    </a:cubicBezTo>
                    <a:lnTo>
                      <a:pt x="992" y="557"/>
                    </a:lnTo>
                    <a:lnTo>
                      <a:pt x="992" y="527"/>
                    </a:lnTo>
                    <a:lnTo>
                      <a:pt x="992" y="527"/>
                    </a:lnTo>
                    <a:cubicBezTo>
                      <a:pt x="961" y="527"/>
                      <a:pt x="961" y="527"/>
                      <a:pt x="961" y="527"/>
                    </a:cubicBezTo>
                    <a:lnTo>
                      <a:pt x="929" y="496"/>
                    </a:lnTo>
                    <a:lnTo>
                      <a:pt x="929" y="496"/>
                    </a:lnTo>
                    <a:lnTo>
                      <a:pt x="929" y="496"/>
                    </a:lnTo>
                    <a:lnTo>
                      <a:pt x="899" y="496"/>
                    </a:lnTo>
                    <a:lnTo>
                      <a:pt x="899" y="496"/>
                    </a:lnTo>
                    <a:cubicBezTo>
                      <a:pt x="899" y="496"/>
                      <a:pt x="899" y="496"/>
                      <a:pt x="868" y="496"/>
                    </a:cubicBezTo>
                    <a:lnTo>
                      <a:pt x="868" y="496"/>
                    </a:lnTo>
                    <a:cubicBezTo>
                      <a:pt x="868" y="465"/>
                      <a:pt x="837" y="465"/>
                      <a:pt x="837" y="465"/>
                    </a:cubicBezTo>
                    <a:cubicBezTo>
                      <a:pt x="837" y="434"/>
                      <a:pt x="805" y="434"/>
                      <a:pt x="805" y="403"/>
                    </a:cubicBezTo>
                    <a:lnTo>
                      <a:pt x="775" y="403"/>
                    </a:lnTo>
                    <a:cubicBezTo>
                      <a:pt x="744" y="403"/>
                      <a:pt x="744" y="403"/>
                      <a:pt x="744" y="403"/>
                    </a:cubicBezTo>
                    <a:cubicBezTo>
                      <a:pt x="775" y="341"/>
                      <a:pt x="775" y="341"/>
                      <a:pt x="775" y="341"/>
                    </a:cubicBezTo>
                    <a:cubicBezTo>
                      <a:pt x="775" y="341"/>
                      <a:pt x="805" y="310"/>
                      <a:pt x="837" y="310"/>
                    </a:cubicBezTo>
                    <a:lnTo>
                      <a:pt x="837" y="310"/>
                    </a:lnTo>
                    <a:cubicBezTo>
                      <a:pt x="868" y="310"/>
                      <a:pt x="868" y="310"/>
                      <a:pt x="868" y="310"/>
                    </a:cubicBezTo>
                    <a:cubicBezTo>
                      <a:pt x="868" y="310"/>
                      <a:pt x="899" y="310"/>
                      <a:pt x="899" y="341"/>
                    </a:cubicBezTo>
                    <a:lnTo>
                      <a:pt x="929" y="341"/>
                    </a:lnTo>
                    <a:lnTo>
                      <a:pt x="929" y="341"/>
                    </a:lnTo>
                    <a:lnTo>
                      <a:pt x="929" y="341"/>
                    </a:lnTo>
                    <a:cubicBezTo>
                      <a:pt x="961" y="310"/>
                      <a:pt x="961" y="310"/>
                      <a:pt x="961" y="310"/>
                    </a:cubicBezTo>
                    <a:cubicBezTo>
                      <a:pt x="961" y="341"/>
                      <a:pt x="961" y="341"/>
                      <a:pt x="961" y="341"/>
                    </a:cubicBezTo>
                    <a:cubicBezTo>
                      <a:pt x="992" y="341"/>
                      <a:pt x="1023" y="341"/>
                      <a:pt x="1023" y="341"/>
                    </a:cubicBezTo>
                    <a:lnTo>
                      <a:pt x="1023" y="341"/>
                    </a:lnTo>
                    <a:cubicBezTo>
                      <a:pt x="1023" y="341"/>
                      <a:pt x="1053" y="372"/>
                      <a:pt x="1053" y="403"/>
                    </a:cubicBezTo>
                    <a:lnTo>
                      <a:pt x="1053" y="403"/>
                    </a:lnTo>
                    <a:lnTo>
                      <a:pt x="1053" y="403"/>
                    </a:lnTo>
                    <a:lnTo>
                      <a:pt x="1053" y="372"/>
                    </a:lnTo>
                    <a:lnTo>
                      <a:pt x="1053" y="372"/>
                    </a:lnTo>
                    <a:cubicBezTo>
                      <a:pt x="1116" y="372"/>
                      <a:pt x="1116" y="372"/>
                      <a:pt x="1116" y="372"/>
                    </a:cubicBezTo>
                    <a:lnTo>
                      <a:pt x="1116" y="372"/>
                    </a:lnTo>
                    <a:lnTo>
                      <a:pt x="1116" y="372"/>
                    </a:lnTo>
                    <a:lnTo>
                      <a:pt x="1116" y="372"/>
                    </a:lnTo>
                    <a:cubicBezTo>
                      <a:pt x="1116" y="341"/>
                      <a:pt x="1116" y="341"/>
                      <a:pt x="1085" y="341"/>
                    </a:cubicBezTo>
                    <a:lnTo>
                      <a:pt x="1085" y="341"/>
                    </a:lnTo>
                    <a:lnTo>
                      <a:pt x="1085" y="341"/>
                    </a:lnTo>
                    <a:lnTo>
                      <a:pt x="1085" y="341"/>
                    </a:lnTo>
                    <a:cubicBezTo>
                      <a:pt x="1053" y="341"/>
                      <a:pt x="1053" y="341"/>
                      <a:pt x="1053" y="341"/>
                    </a:cubicBezTo>
                    <a:lnTo>
                      <a:pt x="1053" y="341"/>
                    </a:lnTo>
                    <a:cubicBezTo>
                      <a:pt x="1053" y="310"/>
                      <a:pt x="1023" y="310"/>
                      <a:pt x="1023" y="310"/>
                    </a:cubicBezTo>
                    <a:lnTo>
                      <a:pt x="1023" y="310"/>
                    </a:lnTo>
                    <a:lnTo>
                      <a:pt x="1023" y="310"/>
                    </a:lnTo>
                    <a:lnTo>
                      <a:pt x="992" y="279"/>
                    </a:lnTo>
                    <a:cubicBezTo>
                      <a:pt x="992" y="279"/>
                      <a:pt x="992" y="279"/>
                      <a:pt x="961" y="279"/>
                    </a:cubicBezTo>
                    <a:lnTo>
                      <a:pt x="961" y="279"/>
                    </a:lnTo>
                    <a:lnTo>
                      <a:pt x="961" y="279"/>
                    </a:lnTo>
                    <a:lnTo>
                      <a:pt x="961" y="279"/>
                    </a:lnTo>
                    <a:cubicBezTo>
                      <a:pt x="929" y="279"/>
                      <a:pt x="929" y="279"/>
                      <a:pt x="929" y="279"/>
                    </a:cubicBezTo>
                    <a:cubicBezTo>
                      <a:pt x="929" y="279"/>
                      <a:pt x="929" y="279"/>
                      <a:pt x="899" y="279"/>
                    </a:cubicBezTo>
                    <a:lnTo>
                      <a:pt x="899" y="279"/>
                    </a:lnTo>
                    <a:lnTo>
                      <a:pt x="899" y="279"/>
                    </a:lnTo>
                    <a:lnTo>
                      <a:pt x="899" y="279"/>
                    </a:lnTo>
                    <a:cubicBezTo>
                      <a:pt x="868" y="279"/>
                      <a:pt x="868" y="279"/>
                      <a:pt x="868" y="279"/>
                    </a:cubicBezTo>
                    <a:lnTo>
                      <a:pt x="868" y="279"/>
                    </a:lnTo>
                    <a:cubicBezTo>
                      <a:pt x="868" y="279"/>
                      <a:pt x="837" y="279"/>
                      <a:pt x="837" y="248"/>
                    </a:cubicBezTo>
                    <a:lnTo>
                      <a:pt x="805" y="248"/>
                    </a:lnTo>
                    <a:cubicBezTo>
                      <a:pt x="775" y="248"/>
                      <a:pt x="775" y="248"/>
                      <a:pt x="775" y="217"/>
                    </a:cubicBezTo>
                    <a:cubicBezTo>
                      <a:pt x="744" y="217"/>
                      <a:pt x="713" y="217"/>
                      <a:pt x="713" y="186"/>
                    </a:cubicBezTo>
                    <a:cubicBezTo>
                      <a:pt x="713" y="186"/>
                      <a:pt x="713" y="186"/>
                      <a:pt x="744" y="155"/>
                    </a:cubicBezTo>
                    <a:cubicBezTo>
                      <a:pt x="713" y="155"/>
                      <a:pt x="713" y="155"/>
                      <a:pt x="713" y="155"/>
                    </a:cubicBezTo>
                    <a:cubicBezTo>
                      <a:pt x="713" y="155"/>
                      <a:pt x="713" y="124"/>
                      <a:pt x="744" y="124"/>
                    </a:cubicBezTo>
                    <a:lnTo>
                      <a:pt x="713" y="124"/>
                    </a:lnTo>
                    <a:cubicBezTo>
                      <a:pt x="713" y="93"/>
                      <a:pt x="713" y="93"/>
                      <a:pt x="713" y="93"/>
                    </a:cubicBezTo>
                    <a:lnTo>
                      <a:pt x="713" y="93"/>
                    </a:lnTo>
                    <a:cubicBezTo>
                      <a:pt x="681" y="93"/>
                      <a:pt x="681" y="93"/>
                      <a:pt x="681" y="93"/>
                    </a:cubicBezTo>
                    <a:lnTo>
                      <a:pt x="651" y="124"/>
                    </a:lnTo>
                    <a:lnTo>
                      <a:pt x="651" y="124"/>
                    </a:lnTo>
                    <a:lnTo>
                      <a:pt x="651" y="124"/>
                    </a:lnTo>
                    <a:lnTo>
                      <a:pt x="620" y="155"/>
                    </a:lnTo>
                    <a:cubicBezTo>
                      <a:pt x="589" y="155"/>
                      <a:pt x="589" y="155"/>
                      <a:pt x="589" y="124"/>
                    </a:cubicBezTo>
                    <a:cubicBezTo>
                      <a:pt x="557" y="124"/>
                      <a:pt x="557" y="124"/>
                      <a:pt x="557" y="124"/>
                    </a:cubicBezTo>
                    <a:cubicBezTo>
                      <a:pt x="527" y="93"/>
                      <a:pt x="527" y="93"/>
                      <a:pt x="527" y="93"/>
                    </a:cubicBezTo>
                    <a:lnTo>
                      <a:pt x="527" y="93"/>
                    </a:lnTo>
                    <a:cubicBezTo>
                      <a:pt x="527" y="62"/>
                      <a:pt x="557" y="62"/>
                      <a:pt x="557" y="62"/>
                    </a:cubicBezTo>
                    <a:cubicBezTo>
                      <a:pt x="527" y="62"/>
                      <a:pt x="527" y="62"/>
                      <a:pt x="527" y="93"/>
                    </a:cubicBezTo>
                    <a:cubicBezTo>
                      <a:pt x="496" y="93"/>
                      <a:pt x="496" y="93"/>
                      <a:pt x="496" y="93"/>
                    </a:cubicBezTo>
                    <a:cubicBezTo>
                      <a:pt x="465" y="62"/>
                      <a:pt x="465" y="62"/>
                      <a:pt x="465" y="62"/>
                    </a:cubicBezTo>
                    <a:cubicBezTo>
                      <a:pt x="433" y="62"/>
                      <a:pt x="433" y="62"/>
                      <a:pt x="433" y="62"/>
                    </a:cubicBezTo>
                    <a:lnTo>
                      <a:pt x="433" y="62"/>
                    </a:lnTo>
                    <a:lnTo>
                      <a:pt x="433" y="62"/>
                    </a:lnTo>
                    <a:cubicBezTo>
                      <a:pt x="403" y="62"/>
                      <a:pt x="403" y="62"/>
                      <a:pt x="403" y="62"/>
                    </a:cubicBezTo>
                    <a:lnTo>
                      <a:pt x="403" y="31"/>
                    </a:lnTo>
                    <a:lnTo>
                      <a:pt x="403" y="0"/>
                    </a:lnTo>
                    <a:lnTo>
                      <a:pt x="403" y="0"/>
                    </a:lnTo>
                    <a:lnTo>
                      <a:pt x="403" y="0"/>
                    </a:lnTo>
                    <a:cubicBezTo>
                      <a:pt x="372" y="0"/>
                      <a:pt x="372" y="0"/>
                      <a:pt x="372" y="0"/>
                    </a:cubicBezTo>
                    <a:cubicBezTo>
                      <a:pt x="341" y="0"/>
                      <a:pt x="341" y="0"/>
                      <a:pt x="310" y="0"/>
                    </a:cubicBezTo>
                    <a:lnTo>
                      <a:pt x="310" y="0"/>
                    </a:lnTo>
                    <a:cubicBezTo>
                      <a:pt x="310" y="31"/>
                      <a:pt x="279" y="31"/>
                      <a:pt x="279" y="3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199" name="Freeform 196"/>
              <p:cNvSpPr>
                <a:spLocks noChangeArrowheads="1"/>
              </p:cNvSpPr>
              <p:nvPr/>
            </p:nvSpPr>
            <p:spPr bwMode="auto">
              <a:xfrm>
                <a:off x="1882775" y="954088"/>
                <a:ext cx="55563" cy="66675"/>
              </a:xfrm>
              <a:custGeom>
                <a:avLst/>
                <a:gdLst>
                  <a:gd name="T0" fmla="*/ 124 w 156"/>
                  <a:gd name="T1" fmla="*/ 124 h 187"/>
                  <a:gd name="T2" fmla="*/ 124 w 156"/>
                  <a:gd name="T3" fmla="*/ 124 h 187"/>
                  <a:gd name="T4" fmla="*/ 124 w 156"/>
                  <a:gd name="T5" fmla="*/ 124 h 187"/>
                  <a:gd name="T6" fmla="*/ 124 w 156"/>
                  <a:gd name="T7" fmla="*/ 124 h 187"/>
                  <a:gd name="T8" fmla="*/ 124 w 156"/>
                  <a:gd name="T9" fmla="*/ 93 h 187"/>
                  <a:gd name="T10" fmla="*/ 124 w 156"/>
                  <a:gd name="T11" fmla="*/ 93 h 187"/>
                  <a:gd name="T12" fmla="*/ 124 w 156"/>
                  <a:gd name="T13" fmla="*/ 31 h 187"/>
                  <a:gd name="T14" fmla="*/ 155 w 156"/>
                  <a:gd name="T15" fmla="*/ 31 h 187"/>
                  <a:gd name="T16" fmla="*/ 155 w 156"/>
                  <a:gd name="T17" fmla="*/ 0 h 187"/>
                  <a:gd name="T18" fmla="*/ 155 w 156"/>
                  <a:gd name="T19" fmla="*/ 0 h 187"/>
                  <a:gd name="T20" fmla="*/ 124 w 156"/>
                  <a:gd name="T21" fmla="*/ 0 h 187"/>
                  <a:gd name="T22" fmla="*/ 31 w 156"/>
                  <a:gd name="T23" fmla="*/ 31 h 187"/>
                  <a:gd name="T24" fmla="*/ 31 w 156"/>
                  <a:gd name="T25" fmla="*/ 62 h 187"/>
                  <a:gd name="T26" fmla="*/ 31 w 156"/>
                  <a:gd name="T27" fmla="*/ 93 h 187"/>
                  <a:gd name="T28" fmla="*/ 0 w 156"/>
                  <a:gd name="T29" fmla="*/ 124 h 187"/>
                  <a:gd name="T30" fmla="*/ 0 w 156"/>
                  <a:gd name="T31" fmla="*/ 124 h 187"/>
                  <a:gd name="T32" fmla="*/ 0 w 156"/>
                  <a:gd name="T33" fmla="*/ 124 h 187"/>
                  <a:gd name="T34" fmla="*/ 31 w 156"/>
                  <a:gd name="T35" fmla="*/ 186 h 187"/>
                  <a:gd name="T36" fmla="*/ 62 w 156"/>
                  <a:gd name="T37" fmla="*/ 186 h 187"/>
                  <a:gd name="T38" fmla="*/ 93 w 156"/>
                  <a:gd name="T39" fmla="*/ 186 h 187"/>
                  <a:gd name="T40" fmla="*/ 124 w 156"/>
                  <a:gd name="T41" fmla="*/ 186 h 187"/>
                  <a:gd name="T42" fmla="*/ 124 w 156"/>
                  <a:gd name="T43" fmla="*/ 186 h 187"/>
                  <a:gd name="T44" fmla="*/ 155 w 156"/>
                  <a:gd name="T45" fmla="*/ 186 h 187"/>
                  <a:gd name="T46" fmla="*/ 124 w 156"/>
                  <a:gd name="T47" fmla="*/ 186 h 187"/>
                  <a:gd name="T48" fmla="*/ 124 w 156"/>
                  <a:gd name="T49" fmla="*/ 124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56" h="187">
                    <a:moveTo>
                      <a:pt x="124" y="124"/>
                    </a:moveTo>
                    <a:lnTo>
                      <a:pt x="124" y="124"/>
                    </a:lnTo>
                    <a:lnTo>
                      <a:pt x="124" y="124"/>
                    </a:lnTo>
                    <a:lnTo>
                      <a:pt x="124" y="124"/>
                    </a:lnTo>
                    <a:cubicBezTo>
                      <a:pt x="124" y="124"/>
                      <a:pt x="155" y="93"/>
                      <a:pt x="124" y="93"/>
                    </a:cubicBezTo>
                    <a:lnTo>
                      <a:pt x="124" y="93"/>
                    </a:lnTo>
                    <a:cubicBezTo>
                      <a:pt x="124" y="62"/>
                      <a:pt x="124" y="62"/>
                      <a:pt x="124" y="31"/>
                    </a:cubicBezTo>
                    <a:cubicBezTo>
                      <a:pt x="124" y="31"/>
                      <a:pt x="124" y="31"/>
                      <a:pt x="155" y="31"/>
                    </a:cubicBezTo>
                    <a:cubicBezTo>
                      <a:pt x="155" y="0"/>
                      <a:pt x="155" y="0"/>
                      <a:pt x="155" y="0"/>
                    </a:cubicBezTo>
                    <a:lnTo>
                      <a:pt x="155" y="0"/>
                    </a:lnTo>
                    <a:lnTo>
                      <a:pt x="124" y="0"/>
                    </a:lnTo>
                    <a:cubicBezTo>
                      <a:pt x="93" y="31"/>
                      <a:pt x="62" y="31"/>
                      <a:pt x="31" y="31"/>
                    </a:cubicBezTo>
                    <a:cubicBezTo>
                      <a:pt x="31" y="62"/>
                      <a:pt x="31" y="62"/>
                      <a:pt x="31" y="62"/>
                    </a:cubicBezTo>
                    <a:lnTo>
                      <a:pt x="31" y="93"/>
                    </a:lnTo>
                    <a:cubicBezTo>
                      <a:pt x="0" y="93"/>
                      <a:pt x="0" y="124"/>
                      <a:pt x="0" y="124"/>
                    </a:cubicBezTo>
                    <a:lnTo>
                      <a:pt x="0" y="124"/>
                    </a:lnTo>
                    <a:lnTo>
                      <a:pt x="0" y="124"/>
                    </a:lnTo>
                    <a:cubicBezTo>
                      <a:pt x="31" y="155"/>
                      <a:pt x="31" y="155"/>
                      <a:pt x="31" y="186"/>
                    </a:cubicBezTo>
                    <a:lnTo>
                      <a:pt x="62" y="186"/>
                    </a:lnTo>
                    <a:lnTo>
                      <a:pt x="93" y="186"/>
                    </a:lnTo>
                    <a:lnTo>
                      <a:pt x="124" y="186"/>
                    </a:lnTo>
                    <a:lnTo>
                      <a:pt x="124" y="186"/>
                    </a:lnTo>
                    <a:cubicBezTo>
                      <a:pt x="124" y="186"/>
                      <a:pt x="124" y="186"/>
                      <a:pt x="155" y="186"/>
                    </a:cubicBezTo>
                    <a:cubicBezTo>
                      <a:pt x="155" y="186"/>
                      <a:pt x="155" y="186"/>
                      <a:pt x="124" y="186"/>
                    </a:cubicBezTo>
                    <a:cubicBezTo>
                      <a:pt x="124" y="186"/>
                      <a:pt x="124" y="155"/>
                      <a:pt x="124" y="12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200" name="Freeform 197"/>
              <p:cNvSpPr>
                <a:spLocks noChangeArrowheads="1"/>
              </p:cNvSpPr>
              <p:nvPr/>
            </p:nvSpPr>
            <p:spPr bwMode="auto">
              <a:xfrm>
                <a:off x="2173288" y="1144588"/>
                <a:ext cx="23812" cy="11112"/>
              </a:xfrm>
              <a:custGeom>
                <a:avLst/>
                <a:gdLst>
                  <a:gd name="T0" fmla="*/ 0 w 64"/>
                  <a:gd name="T1" fmla="*/ 31 h 32"/>
                  <a:gd name="T2" fmla="*/ 0 w 64"/>
                  <a:gd name="T3" fmla="*/ 31 h 32"/>
                  <a:gd name="T4" fmla="*/ 0 w 64"/>
                  <a:gd name="T5" fmla="*/ 31 h 32"/>
                  <a:gd name="T6" fmla="*/ 32 w 64"/>
                  <a:gd name="T7" fmla="*/ 31 h 32"/>
                  <a:gd name="T8" fmla="*/ 63 w 64"/>
                  <a:gd name="T9" fmla="*/ 31 h 32"/>
                  <a:gd name="T10" fmla="*/ 63 w 64"/>
                  <a:gd name="T11" fmla="*/ 31 h 32"/>
                  <a:gd name="T12" fmla="*/ 63 w 64"/>
                  <a:gd name="T13" fmla="*/ 0 h 32"/>
                  <a:gd name="T14" fmla="*/ 0 w 64"/>
                  <a:gd name="T15" fmla="*/ 3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4" h="32">
                    <a:moveTo>
                      <a:pt x="0" y="31"/>
                    </a:moveTo>
                    <a:lnTo>
                      <a:pt x="0" y="31"/>
                    </a:lnTo>
                    <a:lnTo>
                      <a:pt x="0" y="31"/>
                    </a:lnTo>
                    <a:cubicBezTo>
                      <a:pt x="32" y="31"/>
                      <a:pt x="32" y="31"/>
                      <a:pt x="32" y="31"/>
                    </a:cubicBezTo>
                    <a:lnTo>
                      <a:pt x="63" y="31"/>
                    </a:lnTo>
                    <a:lnTo>
                      <a:pt x="63" y="31"/>
                    </a:lnTo>
                    <a:cubicBezTo>
                      <a:pt x="63" y="0"/>
                      <a:pt x="63" y="0"/>
                      <a:pt x="63" y="0"/>
                    </a:cubicBezTo>
                    <a:cubicBezTo>
                      <a:pt x="32" y="0"/>
                      <a:pt x="32" y="31"/>
                      <a:pt x="0" y="3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201" name="Freeform 198"/>
              <p:cNvSpPr>
                <a:spLocks noChangeArrowheads="1"/>
              </p:cNvSpPr>
              <p:nvPr/>
            </p:nvSpPr>
            <p:spPr bwMode="auto">
              <a:xfrm>
                <a:off x="1962150" y="954088"/>
                <a:ext cx="88900" cy="66675"/>
              </a:xfrm>
              <a:custGeom>
                <a:avLst/>
                <a:gdLst>
                  <a:gd name="T0" fmla="*/ 248 w 249"/>
                  <a:gd name="T1" fmla="*/ 62 h 187"/>
                  <a:gd name="T2" fmla="*/ 248 w 249"/>
                  <a:gd name="T3" fmla="*/ 62 h 187"/>
                  <a:gd name="T4" fmla="*/ 186 w 249"/>
                  <a:gd name="T5" fmla="*/ 0 h 187"/>
                  <a:gd name="T6" fmla="*/ 186 w 249"/>
                  <a:gd name="T7" fmla="*/ 0 h 187"/>
                  <a:gd name="T8" fmla="*/ 124 w 249"/>
                  <a:gd name="T9" fmla="*/ 31 h 187"/>
                  <a:gd name="T10" fmla="*/ 93 w 249"/>
                  <a:gd name="T11" fmla="*/ 31 h 187"/>
                  <a:gd name="T12" fmla="*/ 62 w 249"/>
                  <a:gd name="T13" fmla="*/ 31 h 187"/>
                  <a:gd name="T14" fmla="*/ 62 w 249"/>
                  <a:gd name="T15" fmla="*/ 31 h 187"/>
                  <a:gd name="T16" fmla="*/ 62 w 249"/>
                  <a:gd name="T17" fmla="*/ 31 h 187"/>
                  <a:gd name="T18" fmla="*/ 0 w 249"/>
                  <a:gd name="T19" fmla="*/ 62 h 187"/>
                  <a:gd name="T20" fmla="*/ 0 w 249"/>
                  <a:gd name="T21" fmla="*/ 93 h 187"/>
                  <a:gd name="T22" fmla="*/ 0 w 249"/>
                  <a:gd name="T23" fmla="*/ 93 h 187"/>
                  <a:gd name="T24" fmla="*/ 31 w 249"/>
                  <a:gd name="T25" fmla="*/ 93 h 187"/>
                  <a:gd name="T26" fmla="*/ 62 w 249"/>
                  <a:gd name="T27" fmla="*/ 93 h 187"/>
                  <a:gd name="T28" fmla="*/ 62 w 249"/>
                  <a:gd name="T29" fmla="*/ 155 h 187"/>
                  <a:gd name="T30" fmla="*/ 62 w 249"/>
                  <a:gd name="T31" fmla="*/ 155 h 187"/>
                  <a:gd name="T32" fmla="*/ 62 w 249"/>
                  <a:gd name="T33" fmla="*/ 186 h 187"/>
                  <a:gd name="T34" fmla="*/ 31 w 249"/>
                  <a:gd name="T35" fmla="*/ 186 h 187"/>
                  <a:gd name="T36" fmla="*/ 0 w 249"/>
                  <a:gd name="T37" fmla="*/ 186 h 187"/>
                  <a:gd name="T38" fmla="*/ 0 w 249"/>
                  <a:gd name="T39" fmla="*/ 186 h 187"/>
                  <a:gd name="T40" fmla="*/ 0 w 249"/>
                  <a:gd name="T41" fmla="*/ 186 h 187"/>
                  <a:gd name="T42" fmla="*/ 0 w 249"/>
                  <a:gd name="T43" fmla="*/ 186 h 187"/>
                  <a:gd name="T44" fmla="*/ 0 w 249"/>
                  <a:gd name="T45" fmla="*/ 186 h 187"/>
                  <a:gd name="T46" fmla="*/ 31 w 249"/>
                  <a:gd name="T47" fmla="*/ 186 h 187"/>
                  <a:gd name="T48" fmla="*/ 62 w 249"/>
                  <a:gd name="T49" fmla="*/ 186 h 187"/>
                  <a:gd name="T50" fmla="*/ 93 w 249"/>
                  <a:gd name="T51" fmla="*/ 186 h 187"/>
                  <a:gd name="T52" fmla="*/ 124 w 249"/>
                  <a:gd name="T53" fmla="*/ 186 h 187"/>
                  <a:gd name="T54" fmla="*/ 124 w 249"/>
                  <a:gd name="T55" fmla="*/ 186 h 187"/>
                  <a:gd name="T56" fmla="*/ 124 w 249"/>
                  <a:gd name="T57" fmla="*/ 186 h 187"/>
                  <a:gd name="T58" fmla="*/ 93 w 249"/>
                  <a:gd name="T59" fmla="*/ 186 h 187"/>
                  <a:gd name="T60" fmla="*/ 248 w 249"/>
                  <a:gd name="T61" fmla="*/ 62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49" h="187">
                    <a:moveTo>
                      <a:pt x="248" y="62"/>
                    </a:moveTo>
                    <a:lnTo>
                      <a:pt x="248" y="62"/>
                    </a:lnTo>
                    <a:cubicBezTo>
                      <a:pt x="248" y="31"/>
                      <a:pt x="217" y="0"/>
                      <a:pt x="186" y="0"/>
                    </a:cubicBezTo>
                    <a:lnTo>
                      <a:pt x="186" y="0"/>
                    </a:lnTo>
                    <a:cubicBezTo>
                      <a:pt x="155" y="0"/>
                      <a:pt x="124" y="31"/>
                      <a:pt x="124" y="31"/>
                    </a:cubicBezTo>
                    <a:cubicBezTo>
                      <a:pt x="93" y="31"/>
                      <a:pt x="93" y="31"/>
                      <a:pt x="93" y="31"/>
                    </a:cubicBezTo>
                    <a:lnTo>
                      <a:pt x="62" y="31"/>
                    </a:lnTo>
                    <a:lnTo>
                      <a:pt x="62" y="31"/>
                    </a:lnTo>
                    <a:lnTo>
                      <a:pt x="62" y="31"/>
                    </a:lnTo>
                    <a:cubicBezTo>
                      <a:pt x="31" y="31"/>
                      <a:pt x="0" y="62"/>
                      <a:pt x="0" y="62"/>
                    </a:cubicBezTo>
                    <a:cubicBezTo>
                      <a:pt x="0" y="62"/>
                      <a:pt x="0" y="62"/>
                      <a:pt x="0" y="93"/>
                    </a:cubicBezTo>
                    <a:lnTo>
                      <a:pt x="0" y="93"/>
                    </a:lnTo>
                    <a:lnTo>
                      <a:pt x="31" y="93"/>
                    </a:lnTo>
                    <a:cubicBezTo>
                      <a:pt x="62" y="93"/>
                      <a:pt x="62" y="93"/>
                      <a:pt x="62" y="93"/>
                    </a:cubicBezTo>
                    <a:cubicBezTo>
                      <a:pt x="62" y="124"/>
                      <a:pt x="62" y="124"/>
                      <a:pt x="62" y="155"/>
                    </a:cubicBezTo>
                    <a:lnTo>
                      <a:pt x="62" y="155"/>
                    </a:lnTo>
                    <a:cubicBezTo>
                      <a:pt x="62" y="186"/>
                      <a:pt x="62" y="186"/>
                      <a:pt x="62" y="186"/>
                    </a:cubicBezTo>
                    <a:cubicBezTo>
                      <a:pt x="31" y="186"/>
                      <a:pt x="31" y="186"/>
                      <a:pt x="31" y="186"/>
                    </a:cubicBezTo>
                    <a:lnTo>
                      <a:pt x="0" y="186"/>
                    </a:lnTo>
                    <a:lnTo>
                      <a:pt x="0" y="186"/>
                    </a:lnTo>
                    <a:lnTo>
                      <a:pt x="0" y="186"/>
                    </a:lnTo>
                    <a:lnTo>
                      <a:pt x="0" y="186"/>
                    </a:lnTo>
                    <a:lnTo>
                      <a:pt x="0" y="186"/>
                    </a:lnTo>
                    <a:lnTo>
                      <a:pt x="31" y="186"/>
                    </a:lnTo>
                    <a:lnTo>
                      <a:pt x="62" y="186"/>
                    </a:lnTo>
                    <a:lnTo>
                      <a:pt x="93" y="186"/>
                    </a:lnTo>
                    <a:cubicBezTo>
                      <a:pt x="124" y="186"/>
                      <a:pt x="124" y="186"/>
                      <a:pt x="124" y="186"/>
                    </a:cubicBezTo>
                    <a:lnTo>
                      <a:pt x="124" y="186"/>
                    </a:lnTo>
                    <a:lnTo>
                      <a:pt x="124" y="186"/>
                    </a:lnTo>
                    <a:cubicBezTo>
                      <a:pt x="93" y="186"/>
                      <a:pt x="93" y="186"/>
                      <a:pt x="93" y="186"/>
                    </a:cubicBezTo>
                    <a:cubicBezTo>
                      <a:pt x="248" y="62"/>
                      <a:pt x="248" y="62"/>
                      <a:pt x="248" y="6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202" name="Freeform 199"/>
              <p:cNvSpPr>
                <a:spLocks noChangeArrowheads="1"/>
              </p:cNvSpPr>
              <p:nvPr/>
            </p:nvSpPr>
            <p:spPr bwMode="auto">
              <a:xfrm>
                <a:off x="1771650" y="954088"/>
                <a:ext cx="77788" cy="22225"/>
              </a:xfrm>
              <a:custGeom>
                <a:avLst/>
                <a:gdLst>
                  <a:gd name="T0" fmla="*/ 0 w 218"/>
                  <a:gd name="T1" fmla="*/ 62 h 63"/>
                  <a:gd name="T2" fmla="*/ 0 w 218"/>
                  <a:gd name="T3" fmla="*/ 62 h 63"/>
                  <a:gd name="T4" fmla="*/ 0 w 218"/>
                  <a:gd name="T5" fmla="*/ 62 h 63"/>
                  <a:gd name="T6" fmla="*/ 31 w 218"/>
                  <a:gd name="T7" fmla="*/ 62 h 63"/>
                  <a:gd name="T8" fmla="*/ 31 w 218"/>
                  <a:gd name="T9" fmla="*/ 31 h 63"/>
                  <a:gd name="T10" fmla="*/ 31 w 218"/>
                  <a:gd name="T11" fmla="*/ 0 h 63"/>
                  <a:gd name="T12" fmla="*/ 62 w 218"/>
                  <a:gd name="T13" fmla="*/ 0 h 63"/>
                  <a:gd name="T14" fmla="*/ 124 w 218"/>
                  <a:gd name="T15" fmla="*/ 31 h 63"/>
                  <a:gd name="T16" fmla="*/ 155 w 218"/>
                  <a:gd name="T17" fmla="*/ 31 h 63"/>
                  <a:gd name="T18" fmla="*/ 155 w 218"/>
                  <a:gd name="T19" fmla="*/ 31 h 63"/>
                  <a:gd name="T20" fmla="*/ 155 w 218"/>
                  <a:gd name="T21" fmla="*/ 31 h 63"/>
                  <a:gd name="T22" fmla="*/ 186 w 218"/>
                  <a:gd name="T23" fmla="*/ 0 h 63"/>
                  <a:gd name="T24" fmla="*/ 217 w 218"/>
                  <a:gd name="T25" fmla="*/ 0 h 63"/>
                  <a:gd name="T26" fmla="*/ 217 w 218"/>
                  <a:gd name="T27" fmla="*/ 0 h 63"/>
                  <a:gd name="T28" fmla="*/ 186 w 218"/>
                  <a:gd name="T29" fmla="*/ 0 h 63"/>
                  <a:gd name="T30" fmla="*/ 155 w 218"/>
                  <a:gd name="T31" fmla="*/ 0 h 63"/>
                  <a:gd name="T32" fmla="*/ 155 w 218"/>
                  <a:gd name="T33" fmla="*/ 0 h 63"/>
                  <a:gd name="T34" fmla="*/ 124 w 218"/>
                  <a:gd name="T35" fmla="*/ 0 h 63"/>
                  <a:gd name="T36" fmla="*/ 93 w 218"/>
                  <a:gd name="T37" fmla="*/ 0 h 63"/>
                  <a:gd name="T38" fmla="*/ 93 w 218"/>
                  <a:gd name="T39" fmla="*/ 0 h 63"/>
                  <a:gd name="T40" fmla="*/ 93 w 218"/>
                  <a:gd name="T41" fmla="*/ 0 h 63"/>
                  <a:gd name="T42" fmla="*/ 62 w 218"/>
                  <a:gd name="T43" fmla="*/ 0 h 63"/>
                  <a:gd name="T44" fmla="*/ 31 w 218"/>
                  <a:gd name="T45" fmla="*/ 0 h 63"/>
                  <a:gd name="T46" fmla="*/ 0 w 218"/>
                  <a:gd name="T47" fmla="*/ 0 h 63"/>
                  <a:gd name="T48" fmla="*/ 0 w 218"/>
                  <a:gd name="T49" fmla="*/ 0 h 63"/>
                  <a:gd name="T50" fmla="*/ 0 w 218"/>
                  <a:gd name="T51" fmla="*/ 0 h 63"/>
                  <a:gd name="T52" fmla="*/ 0 w 218"/>
                  <a:gd name="T53" fmla="*/ 31 h 63"/>
                  <a:gd name="T54" fmla="*/ 0 w 218"/>
                  <a:gd name="T55" fmla="*/ 62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18" h="63">
                    <a:moveTo>
                      <a:pt x="0" y="62"/>
                    </a:moveTo>
                    <a:lnTo>
                      <a:pt x="0" y="62"/>
                    </a:lnTo>
                    <a:lnTo>
                      <a:pt x="0" y="62"/>
                    </a:lnTo>
                    <a:cubicBezTo>
                      <a:pt x="0" y="62"/>
                      <a:pt x="0" y="62"/>
                      <a:pt x="31" y="62"/>
                    </a:cubicBezTo>
                    <a:cubicBezTo>
                      <a:pt x="31" y="62"/>
                      <a:pt x="31" y="62"/>
                      <a:pt x="31" y="31"/>
                    </a:cubicBezTo>
                    <a:cubicBezTo>
                      <a:pt x="31" y="31"/>
                      <a:pt x="31" y="31"/>
                      <a:pt x="31" y="0"/>
                    </a:cubicBezTo>
                    <a:lnTo>
                      <a:pt x="62" y="0"/>
                    </a:lnTo>
                    <a:cubicBezTo>
                      <a:pt x="62" y="0"/>
                      <a:pt x="93" y="31"/>
                      <a:pt x="124" y="31"/>
                    </a:cubicBezTo>
                    <a:lnTo>
                      <a:pt x="155" y="31"/>
                    </a:lnTo>
                    <a:lnTo>
                      <a:pt x="155" y="31"/>
                    </a:lnTo>
                    <a:lnTo>
                      <a:pt x="155" y="31"/>
                    </a:lnTo>
                    <a:cubicBezTo>
                      <a:pt x="155" y="0"/>
                      <a:pt x="186" y="0"/>
                      <a:pt x="186" y="0"/>
                    </a:cubicBezTo>
                    <a:cubicBezTo>
                      <a:pt x="186" y="0"/>
                      <a:pt x="186" y="0"/>
                      <a:pt x="217" y="0"/>
                    </a:cubicBezTo>
                    <a:lnTo>
                      <a:pt x="217" y="0"/>
                    </a:lnTo>
                    <a:lnTo>
                      <a:pt x="186" y="0"/>
                    </a:lnTo>
                    <a:cubicBezTo>
                      <a:pt x="186" y="0"/>
                      <a:pt x="186" y="0"/>
                      <a:pt x="155" y="0"/>
                    </a:cubicBezTo>
                    <a:lnTo>
                      <a:pt x="155" y="0"/>
                    </a:lnTo>
                    <a:cubicBezTo>
                      <a:pt x="124" y="0"/>
                      <a:pt x="124" y="0"/>
                      <a:pt x="124" y="0"/>
                    </a:cubicBezTo>
                    <a:cubicBezTo>
                      <a:pt x="124" y="0"/>
                      <a:pt x="124" y="0"/>
                      <a:pt x="93" y="0"/>
                    </a:cubicBezTo>
                    <a:lnTo>
                      <a:pt x="93" y="0"/>
                    </a:lnTo>
                    <a:lnTo>
                      <a:pt x="93" y="0"/>
                    </a:lnTo>
                    <a:cubicBezTo>
                      <a:pt x="62" y="0"/>
                      <a:pt x="62" y="0"/>
                      <a:pt x="62" y="0"/>
                    </a:cubicBezTo>
                    <a:lnTo>
                      <a:pt x="31" y="0"/>
                    </a:lnTo>
                    <a:cubicBezTo>
                      <a:pt x="31" y="0"/>
                      <a:pt x="31" y="0"/>
                      <a:pt x="0" y="0"/>
                    </a:cubicBezTo>
                    <a:lnTo>
                      <a:pt x="0" y="0"/>
                    </a:lnTo>
                    <a:lnTo>
                      <a:pt x="0" y="0"/>
                    </a:lnTo>
                    <a:cubicBezTo>
                      <a:pt x="0" y="31"/>
                      <a:pt x="0" y="31"/>
                      <a:pt x="0" y="31"/>
                    </a:cubicBezTo>
                    <a:cubicBezTo>
                      <a:pt x="0" y="62"/>
                      <a:pt x="0" y="62"/>
                      <a:pt x="0" y="6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203" name="Freeform 200"/>
              <p:cNvSpPr>
                <a:spLocks noChangeArrowheads="1"/>
              </p:cNvSpPr>
              <p:nvPr/>
            </p:nvSpPr>
            <p:spPr bwMode="auto">
              <a:xfrm>
                <a:off x="1325563" y="965200"/>
                <a:ext cx="312737" cy="100013"/>
              </a:xfrm>
              <a:custGeom>
                <a:avLst/>
                <a:gdLst>
                  <a:gd name="T0" fmla="*/ 62 w 869"/>
                  <a:gd name="T1" fmla="*/ 124 h 280"/>
                  <a:gd name="T2" fmla="*/ 186 w 869"/>
                  <a:gd name="T3" fmla="*/ 124 h 280"/>
                  <a:gd name="T4" fmla="*/ 310 w 869"/>
                  <a:gd name="T5" fmla="*/ 124 h 280"/>
                  <a:gd name="T6" fmla="*/ 341 w 869"/>
                  <a:gd name="T7" fmla="*/ 155 h 280"/>
                  <a:gd name="T8" fmla="*/ 280 w 869"/>
                  <a:gd name="T9" fmla="*/ 217 h 280"/>
                  <a:gd name="T10" fmla="*/ 186 w 869"/>
                  <a:gd name="T11" fmla="*/ 186 h 280"/>
                  <a:gd name="T12" fmla="*/ 93 w 869"/>
                  <a:gd name="T13" fmla="*/ 217 h 280"/>
                  <a:gd name="T14" fmla="*/ 156 w 869"/>
                  <a:gd name="T15" fmla="*/ 217 h 280"/>
                  <a:gd name="T16" fmla="*/ 186 w 869"/>
                  <a:gd name="T17" fmla="*/ 217 h 280"/>
                  <a:gd name="T18" fmla="*/ 248 w 869"/>
                  <a:gd name="T19" fmla="*/ 279 h 280"/>
                  <a:gd name="T20" fmla="*/ 248 w 869"/>
                  <a:gd name="T21" fmla="*/ 279 h 280"/>
                  <a:gd name="T22" fmla="*/ 310 w 869"/>
                  <a:gd name="T23" fmla="*/ 279 h 280"/>
                  <a:gd name="T24" fmla="*/ 341 w 869"/>
                  <a:gd name="T25" fmla="*/ 279 h 280"/>
                  <a:gd name="T26" fmla="*/ 404 w 869"/>
                  <a:gd name="T27" fmla="*/ 248 h 280"/>
                  <a:gd name="T28" fmla="*/ 465 w 869"/>
                  <a:gd name="T29" fmla="*/ 248 h 280"/>
                  <a:gd name="T30" fmla="*/ 558 w 869"/>
                  <a:gd name="T31" fmla="*/ 217 h 280"/>
                  <a:gd name="T32" fmla="*/ 620 w 869"/>
                  <a:gd name="T33" fmla="*/ 186 h 280"/>
                  <a:gd name="T34" fmla="*/ 620 w 869"/>
                  <a:gd name="T35" fmla="*/ 217 h 280"/>
                  <a:gd name="T36" fmla="*/ 682 w 869"/>
                  <a:gd name="T37" fmla="*/ 248 h 280"/>
                  <a:gd name="T38" fmla="*/ 806 w 869"/>
                  <a:gd name="T39" fmla="*/ 248 h 280"/>
                  <a:gd name="T40" fmla="*/ 868 w 869"/>
                  <a:gd name="T41" fmla="*/ 186 h 280"/>
                  <a:gd name="T42" fmla="*/ 806 w 869"/>
                  <a:gd name="T43" fmla="*/ 155 h 280"/>
                  <a:gd name="T44" fmla="*/ 775 w 869"/>
                  <a:gd name="T45" fmla="*/ 186 h 280"/>
                  <a:gd name="T46" fmla="*/ 713 w 869"/>
                  <a:gd name="T47" fmla="*/ 155 h 280"/>
                  <a:gd name="T48" fmla="*/ 651 w 869"/>
                  <a:gd name="T49" fmla="*/ 31 h 280"/>
                  <a:gd name="T50" fmla="*/ 589 w 869"/>
                  <a:gd name="T51" fmla="*/ 0 h 280"/>
                  <a:gd name="T52" fmla="*/ 558 w 869"/>
                  <a:gd name="T53" fmla="*/ 31 h 280"/>
                  <a:gd name="T54" fmla="*/ 589 w 869"/>
                  <a:gd name="T55" fmla="*/ 62 h 280"/>
                  <a:gd name="T56" fmla="*/ 528 w 869"/>
                  <a:gd name="T57" fmla="*/ 124 h 280"/>
                  <a:gd name="T58" fmla="*/ 496 w 869"/>
                  <a:gd name="T59" fmla="*/ 93 h 280"/>
                  <a:gd name="T60" fmla="*/ 496 w 869"/>
                  <a:gd name="T61" fmla="*/ 62 h 280"/>
                  <a:gd name="T62" fmla="*/ 465 w 869"/>
                  <a:gd name="T63" fmla="*/ 62 h 280"/>
                  <a:gd name="T64" fmla="*/ 372 w 869"/>
                  <a:gd name="T65" fmla="*/ 62 h 280"/>
                  <a:gd name="T66" fmla="*/ 341 w 869"/>
                  <a:gd name="T67" fmla="*/ 62 h 280"/>
                  <a:gd name="T68" fmla="*/ 310 w 869"/>
                  <a:gd name="T69" fmla="*/ 93 h 280"/>
                  <a:gd name="T70" fmla="*/ 310 w 869"/>
                  <a:gd name="T71" fmla="*/ 62 h 280"/>
                  <a:gd name="T72" fmla="*/ 280 w 869"/>
                  <a:gd name="T73" fmla="*/ 31 h 280"/>
                  <a:gd name="T74" fmla="*/ 248 w 869"/>
                  <a:gd name="T75" fmla="*/ 31 h 280"/>
                  <a:gd name="T76" fmla="*/ 186 w 869"/>
                  <a:gd name="T77" fmla="*/ 62 h 280"/>
                  <a:gd name="T78" fmla="*/ 156 w 869"/>
                  <a:gd name="T79" fmla="*/ 31 h 280"/>
                  <a:gd name="T80" fmla="*/ 156 w 869"/>
                  <a:gd name="T81" fmla="*/ 0 h 280"/>
                  <a:gd name="T82" fmla="*/ 93 w 869"/>
                  <a:gd name="T83" fmla="*/ 0 h 280"/>
                  <a:gd name="T84" fmla="*/ 93 w 869"/>
                  <a:gd name="T85" fmla="*/ 0 h 280"/>
                  <a:gd name="T86" fmla="*/ 32 w 869"/>
                  <a:gd name="T87" fmla="*/ 31 h 280"/>
                  <a:gd name="T88" fmla="*/ 0 w 869"/>
                  <a:gd name="T89" fmla="*/ 62 h 280"/>
                  <a:gd name="T90" fmla="*/ 0 w 869"/>
                  <a:gd name="T91" fmla="*/ 124 h 280"/>
                  <a:gd name="T92" fmla="*/ 0 w 869"/>
                  <a:gd name="T93" fmla="*/ 124 h 280"/>
                  <a:gd name="T94" fmla="*/ 32 w 869"/>
                  <a:gd name="T95" fmla="*/ 124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869" h="280">
                    <a:moveTo>
                      <a:pt x="62" y="124"/>
                    </a:moveTo>
                    <a:lnTo>
                      <a:pt x="62" y="124"/>
                    </a:lnTo>
                    <a:cubicBezTo>
                      <a:pt x="62" y="124"/>
                      <a:pt x="93" y="124"/>
                      <a:pt x="124" y="124"/>
                    </a:cubicBezTo>
                    <a:cubicBezTo>
                      <a:pt x="156" y="124"/>
                      <a:pt x="186" y="124"/>
                      <a:pt x="186" y="124"/>
                    </a:cubicBezTo>
                    <a:cubicBezTo>
                      <a:pt x="186" y="124"/>
                      <a:pt x="217" y="124"/>
                      <a:pt x="248" y="124"/>
                    </a:cubicBezTo>
                    <a:cubicBezTo>
                      <a:pt x="280" y="124"/>
                      <a:pt x="310" y="124"/>
                      <a:pt x="310" y="124"/>
                    </a:cubicBezTo>
                    <a:cubicBezTo>
                      <a:pt x="310" y="124"/>
                      <a:pt x="310" y="124"/>
                      <a:pt x="341" y="124"/>
                    </a:cubicBezTo>
                    <a:lnTo>
                      <a:pt x="341" y="155"/>
                    </a:lnTo>
                    <a:cubicBezTo>
                      <a:pt x="341" y="186"/>
                      <a:pt x="341" y="186"/>
                      <a:pt x="310" y="186"/>
                    </a:cubicBezTo>
                    <a:cubicBezTo>
                      <a:pt x="310" y="217"/>
                      <a:pt x="280" y="217"/>
                      <a:pt x="280" y="217"/>
                    </a:cubicBezTo>
                    <a:cubicBezTo>
                      <a:pt x="248" y="217"/>
                      <a:pt x="248" y="217"/>
                      <a:pt x="217" y="217"/>
                    </a:cubicBezTo>
                    <a:cubicBezTo>
                      <a:pt x="217" y="186"/>
                      <a:pt x="217" y="186"/>
                      <a:pt x="186" y="186"/>
                    </a:cubicBezTo>
                    <a:lnTo>
                      <a:pt x="186" y="186"/>
                    </a:lnTo>
                    <a:cubicBezTo>
                      <a:pt x="156" y="186"/>
                      <a:pt x="124" y="217"/>
                      <a:pt x="93" y="217"/>
                    </a:cubicBezTo>
                    <a:lnTo>
                      <a:pt x="93" y="217"/>
                    </a:lnTo>
                    <a:cubicBezTo>
                      <a:pt x="124" y="217"/>
                      <a:pt x="156" y="217"/>
                      <a:pt x="156" y="217"/>
                    </a:cubicBezTo>
                    <a:lnTo>
                      <a:pt x="186" y="217"/>
                    </a:lnTo>
                    <a:lnTo>
                      <a:pt x="186" y="217"/>
                    </a:lnTo>
                    <a:cubicBezTo>
                      <a:pt x="217" y="217"/>
                      <a:pt x="217" y="248"/>
                      <a:pt x="248" y="248"/>
                    </a:cubicBezTo>
                    <a:cubicBezTo>
                      <a:pt x="248" y="248"/>
                      <a:pt x="248" y="248"/>
                      <a:pt x="248" y="279"/>
                    </a:cubicBezTo>
                    <a:lnTo>
                      <a:pt x="248" y="279"/>
                    </a:lnTo>
                    <a:lnTo>
                      <a:pt x="248" y="279"/>
                    </a:lnTo>
                    <a:lnTo>
                      <a:pt x="248" y="279"/>
                    </a:lnTo>
                    <a:cubicBezTo>
                      <a:pt x="280" y="279"/>
                      <a:pt x="280" y="279"/>
                      <a:pt x="310" y="279"/>
                    </a:cubicBezTo>
                    <a:cubicBezTo>
                      <a:pt x="310" y="279"/>
                      <a:pt x="310" y="279"/>
                      <a:pt x="341" y="279"/>
                    </a:cubicBezTo>
                    <a:lnTo>
                      <a:pt x="341" y="279"/>
                    </a:lnTo>
                    <a:lnTo>
                      <a:pt x="341" y="279"/>
                    </a:lnTo>
                    <a:cubicBezTo>
                      <a:pt x="372" y="279"/>
                      <a:pt x="372" y="248"/>
                      <a:pt x="404" y="248"/>
                    </a:cubicBezTo>
                    <a:cubicBezTo>
                      <a:pt x="434" y="248"/>
                      <a:pt x="434" y="248"/>
                      <a:pt x="465" y="248"/>
                    </a:cubicBezTo>
                    <a:lnTo>
                      <a:pt x="465" y="248"/>
                    </a:lnTo>
                    <a:cubicBezTo>
                      <a:pt x="465" y="248"/>
                      <a:pt x="496" y="217"/>
                      <a:pt x="528" y="217"/>
                    </a:cubicBezTo>
                    <a:cubicBezTo>
                      <a:pt x="528" y="217"/>
                      <a:pt x="528" y="217"/>
                      <a:pt x="558" y="217"/>
                    </a:cubicBezTo>
                    <a:cubicBezTo>
                      <a:pt x="558" y="217"/>
                      <a:pt x="558" y="217"/>
                      <a:pt x="589" y="217"/>
                    </a:cubicBezTo>
                    <a:cubicBezTo>
                      <a:pt x="620" y="186"/>
                      <a:pt x="620" y="186"/>
                      <a:pt x="620" y="186"/>
                    </a:cubicBezTo>
                    <a:cubicBezTo>
                      <a:pt x="620" y="217"/>
                      <a:pt x="620" y="217"/>
                      <a:pt x="620" y="217"/>
                    </a:cubicBezTo>
                    <a:lnTo>
                      <a:pt x="620" y="217"/>
                    </a:lnTo>
                    <a:lnTo>
                      <a:pt x="620" y="217"/>
                    </a:lnTo>
                    <a:cubicBezTo>
                      <a:pt x="651" y="217"/>
                      <a:pt x="682" y="217"/>
                      <a:pt x="682" y="248"/>
                    </a:cubicBezTo>
                    <a:cubicBezTo>
                      <a:pt x="682" y="248"/>
                      <a:pt x="713" y="248"/>
                      <a:pt x="775" y="248"/>
                    </a:cubicBezTo>
                    <a:lnTo>
                      <a:pt x="806" y="248"/>
                    </a:lnTo>
                    <a:cubicBezTo>
                      <a:pt x="837" y="217"/>
                      <a:pt x="868" y="217"/>
                      <a:pt x="868" y="186"/>
                    </a:cubicBezTo>
                    <a:lnTo>
                      <a:pt x="868" y="186"/>
                    </a:lnTo>
                    <a:lnTo>
                      <a:pt x="806" y="155"/>
                    </a:lnTo>
                    <a:lnTo>
                      <a:pt x="806" y="155"/>
                    </a:lnTo>
                    <a:lnTo>
                      <a:pt x="806" y="155"/>
                    </a:lnTo>
                    <a:cubicBezTo>
                      <a:pt x="775" y="186"/>
                      <a:pt x="775" y="186"/>
                      <a:pt x="775" y="186"/>
                    </a:cubicBezTo>
                    <a:cubicBezTo>
                      <a:pt x="744" y="186"/>
                      <a:pt x="744" y="155"/>
                      <a:pt x="713" y="155"/>
                    </a:cubicBezTo>
                    <a:lnTo>
                      <a:pt x="713" y="155"/>
                    </a:lnTo>
                    <a:lnTo>
                      <a:pt x="713" y="155"/>
                    </a:lnTo>
                    <a:cubicBezTo>
                      <a:pt x="713" y="124"/>
                      <a:pt x="651" y="62"/>
                      <a:pt x="651" y="31"/>
                    </a:cubicBezTo>
                    <a:lnTo>
                      <a:pt x="620" y="0"/>
                    </a:lnTo>
                    <a:lnTo>
                      <a:pt x="589" y="0"/>
                    </a:lnTo>
                    <a:lnTo>
                      <a:pt x="558" y="0"/>
                    </a:lnTo>
                    <a:lnTo>
                      <a:pt x="558" y="31"/>
                    </a:lnTo>
                    <a:cubicBezTo>
                      <a:pt x="558" y="31"/>
                      <a:pt x="558" y="31"/>
                      <a:pt x="558" y="62"/>
                    </a:cubicBezTo>
                    <a:lnTo>
                      <a:pt x="589" y="62"/>
                    </a:lnTo>
                    <a:cubicBezTo>
                      <a:pt x="589" y="93"/>
                      <a:pt x="589" y="93"/>
                      <a:pt x="589" y="93"/>
                    </a:cubicBezTo>
                    <a:cubicBezTo>
                      <a:pt x="558" y="124"/>
                      <a:pt x="558" y="124"/>
                      <a:pt x="528" y="124"/>
                    </a:cubicBezTo>
                    <a:lnTo>
                      <a:pt x="528" y="124"/>
                    </a:lnTo>
                    <a:cubicBezTo>
                      <a:pt x="528" y="124"/>
                      <a:pt x="496" y="124"/>
                      <a:pt x="496" y="93"/>
                    </a:cubicBezTo>
                    <a:lnTo>
                      <a:pt x="496" y="62"/>
                    </a:lnTo>
                    <a:lnTo>
                      <a:pt x="496" y="62"/>
                    </a:lnTo>
                    <a:cubicBezTo>
                      <a:pt x="496" y="62"/>
                      <a:pt x="496" y="62"/>
                      <a:pt x="465" y="62"/>
                    </a:cubicBezTo>
                    <a:lnTo>
                      <a:pt x="465" y="62"/>
                    </a:lnTo>
                    <a:cubicBezTo>
                      <a:pt x="465" y="62"/>
                      <a:pt x="465" y="62"/>
                      <a:pt x="404" y="62"/>
                    </a:cubicBezTo>
                    <a:cubicBezTo>
                      <a:pt x="372" y="62"/>
                      <a:pt x="372" y="62"/>
                      <a:pt x="372" y="62"/>
                    </a:cubicBezTo>
                    <a:lnTo>
                      <a:pt x="372" y="62"/>
                    </a:lnTo>
                    <a:cubicBezTo>
                      <a:pt x="372" y="62"/>
                      <a:pt x="372" y="62"/>
                      <a:pt x="341" y="62"/>
                    </a:cubicBezTo>
                    <a:lnTo>
                      <a:pt x="341" y="62"/>
                    </a:lnTo>
                    <a:cubicBezTo>
                      <a:pt x="341" y="62"/>
                      <a:pt x="341" y="93"/>
                      <a:pt x="310" y="93"/>
                    </a:cubicBezTo>
                    <a:lnTo>
                      <a:pt x="310" y="93"/>
                    </a:lnTo>
                    <a:lnTo>
                      <a:pt x="310" y="62"/>
                    </a:lnTo>
                    <a:lnTo>
                      <a:pt x="310" y="31"/>
                    </a:lnTo>
                    <a:cubicBezTo>
                      <a:pt x="280" y="31"/>
                      <a:pt x="280" y="31"/>
                      <a:pt x="280" y="31"/>
                    </a:cubicBezTo>
                    <a:lnTo>
                      <a:pt x="280" y="31"/>
                    </a:lnTo>
                    <a:cubicBezTo>
                      <a:pt x="248" y="31"/>
                      <a:pt x="248" y="31"/>
                      <a:pt x="248" y="31"/>
                    </a:cubicBezTo>
                    <a:cubicBezTo>
                      <a:pt x="217" y="31"/>
                      <a:pt x="217" y="31"/>
                      <a:pt x="217" y="62"/>
                    </a:cubicBezTo>
                    <a:lnTo>
                      <a:pt x="186" y="62"/>
                    </a:lnTo>
                    <a:cubicBezTo>
                      <a:pt x="156" y="62"/>
                      <a:pt x="156" y="62"/>
                      <a:pt x="156" y="62"/>
                    </a:cubicBezTo>
                    <a:cubicBezTo>
                      <a:pt x="156" y="31"/>
                      <a:pt x="156" y="31"/>
                      <a:pt x="156" y="31"/>
                    </a:cubicBezTo>
                    <a:lnTo>
                      <a:pt x="156" y="31"/>
                    </a:lnTo>
                    <a:lnTo>
                      <a:pt x="156" y="0"/>
                    </a:lnTo>
                    <a:cubicBezTo>
                      <a:pt x="124" y="0"/>
                      <a:pt x="124" y="0"/>
                      <a:pt x="124" y="0"/>
                    </a:cubicBezTo>
                    <a:lnTo>
                      <a:pt x="93" y="0"/>
                    </a:lnTo>
                    <a:lnTo>
                      <a:pt x="93" y="0"/>
                    </a:lnTo>
                    <a:lnTo>
                      <a:pt x="93" y="0"/>
                    </a:lnTo>
                    <a:cubicBezTo>
                      <a:pt x="62" y="31"/>
                      <a:pt x="62" y="31"/>
                      <a:pt x="62" y="31"/>
                    </a:cubicBezTo>
                    <a:cubicBezTo>
                      <a:pt x="62" y="31"/>
                      <a:pt x="62" y="31"/>
                      <a:pt x="32" y="31"/>
                    </a:cubicBezTo>
                    <a:cubicBezTo>
                      <a:pt x="32" y="31"/>
                      <a:pt x="32" y="31"/>
                      <a:pt x="0" y="31"/>
                    </a:cubicBezTo>
                    <a:lnTo>
                      <a:pt x="0" y="62"/>
                    </a:lnTo>
                    <a:lnTo>
                      <a:pt x="32" y="62"/>
                    </a:lnTo>
                    <a:cubicBezTo>
                      <a:pt x="32" y="93"/>
                      <a:pt x="32" y="124"/>
                      <a:pt x="0" y="124"/>
                    </a:cubicBezTo>
                    <a:lnTo>
                      <a:pt x="0" y="124"/>
                    </a:lnTo>
                    <a:lnTo>
                      <a:pt x="0" y="124"/>
                    </a:lnTo>
                    <a:lnTo>
                      <a:pt x="32" y="124"/>
                    </a:lnTo>
                    <a:lnTo>
                      <a:pt x="32" y="124"/>
                    </a:lnTo>
                    <a:lnTo>
                      <a:pt x="62" y="124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204" name="Freeform 201"/>
              <p:cNvSpPr>
                <a:spLocks noChangeArrowheads="1"/>
              </p:cNvSpPr>
              <p:nvPr/>
            </p:nvSpPr>
            <p:spPr bwMode="auto">
              <a:xfrm>
                <a:off x="1660525" y="954088"/>
                <a:ext cx="66675" cy="44450"/>
              </a:xfrm>
              <a:custGeom>
                <a:avLst/>
                <a:gdLst>
                  <a:gd name="T0" fmla="*/ 155 w 187"/>
                  <a:gd name="T1" fmla="*/ 62 h 125"/>
                  <a:gd name="T2" fmla="*/ 155 w 187"/>
                  <a:gd name="T3" fmla="*/ 62 h 125"/>
                  <a:gd name="T4" fmla="*/ 124 w 187"/>
                  <a:gd name="T5" fmla="*/ 62 h 125"/>
                  <a:gd name="T6" fmla="*/ 93 w 187"/>
                  <a:gd name="T7" fmla="*/ 31 h 125"/>
                  <a:gd name="T8" fmla="*/ 93 w 187"/>
                  <a:gd name="T9" fmla="*/ 0 h 125"/>
                  <a:gd name="T10" fmla="*/ 93 w 187"/>
                  <a:gd name="T11" fmla="*/ 0 h 125"/>
                  <a:gd name="T12" fmla="*/ 62 w 187"/>
                  <a:gd name="T13" fmla="*/ 0 h 125"/>
                  <a:gd name="T14" fmla="*/ 62 w 187"/>
                  <a:gd name="T15" fmla="*/ 0 h 125"/>
                  <a:gd name="T16" fmla="*/ 0 w 187"/>
                  <a:gd name="T17" fmla="*/ 62 h 125"/>
                  <a:gd name="T18" fmla="*/ 31 w 187"/>
                  <a:gd name="T19" fmla="*/ 62 h 125"/>
                  <a:gd name="T20" fmla="*/ 62 w 187"/>
                  <a:gd name="T21" fmla="*/ 93 h 125"/>
                  <a:gd name="T22" fmla="*/ 93 w 187"/>
                  <a:gd name="T23" fmla="*/ 124 h 125"/>
                  <a:gd name="T24" fmla="*/ 93 w 187"/>
                  <a:gd name="T25" fmla="*/ 124 h 125"/>
                  <a:gd name="T26" fmla="*/ 93 w 187"/>
                  <a:gd name="T27" fmla="*/ 62 h 125"/>
                  <a:gd name="T28" fmla="*/ 155 w 187"/>
                  <a:gd name="T29" fmla="*/ 93 h 125"/>
                  <a:gd name="T30" fmla="*/ 186 w 187"/>
                  <a:gd name="T31" fmla="*/ 93 h 125"/>
                  <a:gd name="T32" fmla="*/ 186 w 187"/>
                  <a:gd name="T33" fmla="*/ 93 h 125"/>
                  <a:gd name="T34" fmla="*/ 186 w 187"/>
                  <a:gd name="T35" fmla="*/ 93 h 125"/>
                  <a:gd name="T36" fmla="*/ 155 w 187"/>
                  <a:gd name="T37" fmla="*/ 62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87" h="125">
                    <a:moveTo>
                      <a:pt x="155" y="62"/>
                    </a:moveTo>
                    <a:lnTo>
                      <a:pt x="155" y="62"/>
                    </a:lnTo>
                    <a:cubicBezTo>
                      <a:pt x="155" y="62"/>
                      <a:pt x="155" y="62"/>
                      <a:pt x="124" y="62"/>
                    </a:cubicBezTo>
                    <a:cubicBezTo>
                      <a:pt x="124" y="62"/>
                      <a:pt x="93" y="62"/>
                      <a:pt x="93" y="31"/>
                    </a:cubicBezTo>
                    <a:lnTo>
                      <a:pt x="93" y="0"/>
                    </a:lnTo>
                    <a:lnTo>
                      <a:pt x="93" y="0"/>
                    </a:lnTo>
                    <a:cubicBezTo>
                      <a:pt x="62" y="0"/>
                      <a:pt x="62" y="0"/>
                      <a:pt x="62" y="0"/>
                    </a:cubicBezTo>
                    <a:lnTo>
                      <a:pt x="62" y="0"/>
                    </a:lnTo>
                    <a:cubicBezTo>
                      <a:pt x="62" y="31"/>
                      <a:pt x="31" y="62"/>
                      <a:pt x="0" y="62"/>
                    </a:cubicBezTo>
                    <a:cubicBezTo>
                      <a:pt x="31" y="62"/>
                      <a:pt x="31" y="62"/>
                      <a:pt x="31" y="62"/>
                    </a:cubicBezTo>
                    <a:cubicBezTo>
                      <a:pt x="31" y="62"/>
                      <a:pt x="31" y="62"/>
                      <a:pt x="62" y="93"/>
                    </a:cubicBezTo>
                    <a:cubicBezTo>
                      <a:pt x="62" y="93"/>
                      <a:pt x="93" y="93"/>
                      <a:pt x="93" y="124"/>
                    </a:cubicBezTo>
                    <a:lnTo>
                      <a:pt x="93" y="124"/>
                    </a:lnTo>
                    <a:cubicBezTo>
                      <a:pt x="93" y="62"/>
                      <a:pt x="93" y="62"/>
                      <a:pt x="93" y="62"/>
                    </a:cubicBezTo>
                    <a:cubicBezTo>
                      <a:pt x="155" y="93"/>
                      <a:pt x="155" y="93"/>
                      <a:pt x="155" y="93"/>
                    </a:cubicBezTo>
                    <a:cubicBezTo>
                      <a:pt x="155" y="93"/>
                      <a:pt x="155" y="93"/>
                      <a:pt x="186" y="93"/>
                    </a:cubicBezTo>
                    <a:lnTo>
                      <a:pt x="186" y="93"/>
                    </a:lnTo>
                    <a:lnTo>
                      <a:pt x="186" y="93"/>
                    </a:lnTo>
                    <a:cubicBezTo>
                      <a:pt x="186" y="93"/>
                      <a:pt x="186" y="93"/>
                      <a:pt x="155" y="6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205" name="Freeform 202"/>
              <p:cNvSpPr>
                <a:spLocks noChangeArrowheads="1"/>
              </p:cNvSpPr>
              <p:nvPr/>
            </p:nvSpPr>
            <p:spPr bwMode="auto">
              <a:xfrm>
                <a:off x="1973263" y="909638"/>
                <a:ext cx="88900" cy="11112"/>
              </a:xfrm>
              <a:custGeom>
                <a:avLst/>
                <a:gdLst>
                  <a:gd name="T0" fmla="*/ 186 w 249"/>
                  <a:gd name="T1" fmla="*/ 0 h 32"/>
                  <a:gd name="T2" fmla="*/ 186 w 249"/>
                  <a:gd name="T3" fmla="*/ 0 h 32"/>
                  <a:gd name="T4" fmla="*/ 155 w 249"/>
                  <a:gd name="T5" fmla="*/ 0 h 32"/>
                  <a:gd name="T6" fmla="*/ 155 w 249"/>
                  <a:gd name="T7" fmla="*/ 0 h 32"/>
                  <a:gd name="T8" fmla="*/ 124 w 249"/>
                  <a:gd name="T9" fmla="*/ 0 h 32"/>
                  <a:gd name="T10" fmla="*/ 93 w 249"/>
                  <a:gd name="T11" fmla="*/ 0 h 32"/>
                  <a:gd name="T12" fmla="*/ 62 w 249"/>
                  <a:gd name="T13" fmla="*/ 0 h 32"/>
                  <a:gd name="T14" fmla="*/ 62 w 249"/>
                  <a:gd name="T15" fmla="*/ 0 h 32"/>
                  <a:gd name="T16" fmla="*/ 62 w 249"/>
                  <a:gd name="T17" fmla="*/ 0 h 32"/>
                  <a:gd name="T18" fmla="*/ 0 w 249"/>
                  <a:gd name="T19" fmla="*/ 31 h 32"/>
                  <a:gd name="T20" fmla="*/ 31 w 249"/>
                  <a:gd name="T21" fmla="*/ 31 h 32"/>
                  <a:gd name="T22" fmla="*/ 31 w 249"/>
                  <a:gd name="T23" fmla="*/ 31 h 32"/>
                  <a:gd name="T24" fmla="*/ 62 w 249"/>
                  <a:gd name="T25" fmla="*/ 0 h 32"/>
                  <a:gd name="T26" fmla="*/ 93 w 249"/>
                  <a:gd name="T27" fmla="*/ 0 h 32"/>
                  <a:gd name="T28" fmla="*/ 93 w 249"/>
                  <a:gd name="T29" fmla="*/ 0 h 32"/>
                  <a:gd name="T30" fmla="*/ 124 w 249"/>
                  <a:gd name="T31" fmla="*/ 31 h 32"/>
                  <a:gd name="T32" fmla="*/ 186 w 249"/>
                  <a:gd name="T33" fmla="*/ 31 h 32"/>
                  <a:gd name="T34" fmla="*/ 186 w 249"/>
                  <a:gd name="T35" fmla="*/ 31 h 32"/>
                  <a:gd name="T36" fmla="*/ 186 w 249"/>
                  <a:gd name="T37" fmla="*/ 31 h 32"/>
                  <a:gd name="T38" fmla="*/ 217 w 249"/>
                  <a:gd name="T39" fmla="*/ 31 h 32"/>
                  <a:gd name="T40" fmla="*/ 217 w 249"/>
                  <a:gd name="T41" fmla="*/ 31 h 32"/>
                  <a:gd name="T42" fmla="*/ 248 w 249"/>
                  <a:gd name="T43" fmla="*/ 31 h 32"/>
                  <a:gd name="T44" fmla="*/ 248 w 249"/>
                  <a:gd name="T45" fmla="*/ 31 h 32"/>
                  <a:gd name="T46" fmla="*/ 248 w 249"/>
                  <a:gd name="T47" fmla="*/ 0 h 32"/>
                  <a:gd name="T48" fmla="*/ 217 w 249"/>
                  <a:gd name="T49" fmla="*/ 0 h 32"/>
                  <a:gd name="T50" fmla="*/ 186 w 249"/>
                  <a:gd name="T5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49" h="32">
                    <a:moveTo>
                      <a:pt x="186" y="0"/>
                    </a:moveTo>
                    <a:lnTo>
                      <a:pt x="186" y="0"/>
                    </a:lnTo>
                    <a:cubicBezTo>
                      <a:pt x="186" y="0"/>
                      <a:pt x="186" y="0"/>
                      <a:pt x="155" y="0"/>
                    </a:cubicBezTo>
                    <a:lnTo>
                      <a:pt x="155" y="0"/>
                    </a:lnTo>
                    <a:cubicBezTo>
                      <a:pt x="124" y="0"/>
                      <a:pt x="124" y="0"/>
                      <a:pt x="124" y="0"/>
                    </a:cubicBezTo>
                    <a:cubicBezTo>
                      <a:pt x="93" y="0"/>
                      <a:pt x="93" y="0"/>
                      <a:pt x="93" y="0"/>
                    </a:cubicBezTo>
                    <a:lnTo>
                      <a:pt x="62" y="0"/>
                    </a:lnTo>
                    <a:lnTo>
                      <a:pt x="62" y="0"/>
                    </a:lnTo>
                    <a:lnTo>
                      <a:pt x="62" y="0"/>
                    </a:lnTo>
                    <a:cubicBezTo>
                      <a:pt x="31" y="0"/>
                      <a:pt x="31" y="31"/>
                      <a:pt x="0" y="31"/>
                    </a:cubicBezTo>
                    <a:cubicBezTo>
                      <a:pt x="0" y="31"/>
                      <a:pt x="0" y="31"/>
                      <a:pt x="31" y="31"/>
                    </a:cubicBezTo>
                    <a:lnTo>
                      <a:pt x="31" y="31"/>
                    </a:lnTo>
                    <a:cubicBezTo>
                      <a:pt x="31" y="31"/>
                      <a:pt x="62" y="31"/>
                      <a:pt x="62" y="0"/>
                    </a:cubicBezTo>
                    <a:cubicBezTo>
                      <a:pt x="93" y="0"/>
                      <a:pt x="93" y="0"/>
                      <a:pt x="93" y="0"/>
                    </a:cubicBezTo>
                    <a:lnTo>
                      <a:pt x="93" y="0"/>
                    </a:lnTo>
                    <a:cubicBezTo>
                      <a:pt x="93" y="31"/>
                      <a:pt x="124" y="31"/>
                      <a:pt x="124" y="31"/>
                    </a:cubicBezTo>
                    <a:cubicBezTo>
                      <a:pt x="155" y="31"/>
                      <a:pt x="155" y="31"/>
                      <a:pt x="186" y="31"/>
                    </a:cubicBezTo>
                    <a:lnTo>
                      <a:pt x="186" y="31"/>
                    </a:lnTo>
                    <a:lnTo>
                      <a:pt x="186" y="31"/>
                    </a:lnTo>
                    <a:cubicBezTo>
                      <a:pt x="186" y="31"/>
                      <a:pt x="186" y="31"/>
                      <a:pt x="217" y="31"/>
                    </a:cubicBezTo>
                    <a:lnTo>
                      <a:pt x="217" y="31"/>
                    </a:lnTo>
                    <a:cubicBezTo>
                      <a:pt x="248" y="31"/>
                      <a:pt x="248" y="31"/>
                      <a:pt x="248" y="31"/>
                    </a:cubicBezTo>
                    <a:lnTo>
                      <a:pt x="248" y="31"/>
                    </a:lnTo>
                    <a:cubicBezTo>
                      <a:pt x="248" y="0"/>
                      <a:pt x="248" y="0"/>
                      <a:pt x="248" y="0"/>
                    </a:cubicBezTo>
                    <a:lnTo>
                      <a:pt x="217" y="0"/>
                    </a:lnTo>
                    <a:lnTo>
                      <a:pt x="186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206" name="Freeform 203"/>
              <p:cNvSpPr>
                <a:spLocks noChangeArrowheads="1"/>
              </p:cNvSpPr>
              <p:nvPr/>
            </p:nvSpPr>
            <p:spPr bwMode="auto">
              <a:xfrm>
                <a:off x="1951038" y="920750"/>
                <a:ext cx="11112" cy="1588"/>
              </a:xfrm>
              <a:custGeom>
                <a:avLst/>
                <a:gdLst>
                  <a:gd name="T0" fmla="*/ 0 w 32"/>
                  <a:gd name="T1" fmla="*/ 0 h 1"/>
                  <a:gd name="T2" fmla="*/ 0 w 32"/>
                  <a:gd name="T3" fmla="*/ 0 h 1"/>
                  <a:gd name="T4" fmla="*/ 31 w 32"/>
                  <a:gd name="T5" fmla="*/ 0 h 1"/>
                  <a:gd name="T6" fmla="*/ 31 w 32"/>
                  <a:gd name="T7" fmla="*/ 0 h 1"/>
                  <a:gd name="T8" fmla="*/ 31 w 32"/>
                  <a:gd name="T9" fmla="*/ 0 h 1"/>
                  <a:gd name="T10" fmla="*/ 0 w 3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1">
                    <a:moveTo>
                      <a:pt x="0" y="0"/>
                    </a:moveTo>
                    <a:lnTo>
                      <a:pt x="0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1" y="0"/>
                    </a:lnTo>
                    <a:cubicBezTo>
                      <a:pt x="31" y="0"/>
                      <a:pt x="3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207" name="Freeform 204"/>
              <p:cNvSpPr>
                <a:spLocks noChangeArrowheads="1"/>
              </p:cNvSpPr>
              <p:nvPr/>
            </p:nvSpPr>
            <p:spPr bwMode="auto">
              <a:xfrm>
                <a:off x="1827213" y="887413"/>
                <a:ext cx="66675" cy="33337"/>
              </a:xfrm>
              <a:custGeom>
                <a:avLst/>
                <a:gdLst>
                  <a:gd name="T0" fmla="*/ 155 w 187"/>
                  <a:gd name="T1" fmla="*/ 31 h 94"/>
                  <a:gd name="T2" fmla="*/ 155 w 187"/>
                  <a:gd name="T3" fmla="*/ 31 h 94"/>
                  <a:gd name="T4" fmla="*/ 124 w 187"/>
                  <a:gd name="T5" fmla="*/ 31 h 94"/>
                  <a:gd name="T6" fmla="*/ 124 w 187"/>
                  <a:gd name="T7" fmla="*/ 31 h 94"/>
                  <a:gd name="T8" fmla="*/ 93 w 187"/>
                  <a:gd name="T9" fmla="*/ 31 h 94"/>
                  <a:gd name="T10" fmla="*/ 62 w 187"/>
                  <a:gd name="T11" fmla="*/ 31 h 94"/>
                  <a:gd name="T12" fmla="*/ 31 w 187"/>
                  <a:gd name="T13" fmla="*/ 31 h 94"/>
                  <a:gd name="T14" fmla="*/ 0 w 187"/>
                  <a:gd name="T15" fmla="*/ 0 h 94"/>
                  <a:gd name="T16" fmla="*/ 31 w 187"/>
                  <a:gd name="T17" fmla="*/ 62 h 94"/>
                  <a:gd name="T18" fmla="*/ 62 w 187"/>
                  <a:gd name="T19" fmla="*/ 93 h 94"/>
                  <a:gd name="T20" fmla="*/ 62 w 187"/>
                  <a:gd name="T21" fmla="*/ 93 h 94"/>
                  <a:gd name="T22" fmla="*/ 62 w 187"/>
                  <a:gd name="T23" fmla="*/ 93 h 94"/>
                  <a:gd name="T24" fmla="*/ 62 w 187"/>
                  <a:gd name="T25" fmla="*/ 93 h 94"/>
                  <a:gd name="T26" fmla="*/ 93 w 187"/>
                  <a:gd name="T27" fmla="*/ 93 h 94"/>
                  <a:gd name="T28" fmla="*/ 93 w 187"/>
                  <a:gd name="T29" fmla="*/ 93 h 94"/>
                  <a:gd name="T30" fmla="*/ 124 w 187"/>
                  <a:gd name="T31" fmla="*/ 93 h 94"/>
                  <a:gd name="T32" fmla="*/ 186 w 187"/>
                  <a:gd name="T33" fmla="*/ 93 h 94"/>
                  <a:gd name="T34" fmla="*/ 186 w 187"/>
                  <a:gd name="T35" fmla="*/ 93 h 94"/>
                  <a:gd name="T36" fmla="*/ 155 w 187"/>
                  <a:gd name="T37" fmla="*/ 31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87" h="94">
                    <a:moveTo>
                      <a:pt x="155" y="31"/>
                    </a:moveTo>
                    <a:lnTo>
                      <a:pt x="155" y="31"/>
                    </a:lnTo>
                    <a:lnTo>
                      <a:pt x="124" y="31"/>
                    </a:lnTo>
                    <a:lnTo>
                      <a:pt x="124" y="31"/>
                    </a:lnTo>
                    <a:cubicBezTo>
                      <a:pt x="124" y="31"/>
                      <a:pt x="124" y="31"/>
                      <a:pt x="93" y="31"/>
                    </a:cubicBezTo>
                    <a:lnTo>
                      <a:pt x="62" y="31"/>
                    </a:lnTo>
                    <a:lnTo>
                      <a:pt x="31" y="31"/>
                    </a:lnTo>
                    <a:cubicBezTo>
                      <a:pt x="31" y="0"/>
                      <a:pt x="31" y="0"/>
                      <a:pt x="0" y="0"/>
                    </a:cubicBezTo>
                    <a:cubicBezTo>
                      <a:pt x="31" y="31"/>
                      <a:pt x="31" y="62"/>
                      <a:pt x="31" y="62"/>
                    </a:cubicBezTo>
                    <a:cubicBezTo>
                      <a:pt x="31" y="62"/>
                      <a:pt x="31" y="93"/>
                      <a:pt x="62" y="93"/>
                    </a:cubicBezTo>
                    <a:lnTo>
                      <a:pt x="62" y="93"/>
                    </a:lnTo>
                    <a:lnTo>
                      <a:pt x="62" y="93"/>
                    </a:lnTo>
                    <a:lnTo>
                      <a:pt x="62" y="93"/>
                    </a:lnTo>
                    <a:cubicBezTo>
                      <a:pt x="93" y="93"/>
                      <a:pt x="93" y="93"/>
                      <a:pt x="93" y="93"/>
                    </a:cubicBezTo>
                    <a:lnTo>
                      <a:pt x="93" y="93"/>
                    </a:lnTo>
                    <a:lnTo>
                      <a:pt x="124" y="93"/>
                    </a:lnTo>
                    <a:cubicBezTo>
                      <a:pt x="124" y="93"/>
                      <a:pt x="155" y="93"/>
                      <a:pt x="186" y="93"/>
                    </a:cubicBezTo>
                    <a:lnTo>
                      <a:pt x="186" y="93"/>
                    </a:lnTo>
                    <a:cubicBezTo>
                      <a:pt x="155" y="62"/>
                      <a:pt x="155" y="62"/>
                      <a:pt x="155" y="3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208" name="Freeform 205"/>
              <p:cNvSpPr>
                <a:spLocks noChangeArrowheads="1"/>
              </p:cNvSpPr>
              <p:nvPr/>
            </p:nvSpPr>
            <p:spPr bwMode="auto">
              <a:xfrm>
                <a:off x="1962150" y="909638"/>
                <a:ext cx="1588" cy="11112"/>
              </a:xfrm>
              <a:custGeom>
                <a:avLst/>
                <a:gdLst>
                  <a:gd name="T0" fmla="*/ 0 w 1"/>
                  <a:gd name="T1" fmla="*/ 0 h 32"/>
                  <a:gd name="T2" fmla="*/ 0 w 1"/>
                  <a:gd name="T3" fmla="*/ 0 h 32"/>
                  <a:gd name="T4" fmla="*/ 0 w 1"/>
                  <a:gd name="T5" fmla="*/ 31 h 32"/>
                  <a:gd name="T6" fmla="*/ 0 w 1"/>
                  <a:gd name="T7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2">
                    <a:moveTo>
                      <a:pt x="0" y="0"/>
                    </a:moveTo>
                    <a:lnTo>
                      <a:pt x="0" y="0"/>
                    </a:lnTo>
                    <a:lnTo>
                      <a:pt x="0" y="31"/>
                    </a:lnTo>
                    <a:cubicBezTo>
                      <a:pt x="0" y="31"/>
                      <a:pt x="0" y="3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209" name="Freeform 206"/>
              <p:cNvSpPr>
                <a:spLocks noChangeArrowheads="1"/>
              </p:cNvSpPr>
              <p:nvPr/>
            </p:nvSpPr>
            <p:spPr bwMode="auto">
              <a:xfrm>
                <a:off x="1906588" y="909638"/>
                <a:ext cx="33337" cy="11112"/>
              </a:xfrm>
              <a:custGeom>
                <a:avLst/>
                <a:gdLst>
                  <a:gd name="T0" fmla="*/ 62 w 94"/>
                  <a:gd name="T1" fmla="*/ 31 h 32"/>
                  <a:gd name="T2" fmla="*/ 62 w 94"/>
                  <a:gd name="T3" fmla="*/ 31 h 32"/>
                  <a:gd name="T4" fmla="*/ 62 w 94"/>
                  <a:gd name="T5" fmla="*/ 0 h 32"/>
                  <a:gd name="T6" fmla="*/ 62 w 94"/>
                  <a:gd name="T7" fmla="*/ 31 h 32"/>
                  <a:gd name="T8" fmla="*/ 31 w 94"/>
                  <a:gd name="T9" fmla="*/ 0 h 32"/>
                  <a:gd name="T10" fmla="*/ 31 w 94"/>
                  <a:gd name="T11" fmla="*/ 0 h 32"/>
                  <a:gd name="T12" fmla="*/ 31 w 94"/>
                  <a:gd name="T13" fmla="*/ 0 h 32"/>
                  <a:gd name="T14" fmla="*/ 31 w 94"/>
                  <a:gd name="T15" fmla="*/ 0 h 32"/>
                  <a:gd name="T16" fmla="*/ 0 w 94"/>
                  <a:gd name="T17" fmla="*/ 31 h 32"/>
                  <a:gd name="T18" fmla="*/ 0 w 94"/>
                  <a:gd name="T19" fmla="*/ 31 h 32"/>
                  <a:gd name="T20" fmla="*/ 62 w 94"/>
                  <a:gd name="T21" fmla="*/ 31 h 32"/>
                  <a:gd name="T22" fmla="*/ 62 w 94"/>
                  <a:gd name="T23" fmla="*/ 31 h 32"/>
                  <a:gd name="T24" fmla="*/ 93 w 94"/>
                  <a:gd name="T25" fmla="*/ 31 h 32"/>
                  <a:gd name="T26" fmla="*/ 93 w 94"/>
                  <a:gd name="T27" fmla="*/ 31 h 32"/>
                  <a:gd name="T28" fmla="*/ 93 w 94"/>
                  <a:gd name="T29" fmla="*/ 31 h 32"/>
                  <a:gd name="T30" fmla="*/ 62 w 94"/>
                  <a:gd name="T31" fmla="*/ 3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4" h="32">
                    <a:moveTo>
                      <a:pt x="62" y="31"/>
                    </a:moveTo>
                    <a:lnTo>
                      <a:pt x="62" y="31"/>
                    </a:lnTo>
                    <a:lnTo>
                      <a:pt x="62" y="0"/>
                    </a:lnTo>
                    <a:cubicBezTo>
                      <a:pt x="62" y="31"/>
                      <a:pt x="62" y="31"/>
                      <a:pt x="62" y="31"/>
                    </a:cubicBezTo>
                    <a:cubicBezTo>
                      <a:pt x="31" y="31"/>
                      <a:pt x="31" y="31"/>
                      <a:pt x="31" y="0"/>
                    </a:cubicBezTo>
                    <a:lnTo>
                      <a:pt x="31" y="0"/>
                    </a:lnTo>
                    <a:lnTo>
                      <a:pt x="31" y="0"/>
                    </a:lnTo>
                    <a:lnTo>
                      <a:pt x="31" y="0"/>
                    </a:lnTo>
                    <a:cubicBezTo>
                      <a:pt x="0" y="31"/>
                      <a:pt x="0" y="31"/>
                      <a:pt x="0" y="31"/>
                    </a:cubicBezTo>
                    <a:lnTo>
                      <a:pt x="0" y="31"/>
                    </a:lnTo>
                    <a:cubicBezTo>
                      <a:pt x="31" y="31"/>
                      <a:pt x="62" y="31"/>
                      <a:pt x="62" y="31"/>
                    </a:cubicBezTo>
                    <a:lnTo>
                      <a:pt x="62" y="31"/>
                    </a:lnTo>
                    <a:cubicBezTo>
                      <a:pt x="93" y="31"/>
                      <a:pt x="93" y="31"/>
                      <a:pt x="93" y="31"/>
                    </a:cubicBezTo>
                    <a:lnTo>
                      <a:pt x="93" y="31"/>
                    </a:lnTo>
                    <a:lnTo>
                      <a:pt x="93" y="31"/>
                    </a:lnTo>
                    <a:cubicBezTo>
                      <a:pt x="93" y="31"/>
                      <a:pt x="93" y="31"/>
                      <a:pt x="62" y="3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210" name="Freeform 207"/>
              <p:cNvSpPr>
                <a:spLocks noChangeArrowheads="1"/>
              </p:cNvSpPr>
              <p:nvPr/>
            </p:nvSpPr>
            <p:spPr bwMode="auto">
              <a:xfrm>
                <a:off x="2073275" y="954088"/>
                <a:ext cx="22225" cy="11112"/>
              </a:xfrm>
              <a:custGeom>
                <a:avLst/>
                <a:gdLst>
                  <a:gd name="T0" fmla="*/ 31 w 62"/>
                  <a:gd name="T1" fmla="*/ 31 h 32"/>
                  <a:gd name="T2" fmla="*/ 31 w 62"/>
                  <a:gd name="T3" fmla="*/ 31 h 32"/>
                  <a:gd name="T4" fmla="*/ 31 w 62"/>
                  <a:gd name="T5" fmla="*/ 31 h 32"/>
                  <a:gd name="T6" fmla="*/ 31 w 62"/>
                  <a:gd name="T7" fmla="*/ 31 h 32"/>
                  <a:gd name="T8" fmla="*/ 61 w 62"/>
                  <a:gd name="T9" fmla="*/ 0 h 32"/>
                  <a:gd name="T10" fmla="*/ 0 w 62"/>
                  <a:gd name="T11" fmla="*/ 0 h 32"/>
                  <a:gd name="T12" fmla="*/ 31 w 62"/>
                  <a:gd name="T13" fmla="*/ 3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32">
                    <a:moveTo>
                      <a:pt x="31" y="31"/>
                    </a:moveTo>
                    <a:lnTo>
                      <a:pt x="31" y="31"/>
                    </a:lnTo>
                    <a:lnTo>
                      <a:pt x="31" y="31"/>
                    </a:lnTo>
                    <a:lnTo>
                      <a:pt x="31" y="31"/>
                    </a:lnTo>
                    <a:cubicBezTo>
                      <a:pt x="31" y="31"/>
                      <a:pt x="31" y="0"/>
                      <a:pt x="61" y="0"/>
                    </a:cubicBezTo>
                    <a:cubicBezTo>
                      <a:pt x="31" y="0"/>
                      <a:pt x="31" y="0"/>
                      <a:pt x="0" y="0"/>
                    </a:cubicBezTo>
                    <a:lnTo>
                      <a:pt x="31" y="31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211" name="Freeform 208"/>
              <p:cNvSpPr>
                <a:spLocks noChangeArrowheads="1"/>
              </p:cNvSpPr>
              <p:nvPr/>
            </p:nvSpPr>
            <p:spPr bwMode="auto">
              <a:xfrm>
                <a:off x="1793875" y="787400"/>
                <a:ext cx="134938" cy="44450"/>
              </a:xfrm>
              <a:custGeom>
                <a:avLst/>
                <a:gdLst>
                  <a:gd name="T0" fmla="*/ 0 w 373"/>
                  <a:gd name="T1" fmla="*/ 62 h 125"/>
                  <a:gd name="T2" fmla="*/ 0 w 373"/>
                  <a:gd name="T3" fmla="*/ 62 h 125"/>
                  <a:gd name="T4" fmla="*/ 31 w 373"/>
                  <a:gd name="T5" fmla="*/ 62 h 125"/>
                  <a:gd name="T6" fmla="*/ 62 w 373"/>
                  <a:gd name="T7" fmla="*/ 62 h 125"/>
                  <a:gd name="T8" fmla="*/ 62 w 373"/>
                  <a:gd name="T9" fmla="*/ 62 h 125"/>
                  <a:gd name="T10" fmla="*/ 93 w 373"/>
                  <a:gd name="T11" fmla="*/ 62 h 125"/>
                  <a:gd name="T12" fmla="*/ 124 w 373"/>
                  <a:gd name="T13" fmla="*/ 62 h 125"/>
                  <a:gd name="T14" fmla="*/ 186 w 373"/>
                  <a:gd name="T15" fmla="*/ 62 h 125"/>
                  <a:gd name="T16" fmla="*/ 186 w 373"/>
                  <a:gd name="T17" fmla="*/ 93 h 125"/>
                  <a:gd name="T18" fmla="*/ 248 w 373"/>
                  <a:gd name="T19" fmla="*/ 124 h 125"/>
                  <a:gd name="T20" fmla="*/ 279 w 373"/>
                  <a:gd name="T21" fmla="*/ 124 h 125"/>
                  <a:gd name="T22" fmla="*/ 279 w 373"/>
                  <a:gd name="T23" fmla="*/ 124 h 125"/>
                  <a:gd name="T24" fmla="*/ 310 w 373"/>
                  <a:gd name="T25" fmla="*/ 124 h 125"/>
                  <a:gd name="T26" fmla="*/ 341 w 373"/>
                  <a:gd name="T27" fmla="*/ 124 h 125"/>
                  <a:gd name="T28" fmla="*/ 372 w 373"/>
                  <a:gd name="T29" fmla="*/ 93 h 125"/>
                  <a:gd name="T30" fmla="*/ 372 w 373"/>
                  <a:gd name="T31" fmla="*/ 93 h 125"/>
                  <a:gd name="T32" fmla="*/ 372 w 373"/>
                  <a:gd name="T33" fmla="*/ 93 h 125"/>
                  <a:gd name="T34" fmla="*/ 372 w 373"/>
                  <a:gd name="T35" fmla="*/ 93 h 125"/>
                  <a:gd name="T36" fmla="*/ 341 w 373"/>
                  <a:gd name="T37" fmla="*/ 93 h 125"/>
                  <a:gd name="T38" fmla="*/ 310 w 373"/>
                  <a:gd name="T39" fmla="*/ 62 h 125"/>
                  <a:gd name="T40" fmla="*/ 310 w 373"/>
                  <a:gd name="T41" fmla="*/ 62 h 125"/>
                  <a:gd name="T42" fmla="*/ 279 w 373"/>
                  <a:gd name="T43" fmla="*/ 62 h 125"/>
                  <a:gd name="T44" fmla="*/ 279 w 373"/>
                  <a:gd name="T45" fmla="*/ 62 h 125"/>
                  <a:gd name="T46" fmla="*/ 248 w 373"/>
                  <a:gd name="T47" fmla="*/ 31 h 125"/>
                  <a:gd name="T48" fmla="*/ 248 w 373"/>
                  <a:gd name="T49" fmla="*/ 31 h 125"/>
                  <a:gd name="T50" fmla="*/ 217 w 373"/>
                  <a:gd name="T51" fmla="*/ 31 h 125"/>
                  <a:gd name="T52" fmla="*/ 186 w 373"/>
                  <a:gd name="T53" fmla="*/ 31 h 125"/>
                  <a:gd name="T54" fmla="*/ 155 w 373"/>
                  <a:gd name="T55" fmla="*/ 31 h 125"/>
                  <a:gd name="T56" fmla="*/ 124 w 373"/>
                  <a:gd name="T57" fmla="*/ 0 h 125"/>
                  <a:gd name="T58" fmla="*/ 93 w 373"/>
                  <a:gd name="T59" fmla="*/ 0 h 125"/>
                  <a:gd name="T60" fmla="*/ 93 w 373"/>
                  <a:gd name="T61" fmla="*/ 0 h 125"/>
                  <a:gd name="T62" fmla="*/ 62 w 373"/>
                  <a:gd name="T63" fmla="*/ 0 h 125"/>
                  <a:gd name="T64" fmla="*/ 31 w 373"/>
                  <a:gd name="T65" fmla="*/ 0 h 125"/>
                  <a:gd name="T66" fmla="*/ 0 w 373"/>
                  <a:gd name="T67" fmla="*/ 0 h 125"/>
                  <a:gd name="T68" fmla="*/ 0 w 373"/>
                  <a:gd name="T69" fmla="*/ 0 h 125"/>
                  <a:gd name="T70" fmla="*/ 0 w 373"/>
                  <a:gd name="T71" fmla="*/ 31 h 125"/>
                  <a:gd name="T72" fmla="*/ 0 w 373"/>
                  <a:gd name="T73" fmla="*/ 62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73" h="125">
                    <a:moveTo>
                      <a:pt x="0" y="62"/>
                    </a:moveTo>
                    <a:lnTo>
                      <a:pt x="0" y="62"/>
                    </a:lnTo>
                    <a:cubicBezTo>
                      <a:pt x="0" y="62"/>
                      <a:pt x="0" y="62"/>
                      <a:pt x="31" y="62"/>
                    </a:cubicBezTo>
                    <a:cubicBezTo>
                      <a:pt x="31" y="62"/>
                      <a:pt x="31" y="62"/>
                      <a:pt x="62" y="62"/>
                    </a:cubicBezTo>
                    <a:lnTo>
                      <a:pt x="62" y="62"/>
                    </a:lnTo>
                    <a:lnTo>
                      <a:pt x="93" y="62"/>
                    </a:lnTo>
                    <a:cubicBezTo>
                      <a:pt x="93" y="62"/>
                      <a:pt x="93" y="62"/>
                      <a:pt x="124" y="62"/>
                    </a:cubicBezTo>
                    <a:cubicBezTo>
                      <a:pt x="155" y="62"/>
                      <a:pt x="155" y="62"/>
                      <a:pt x="186" y="62"/>
                    </a:cubicBezTo>
                    <a:lnTo>
                      <a:pt x="186" y="93"/>
                    </a:lnTo>
                    <a:cubicBezTo>
                      <a:pt x="248" y="124"/>
                      <a:pt x="248" y="124"/>
                      <a:pt x="248" y="124"/>
                    </a:cubicBezTo>
                    <a:cubicBezTo>
                      <a:pt x="248" y="124"/>
                      <a:pt x="248" y="124"/>
                      <a:pt x="279" y="124"/>
                    </a:cubicBezTo>
                    <a:lnTo>
                      <a:pt x="279" y="124"/>
                    </a:lnTo>
                    <a:lnTo>
                      <a:pt x="310" y="124"/>
                    </a:lnTo>
                    <a:cubicBezTo>
                      <a:pt x="341" y="124"/>
                      <a:pt x="341" y="124"/>
                      <a:pt x="341" y="124"/>
                    </a:cubicBezTo>
                    <a:cubicBezTo>
                      <a:pt x="372" y="124"/>
                      <a:pt x="372" y="93"/>
                      <a:pt x="372" y="93"/>
                    </a:cubicBezTo>
                    <a:lnTo>
                      <a:pt x="372" y="93"/>
                    </a:lnTo>
                    <a:lnTo>
                      <a:pt x="372" y="93"/>
                    </a:lnTo>
                    <a:lnTo>
                      <a:pt x="372" y="93"/>
                    </a:lnTo>
                    <a:cubicBezTo>
                      <a:pt x="341" y="93"/>
                      <a:pt x="341" y="93"/>
                      <a:pt x="341" y="93"/>
                    </a:cubicBezTo>
                    <a:cubicBezTo>
                      <a:pt x="310" y="93"/>
                      <a:pt x="310" y="62"/>
                      <a:pt x="310" y="62"/>
                    </a:cubicBezTo>
                    <a:lnTo>
                      <a:pt x="310" y="62"/>
                    </a:lnTo>
                    <a:cubicBezTo>
                      <a:pt x="310" y="62"/>
                      <a:pt x="310" y="62"/>
                      <a:pt x="279" y="62"/>
                    </a:cubicBezTo>
                    <a:lnTo>
                      <a:pt x="279" y="62"/>
                    </a:lnTo>
                    <a:cubicBezTo>
                      <a:pt x="248" y="31"/>
                      <a:pt x="248" y="31"/>
                      <a:pt x="248" y="31"/>
                    </a:cubicBezTo>
                    <a:lnTo>
                      <a:pt x="248" y="31"/>
                    </a:lnTo>
                    <a:cubicBezTo>
                      <a:pt x="217" y="31"/>
                      <a:pt x="217" y="31"/>
                      <a:pt x="217" y="31"/>
                    </a:cubicBezTo>
                    <a:cubicBezTo>
                      <a:pt x="186" y="31"/>
                      <a:pt x="186" y="31"/>
                      <a:pt x="186" y="31"/>
                    </a:cubicBezTo>
                    <a:lnTo>
                      <a:pt x="155" y="31"/>
                    </a:lnTo>
                    <a:cubicBezTo>
                      <a:pt x="124" y="31"/>
                      <a:pt x="124" y="0"/>
                      <a:pt x="124" y="0"/>
                    </a:cubicBezTo>
                    <a:cubicBezTo>
                      <a:pt x="124" y="0"/>
                      <a:pt x="124" y="0"/>
                      <a:pt x="93" y="0"/>
                    </a:cubicBezTo>
                    <a:lnTo>
                      <a:pt x="93" y="0"/>
                    </a:lnTo>
                    <a:cubicBezTo>
                      <a:pt x="62" y="0"/>
                      <a:pt x="62" y="0"/>
                      <a:pt x="62" y="0"/>
                    </a:cubicBezTo>
                    <a:lnTo>
                      <a:pt x="3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1"/>
                    </a:lnTo>
                    <a:lnTo>
                      <a:pt x="0" y="62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212" name="Freeform 209"/>
              <p:cNvSpPr>
                <a:spLocks noChangeArrowheads="1"/>
              </p:cNvSpPr>
              <p:nvPr/>
            </p:nvSpPr>
            <p:spPr bwMode="auto">
              <a:xfrm>
                <a:off x="1827213" y="831850"/>
                <a:ext cx="44450" cy="11113"/>
              </a:xfrm>
              <a:custGeom>
                <a:avLst/>
                <a:gdLst>
                  <a:gd name="T0" fmla="*/ 62 w 125"/>
                  <a:gd name="T1" fmla="*/ 0 h 32"/>
                  <a:gd name="T2" fmla="*/ 62 w 125"/>
                  <a:gd name="T3" fmla="*/ 0 h 32"/>
                  <a:gd name="T4" fmla="*/ 62 w 125"/>
                  <a:gd name="T5" fmla="*/ 0 h 32"/>
                  <a:gd name="T6" fmla="*/ 0 w 125"/>
                  <a:gd name="T7" fmla="*/ 0 h 32"/>
                  <a:gd name="T8" fmla="*/ 0 w 125"/>
                  <a:gd name="T9" fmla="*/ 0 h 32"/>
                  <a:gd name="T10" fmla="*/ 0 w 125"/>
                  <a:gd name="T11" fmla="*/ 31 h 32"/>
                  <a:gd name="T12" fmla="*/ 31 w 125"/>
                  <a:gd name="T13" fmla="*/ 31 h 32"/>
                  <a:gd name="T14" fmla="*/ 62 w 125"/>
                  <a:gd name="T15" fmla="*/ 31 h 32"/>
                  <a:gd name="T16" fmla="*/ 93 w 125"/>
                  <a:gd name="T17" fmla="*/ 31 h 32"/>
                  <a:gd name="T18" fmla="*/ 124 w 125"/>
                  <a:gd name="T19" fmla="*/ 31 h 32"/>
                  <a:gd name="T20" fmla="*/ 93 w 125"/>
                  <a:gd name="T21" fmla="*/ 0 h 32"/>
                  <a:gd name="T22" fmla="*/ 62 w 125"/>
                  <a:gd name="T2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5" h="32">
                    <a:moveTo>
                      <a:pt x="62" y="0"/>
                    </a:moveTo>
                    <a:lnTo>
                      <a:pt x="62" y="0"/>
                    </a:lnTo>
                    <a:lnTo>
                      <a:pt x="62" y="0"/>
                    </a:lnTo>
                    <a:cubicBezTo>
                      <a:pt x="62" y="0"/>
                      <a:pt x="31" y="0"/>
                      <a:pt x="0" y="0"/>
                    </a:cubicBezTo>
                    <a:lnTo>
                      <a:pt x="0" y="0"/>
                    </a:lnTo>
                    <a:lnTo>
                      <a:pt x="0" y="31"/>
                    </a:lnTo>
                    <a:lnTo>
                      <a:pt x="31" y="31"/>
                    </a:lnTo>
                    <a:lnTo>
                      <a:pt x="62" y="31"/>
                    </a:lnTo>
                    <a:lnTo>
                      <a:pt x="93" y="31"/>
                    </a:lnTo>
                    <a:cubicBezTo>
                      <a:pt x="93" y="31"/>
                      <a:pt x="93" y="31"/>
                      <a:pt x="124" y="31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62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213" name="Freeform 210"/>
              <p:cNvSpPr>
                <a:spLocks noChangeArrowheads="1"/>
              </p:cNvSpPr>
              <p:nvPr/>
            </p:nvSpPr>
            <p:spPr bwMode="auto">
              <a:xfrm>
                <a:off x="2117725" y="1155700"/>
                <a:ext cx="33338" cy="1588"/>
              </a:xfrm>
              <a:custGeom>
                <a:avLst/>
                <a:gdLst>
                  <a:gd name="T0" fmla="*/ 31 w 94"/>
                  <a:gd name="T1" fmla="*/ 0 h 1"/>
                  <a:gd name="T2" fmla="*/ 31 w 94"/>
                  <a:gd name="T3" fmla="*/ 0 h 1"/>
                  <a:gd name="T4" fmla="*/ 0 w 94"/>
                  <a:gd name="T5" fmla="*/ 0 h 1"/>
                  <a:gd name="T6" fmla="*/ 31 w 94"/>
                  <a:gd name="T7" fmla="*/ 0 h 1"/>
                  <a:gd name="T8" fmla="*/ 31 w 94"/>
                  <a:gd name="T9" fmla="*/ 0 h 1"/>
                  <a:gd name="T10" fmla="*/ 62 w 94"/>
                  <a:gd name="T11" fmla="*/ 0 h 1"/>
                  <a:gd name="T12" fmla="*/ 93 w 94"/>
                  <a:gd name="T13" fmla="*/ 0 h 1"/>
                  <a:gd name="T14" fmla="*/ 93 w 94"/>
                  <a:gd name="T15" fmla="*/ 0 h 1"/>
                  <a:gd name="T16" fmla="*/ 93 w 94"/>
                  <a:gd name="T17" fmla="*/ 0 h 1"/>
                  <a:gd name="T18" fmla="*/ 93 w 94"/>
                  <a:gd name="T19" fmla="*/ 0 h 1"/>
                  <a:gd name="T20" fmla="*/ 31 w 94"/>
                  <a:gd name="T2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4" h="1">
                    <a:moveTo>
                      <a:pt x="31" y="0"/>
                    </a:moveTo>
                    <a:lnTo>
                      <a:pt x="31" y="0"/>
                    </a:lnTo>
                    <a:lnTo>
                      <a:pt x="0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62" y="0"/>
                    </a:lnTo>
                    <a:lnTo>
                      <a:pt x="93" y="0"/>
                    </a:lnTo>
                    <a:lnTo>
                      <a:pt x="93" y="0"/>
                    </a:lnTo>
                    <a:lnTo>
                      <a:pt x="93" y="0"/>
                    </a:lnTo>
                    <a:lnTo>
                      <a:pt x="93" y="0"/>
                    </a:lnTo>
                    <a:lnTo>
                      <a:pt x="31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214" name="Freeform 211"/>
              <p:cNvSpPr>
                <a:spLocks noChangeArrowheads="1"/>
              </p:cNvSpPr>
              <p:nvPr/>
            </p:nvSpPr>
            <p:spPr bwMode="auto">
              <a:xfrm>
                <a:off x="2028825" y="2449513"/>
                <a:ext cx="22225" cy="11112"/>
              </a:xfrm>
              <a:custGeom>
                <a:avLst/>
                <a:gdLst>
                  <a:gd name="T0" fmla="*/ 31 w 63"/>
                  <a:gd name="T1" fmla="*/ 30 h 31"/>
                  <a:gd name="T2" fmla="*/ 31 w 63"/>
                  <a:gd name="T3" fmla="*/ 30 h 31"/>
                  <a:gd name="T4" fmla="*/ 31 w 63"/>
                  <a:gd name="T5" fmla="*/ 30 h 31"/>
                  <a:gd name="T6" fmla="*/ 31 w 63"/>
                  <a:gd name="T7" fmla="*/ 30 h 31"/>
                  <a:gd name="T8" fmla="*/ 62 w 63"/>
                  <a:gd name="T9" fmla="*/ 30 h 31"/>
                  <a:gd name="T10" fmla="*/ 62 w 63"/>
                  <a:gd name="T11" fmla="*/ 30 h 31"/>
                  <a:gd name="T12" fmla="*/ 62 w 63"/>
                  <a:gd name="T13" fmla="*/ 30 h 31"/>
                  <a:gd name="T14" fmla="*/ 62 w 63"/>
                  <a:gd name="T15" fmla="*/ 30 h 31"/>
                  <a:gd name="T16" fmla="*/ 62 w 63"/>
                  <a:gd name="T17" fmla="*/ 30 h 31"/>
                  <a:gd name="T18" fmla="*/ 31 w 63"/>
                  <a:gd name="T19" fmla="*/ 0 h 31"/>
                  <a:gd name="T20" fmla="*/ 31 w 63"/>
                  <a:gd name="T21" fmla="*/ 0 h 31"/>
                  <a:gd name="T22" fmla="*/ 31 w 63"/>
                  <a:gd name="T23" fmla="*/ 0 h 31"/>
                  <a:gd name="T24" fmla="*/ 0 w 63"/>
                  <a:gd name="T25" fmla="*/ 0 h 31"/>
                  <a:gd name="T26" fmla="*/ 0 w 63"/>
                  <a:gd name="T27" fmla="*/ 0 h 31"/>
                  <a:gd name="T28" fmla="*/ 0 w 63"/>
                  <a:gd name="T29" fmla="*/ 0 h 31"/>
                  <a:gd name="T30" fmla="*/ 0 w 63"/>
                  <a:gd name="T31" fmla="*/ 30 h 31"/>
                  <a:gd name="T32" fmla="*/ 31 w 63"/>
                  <a:gd name="T33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3" h="31">
                    <a:moveTo>
                      <a:pt x="31" y="30"/>
                    </a:moveTo>
                    <a:lnTo>
                      <a:pt x="31" y="30"/>
                    </a:lnTo>
                    <a:lnTo>
                      <a:pt x="31" y="30"/>
                    </a:lnTo>
                    <a:lnTo>
                      <a:pt x="31" y="30"/>
                    </a:lnTo>
                    <a:cubicBezTo>
                      <a:pt x="62" y="30"/>
                      <a:pt x="62" y="30"/>
                      <a:pt x="62" y="30"/>
                    </a:cubicBezTo>
                    <a:lnTo>
                      <a:pt x="62" y="30"/>
                    </a:lnTo>
                    <a:lnTo>
                      <a:pt x="62" y="30"/>
                    </a:lnTo>
                    <a:lnTo>
                      <a:pt x="62" y="30"/>
                    </a:lnTo>
                    <a:lnTo>
                      <a:pt x="62" y="30"/>
                    </a:lnTo>
                    <a:cubicBezTo>
                      <a:pt x="62" y="30"/>
                      <a:pt x="62" y="30"/>
                      <a:pt x="31" y="0"/>
                    </a:cubicBezTo>
                    <a:lnTo>
                      <a:pt x="31" y="0"/>
                    </a:lnTo>
                    <a:lnTo>
                      <a:pt x="3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ubicBezTo>
                      <a:pt x="0" y="0"/>
                      <a:pt x="0" y="0"/>
                      <a:pt x="0" y="30"/>
                    </a:cubicBezTo>
                    <a:lnTo>
                      <a:pt x="31" y="3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215" name="Freeform 212"/>
              <p:cNvSpPr>
                <a:spLocks noChangeArrowheads="1"/>
              </p:cNvSpPr>
              <p:nvPr/>
            </p:nvSpPr>
            <p:spPr bwMode="auto">
              <a:xfrm>
                <a:off x="1962150" y="2405063"/>
                <a:ext cx="44450" cy="44450"/>
              </a:xfrm>
              <a:custGeom>
                <a:avLst/>
                <a:gdLst>
                  <a:gd name="T0" fmla="*/ 93 w 125"/>
                  <a:gd name="T1" fmla="*/ 30 h 125"/>
                  <a:gd name="T2" fmla="*/ 93 w 125"/>
                  <a:gd name="T3" fmla="*/ 30 h 125"/>
                  <a:gd name="T4" fmla="*/ 62 w 125"/>
                  <a:gd name="T5" fmla="*/ 30 h 125"/>
                  <a:gd name="T6" fmla="*/ 62 w 125"/>
                  <a:gd name="T7" fmla="*/ 0 h 125"/>
                  <a:gd name="T8" fmla="*/ 31 w 125"/>
                  <a:gd name="T9" fmla="*/ 0 h 125"/>
                  <a:gd name="T10" fmla="*/ 31 w 125"/>
                  <a:gd name="T11" fmla="*/ 0 h 125"/>
                  <a:gd name="T12" fmla="*/ 0 w 125"/>
                  <a:gd name="T13" fmla="*/ 0 h 125"/>
                  <a:gd name="T14" fmla="*/ 0 w 125"/>
                  <a:gd name="T15" fmla="*/ 0 h 125"/>
                  <a:gd name="T16" fmla="*/ 31 w 125"/>
                  <a:gd name="T17" fmla="*/ 30 h 125"/>
                  <a:gd name="T18" fmla="*/ 93 w 125"/>
                  <a:gd name="T19" fmla="*/ 61 h 125"/>
                  <a:gd name="T20" fmla="*/ 93 w 125"/>
                  <a:gd name="T21" fmla="*/ 61 h 125"/>
                  <a:gd name="T22" fmla="*/ 93 w 125"/>
                  <a:gd name="T23" fmla="*/ 61 h 125"/>
                  <a:gd name="T24" fmla="*/ 124 w 125"/>
                  <a:gd name="T25" fmla="*/ 92 h 125"/>
                  <a:gd name="T26" fmla="*/ 124 w 125"/>
                  <a:gd name="T27" fmla="*/ 124 h 125"/>
                  <a:gd name="T28" fmla="*/ 124 w 125"/>
                  <a:gd name="T29" fmla="*/ 124 h 125"/>
                  <a:gd name="T30" fmla="*/ 124 w 125"/>
                  <a:gd name="T31" fmla="*/ 92 h 125"/>
                  <a:gd name="T32" fmla="*/ 124 w 125"/>
                  <a:gd name="T33" fmla="*/ 92 h 125"/>
                  <a:gd name="T34" fmla="*/ 124 w 125"/>
                  <a:gd name="T35" fmla="*/ 61 h 125"/>
                  <a:gd name="T36" fmla="*/ 124 w 125"/>
                  <a:gd name="T37" fmla="*/ 61 h 125"/>
                  <a:gd name="T38" fmla="*/ 124 w 125"/>
                  <a:gd name="T39" fmla="*/ 61 h 125"/>
                  <a:gd name="T40" fmla="*/ 124 w 125"/>
                  <a:gd name="T41" fmla="*/ 61 h 125"/>
                  <a:gd name="T42" fmla="*/ 93 w 125"/>
                  <a:gd name="T43" fmla="*/ 3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5" h="125">
                    <a:moveTo>
                      <a:pt x="93" y="30"/>
                    </a:moveTo>
                    <a:lnTo>
                      <a:pt x="93" y="30"/>
                    </a:lnTo>
                    <a:cubicBezTo>
                      <a:pt x="93" y="30"/>
                      <a:pt x="93" y="30"/>
                      <a:pt x="62" y="30"/>
                    </a:cubicBezTo>
                    <a:lnTo>
                      <a:pt x="62" y="0"/>
                    </a:lnTo>
                    <a:lnTo>
                      <a:pt x="31" y="0"/>
                    </a:lnTo>
                    <a:lnTo>
                      <a:pt x="31" y="0"/>
                    </a:lnTo>
                    <a:cubicBezTo>
                      <a:pt x="31" y="0"/>
                      <a:pt x="31" y="0"/>
                      <a:pt x="0" y="0"/>
                    </a:cubicBezTo>
                    <a:lnTo>
                      <a:pt x="0" y="0"/>
                    </a:lnTo>
                    <a:lnTo>
                      <a:pt x="31" y="30"/>
                    </a:lnTo>
                    <a:cubicBezTo>
                      <a:pt x="31" y="30"/>
                      <a:pt x="62" y="61"/>
                      <a:pt x="93" y="61"/>
                    </a:cubicBezTo>
                    <a:lnTo>
                      <a:pt x="93" y="61"/>
                    </a:lnTo>
                    <a:lnTo>
                      <a:pt x="93" y="61"/>
                    </a:lnTo>
                    <a:lnTo>
                      <a:pt x="124" y="92"/>
                    </a:lnTo>
                    <a:cubicBezTo>
                      <a:pt x="124" y="124"/>
                      <a:pt x="124" y="124"/>
                      <a:pt x="124" y="124"/>
                    </a:cubicBezTo>
                    <a:lnTo>
                      <a:pt x="124" y="124"/>
                    </a:lnTo>
                    <a:cubicBezTo>
                      <a:pt x="124" y="92"/>
                      <a:pt x="124" y="92"/>
                      <a:pt x="124" y="92"/>
                    </a:cubicBezTo>
                    <a:lnTo>
                      <a:pt x="124" y="92"/>
                    </a:lnTo>
                    <a:cubicBezTo>
                      <a:pt x="124" y="92"/>
                      <a:pt x="124" y="92"/>
                      <a:pt x="124" y="61"/>
                    </a:cubicBezTo>
                    <a:lnTo>
                      <a:pt x="124" y="61"/>
                    </a:lnTo>
                    <a:lnTo>
                      <a:pt x="124" y="61"/>
                    </a:lnTo>
                    <a:lnTo>
                      <a:pt x="124" y="61"/>
                    </a:lnTo>
                    <a:lnTo>
                      <a:pt x="93" y="3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216" name="Freeform 213"/>
              <p:cNvSpPr>
                <a:spLocks noChangeArrowheads="1"/>
              </p:cNvSpPr>
              <p:nvPr/>
            </p:nvSpPr>
            <p:spPr bwMode="auto">
              <a:xfrm>
                <a:off x="1192213" y="1535113"/>
                <a:ext cx="1127125" cy="525462"/>
              </a:xfrm>
              <a:custGeom>
                <a:avLst/>
                <a:gdLst>
                  <a:gd name="T0" fmla="*/ 3099 w 3132"/>
                  <a:gd name="T1" fmla="*/ 154 h 1458"/>
                  <a:gd name="T2" fmla="*/ 3099 w 3132"/>
                  <a:gd name="T3" fmla="*/ 93 h 1458"/>
                  <a:gd name="T4" fmla="*/ 3038 w 3132"/>
                  <a:gd name="T5" fmla="*/ 93 h 1458"/>
                  <a:gd name="T6" fmla="*/ 3007 w 3132"/>
                  <a:gd name="T7" fmla="*/ 154 h 1458"/>
                  <a:gd name="T8" fmla="*/ 2914 w 3132"/>
                  <a:gd name="T9" fmla="*/ 217 h 1458"/>
                  <a:gd name="T10" fmla="*/ 2666 w 3132"/>
                  <a:gd name="T11" fmla="*/ 278 h 1458"/>
                  <a:gd name="T12" fmla="*/ 2510 w 3132"/>
                  <a:gd name="T13" fmla="*/ 371 h 1458"/>
                  <a:gd name="T14" fmla="*/ 2294 w 3132"/>
                  <a:gd name="T15" fmla="*/ 465 h 1458"/>
                  <a:gd name="T16" fmla="*/ 2232 w 3132"/>
                  <a:gd name="T17" fmla="*/ 341 h 1458"/>
                  <a:gd name="T18" fmla="*/ 2201 w 3132"/>
                  <a:gd name="T19" fmla="*/ 186 h 1458"/>
                  <a:gd name="T20" fmla="*/ 2139 w 3132"/>
                  <a:gd name="T21" fmla="*/ 248 h 1458"/>
                  <a:gd name="T22" fmla="*/ 2046 w 3132"/>
                  <a:gd name="T23" fmla="*/ 371 h 1458"/>
                  <a:gd name="T24" fmla="*/ 2077 w 3132"/>
                  <a:gd name="T25" fmla="*/ 154 h 1458"/>
                  <a:gd name="T26" fmla="*/ 1891 w 3132"/>
                  <a:gd name="T27" fmla="*/ 186 h 1458"/>
                  <a:gd name="T28" fmla="*/ 1798 w 3132"/>
                  <a:gd name="T29" fmla="*/ 93 h 1458"/>
                  <a:gd name="T30" fmla="*/ 1829 w 3132"/>
                  <a:gd name="T31" fmla="*/ 62 h 1458"/>
                  <a:gd name="T32" fmla="*/ 1705 w 3132"/>
                  <a:gd name="T33" fmla="*/ 30 h 1458"/>
                  <a:gd name="T34" fmla="*/ 1612 w 3132"/>
                  <a:gd name="T35" fmla="*/ 0 h 1458"/>
                  <a:gd name="T36" fmla="*/ 124 w 3132"/>
                  <a:gd name="T37" fmla="*/ 0 h 1458"/>
                  <a:gd name="T38" fmla="*/ 93 w 3132"/>
                  <a:gd name="T39" fmla="*/ 93 h 1458"/>
                  <a:gd name="T40" fmla="*/ 32 w 3132"/>
                  <a:gd name="T41" fmla="*/ 30 h 1458"/>
                  <a:gd name="T42" fmla="*/ 32 w 3132"/>
                  <a:gd name="T43" fmla="*/ 93 h 1458"/>
                  <a:gd name="T44" fmla="*/ 32 w 3132"/>
                  <a:gd name="T45" fmla="*/ 248 h 1458"/>
                  <a:gd name="T46" fmla="*/ 0 w 3132"/>
                  <a:gd name="T47" fmla="*/ 402 h 1458"/>
                  <a:gd name="T48" fmla="*/ 32 w 3132"/>
                  <a:gd name="T49" fmla="*/ 558 h 1458"/>
                  <a:gd name="T50" fmla="*/ 93 w 3132"/>
                  <a:gd name="T51" fmla="*/ 650 h 1458"/>
                  <a:gd name="T52" fmla="*/ 186 w 3132"/>
                  <a:gd name="T53" fmla="*/ 650 h 1458"/>
                  <a:gd name="T54" fmla="*/ 217 w 3132"/>
                  <a:gd name="T55" fmla="*/ 867 h 1458"/>
                  <a:gd name="T56" fmla="*/ 310 w 3132"/>
                  <a:gd name="T57" fmla="*/ 898 h 1458"/>
                  <a:gd name="T58" fmla="*/ 465 w 3132"/>
                  <a:gd name="T59" fmla="*/ 991 h 1458"/>
                  <a:gd name="T60" fmla="*/ 496 w 3132"/>
                  <a:gd name="T61" fmla="*/ 961 h 1458"/>
                  <a:gd name="T62" fmla="*/ 589 w 3132"/>
                  <a:gd name="T63" fmla="*/ 991 h 1458"/>
                  <a:gd name="T64" fmla="*/ 837 w 3132"/>
                  <a:gd name="T65" fmla="*/ 1085 h 1458"/>
                  <a:gd name="T66" fmla="*/ 930 w 3132"/>
                  <a:gd name="T67" fmla="*/ 1022 h 1458"/>
                  <a:gd name="T68" fmla="*/ 1116 w 3132"/>
                  <a:gd name="T69" fmla="*/ 1178 h 1458"/>
                  <a:gd name="T70" fmla="*/ 1147 w 3132"/>
                  <a:gd name="T71" fmla="*/ 1209 h 1458"/>
                  <a:gd name="T72" fmla="*/ 1271 w 3132"/>
                  <a:gd name="T73" fmla="*/ 1178 h 1458"/>
                  <a:gd name="T74" fmla="*/ 1395 w 3132"/>
                  <a:gd name="T75" fmla="*/ 1363 h 1458"/>
                  <a:gd name="T76" fmla="*/ 1426 w 3132"/>
                  <a:gd name="T77" fmla="*/ 1394 h 1458"/>
                  <a:gd name="T78" fmla="*/ 1519 w 3132"/>
                  <a:gd name="T79" fmla="*/ 1270 h 1458"/>
                  <a:gd name="T80" fmla="*/ 1705 w 3132"/>
                  <a:gd name="T81" fmla="*/ 1178 h 1458"/>
                  <a:gd name="T82" fmla="*/ 2015 w 3132"/>
                  <a:gd name="T83" fmla="*/ 1146 h 1458"/>
                  <a:gd name="T84" fmla="*/ 2108 w 3132"/>
                  <a:gd name="T85" fmla="*/ 1146 h 1458"/>
                  <a:gd name="T86" fmla="*/ 2170 w 3132"/>
                  <a:gd name="T87" fmla="*/ 1178 h 1458"/>
                  <a:gd name="T88" fmla="*/ 2294 w 3132"/>
                  <a:gd name="T89" fmla="*/ 1209 h 1458"/>
                  <a:gd name="T90" fmla="*/ 2325 w 3132"/>
                  <a:gd name="T91" fmla="*/ 1333 h 1458"/>
                  <a:gd name="T92" fmla="*/ 2418 w 3132"/>
                  <a:gd name="T93" fmla="*/ 1457 h 1458"/>
                  <a:gd name="T94" fmla="*/ 2356 w 3132"/>
                  <a:gd name="T95" fmla="*/ 1178 h 1458"/>
                  <a:gd name="T96" fmla="*/ 2510 w 3132"/>
                  <a:gd name="T97" fmla="*/ 930 h 1458"/>
                  <a:gd name="T98" fmla="*/ 2604 w 3132"/>
                  <a:gd name="T99" fmla="*/ 837 h 1458"/>
                  <a:gd name="T100" fmla="*/ 2604 w 3132"/>
                  <a:gd name="T101" fmla="*/ 743 h 1458"/>
                  <a:gd name="T102" fmla="*/ 2573 w 3132"/>
                  <a:gd name="T103" fmla="*/ 619 h 1458"/>
                  <a:gd name="T104" fmla="*/ 2666 w 3132"/>
                  <a:gd name="T105" fmla="*/ 526 h 1458"/>
                  <a:gd name="T106" fmla="*/ 2759 w 3132"/>
                  <a:gd name="T107" fmla="*/ 526 h 1458"/>
                  <a:gd name="T108" fmla="*/ 2759 w 3132"/>
                  <a:gd name="T109" fmla="*/ 465 h 1458"/>
                  <a:gd name="T110" fmla="*/ 2914 w 3132"/>
                  <a:gd name="T111" fmla="*/ 434 h 1458"/>
                  <a:gd name="T112" fmla="*/ 2975 w 3132"/>
                  <a:gd name="T113" fmla="*/ 278 h 1458"/>
                  <a:gd name="T114" fmla="*/ 3069 w 3132"/>
                  <a:gd name="T115" fmla="*/ 217 h 1458"/>
                  <a:gd name="T116" fmla="*/ 3131 w 3132"/>
                  <a:gd name="T117" fmla="*/ 217 h 1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132" h="1458">
                    <a:moveTo>
                      <a:pt x="3099" y="217"/>
                    </a:moveTo>
                    <a:lnTo>
                      <a:pt x="3099" y="217"/>
                    </a:lnTo>
                    <a:lnTo>
                      <a:pt x="3099" y="186"/>
                    </a:lnTo>
                    <a:cubicBezTo>
                      <a:pt x="3099" y="186"/>
                      <a:pt x="3099" y="186"/>
                      <a:pt x="3099" y="154"/>
                    </a:cubicBezTo>
                    <a:lnTo>
                      <a:pt x="3099" y="154"/>
                    </a:lnTo>
                    <a:lnTo>
                      <a:pt x="3099" y="124"/>
                    </a:lnTo>
                    <a:cubicBezTo>
                      <a:pt x="3099" y="124"/>
                      <a:pt x="3099" y="124"/>
                      <a:pt x="3099" y="93"/>
                    </a:cubicBezTo>
                    <a:lnTo>
                      <a:pt x="3099" y="93"/>
                    </a:lnTo>
                    <a:lnTo>
                      <a:pt x="3099" y="93"/>
                    </a:lnTo>
                    <a:lnTo>
                      <a:pt x="3099" y="93"/>
                    </a:lnTo>
                    <a:lnTo>
                      <a:pt x="3069" y="93"/>
                    </a:lnTo>
                    <a:lnTo>
                      <a:pt x="3069" y="93"/>
                    </a:lnTo>
                    <a:lnTo>
                      <a:pt x="3038" y="93"/>
                    </a:lnTo>
                    <a:lnTo>
                      <a:pt x="3038" y="93"/>
                    </a:lnTo>
                    <a:lnTo>
                      <a:pt x="3038" y="93"/>
                    </a:lnTo>
                    <a:lnTo>
                      <a:pt x="3038" y="93"/>
                    </a:lnTo>
                    <a:cubicBezTo>
                      <a:pt x="3038" y="93"/>
                      <a:pt x="3038" y="124"/>
                      <a:pt x="3007" y="124"/>
                    </a:cubicBezTo>
                    <a:lnTo>
                      <a:pt x="3007" y="124"/>
                    </a:lnTo>
                    <a:lnTo>
                      <a:pt x="3007" y="124"/>
                    </a:lnTo>
                    <a:cubicBezTo>
                      <a:pt x="3007" y="124"/>
                      <a:pt x="3007" y="124"/>
                      <a:pt x="3007" y="154"/>
                    </a:cubicBezTo>
                    <a:lnTo>
                      <a:pt x="3007" y="154"/>
                    </a:lnTo>
                    <a:lnTo>
                      <a:pt x="2975" y="217"/>
                    </a:lnTo>
                    <a:lnTo>
                      <a:pt x="2975" y="217"/>
                    </a:lnTo>
                    <a:cubicBezTo>
                      <a:pt x="2945" y="217"/>
                      <a:pt x="2945" y="217"/>
                      <a:pt x="2945" y="217"/>
                    </a:cubicBezTo>
                    <a:cubicBezTo>
                      <a:pt x="2945" y="217"/>
                      <a:pt x="2945" y="217"/>
                      <a:pt x="2914" y="217"/>
                    </a:cubicBezTo>
                    <a:cubicBezTo>
                      <a:pt x="2914" y="248"/>
                      <a:pt x="2914" y="248"/>
                      <a:pt x="2883" y="248"/>
                    </a:cubicBezTo>
                    <a:lnTo>
                      <a:pt x="2883" y="248"/>
                    </a:lnTo>
                    <a:cubicBezTo>
                      <a:pt x="2851" y="248"/>
                      <a:pt x="2821" y="248"/>
                      <a:pt x="2790" y="248"/>
                    </a:cubicBezTo>
                    <a:cubicBezTo>
                      <a:pt x="2759" y="248"/>
                      <a:pt x="2727" y="248"/>
                      <a:pt x="2727" y="248"/>
                    </a:cubicBezTo>
                    <a:cubicBezTo>
                      <a:pt x="2666" y="278"/>
                      <a:pt x="2666" y="278"/>
                      <a:pt x="2666" y="278"/>
                    </a:cubicBezTo>
                    <a:cubicBezTo>
                      <a:pt x="2666" y="310"/>
                      <a:pt x="2635" y="341"/>
                      <a:pt x="2635" y="341"/>
                    </a:cubicBezTo>
                    <a:cubicBezTo>
                      <a:pt x="2635" y="371"/>
                      <a:pt x="2635" y="371"/>
                      <a:pt x="2604" y="371"/>
                    </a:cubicBezTo>
                    <a:cubicBezTo>
                      <a:pt x="2573" y="371"/>
                      <a:pt x="2573" y="371"/>
                      <a:pt x="2573" y="371"/>
                    </a:cubicBezTo>
                    <a:cubicBezTo>
                      <a:pt x="2542" y="371"/>
                      <a:pt x="2542" y="371"/>
                      <a:pt x="2542" y="371"/>
                    </a:cubicBezTo>
                    <a:cubicBezTo>
                      <a:pt x="2542" y="371"/>
                      <a:pt x="2542" y="371"/>
                      <a:pt x="2510" y="371"/>
                    </a:cubicBezTo>
                    <a:cubicBezTo>
                      <a:pt x="2510" y="402"/>
                      <a:pt x="2510" y="402"/>
                      <a:pt x="2480" y="434"/>
                    </a:cubicBezTo>
                    <a:cubicBezTo>
                      <a:pt x="2449" y="434"/>
                      <a:pt x="2325" y="495"/>
                      <a:pt x="2325" y="495"/>
                    </a:cubicBezTo>
                    <a:lnTo>
                      <a:pt x="2325" y="495"/>
                    </a:lnTo>
                    <a:cubicBezTo>
                      <a:pt x="2294" y="495"/>
                      <a:pt x="2294" y="465"/>
                      <a:pt x="2294" y="465"/>
                    </a:cubicBezTo>
                    <a:lnTo>
                      <a:pt x="2294" y="465"/>
                    </a:lnTo>
                    <a:cubicBezTo>
                      <a:pt x="2263" y="465"/>
                      <a:pt x="2232" y="402"/>
                      <a:pt x="2232" y="402"/>
                    </a:cubicBezTo>
                    <a:cubicBezTo>
                      <a:pt x="2232" y="371"/>
                      <a:pt x="2232" y="371"/>
                      <a:pt x="2232" y="371"/>
                    </a:cubicBezTo>
                    <a:lnTo>
                      <a:pt x="2232" y="371"/>
                    </a:lnTo>
                    <a:lnTo>
                      <a:pt x="2263" y="341"/>
                    </a:lnTo>
                    <a:cubicBezTo>
                      <a:pt x="2263" y="341"/>
                      <a:pt x="2263" y="341"/>
                      <a:pt x="2232" y="341"/>
                    </a:cubicBezTo>
                    <a:lnTo>
                      <a:pt x="2232" y="341"/>
                    </a:lnTo>
                    <a:cubicBezTo>
                      <a:pt x="2201" y="310"/>
                      <a:pt x="2232" y="278"/>
                      <a:pt x="2232" y="278"/>
                    </a:cubicBezTo>
                    <a:cubicBezTo>
                      <a:pt x="2232" y="278"/>
                      <a:pt x="2232" y="278"/>
                      <a:pt x="2232" y="248"/>
                    </a:cubicBezTo>
                    <a:cubicBezTo>
                      <a:pt x="2232" y="248"/>
                      <a:pt x="2232" y="248"/>
                      <a:pt x="2232" y="217"/>
                    </a:cubicBezTo>
                    <a:cubicBezTo>
                      <a:pt x="2201" y="217"/>
                      <a:pt x="2201" y="217"/>
                      <a:pt x="2201" y="186"/>
                    </a:cubicBezTo>
                    <a:lnTo>
                      <a:pt x="2201" y="186"/>
                    </a:lnTo>
                    <a:cubicBezTo>
                      <a:pt x="2170" y="186"/>
                      <a:pt x="2170" y="217"/>
                      <a:pt x="2170" y="217"/>
                    </a:cubicBezTo>
                    <a:lnTo>
                      <a:pt x="2170" y="248"/>
                    </a:lnTo>
                    <a:cubicBezTo>
                      <a:pt x="2139" y="248"/>
                      <a:pt x="2139" y="248"/>
                      <a:pt x="2139" y="248"/>
                    </a:cubicBezTo>
                    <a:lnTo>
                      <a:pt x="2139" y="248"/>
                    </a:lnTo>
                    <a:lnTo>
                      <a:pt x="2139" y="278"/>
                    </a:lnTo>
                    <a:lnTo>
                      <a:pt x="2139" y="310"/>
                    </a:lnTo>
                    <a:cubicBezTo>
                      <a:pt x="2108" y="310"/>
                      <a:pt x="2108" y="310"/>
                      <a:pt x="2108" y="341"/>
                    </a:cubicBezTo>
                    <a:lnTo>
                      <a:pt x="2077" y="341"/>
                    </a:lnTo>
                    <a:cubicBezTo>
                      <a:pt x="2077" y="371"/>
                      <a:pt x="2046" y="371"/>
                      <a:pt x="2046" y="371"/>
                    </a:cubicBezTo>
                    <a:lnTo>
                      <a:pt x="2046" y="371"/>
                    </a:lnTo>
                    <a:cubicBezTo>
                      <a:pt x="2015" y="341"/>
                      <a:pt x="2015" y="341"/>
                      <a:pt x="2015" y="341"/>
                    </a:cubicBezTo>
                    <a:cubicBezTo>
                      <a:pt x="2015" y="217"/>
                      <a:pt x="2015" y="217"/>
                      <a:pt x="2015" y="217"/>
                    </a:cubicBezTo>
                    <a:cubicBezTo>
                      <a:pt x="2108" y="154"/>
                      <a:pt x="2108" y="154"/>
                      <a:pt x="2108" y="154"/>
                    </a:cubicBezTo>
                    <a:cubicBezTo>
                      <a:pt x="2077" y="154"/>
                      <a:pt x="2077" y="154"/>
                      <a:pt x="2077" y="154"/>
                    </a:cubicBezTo>
                    <a:cubicBezTo>
                      <a:pt x="2046" y="154"/>
                      <a:pt x="2046" y="154"/>
                      <a:pt x="2046" y="154"/>
                    </a:cubicBezTo>
                    <a:cubicBezTo>
                      <a:pt x="2015" y="124"/>
                      <a:pt x="2015" y="124"/>
                      <a:pt x="2015" y="124"/>
                    </a:cubicBezTo>
                    <a:lnTo>
                      <a:pt x="1984" y="124"/>
                    </a:lnTo>
                    <a:lnTo>
                      <a:pt x="1922" y="154"/>
                    </a:lnTo>
                    <a:cubicBezTo>
                      <a:pt x="1922" y="186"/>
                      <a:pt x="1891" y="186"/>
                      <a:pt x="1891" y="186"/>
                    </a:cubicBezTo>
                    <a:cubicBezTo>
                      <a:pt x="1891" y="186"/>
                      <a:pt x="1891" y="186"/>
                      <a:pt x="1860" y="186"/>
                    </a:cubicBezTo>
                    <a:cubicBezTo>
                      <a:pt x="1860" y="154"/>
                      <a:pt x="1860" y="154"/>
                      <a:pt x="1860" y="154"/>
                    </a:cubicBezTo>
                    <a:cubicBezTo>
                      <a:pt x="1829" y="154"/>
                      <a:pt x="1798" y="154"/>
                      <a:pt x="1798" y="154"/>
                    </a:cubicBezTo>
                    <a:cubicBezTo>
                      <a:pt x="1736" y="124"/>
                      <a:pt x="1736" y="124"/>
                      <a:pt x="1736" y="124"/>
                    </a:cubicBezTo>
                    <a:cubicBezTo>
                      <a:pt x="1798" y="93"/>
                      <a:pt x="1798" y="93"/>
                      <a:pt x="1798" y="93"/>
                    </a:cubicBezTo>
                    <a:cubicBezTo>
                      <a:pt x="1798" y="93"/>
                      <a:pt x="1829" y="62"/>
                      <a:pt x="1860" y="62"/>
                    </a:cubicBezTo>
                    <a:cubicBezTo>
                      <a:pt x="1860" y="62"/>
                      <a:pt x="1860" y="30"/>
                      <a:pt x="1829" y="30"/>
                    </a:cubicBezTo>
                    <a:lnTo>
                      <a:pt x="1829" y="62"/>
                    </a:lnTo>
                    <a:lnTo>
                      <a:pt x="1829" y="62"/>
                    </a:lnTo>
                    <a:lnTo>
                      <a:pt x="1829" y="62"/>
                    </a:lnTo>
                    <a:cubicBezTo>
                      <a:pt x="1798" y="62"/>
                      <a:pt x="1798" y="30"/>
                      <a:pt x="1798" y="30"/>
                    </a:cubicBezTo>
                    <a:cubicBezTo>
                      <a:pt x="1767" y="30"/>
                      <a:pt x="1736" y="0"/>
                      <a:pt x="1736" y="0"/>
                    </a:cubicBezTo>
                    <a:lnTo>
                      <a:pt x="1736" y="0"/>
                    </a:lnTo>
                    <a:cubicBezTo>
                      <a:pt x="1705" y="0"/>
                      <a:pt x="1705" y="30"/>
                      <a:pt x="1705" y="30"/>
                    </a:cubicBezTo>
                    <a:lnTo>
                      <a:pt x="1705" y="30"/>
                    </a:lnTo>
                    <a:cubicBezTo>
                      <a:pt x="1705" y="30"/>
                      <a:pt x="1705" y="30"/>
                      <a:pt x="1674" y="30"/>
                    </a:cubicBezTo>
                    <a:lnTo>
                      <a:pt x="1674" y="30"/>
                    </a:lnTo>
                    <a:cubicBezTo>
                      <a:pt x="1674" y="30"/>
                      <a:pt x="1643" y="0"/>
                      <a:pt x="1612" y="0"/>
                    </a:cubicBezTo>
                    <a:lnTo>
                      <a:pt x="1612" y="0"/>
                    </a:lnTo>
                    <a:lnTo>
                      <a:pt x="1612" y="0"/>
                    </a:lnTo>
                    <a:lnTo>
                      <a:pt x="1612" y="0"/>
                    </a:lnTo>
                    <a:lnTo>
                      <a:pt x="1612" y="0"/>
                    </a:lnTo>
                    <a:cubicBezTo>
                      <a:pt x="1612" y="0"/>
                      <a:pt x="1612" y="0"/>
                      <a:pt x="1581" y="0"/>
                    </a:cubicBezTo>
                    <a:cubicBezTo>
                      <a:pt x="124" y="0"/>
                      <a:pt x="124" y="0"/>
                      <a:pt x="124" y="0"/>
                    </a:cubicBezTo>
                    <a:lnTo>
                      <a:pt x="124" y="0"/>
                    </a:lnTo>
                    <a:cubicBezTo>
                      <a:pt x="124" y="0"/>
                      <a:pt x="124" y="0"/>
                      <a:pt x="124" y="30"/>
                    </a:cubicBezTo>
                    <a:lnTo>
                      <a:pt x="124" y="62"/>
                    </a:lnTo>
                    <a:lnTo>
                      <a:pt x="124" y="62"/>
                    </a:lnTo>
                    <a:cubicBezTo>
                      <a:pt x="124" y="93"/>
                      <a:pt x="124" y="93"/>
                      <a:pt x="93" y="93"/>
                    </a:cubicBezTo>
                    <a:lnTo>
                      <a:pt x="93" y="93"/>
                    </a:lnTo>
                    <a:lnTo>
                      <a:pt x="93" y="93"/>
                    </a:lnTo>
                    <a:lnTo>
                      <a:pt x="93" y="93"/>
                    </a:lnTo>
                    <a:cubicBezTo>
                      <a:pt x="62" y="93"/>
                      <a:pt x="62" y="93"/>
                      <a:pt x="62" y="62"/>
                    </a:cubicBezTo>
                    <a:lnTo>
                      <a:pt x="62" y="62"/>
                    </a:lnTo>
                    <a:cubicBezTo>
                      <a:pt x="32" y="62"/>
                      <a:pt x="32" y="30"/>
                      <a:pt x="32" y="30"/>
                    </a:cubicBezTo>
                    <a:lnTo>
                      <a:pt x="0" y="30"/>
                    </a:lnTo>
                    <a:lnTo>
                      <a:pt x="0" y="30"/>
                    </a:lnTo>
                    <a:cubicBezTo>
                      <a:pt x="32" y="30"/>
                      <a:pt x="32" y="62"/>
                      <a:pt x="32" y="62"/>
                    </a:cubicBezTo>
                    <a:lnTo>
                      <a:pt x="32" y="62"/>
                    </a:lnTo>
                    <a:cubicBezTo>
                      <a:pt x="32" y="62"/>
                      <a:pt x="32" y="62"/>
                      <a:pt x="32" y="93"/>
                    </a:cubicBezTo>
                    <a:lnTo>
                      <a:pt x="62" y="93"/>
                    </a:lnTo>
                    <a:cubicBezTo>
                      <a:pt x="62" y="124"/>
                      <a:pt x="32" y="124"/>
                      <a:pt x="32" y="124"/>
                    </a:cubicBezTo>
                    <a:lnTo>
                      <a:pt x="32" y="124"/>
                    </a:lnTo>
                    <a:cubicBezTo>
                      <a:pt x="32" y="154"/>
                      <a:pt x="32" y="186"/>
                      <a:pt x="32" y="248"/>
                    </a:cubicBezTo>
                    <a:lnTo>
                      <a:pt x="32" y="248"/>
                    </a:lnTo>
                    <a:cubicBezTo>
                      <a:pt x="32" y="278"/>
                      <a:pt x="32" y="310"/>
                      <a:pt x="32" y="310"/>
                    </a:cubicBezTo>
                    <a:cubicBezTo>
                      <a:pt x="0" y="341"/>
                      <a:pt x="0" y="341"/>
                      <a:pt x="0" y="371"/>
                    </a:cubicBezTo>
                    <a:lnTo>
                      <a:pt x="0" y="371"/>
                    </a:lnTo>
                    <a:lnTo>
                      <a:pt x="0" y="371"/>
                    </a:lnTo>
                    <a:lnTo>
                      <a:pt x="0" y="402"/>
                    </a:lnTo>
                    <a:cubicBezTo>
                      <a:pt x="32" y="434"/>
                      <a:pt x="32" y="465"/>
                      <a:pt x="32" y="465"/>
                    </a:cubicBezTo>
                    <a:cubicBezTo>
                      <a:pt x="32" y="465"/>
                      <a:pt x="32" y="495"/>
                      <a:pt x="0" y="495"/>
                    </a:cubicBezTo>
                    <a:lnTo>
                      <a:pt x="0" y="495"/>
                    </a:lnTo>
                    <a:cubicBezTo>
                      <a:pt x="32" y="495"/>
                      <a:pt x="32" y="526"/>
                      <a:pt x="32" y="526"/>
                    </a:cubicBezTo>
                    <a:cubicBezTo>
                      <a:pt x="32" y="526"/>
                      <a:pt x="32" y="526"/>
                      <a:pt x="32" y="558"/>
                    </a:cubicBezTo>
                    <a:cubicBezTo>
                      <a:pt x="62" y="558"/>
                      <a:pt x="62" y="558"/>
                      <a:pt x="62" y="589"/>
                    </a:cubicBezTo>
                    <a:cubicBezTo>
                      <a:pt x="62" y="589"/>
                      <a:pt x="32" y="589"/>
                      <a:pt x="62" y="589"/>
                    </a:cubicBezTo>
                    <a:lnTo>
                      <a:pt x="62" y="589"/>
                    </a:lnTo>
                    <a:cubicBezTo>
                      <a:pt x="62" y="619"/>
                      <a:pt x="62" y="619"/>
                      <a:pt x="62" y="619"/>
                    </a:cubicBezTo>
                    <a:cubicBezTo>
                      <a:pt x="93" y="650"/>
                      <a:pt x="93" y="650"/>
                      <a:pt x="93" y="650"/>
                    </a:cubicBezTo>
                    <a:lnTo>
                      <a:pt x="93" y="650"/>
                    </a:lnTo>
                    <a:cubicBezTo>
                      <a:pt x="124" y="650"/>
                      <a:pt x="124" y="650"/>
                      <a:pt x="124" y="650"/>
                    </a:cubicBezTo>
                    <a:lnTo>
                      <a:pt x="156" y="650"/>
                    </a:lnTo>
                    <a:lnTo>
                      <a:pt x="156" y="650"/>
                    </a:lnTo>
                    <a:lnTo>
                      <a:pt x="186" y="650"/>
                    </a:lnTo>
                    <a:cubicBezTo>
                      <a:pt x="186" y="682"/>
                      <a:pt x="186" y="682"/>
                      <a:pt x="156" y="713"/>
                    </a:cubicBezTo>
                    <a:cubicBezTo>
                      <a:pt x="156" y="713"/>
                      <a:pt x="156" y="713"/>
                      <a:pt x="156" y="743"/>
                    </a:cubicBezTo>
                    <a:cubicBezTo>
                      <a:pt x="156" y="743"/>
                      <a:pt x="156" y="743"/>
                      <a:pt x="156" y="774"/>
                    </a:cubicBezTo>
                    <a:lnTo>
                      <a:pt x="186" y="806"/>
                    </a:lnTo>
                    <a:cubicBezTo>
                      <a:pt x="217" y="837"/>
                      <a:pt x="217" y="837"/>
                      <a:pt x="217" y="867"/>
                    </a:cubicBezTo>
                    <a:lnTo>
                      <a:pt x="217" y="867"/>
                    </a:lnTo>
                    <a:cubicBezTo>
                      <a:pt x="248" y="867"/>
                      <a:pt x="248" y="867"/>
                      <a:pt x="280" y="867"/>
                    </a:cubicBezTo>
                    <a:lnTo>
                      <a:pt x="280" y="867"/>
                    </a:lnTo>
                    <a:lnTo>
                      <a:pt x="310" y="898"/>
                    </a:lnTo>
                    <a:lnTo>
                      <a:pt x="310" y="898"/>
                    </a:lnTo>
                    <a:cubicBezTo>
                      <a:pt x="341" y="898"/>
                      <a:pt x="341" y="898"/>
                      <a:pt x="372" y="930"/>
                    </a:cubicBezTo>
                    <a:cubicBezTo>
                      <a:pt x="372" y="930"/>
                      <a:pt x="372" y="961"/>
                      <a:pt x="404" y="961"/>
                    </a:cubicBezTo>
                    <a:cubicBezTo>
                      <a:pt x="404" y="961"/>
                      <a:pt x="404" y="961"/>
                      <a:pt x="404" y="991"/>
                    </a:cubicBezTo>
                    <a:lnTo>
                      <a:pt x="404" y="991"/>
                    </a:lnTo>
                    <a:cubicBezTo>
                      <a:pt x="434" y="991"/>
                      <a:pt x="434" y="991"/>
                      <a:pt x="465" y="991"/>
                    </a:cubicBezTo>
                    <a:lnTo>
                      <a:pt x="465" y="991"/>
                    </a:lnTo>
                    <a:cubicBezTo>
                      <a:pt x="465" y="991"/>
                      <a:pt x="496" y="991"/>
                      <a:pt x="496" y="961"/>
                    </a:cubicBezTo>
                    <a:lnTo>
                      <a:pt x="496" y="961"/>
                    </a:lnTo>
                    <a:lnTo>
                      <a:pt x="496" y="961"/>
                    </a:lnTo>
                    <a:lnTo>
                      <a:pt x="496" y="961"/>
                    </a:lnTo>
                    <a:cubicBezTo>
                      <a:pt x="528" y="961"/>
                      <a:pt x="528" y="991"/>
                      <a:pt x="528" y="991"/>
                    </a:cubicBezTo>
                    <a:lnTo>
                      <a:pt x="528" y="991"/>
                    </a:lnTo>
                    <a:cubicBezTo>
                      <a:pt x="558" y="991"/>
                      <a:pt x="558" y="991"/>
                      <a:pt x="558" y="991"/>
                    </a:cubicBezTo>
                    <a:lnTo>
                      <a:pt x="558" y="991"/>
                    </a:lnTo>
                    <a:cubicBezTo>
                      <a:pt x="558" y="991"/>
                      <a:pt x="558" y="991"/>
                      <a:pt x="589" y="991"/>
                    </a:cubicBezTo>
                    <a:cubicBezTo>
                      <a:pt x="589" y="1022"/>
                      <a:pt x="620" y="1022"/>
                      <a:pt x="652" y="1022"/>
                    </a:cubicBezTo>
                    <a:cubicBezTo>
                      <a:pt x="682" y="1054"/>
                      <a:pt x="713" y="1054"/>
                      <a:pt x="744" y="1054"/>
                    </a:cubicBezTo>
                    <a:cubicBezTo>
                      <a:pt x="744" y="1054"/>
                      <a:pt x="744" y="1085"/>
                      <a:pt x="776" y="1085"/>
                    </a:cubicBezTo>
                    <a:lnTo>
                      <a:pt x="776" y="1085"/>
                    </a:lnTo>
                    <a:cubicBezTo>
                      <a:pt x="806" y="1085"/>
                      <a:pt x="806" y="1085"/>
                      <a:pt x="837" y="1085"/>
                    </a:cubicBezTo>
                    <a:cubicBezTo>
                      <a:pt x="837" y="1085"/>
                      <a:pt x="837" y="1085"/>
                      <a:pt x="868" y="1085"/>
                    </a:cubicBezTo>
                    <a:cubicBezTo>
                      <a:pt x="837" y="1022"/>
                      <a:pt x="837" y="1022"/>
                      <a:pt x="837" y="1022"/>
                    </a:cubicBezTo>
                    <a:cubicBezTo>
                      <a:pt x="868" y="1022"/>
                      <a:pt x="868" y="1022"/>
                      <a:pt x="868" y="1022"/>
                    </a:cubicBezTo>
                    <a:lnTo>
                      <a:pt x="868" y="1022"/>
                    </a:lnTo>
                    <a:cubicBezTo>
                      <a:pt x="868" y="1022"/>
                      <a:pt x="900" y="1022"/>
                      <a:pt x="930" y="1022"/>
                    </a:cubicBezTo>
                    <a:lnTo>
                      <a:pt x="930" y="1022"/>
                    </a:lnTo>
                    <a:cubicBezTo>
                      <a:pt x="930" y="1022"/>
                      <a:pt x="930" y="1022"/>
                      <a:pt x="961" y="1022"/>
                    </a:cubicBezTo>
                    <a:cubicBezTo>
                      <a:pt x="961" y="1022"/>
                      <a:pt x="961" y="1022"/>
                      <a:pt x="992" y="1054"/>
                    </a:cubicBezTo>
                    <a:lnTo>
                      <a:pt x="1054" y="1085"/>
                    </a:lnTo>
                    <a:cubicBezTo>
                      <a:pt x="1054" y="1115"/>
                      <a:pt x="1085" y="1146"/>
                      <a:pt x="1116" y="1178"/>
                    </a:cubicBezTo>
                    <a:lnTo>
                      <a:pt x="1116" y="1178"/>
                    </a:lnTo>
                    <a:cubicBezTo>
                      <a:pt x="1116" y="1178"/>
                      <a:pt x="1116" y="1209"/>
                      <a:pt x="1147" y="1209"/>
                    </a:cubicBezTo>
                    <a:lnTo>
                      <a:pt x="1147" y="1209"/>
                    </a:lnTo>
                    <a:lnTo>
                      <a:pt x="1147" y="1209"/>
                    </a:lnTo>
                    <a:lnTo>
                      <a:pt x="1147" y="1209"/>
                    </a:lnTo>
                    <a:lnTo>
                      <a:pt x="1147" y="1209"/>
                    </a:lnTo>
                    <a:cubicBezTo>
                      <a:pt x="1178" y="1178"/>
                      <a:pt x="1178" y="1178"/>
                      <a:pt x="1209" y="1146"/>
                    </a:cubicBezTo>
                    <a:lnTo>
                      <a:pt x="1209" y="1146"/>
                    </a:lnTo>
                    <a:cubicBezTo>
                      <a:pt x="1240" y="1146"/>
                      <a:pt x="1240" y="1146"/>
                      <a:pt x="1240" y="1178"/>
                    </a:cubicBezTo>
                    <a:cubicBezTo>
                      <a:pt x="1271" y="1178"/>
                      <a:pt x="1271" y="1178"/>
                      <a:pt x="1271" y="1178"/>
                    </a:cubicBezTo>
                    <a:cubicBezTo>
                      <a:pt x="1302" y="1178"/>
                      <a:pt x="1333" y="1239"/>
                      <a:pt x="1333" y="1270"/>
                    </a:cubicBezTo>
                    <a:lnTo>
                      <a:pt x="1364" y="1302"/>
                    </a:lnTo>
                    <a:cubicBezTo>
                      <a:pt x="1395" y="1333"/>
                      <a:pt x="1395" y="1363"/>
                      <a:pt x="1395" y="1363"/>
                    </a:cubicBezTo>
                    <a:lnTo>
                      <a:pt x="1395" y="1363"/>
                    </a:lnTo>
                    <a:lnTo>
                      <a:pt x="1395" y="1363"/>
                    </a:lnTo>
                    <a:lnTo>
                      <a:pt x="1395" y="1363"/>
                    </a:lnTo>
                    <a:cubicBezTo>
                      <a:pt x="1395" y="1363"/>
                      <a:pt x="1395" y="1363"/>
                      <a:pt x="1395" y="1394"/>
                    </a:cubicBezTo>
                    <a:cubicBezTo>
                      <a:pt x="1426" y="1394"/>
                      <a:pt x="1426" y="1394"/>
                      <a:pt x="1426" y="1394"/>
                    </a:cubicBezTo>
                    <a:lnTo>
                      <a:pt x="1426" y="1394"/>
                    </a:lnTo>
                    <a:lnTo>
                      <a:pt x="1426" y="1394"/>
                    </a:lnTo>
                    <a:lnTo>
                      <a:pt x="1426" y="1394"/>
                    </a:lnTo>
                    <a:lnTo>
                      <a:pt x="1426" y="1394"/>
                    </a:lnTo>
                    <a:cubicBezTo>
                      <a:pt x="1457" y="1394"/>
                      <a:pt x="1457" y="1394"/>
                      <a:pt x="1457" y="1394"/>
                    </a:cubicBezTo>
                    <a:cubicBezTo>
                      <a:pt x="1457" y="1363"/>
                      <a:pt x="1457" y="1333"/>
                      <a:pt x="1488" y="1302"/>
                    </a:cubicBezTo>
                    <a:cubicBezTo>
                      <a:pt x="1488" y="1302"/>
                      <a:pt x="1488" y="1302"/>
                      <a:pt x="1519" y="1270"/>
                    </a:cubicBezTo>
                    <a:cubicBezTo>
                      <a:pt x="1550" y="1239"/>
                      <a:pt x="1581" y="1239"/>
                      <a:pt x="1581" y="1239"/>
                    </a:cubicBezTo>
                    <a:cubicBezTo>
                      <a:pt x="1612" y="1209"/>
                      <a:pt x="1643" y="1178"/>
                      <a:pt x="1674" y="1178"/>
                    </a:cubicBezTo>
                    <a:cubicBezTo>
                      <a:pt x="1674" y="1146"/>
                      <a:pt x="1674" y="1146"/>
                      <a:pt x="1674" y="1146"/>
                    </a:cubicBezTo>
                    <a:cubicBezTo>
                      <a:pt x="1705" y="1178"/>
                      <a:pt x="1705" y="1178"/>
                      <a:pt x="1705" y="1178"/>
                    </a:cubicBezTo>
                    <a:lnTo>
                      <a:pt x="1705" y="1178"/>
                    </a:lnTo>
                    <a:cubicBezTo>
                      <a:pt x="1891" y="1146"/>
                      <a:pt x="1891" y="1146"/>
                      <a:pt x="1891" y="1146"/>
                    </a:cubicBezTo>
                    <a:cubicBezTo>
                      <a:pt x="1891" y="1146"/>
                      <a:pt x="1953" y="1115"/>
                      <a:pt x="1984" y="1115"/>
                    </a:cubicBezTo>
                    <a:cubicBezTo>
                      <a:pt x="1984" y="1115"/>
                      <a:pt x="1984" y="1115"/>
                      <a:pt x="2015" y="1146"/>
                    </a:cubicBezTo>
                    <a:lnTo>
                      <a:pt x="2015" y="1146"/>
                    </a:lnTo>
                    <a:lnTo>
                      <a:pt x="2015" y="1146"/>
                    </a:lnTo>
                    <a:lnTo>
                      <a:pt x="2046" y="1146"/>
                    </a:lnTo>
                    <a:cubicBezTo>
                      <a:pt x="2046" y="1146"/>
                      <a:pt x="2046" y="1115"/>
                      <a:pt x="2077" y="1115"/>
                    </a:cubicBezTo>
                    <a:cubicBezTo>
                      <a:pt x="2077" y="1115"/>
                      <a:pt x="2077" y="1115"/>
                      <a:pt x="2077" y="1146"/>
                    </a:cubicBezTo>
                    <a:cubicBezTo>
                      <a:pt x="2108" y="1146"/>
                      <a:pt x="2108" y="1146"/>
                      <a:pt x="2108" y="1146"/>
                    </a:cubicBezTo>
                    <a:lnTo>
                      <a:pt x="2108" y="1146"/>
                    </a:lnTo>
                    <a:lnTo>
                      <a:pt x="2108" y="1146"/>
                    </a:lnTo>
                    <a:cubicBezTo>
                      <a:pt x="2108" y="1146"/>
                      <a:pt x="2108" y="1146"/>
                      <a:pt x="2139" y="1146"/>
                    </a:cubicBezTo>
                    <a:cubicBezTo>
                      <a:pt x="2139" y="1146"/>
                      <a:pt x="2170" y="1146"/>
                      <a:pt x="2170" y="1178"/>
                    </a:cubicBezTo>
                    <a:lnTo>
                      <a:pt x="2170" y="1178"/>
                    </a:lnTo>
                    <a:lnTo>
                      <a:pt x="2170" y="1178"/>
                    </a:lnTo>
                    <a:cubicBezTo>
                      <a:pt x="2170" y="1178"/>
                      <a:pt x="2201" y="1178"/>
                      <a:pt x="2201" y="1146"/>
                    </a:cubicBezTo>
                    <a:cubicBezTo>
                      <a:pt x="2232" y="1146"/>
                      <a:pt x="2232" y="1146"/>
                      <a:pt x="2232" y="1146"/>
                    </a:cubicBezTo>
                    <a:lnTo>
                      <a:pt x="2232" y="1146"/>
                    </a:lnTo>
                    <a:cubicBezTo>
                      <a:pt x="2232" y="1178"/>
                      <a:pt x="2294" y="1209"/>
                      <a:pt x="2294" y="1209"/>
                    </a:cubicBezTo>
                    <a:lnTo>
                      <a:pt x="2294" y="1209"/>
                    </a:lnTo>
                    <a:cubicBezTo>
                      <a:pt x="2325" y="1239"/>
                      <a:pt x="2325" y="1270"/>
                      <a:pt x="2325" y="1302"/>
                    </a:cubicBezTo>
                    <a:lnTo>
                      <a:pt x="2325" y="1302"/>
                    </a:lnTo>
                    <a:lnTo>
                      <a:pt x="2325" y="1302"/>
                    </a:lnTo>
                    <a:cubicBezTo>
                      <a:pt x="2325" y="1333"/>
                      <a:pt x="2325" y="1333"/>
                      <a:pt x="2325" y="1333"/>
                    </a:cubicBezTo>
                    <a:lnTo>
                      <a:pt x="2325" y="1333"/>
                    </a:lnTo>
                    <a:lnTo>
                      <a:pt x="2325" y="1333"/>
                    </a:lnTo>
                    <a:cubicBezTo>
                      <a:pt x="2325" y="1333"/>
                      <a:pt x="2356" y="1333"/>
                      <a:pt x="2356" y="1363"/>
                    </a:cubicBezTo>
                    <a:cubicBezTo>
                      <a:pt x="2356" y="1394"/>
                      <a:pt x="2356" y="1394"/>
                      <a:pt x="2356" y="1394"/>
                    </a:cubicBezTo>
                    <a:cubicBezTo>
                      <a:pt x="2356" y="1426"/>
                      <a:pt x="2356" y="1426"/>
                      <a:pt x="2387" y="1457"/>
                    </a:cubicBezTo>
                    <a:cubicBezTo>
                      <a:pt x="2418" y="1457"/>
                      <a:pt x="2418" y="1457"/>
                      <a:pt x="2418" y="1457"/>
                    </a:cubicBezTo>
                    <a:cubicBezTo>
                      <a:pt x="2418" y="1426"/>
                      <a:pt x="2418" y="1394"/>
                      <a:pt x="2418" y="1394"/>
                    </a:cubicBezTo>
                    <a:lnTo>
                      <a:pt x="2418" y="1363"/>
                    </a:lnTo>
                    <a:cubicBezTo>
                      <a:pt x="2387" y="1333"/>
                      <a:pt x="2387" y="1302"/>
                      <a:pt x="2387" y="1302"/>
                    </a:cubicBezTo>
                    <a:cubicBezTo>
                      <a:pt x="2387" y="1302"/>
                      <a:pt x="2387" y="1270"/>
                      <a:pt x="2387" y="1239"/>
                    </a:cubicBezTo>
                    <a:cubicBezTo>
                      <a:pt x="2356" y="1209"/>
                      <a:pt x="2356" y="1209"/>
                      <a:pt x="2356" y="1178"/>
                    </a:cubicBezTo>
                    <a:cubicBezTo>
                      <a:pt x="2325" y="1146"/>
                      <a:pt x="2356" y="1085"/>
                      <a:pt x="2356" y="1054"/>
                    </a:cubicBezTo>
                    <a:lnTo>
                      <a:pt x="2356" y="1054"/>
                    </a:lnTo>
                    <a:cubicBezTo>
                      <a:pt x="2356" y="1022"/>
                      <a:pt x="2418" y="991"/>
                      <a:pt x="2449" y="961"/>
                    </a:cubicBezTo>
                    <a:lnTo>
                      <a:pt x="2449" y="961"/>
                    </a:lnTo>
                    <a:cubicBezTo>
                      <a:pt x="2480" y="961"/>
                      <a:pt x="2480" y="930"/>
                      <a:pt x="2510" y="930"/>
                    </a:cubicBezTo>
                    <a:cubicBezTo>
                      <a:pt x="2510" y="898"/>
                      <a:pt x="2510" y="898"/>
                      <a:pt x="2542" y="898"/>
                    </a:cubicBezTo>
                    <a:cubicBezTo>
                      <a:pt x="2542" y="867"/>
                      <a:pt x="2573" y="867"/>
                      <a:pt x="2604" y="867"/>
                    </a:cubicBezTo>
                    <a:cubicBezTo>
                      <a:pt x="2604" y="867"/>
                      <a:pt x="2604" y="867"/>
                      <a:pt x="2604" y="837"/>
                    </a:cubicBezTo>
                    <a:lnTo>
                      <a:pt x="2604" y="837"/>
                    </a:lnTo>
                    <a:lnTo>
                      <a:pt x="2604" y="837"/>
                    </a:lnTo>
                    <a:cubicBezTo>
                      <a:pt x="2604" y="806"/>
                      <a:pt x="2604" y="806"/>
                      <a:pt x="2604" y="806"/>
                    </a:cubicBezTo>
                    <a:lnTo>
                      <a:pt x="2604" y="806"/>
                    </a:lnTo>
                    <a:cubicBezTo>
                      <a:pt x="2604" y="774"/>
                      <a:pt x="2604" y="774"/>
                      <a:pt x="2635" y="743"/>
                    </a:cubicBezTo>
                    <a:cubicBezTo>
                      <a:pt x="2635" y="743"/>
                      <a:pt x="2635" y="743"/>
                      <a:pt x="2604" y="743"/>
                    </a:cubicBezTo>
                    <a:lnTo>
                      <a:pt x="2604" y="743"/>
                    </a:lnTo>
                    <a:lnTo>
                      <a:pt x="2573" y="713"/>
                    </a:lnTo>
                    <a:cubicBezTo>
                      <a:pt x="2573" y="682"/>
                      <a:pt x="2604" y="682"/>
                      <a:pt x="2604" y="682"/>
                    </a:cubicBezTo>
                    <a:lnTo>
                      <a:pt x="2604" y="682"/>
                    </a:lnTo>
                    <a:cubicBezTo>
                      <a:pt x="2573" y="650"/>
                      <a:pt x="2573" y="619"/>
                      <a:pt x="2573" y="619"/>
                    </a:cubicBezTo>
                    <a:lnTo>
                      <a:pt x="2573" y="619"/>
                    </a:lnTo>
                    <a:cubicBezTo>
                      <a:pt x="2573" y="589"/>
                      <a:pt x="2604" y="589"/>
                      <a:pt x="2604" y="589"/>
                    </a:cubicBezTo>
                    <a:lnTo>
                      <a:pt x="2604" y="589"/>
                    </a:lnTo>
                    <a:cubicBezTo>
                      <a:pt x="2604" y="589"/>
                      <a:pt x="2604" y="558"/>
                      <a:pt x="2635" y="558"/>
                    </a:cubicBezTo>
                    <a:lnTo>
                      <a:pt x="2666" y="526"/>
                    </a:lnTo>
                    <a:lnTo>
                      <a:pt x="2666" y="526"/>
                    </a:lnTo>
                    <a:lnTo>
                      <a:pt x="2666" y="526"/>
                    </a:lnTo>
                    <a:cubicBezTo>
                      <a:pt x="2697" y="495"/>
                      <a:pt x="2697" y="495"/>
                      <a:pt x="2727" y="495"/>
                    </a:cubicBezTo>
                    <a:cubicBezTo>
                      <a:pt x="2727" y="495"/>
                      <a:pt x="2727" y="495"/>
                      <a:pt x="2727" y="526"/>
                    </a:cubicBezTo>
                    <a:cubicBezTo>
                      <a:pt x="2759" y="526"/>
                      <a:pt x="2759" y="526"/>
                      <a:pt x="2759" y="526"/>
                    </a:cubicBezTo>
                    <a:lnTo>
                      <a:pt x="2759" y="526"/>
                    </a:lnTo>
                    <a:lnTo>
                      <a:pt x="2759" y="526"/>
                    </a:lnTo>
                    <a:lnTo>
                      <a:pt x="2759" y="526"/>
                    </a:lnTo>
                    <a:lnTo>
                      <a:pt x="2759" y="526"/>
                    </a:lnTo>
                    <a:cubicBezTo>
                      <a:pt x="2759" y="526"/>
                      <a:pt x="2727" y="495"/>
                      <a:pt x="2759" y="495"/>
                    </a:cubicBezTo>
                    <a:cubicBezTo>
                      <a:pt x="2759" y="465"/>
                      <a:pt x="2759" y="465"/>
                      <a:pt x="2759" y="465"/>
                    </a:cubicBezTo>
                    <a:lnTo>
                      <a:pt x="2790" y="465"/>
                    </a:lnTo>
                    <a:lnTo>
                      <a:pt x="2790" y="465"/>
                    </a:lnTo>
                    <a:lnTo>
                      <a:pt x="2790" y="434"/>
                    </a:lnTo>
                    <a:cubicBezTo>
                      <a:pt x="2821" y="434"/>
                      <a:pt x="2821" y="434"/>
                      <a:pt x="2883" y="434"/>
                    </a:cubicBezTo>
                    <a:cubicBezTo>
                      <a:pt x="2914" y="434"/>
                      <a:pt x="2914" y="434"/>
                      <a:pt x="2914" y="434"/>
                    </a:cubicBezTo>
                    <a:cubicBezTo>
                      <a:pt x="2914" y="434"/>
                      <a:pt x="2914" y="434"/>
                      <a:pt x="2914" y="402"/>
                    </a:cubicBezTo>
                    <a:lnTo>
                      <a:pt x="2914" y="402"/>
                    </a:lnTo>
                    <a:lnTo>
                      <a:pt x="2914" y="371"/>
                    </a:lnTo>
                    <a:cubicBezTo>
                      <a:pt x="2914" y="341"/>
                      <a:pt x="2914" y="341"/>
                      <a:pt x="2914" y="341"/>
                    </a:cubicBezTo>
                    <a:cubicBezTo>
                      <a:pt x="2945" y="310"/>
                      <a:pt x="2945" y="310"/>
                      <a:pt x="2975" y="278"/>
                    </a:cubicBezTo>
                    <a:lnTo>
                      <a:pt x="2975" y="278"/>
                    </a:lnTo>
                    <a:cubicBezTo>
                      <a:pt x="3007" y="278"/>
                      <a:pt x="3007" y="278"/>
                      <a:pt x="3007" y="278"/>
                    </a:cubicBezTo>
                    <a:cubicBezTo>
                      <a:pt x="3007" y="278"/>
                      <a:pt x="3038" y="278"/>
                      <a:pt x="3038" y="248"/>
                    </a:cubicBezTo>
                    <a:lnTo>
                      <a:pt x="3038" y="248"/>
                    </a:lnTo>
                    <a:cubicBezTo>
                      <a:pt x="3038" y="248"/>
                      <a:pt x="3038" y="217"/>
                      <a:pt x="3069" y="217"/>
                    </a:cubicBezTo>
                    <a:cubicBezTo>
                      <a:pt x="3069" y="217"/>
                      <a:pt x="3069" y="217"/>
                      <a:pt x="3099" y="217"/>
                    </a:cubicBezTo>
                    <a:lnTo>
                      <a:pt x="3099" y="248"/>
                    </a:lnTo>
                    <a:lnTo>
                      <a:pt x="3099" y="248"/>
                    </a:lnTo>
                    <a:cubicBezTo>
                      <a:pt x="3099" y="217"/>
                      <a:pt x="3099" y="217"/>
                      <a:pt x="3131" y="217"/>
                    </a:cubicBezTo>
                    <a:lnTo>
                      <a:pt x="3131" y="217"/>
                    </a:lnTo>
                    <a:lnTo>
                      <a:pt x="3131" y="217"/>
                    </a:lnTo>
                    <a:cubicBezTo>
                      <a:pt x="3131" y="217"/>
                      <a:pt x="3131" y="217"/>
                      <a:pt x="3099" y="217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217" name="Freeform 214"/>
              <p:cNvSpPr>
                <a:spLocks noChangeArrowheads="1"/>
              </p:cNvSpPr>
              <p:nvPr/>
            </p:nvSpPr>
            <p:spPr bwMode="auto">
              <a:xfrm>
                <a:off x="1939925" y="2327275"/>
                <a:ext cx="55563" cy="66675"/>
              </a:xfrm>
              <a:custGeom>
                <a:avLst/>
                <a:gdLst>
                  <a:gd name="T0" fmla="*/ 124 w 156"/>
                  <a:gd name="T1" fmla="*/ 0 h 187"/>
                  <a:gd name="T2" fmla="*/ 124 w 156"/>
                  <a:gd name="T3" fmla="*/ 0 h 187"/>
                  <a:gd name="T4" fmla="*/ 93 w 156"/>
                  <a:gd name="T5" fmla="*/ 0 h 187"/>
                  <a:gd name="T6" fmla="*/ 93 w 156"/>
                  <a:gd name="T7" fmla="*/ 0 h 187"/>
                  <a:gd name="T8" fmla="*/ 93 w 156"/>
                  <a:gd name="T9" fmla="*/ 0 h 187"/>
                  <a:gd name="T10" fmla="*/ 31 w 156"/>
                  <a:gd name="T11" fmla="*/ 31 h 187"/>
                  <a:gd name="T12" fmla="*/ 31 w 156"/>
                  <a:gd name="T13" fmla="*/ 31 h 187"/>
                  <a:gd name="T14" fmla="*/ 31 w 156"/>
                  <a:gd name="T15" fmla="*/ 31 h 187"/>
                  <a:gd name="T16" fmla="*/ 0 w 156"/>
                  <a:gd name="T17" fmla="*/ 94 h 187"/>
                  <a:gd name="T18" fmla="*/ 0 w 156"/>
                  <a:gd name="T19" fmla="*/ 94 h 187"/>
                  <a:gd name="T20" fmla="*/ 0 w 156"/>
                  <a:gd name="T21" fmla="*/ 124 h 187"/>
                  <a:gd name="T22" fmla="*/ 31 w 156"/>
                  <a:gd name="T23" fmla="*/ 155 h 187"/>
                  <a:gd name="T24" fmla="*/ 62 w 156"/>
                  <a:gd name="T25" fmla="*/ 155 h 187"/>
                  <a:gd name="T26" fmla="*/ 93 w 156"/>
                  <a:gd name="T27" fmla="*/ 155 h 187"/>
                  <a:gd name="T28" fmla="*/ 124 w 156"/>
                  <a:gd name="T29" fmla="*/ 155 h 187"/>
                  <a:gd name="T30" fmla="*/ 124 w 156"/>
                  <a:gd name="T31" fmla="*/ 155 h 187"/>
                  <a:gd name="T32" fmla="*/ 124 w 156"/>
                  <a:gd name="T33" fmla="*/ 155 h 187"/>
                  <a:gd name="T34" fmla="*/ 155 w 156"/>
                  <a:gd name="T35" fmla="*/ 186 h 187"/>
                  <a:gd name="T36" fmla="*/ 155 w 156"/>
                  <a:gd name="T37" fmla="*/ 155 h 187"/>
                  <a:gd name="T38" fmla="*/ 155 w 156"/>
                  <a:gd name="T39" fmla="*/ 62 h 187"/>
                  <a:gd name="T40" fmla="*/ 155 w 156"/>
                  <a:gd name="T41" fmla="*/ 62 h 187"/>
                  <a:gd name="T42" fmla="*/ 155 w 156"/>
                  <a:gd name="T43" fmla="*/ 0 h 187"/>
                  <a:gd name="T44" fmla="*/ 155 w 156"/>
                  <a:gd name="T45" fmla="*/ 0 h 187"/>
                  <a:gd name="T46" fmla="*/ 124 w 156"/>
                  <a:gd name="T47" fmla="*/ 0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56" h="187">
                    <a:moveTo>
                      <a:pt x="124" y="0"/>
                    </a:moveTo>
                    <a:lnTo>
                      <a:pt x="124" y="0"/>
                    </a:lnTo>
                    <a:lnTo>
                      <a:pt x="93" y="0"/>
                    </a:lnTo>
                    <a:lnTo>
                      <a:pt x="93" y="0"/>
                    </a:lnTo>
                    <a:lnTo>
                      <a:pt x="93" y="0"/>
                    </a:lnTo>
                    <a:cubicBezTo>
                      <a:pt x="62" y="31"/>
                      <a:pt x="62" y="31"/>
                      <a:pt x="31" y="31"/>
                    </a:cubicBezTo>
                    <a:lnTo>
                      <a:pt x="31" y="31"/>
                    </a:lnTo>
                    <a:lnTo>
                      <a:pt x="31" y="31"/>
                    </a:lnTo>
                    <a:cubicBezTo>
                      <a:pt x="31" y="62"/>
                      <a:pt x="31" y="62"/>
                      <a:pt x="0" y="94"/>
                    </a:cubicBezTo>
                    <a:lnTo>
                      <a:pt x="0" y="94"/>
                    </a:lnTo>
                    <a:cubicBezTo>
                      <a:pt x="0" y="94"/>
                      <a:pt x="0" y="94"/>
                      <a:pt x="0" y="124"/>
                    </a:cubicBezTo>
                    <a:cubicBezTo>
                      <a:pt x="31" y="124"/>
                      <a:pt x="31" y="155"/>
                      <a:pt x="31" y="155"/>
                    </a:cubicBezTo>
                    <a:cubicBezTo>
                      <a:pt x="62" y="155"/>
                      <a:pt x="62" y="155"/>
                      <a:pt x="62" y="155"/>
                    </a:cubicBezTo>
                    <a:lnTo>
                      <a:pt x="93" y="155"/>
                    </a:lnTo>
                    <a:cubicBezTo>
                      <a:pt x="93" y="155"/>
                      <a:pt x="93" y="155"/>
                      <a:pt x="124" y="155"/>
                    </a:cubicBezTo>
                    <a:lnTo>
                      <a:pt x="124" y="155"/>
                    </a:lnTo>
                    <a:lnTo>
                      <a:pt x="124" y="155"/>
                    </a:lnTo>
                    <a:cubicBezTo>
                      <a:pt x="124" y="155"/>
                      <a:pt x="155" y="155"/>
                      <a:pt x="155" y="186"/>
                    </a:cubicBezTo>
                    <a:cubicBezTo>
                      <a:pt x="155" y="155"/>
                      <a:pt x="155" y="155"/>
                      <a:pt x="155" y="155"/>
                    </a:cubicBezTo>
                    <a:cubicBezTo>
                      <a:pt x="155" y="124"/>
                      <a:pt x="155" y="94"/>
                      <a:pt x="155" y="62"/>
                    </a:cubicBezTo>
                    <a:lnTo>
                      <a:pt x="155" y="62"/>
                    </a:lnTo>
                    <a:cubicBezTo>
                      <a:pt x="155" y="31"/>
                      <a:pt x="155" y="31"/>
                      <a:pt x="155" y="0"/>
                    </a:cubicBezTo>
                    <a:lnTo>
                      <a:pt x="155" y="0"/>
                    </a:lnTo>
                    <a:cubicBezTo>
                      <a:pt x="155" y="0"/>
                      <a:pt x="155" y="0"/>
                      <a:pt x="124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218" name="Freeform 215"/>
              <p:cNvSpPr>
                <a:spLocks noChangeArrowheads="1"/>
              </p:cNvSpPr>
              <p:nvPr/>
            </p:nvSpPr>
            <p:spPr bwMode="auto">
              <a:xfrm>
                <a:off x="1414463" y="1925638"/>
                <a:ext cx="514350" cy="368300"/>
              </a:xfrm>
              <a:custGeom>
                <a:avLst/>
                <a:gdLst>
                  <a:gd name="T0" fmla="*/ 775 w 1427"/>
                  <a:gd name="T1" fmla="*/ 341 h 1023"/>
                  <a:gd name="T2" fmla="*/ 713 w 1427"/>
                  <a:gd name="T3" fmla="*/ 309 h 1023"/>
                  <a:gd name="T4" fmla="*/ 713 w 1427"/>
                  <a:gd name="T5" fmla="*/ 278 h 1023"/>
                  <a:gd name="T6" fmla="*/ 682 w 1427"/>
                  <a:gd name="T7" fmla="*/ 217 h 1023"/>
                  <a:gd name="T8" fmla="*/ 589 w 1427"/>
                  <a:gd name="T9" fmla="*/ 124 h 1023"/>
                  <a:gd name="T10" fmla="*/ 589 w 1427"/>
                  <a:gd name="T11" fmla="*/ 124 h 1023"/>
                  <a:gd name="T12" fmla="*/ 527 w 1427"/>
                  <a:gd name="T13" fmla="*/ 185 h 1023"/>
                  <a:gd name="T14" fmla="*/ 527 w 1427"/>
                  <a:gd name="T15" fmla="*/ 185 h 1023"/>
                  <a:gd name="T16" fmla="*/ 434 w 1427"/>
                  <a:gd name="T17" fmla="*/ 93 h 1023"/>
                  <a:gd name="T18" fmla="*/ 341 w 1427"/>
                  <a:gd name="T19" fmla="*/ 0 h 1023"/>
                  <a:gd name="T20" fmla="*/ 280 w 1427"/>
                  <a:gd name="T21" fmla="*/ 0 h 1023"/>
                  <a:gd name="T22" fmla="*/ 156 w 1427"/>
                  <a:gd name="T23" fmla="*/ 30 h 1023"/>
                  <a:gd name="T24" fmla="*/ 32 w 1427"/>
                  <a:gd name="T25" fmla="*/ 61 h 1023"/>
                  <a:gd name="T26" fmla="*/ 32 w 1427"/>
                  <a:gd name="T27" fmla="*/ 124 h 1023"/>
                  <a:gd name="T28" fmla="*/ 124 w 1427"/>
                  <a:gd name="T29" fmla="*/ 217 h 1023"/>
                  <a:gd name="T30" fmla="*/ 156 w 1427"/>
                  <a:gd name="T31" fmla="*/ 217 h 1023"/>
                  <a:gd name="T32" fmla="*/ 186 w 1427"/>
                  <a:gd name="T33" fmla="*/ 278 h 1023"/>
                  <a:gd name="T34" fmla="*/ 217 w 1427"/>
                  <a:gd name="T35" fmla="*/ 372 h 1023"/>
                  <a:gd name="T36" fmla="*/ 248 w 1427"/>
                  <a:gd name="T37" fmla="*/ 372 h 1023"/>
                  <a:gd name="T38" fmla="*/ 341 w 1427"/>
                  <a:gd name="T39" fmla="*/ 465 h 1023"/>
                  <a:gd name="T40" fmla="*/ 434 w 1427"/>
                  <a:gd name="T41" fmla="*/ 681 h 1023"/>
                  <a:gd name="T42" fmla="*/ 434 w 1427"/>
                  <a:gd name="T43" fmla="*/ 681 h 1023"/>
                  <a:gd name="T44" fmla="*/ 465 w 1427"/>
                  <a:gd name="T45" fmla="*/ 743 h 1023"/>
                  <a:gd name="T46" fmla="*/ 558 w 1427"/>
                  <a:gd name="T47" fmla="*/ 837 h 1023"/>
                  <a:gd name="T48" fmla="*/ 620 w 1427"/>
                  <a:gd name="T49" fmla="*/ 837 h 1023"/>
                  <a:gd name="T50" fmla="*/ 682 w 1427"/>
                  <a:gd name="T51" fmla="*/ 898 h 1023"/>
                  <a:gd name="T52" fmla="*/ 806 w 1427"/>
                  <a:gd name="T53" fmla="*/ 929 h 1023"/>
                  <a:gd name="T54" fmla="*/ 899 w 1427"/>
                  <a:gd name="T55" fmla="*/ 991 h 1023"/>
                  <a:gd name="T56" fmla="*/ 930 w 1427"/>
                  <a:gd name="T57" fmla="*/ 991 h 1023"/>
                  <a:gd name="T58" fmla="*/ 992 w 1427"/>
                  <a:gd name="T59" fmla="*/ 929 h 1023"/>
                  <a:gd name="T60" fmla="*/ 1116 w 1427"/>
                  <a:gd name="T61" fmla="*/ 1022 h 1023"/>
                  <a:gd name="T62" fmla="*/ 1178 w 1427"/>
                  <a:gd name="T63" fmla="*/ 961 h 1023"/>
                  <a:gd name="T64" fmla="*/ 1209 w 1427"/>
                  <a:gd name="T65" fmla="*/ 961 h 1023"/>
                  <a:gd name="T66" fmla="*/ 1178 w 1427"/>
                  <a:gd name="T67" fmla="*/ 929 h 1023"/>
                  <a:gd name="T68" fmla="*/ 1178 w 1427"/>
                  <a:gd name="T69" fmla="*/ 867 h 1023"/>
                  <a:gd name="T70" fmla="*/ 1302 w 1427"/>
                  <a:gd name="T71" fmla="*/ 774 h 1023"/>
                  <a:gd name="T72" fmla="*/ 1364 w 1427"/>
                  <a:gd name="T73" fmla="*/ 805 h 1023"/>
                  <a:gd name="T74" fmla="*/ 1364 w 1427"/>
                  <a:gd name="T75" fmla="*/ 774 h 1023"/>
                  <a:gd name="T76" fmla="*/ 1364 w 1427"/>
                  <a:gd name="T77" fmla="*/ 743 h 1023"/>
                  <a:gd name="T78" fmla="*/ 1426 w 1427"/>
                  <a:gd name="T79" fmla="*/ 681 h 1023"/>
                  <a:gd name="T80" fmla="*/ 1395 w 1427"/>
                  <a:gd name="T81" fmla="*/ 650 h 1023"/>
                  <a:gd name="T82" fmla="*/ 1364 w 1427"/>
                  <a:gd name="T83" fmla="*/ 650 h 1023"/>
                  <a:gd name="T84" fmla="*/ 1271 w 1427"/>
                  <a:gd name="T85" fmla="*/ 713 h 1023"/>
                  <a:gd name="T86" fmla="*/ 1209 w 1427"/>
                  <a:gd name="T87" fmla="*/ 837 h 1023"/>
                  <a:gd name="T88" fmla="*/ 1147 w 1427"/>
                  <a:gd name="T89" fmla="*/ 837 h 1023"/>
                  <a:gd name="T90" fmla="*/ 1023 w 1427"/>
                  <a:gd name="T91" fmla="*/ 867 h 1023"/>
                  <a:gd name="T92" fmla="*/ 961 w 1427"/>
                  <a:gd name="T93" fmla="*/ 837 h 1023"/>
                  <a:gd name="T94" fmla="*/ 899 w 1427"/>
                  <a:gd name="T95" fmla="*/ 805 h 1023"/>
                  <a:gd name="T96" fmla="*/ 868 w 1427"/>
                  <a:gd name="T97" fmla="*/ 743 h 1023"/>
                  <a:gd name="T98" fmla="*/ 806 w 1427"/>
                  <a:gd name="T99" fmla="*/ 526 h 1023"/>
                  <a:gd name="T100" fmla="*/ 806 w 1427"/>
                  <a:gd name="T101" fmla="*/ 372 h 10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27" h="1023">
                    <a:moveTo>
                      <a:pt x="806" y="372"/>
                    </a:moveTo>
                    <a:lnTo>
                      <a:pt x="806" y="372"/>
                    </a:lnTo>
                    <a:cubicBezTo>
                      <a:pt x="806" y="372"/>
                      <a:pt x="775" y="372"/>
                      <a:pt x="775" y="341"/>
                    </a:cubicBezTo>
                    <a:lnTo>
                      <a:pt x="775" y="341"/>
                    </a:lnTo>
                    <a:lnTo>
                      <a:pt x="744" y="341"/>
                    </a:lnTo>
                    <a:cubicBezTo>
                      <a:pt x="744" y="341"/>
                      <a:pt x="744" y="309"/>
                      <a:pt x="713" y="309"/>
                    </a:cubicBezTo>
                    <a:lnTo>
                      <a:pt x="713" y="309"/>
                    </a:lnTo>
                    <a:cubicBezTo>
                      <a:pt x="713" y="309"/>
                      <a:pt x="713" y="309"/>
                      <a:pt x="713" y="278"/>
                    </a:cubicBezTo>
                    <a:lnTo>
                      <a:pt x="713" y="278"/>
                    </a:lnTo>
                    <a:lnTo>
                      <a:pt x="713" y="278"/>
                    </a:lnTo>
                    <a:lnTo>
                      <a:pt x="713" y="278"/>
                    </a:lnTo>
                    <a:cubicBezTo>
                      <a:pt x="713" y="248"/>
                      <a:pt x="682" y="248"/>
                      <a:pt x="682" y="217"/>
                    </a:cubicBezTo>
                    <a:cubicBezTo>
                      <a:pt x="651" y="185"/>
                      <a:pt x="620" y="154"/>
                      <a:pt x="620" y="124"/>
                    </a:cubicBezTo>
                    <a:lnTo>
                      <a:pt x="620" y="124"/>
                    </a:lnTo>
                    <a:cubicBezTo>
                      <a:pt x="620" y="124"/>
                      <a:pt x="620" y="124"/>
                      <a:pt x="589" y="124"/>
                    </a:cubicBezTo>
                    <a:lnTo>
                      <a:pt x="589" y="124"/>
                    </a:lnTo>
                    <a:lnTo>
                      <a:pt x="589" y="124"/>
                    </a:lnTo>
                    <a:lnTo>
                      <a:pt x="589" y="124"/>
                    </a:lnTo>
                    <a:cubicBezTo>
                      <a:pt x="589" y="154"/>
                      <a:pt x="589" y="154"/>
                      <a:pt x="589" y="154"/>
                    </a:cubicBezTo>
                    <a:cubicBezTo>
                      <a:pt x="558" y="154"/>
                      <a:pt x="558" y="185"/>
                      <a:pt x="527" y="185"/>
                    </a:cubicBezTo>
                    <a:lnTo>
                      <a:pt x="527" y="185"/>
                    </a:lnTo>
                    <a:lnTo>
                      <a:pt x="527" y="185"/>
                    </a:lnTo>
                    <a:lnTo>
                      <a:pt x="527" y="185"/>
                    </a:lnTo>
                    <a:lnTo>
                      <a:pt x="527" y="185"/>
                    </a:lnTo>
                    <a:cubicBezTo>
                      <a:pt x="496" y="185"/>
                      <a:pt x="496" y="185"/>
                      <a:pt x="496" y="185"/>
                    </a:cubicBezTo>
                    <a:cubicBezTo>
                      <a:pt x="465" y="154"/>
                      <a:pt x="434" y="124"/>
                      <a:pt x="434" y="93"/>
                    </a:cubicBezTo>
                    <a:lnTo>
                      <a:pt x="434" y="93"/>
                    </a:lnTo>
                    <a:lnTo>
                      <a:pt x="403" y="61"/>
                    </a:lnTo>
                    <a:cubicBezTo>
                      <a:pt x="403" y="30"/>
                      <a:pt x="341" y="0"/>
                      <a:pt x="341" y="0"/>
                    </a:cubicBezTo>
                    <a:lnTo>
                      <a:pt x="341" y="0"/>
                    </a:lnTo>
                    <a:cubicBezTo>
                      <a:pt x="310" y="0"/>
                      <a:pt x="310" y="0"/>
                      <a:pt x="310" y="0"/>
                    </a:cubicBezTo>
                    <a:lnTo>
                      <a:pt x="310" y="0"/>
                    </a:lnTo>
                    <a:lnTo>
                      <a:pt x="280" y="0"/>
                    </a:lnTo>
                    <a:cubicBezTo>
                      <a:pt x="280" y="30"/>
                      <a:pt x="280" y="30"/>
                      <a:pt x="280" y="30"/>
                    </a:cubicBezTo>
                    <a:cubicBezTo>
                      <a:pt x="248" y="30"/>
                      <a:pt x="248" y="30"/>
                      <a:pt x="248" y="30"/>
                    </a:cubicBezTo>
                    <a:cubicBezTo>
                      <a:pt x="248" y="30"/>
                      <a:pt x="217" y="30"/>
                      <a:pt x="156" y="30"/>
                    </a:cubicBezTo>
                    <a:cubicBezTo>
                      <a:pt x="124" y="30"/>
                      <a:pt x="93" y="30"/>
                      <a:pt x="93" y="30"/>
                    </a:cubicBezTo>
                    <a:cubicBezTo>
                      <a:pt x="93" y="30"/>
                      <a:pt x="32" y="0"/>
                      <a:pt x="0" y="0"/>
                    </a:cubicBezTo>
                    <a:cubicBezTo>
                      <a:pt x="32" y="30"/>
                      <a:pt x="32" y="30"/>
                      <a:pt x="32" y="61"/>
                    </a:cubicBezTo>
                    <a:lnTo>
                      <a:pt x="32" y="61"/>
                    </a:lnTo>
                    <a:cubicBezTo>
                      <a:pt x="32" y="93"/>
                      <a:pt x="32" y="93"/>
                      <a:pt x="32" y="93"/>
                    </a:cubicBezTo>
                    <a:cubicBezTo>
                      <a:pt x="32" y="93"/>
                      <a:pt x="32" y="93"/>
                      <a:pt x="32" y="124"/>
                    </a:cubicBezTo>
                    <a:cubicBezTo>
                      <a:pt x="62" y="124"/>
                      <a:pt x="62" y="154"/>
                      <a:pt x="93" y="185"/>
                    </a:cubicBezTo>
                    <a:cubicBezTo>
                      <a:pt x="93" y="185"/>
                      <a:pt x="93" y="185"/>
                      <a:pt x="124" y="185"/>
                    </a:cubicBezTo>
                    <a:cubicBezTo>
                      <a:pt x="124" y="217"/>
                      <a:pt x="124" y="217"/>
                      <a:pt x="124" y="217"/>
                    </a:cubicBezTo>
                    <a:cubicBezTo>
                      <a:pt x="124" y="217"/>
                      <a:pt x="124" y="217"/>
                      <a:pt x="124" y="185"/>
                    </a:cubicBezTo>
                    <a:lnTo>
                      <a:pt x="124" y="185"/>
                    </a:lnTo>
                    <a:cubicBezTo>
                      <a:pt x="124" y="185"/>
                      <a:pt x="156" y="185"/>
                      <a:pt x="156" y="217"/>
                    </a:cubicBezTo>
                    <a:lnTo>
                      <a:pt x="156" y="248"/>
                    </a:lnTo>
                    <a:cubicBezTo>
                      <a:pt x="156" y="248"/>
                      <a:pt x="156" y="248"/>
                      <a:pt x="156" y="278"/>
                    </a:cubicBezTo>
                    <a:lnTo>
                      <a:pt x="186" y="278"/>
                    </a:lnTo>
                    <a:lnTo>
                      <a:pt x="217" y="278"/>
                    </a:lnTo>
                    <a:lnTo>
                      <a:pt x="248" y="309"/>
                    </a:lnTo>
                    <a:cubicBezTo>
                      <a:pt x="248" y="341"/>
                      <a:pt x="248" y="341"/>
                      <a:pt x="217" y="372"/>
                    </a:cubicBezTo>
                    <a:lnTo>
                      <a:pt x="217" y="372"/>
                    </a:lnTo>
                    <a:lnTo>
                      <a:pt x="217" y="372"/>
                    </a:lnTo>
                    <a:lnTo>
                      <a:pt x="248" y="372"/>
                    </a:lnTo>
                    <a:lnTo>
                      <a:pt x="248" y="372"/>
                    </a:lnTo>
                    <a:cubicBezTo>
                      <a:pt x="280" y="372"/>
                      <a:pt x="310" y="402"/>
                      <a:pt x="310" y="433"/>
                    </a:cubicBezTo>
                    <a:cubicBezTo>
                      <a:pt x="310" y="433"/>
                      <a:pt x="310" y="433"/>
                      <a:pt x="341" y="465"/>
                    </a:cubicBezTo>
                    <a:lnTo>
                      <a:pt x="341" y="465"/>
                    </a:lnTo>
                    <a:cubicBezTo>
                      <a:pt x="372" y="495"/>
                      <a:pt x="434" y="589"/>
                      <a:pt x="434" y="589"/>
                    </a:cubicBezTo>
                    <a:cubicBezTo>
                      <a:pt x="465" y="619"/>
                      <a:pt x="465" y="650"/>
                      <a:pt x="434" y="681"/>
                    </a:cubicBezTo>
                    <a:lnTo>
                      <a:pt x="434" y="681"/>
                    </a:lnTo>
                    <a:lnTo>
                      <a:pt x="434" y="681"/>
                    </a:lnTo>
                    <a:lnTo>
                      <a:pt x="434" y="681"/>
                    </a:lnTo>
                    <a:lnTo>
                      <a:pt x="434" y="713"/>
                    </a:lnTo>
                    <a:lnTo>
                      <a:pt x="434" y="713"/>
                    </a:lnTo>
                    <a:cubicBezTo>
                      <a:pt x="434" y="743"/>
                      <a:pt x="434" y="743"/>
                      <a:pt x="465" y="743"/>
                    </a:cubicBezTo>
                    <a:cubicBezTo>
                      <a:pt x="465" y="743"/>
                      <a:pt x="465" y="743"/>
                      <a:pt x="465" y="774"/>
                    </a:cubicBezTo>
                    <a:cubicBezTo>
                      <a:pt x="465" y="774"/>
                      <a:pt x="465" y="774"/>
                      <a:pt x="496" y="774"/>
                    </a:cubicBezTo>
                    <a:cubicBezTo>
                      <a:pt x="496" y="774"/>
                      <a:pt x="527" y="805"/>
                      <a:pt x="558" y="837"/>
                    </a:cubicBezTo>
                    <a:lnTo>
                      <a:pt x="558" y="837"/>
                    </a:lnTo>
                    <a:lnTo>
                      <a:pt x="589" y="837"/>
                    </a:lnTo>
                    <a:cubicBezTo>
                      <a:pt x="589" y="837"/>
                      <a:pt x="589" y="837"/>
                      <a:pt x="620" y="837"/>
                    </a:cubicBezTo>
                    <a:cubicBezTo>
                      <a:pt x="651" y="867"/>
                      <a:pt x="651" y="867"/>
                      <a:pt x="651" y="867"/>
                    </a:cubicBezTo>
                    <a:lnTo>
                      <a:pt x="651" y="867"/>
                    </a:lnTo>
                    <a:cubicBezTo>
                      <a:pt x="651" y="898"/>
                      <a:pt x="682" y="898"/>
                      <a:pt x="682" y="898"/>
                    </a:cubicBezTo>
                    <a:lnTo>
                      <a:pt x="682" y="898"/>
                    </a:lnTo>
                    <a:cubicBezTo>
                      <a:pt x="713" y="898"/>
                      <a:pt x="713" y="929"/>
                      <a:pt x="744" y="929"/>
                    </a:cubicBezTo>
                    <a:cubicBezTo>
                      <a:pt x="775" y="929"/>
                      <a:pt x="775" y="929"/>
                      <a:pt x="806" y="929"/>
                    </a:cubicBezTo>
                    <a:cubicBezTo>
                      <a:pt x="806" y="961"/>
                      <a:pt x="837" y="961"/>
                      <a:pt x="837" y="961"/>
                    </a:cubicBezTo>
                    <a:cubicBezTo>
                      <a:pt x="837" y="961"/>
                      <a:pt x="837" y="961"/>
                      <a:pt x="868" y="961"/>
                    </a:cubicBezTo>
                    <a:cubicBezTo>
                      <a:pt x="868" y="991"/>
                      <a:pt x="868" y="991"/>
                      <a:pt x="899" y="991"/>
                    </a:cubicBezTo>
                    <a:cubicBezTo>
                      <a:pt x="899" y="991"/>
                      <a:pt x="899" y="991"/>
                      <a:pt x="930" y="991"/>
                    </a:cubicBezTo>
                    <a:lnTo>
                      <a:pt x="930" y="991"/>
                    </a:lnTo>
                    <a:lnTo>
                      <a:pt x="930" y="991"/>
                    </a:lnTo>
                    <a:cubicBezTo>
                      <a:pt x="930" y="991"/>
                      <a:pt x="930" y="961"/>
                      <a:pt x="961" y="961"/>
                    </a:cubicBezTo>
                    <a:lnTo>
                      <a:pt x="961" y="961"/>
                    </a:lnTo>
                    <a:cubicBezTo>
                      <a:pt x="992" y="961"/>
                      <a:pt x="992" y="929"/>
                      <a:pt x="992" y="929"/>
                    </a:cubicBezTo>
                    <a:cubicBezTo>
                      <a:pt x="1023" y="929"/>
                      <a:pt x="1023" y="929"/>
                      <a:pt x="1023" y="961"/>
                    </a:cubicBezTo>
                    <a:cubicBezTo>
                      <a:pt x="1054" y="961"/>
                      <a:pt x="1054" y="961"/>
                      <a:pt x="1085" y="991"/>
                    </a:cubicBezTo>
                    <a:cubicBezTo>
                      <a:pt x="1116" y="1022"/>
                      <a:pt x="1116" y="1022"/>
                      <a:pt x="1116" y="1022"/>
                    </a:cubicBezTo>
                    <a:lnTo>
                      <a:pt x="1147" y="991"/>
                    </a:lnTo>
                    <a:lnTo>
                      <a:pt x="1147" y="991"/>
                    </a:lnTo>
                    <a:cubicBezTo>
                      <a:pt x="1147" y="961"/>
                      <a:pt x="1147" y="961"/>
                      <a:pt x="1178" y="961"/>
                    </a:cubicBezTo>
                    <a:lnTo>
                      <a:pt x="1178" y="961"/>
                    </a:lnTo>
                    <a:lnTo>
                      <a:pt x="1178" y="961"/>
                    </a:lnTo>
                    <a:cubicBezTo>
                      <a:pt x="1209" y="961"/>
                      <a:pt x="1209" y="961"/>
                      <a:pt x="1209" y="961"/>
                    </a:cubicBezTo>
                    <a:lnTo>
                      <a:pt x="1209" y="961"/>
                    </a:lnTo>
                    <a:lnTo>
                      <a:pt x="1209" y="961"/>
                    </a:lnTo>
                    <a:lnTo>
                      <a:pt x="1178" y="929"/>
                    </a:lnTo>
                    <a:lnTo>
                      <a:pt x="1178" y="929"/>
                    </a:lnTo>
                    <a:cubicBezTo>
                      <a:pt x="1147" y="898"/>
                      <a:pt x="1147" y="898"/>
                      <a:pt x="1147" y="898"/>
                    </a:cubicBezTo>
                    <a:cubicBezTo>
                      <a:pt x="1178" y="867"/>
                      <a:pt x="1178" y="867"/>
                      <a:pt x="1178" y="867"/>
                    </a:cubicBezTo>
                    <a:cubicBezTo>
                      <a:pt x="1178" y="837"/>
                      <a:pt x="1178" y="837"/>
                      <a:pt x="1178" y="837"/>
                    </a:cubicBezTo>
                    <a:cubicBezTo>
                      <a:pt x="1302" y="837"/>
                      <a:pt x="1302" y="837"/>
                      <a:pt x="1302" y="837"/>
                    </a:cubicBezTo>
                    <a:cubicBezTo>
                      <a:pt x="1302" y="774"/>
                      <a:pt x="1302" y="774"/>
                      <a:pt x="1302" y="774"/>
                    </a:cubicBezTo>
                    <a:cubicBezTo>
                      <a:pt x="1333" y="837"/>
                      <a:pt x="1333" y="837"/>
                      <a:pt x="1333" y="837"/>
                    </a:cubicBezTo>
                    <a:lnTo>
                      <a:pt x="1333" y="837"/>
                    </a:lnTo>
                    <a:cubicBezTo>
                      <a:pt x="1333" y="805"/>
                      <a:pt x="1333" y="805"/>
                      <a:pt x="1364" y="805"/>
                    </a:cubicBezTo>
                    <a:lnTo>
                      <a:pt x="1364" y="774"/>
                    </a:lnTo>
                    <a:lnTo>
                      <a:pt x="1364" y="774"/>
                    </a:lnTo>
                    <a:lnTo>
                      <a:pt x="1364" y="774"/>
                    </a:lnTo>
                    <a:lnTo>
                      <a:pt x="1364" y="774"/>
                    </a:lnTo>
                    <a:cubicBezTo>
                      <a:pt x="1395" y="774"/>
                      <a:pt x="1395" y="774"/>
                      <a:pt x="1395" y="774"/>
                    </a:cubicBezTo>
                    <a:cubicBezTo>
                      <a:pt x="1395" y="774"/>
                      <a:pt x="1364" y="774"/>
                      <a:pt x="1364" y="743"/>
                    </a:cubicBezTo>
                    <a:cubicBezTo>
                      <a:pt x="1364" y="743"/>
                      <a:pt x="1395" y="713"/>
                      <a:pt x="1395" y="681"/>
                    </a:cubicBezTo>
                    <a:lnTo>
                      <a:pt x="1395" y="681"/>
                    </a:lnTo>
                    <a:lnTo>
                      <a:pt x="1426" y="681"/>
                    </a:lnTo>
                    <a:lnTo>
                      <a:pt x="1426" y="650"/>
                    </a:lnTo>
                    <a:lnTo>
                      <a:pt x="1426" y="650"/>
                    </a:lnTo>
                    <a:cubicBezTo>
                      <a:pt x="1426" y="650"/>
                      <a:pt x="1426" y="650"/>
                      <a:pt x="1395" y="650"/>
                    </a:cubicBezTo>
                    <a:lnTo>
                      <a:pt x="1395" y="650"/>
                    </a:lnTo>
                    <a:lnTo>
                      <a:pt x="1364" y="650"/>
                    </a:lnTo>
                    <a:lnTo>
                      <a:pt x="1364" y="650"/>
                    </a:lnTo>
                    <a:cubicBezTo>
                      <a:pt x="1364" y="650"/>
                      <a:pt x="1364" y="650"/>
                      <a:pt x="1333" y="650"/>
                    </a:cubicBezTo>
                    <a:cubicBezTo>
                      <a:pt x="1333" y="681"/>
                      <a:pt x="1302" y="681"/>
                      <a:pt x="1271" y="681"/>
                    </a:cubicBezTo>
                    <a:cubicBezTo>
                      <a:pt x="1271" y="681"/>
                      <a:pt x="1271" y="681"/>
                      <a:pt x="1271" y="713"/>
                    </a:cubicBezTo>
                    <a:cubicBezTo>
                      <a:pt x="1271" y="713"/>
                      <a:pt x="1240" y="743"/>
                      <a:pt x="1240" y="774"/>
                    </a:cubicBezTo>
                    <a:cubicBezTo>
                      <a:pt x="1240" y="805"/>
                      <a:pt x="1240" y="805"/>
                      <a:pt x="1209" y="837"/>
                    </a:cubicBezTo>
                    <a:lnTo>
                      <a:pt x="1209" y="837"/>
                    </a:lnTo>
                    <a:cubicBezTo>
                      <a:pt x="1178" y="837"/>
                      <a:pt x="1178" y="837"/>
                      <a:pt x="1147" y="837"/>
                    </a:cubicBezTo>
                    <a:lnTo>
                      <a:pt x="1147" y="837"/>
                    </a:lnTo>
                    <a:lnTo>
                      <a:pt x="1147" y="837"/>
                    </a:lnTo>
                    <a:cubicBezTo>
                      <a:pt x="1116" y="867"/>
                      <a:pt x="1116" y="867"/>
                      <a:pt x="1116" y="867"/>
                    </a:cubicBezTo>
                    <a:cubicBezTo>
                      <a:pt x="1085" y="867"/>
                      <a:pt x="1023" y="867"/>
                      <a:pt x="1023" y="867"/>
                    </a:cubicBezTo>
                    <a:lnTo>
                      <a:pt x="1023" y="867"/>
                    </a:lnTo>
                    <a:lnTo>
                      <a:pt x="992" y="867"/>
                    </a:lnTo>
                    <a:cubicBezTo>
                      <a:pt x="992" y="837"/>
                      <a:pt x="992" y="837"/>
                      <a:pt x="961" y="837"/>
                    </a:cubicBezTo>
                    <a:lnTo>
                      <a:pt x="961" y="837"/>
                    </a:lnTo>
                    <a:lnTo>
                      <a:pt x="961" y="837"/>
                    </a:lnTo>
                    <a:cubicBezTo>
                      <a:pt x="930" y="837"/>
                      <a:pt x="930" y="837"/>
                      <a:pt x="930" y="805"/>
                    </a:cubicBezTo>
                    <a:cubicBezTo>
                      <a:pt x="930" y="805"/>
                      <a:pt x="930" y="805"/>
                      <a:pt x="899" y="805"/>
                    </a:cubicBezTo>
                    <a:cubicBezTo>
                      <a:pt x="899" y="805"/>
                      <a:pt x="899" y="805"/>
                      <a:pt x="899" y="774"/>
                    </a:cubicBezTo>
                    <a:lnTo>
                      <a:pt x="899" y="774"/>
                    </a:lnTo>
                    <a:cubicBezTo>
                      <a:pt x="899" y="743"/>
                      <a:pt x="868" y="743"/>
                      <a:pt x="868" y="743"/>
                    </a:cubicBezTo>
                    <a:lnTo>
                      <a:pt x="868" y="713"/>
                    </a:lnTo>
                    <a:cubicBezTo>
                      <a:pt x="837" y="681"/>
                      <a:pt x="806" y="619"/>
                      <a:pt x="806" y="589"/>
                    </a:cubicBezTo>
                    <a:cubicBezTo>
                      <a:pt x="806" y="557"/>
                      <a:pt x="806" y="557"/>
                      <a:pt x="806" y="526"/>
                    </a:cubicBezTo>
                    <a:cubicBezTo>
                      <a:pt x="806" y="495"/>
                      <a:pt x="806" y="495"/>
                      <a:pt x="806" y="495"/>
                    </a:cubicBezTo>
                    <a:cubicBezTo>
                      <a:pt x="806" y="465"/>
                      <a:pt x="837" y="402"/>
                      <a:pt x="837" y="372"/>
                    </a:cubicBezTo>
                    <a:cubicBezTo>
                      <a:pt x="837" y="372"/>
                      <a:pt x="837" y="372"/>
                      <a:pt x="806" y="37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219" name="Freeform 216"/>
              <p:cNvSpPr>
                <a:spLocks noChangeArrowheads="1"/>
              </p:cNvSpPr>
              <p:nvPr/>
            </p:nvSpPr>
            <p:spPr bwMode="auto">
              <a:xfrm>
                <a:off x="1347788" y="1903413"/>
                <a:ext cx="88900" cy="134937"/>
              </a:xfrm>
              <a:custGeom>
                <a:avLst/>
                <a:gdLst>
                  <a:gd name="T0" fmla="*/ 62 w 249"/>
                  <a:gd name="T1" fmla="*/ 124 h 373"/>
                  <a:gd name="T2" fmla="*/ 62 w 249"/>
                  <a:gd name="T3" fmla="*/ 124 h 373"/>
                  <a:gd name="T4" fmla="*/ 62 w 249"/>
                  <a:gd name="T5" fmla="*/ 63 h 373"/>
                  <a:gd name="T6" fmla="*/ 62 w 249"/>
                  <a:gd name="T7" fmla="*/ 63 h 373"/>
                  <a:gd name="T8" fmla="*/ 62 w 249"/>
                  <a:gd name="T9" fmla="*/ 32 h 373"/>
                  <a:gd name="T10" fmla="*/ 62 w 249"/>
                  <a:gd name="T11" fmla="*/ 0 h 373"/>
                  <a:gd name="T12" fmla="*/ 62 w 249"/>
                  <a:gd name="T13" fmla="*/ 0 h 373"/>
                  <a:gd name="T14" fmla="*/ 62 w 249"/>
                  <a:gd name="T15" fmla="*/ 0 h 373"/>
                  <a:gd name="T16" fmla="*/ 31 w 249"/>
                  <a:gd name="T17" fmla="*/ 32 h 373"/>
                  <a:gd name="T18" fmla="*/ 0 w 249"/>
                  <a:gd name="T19" fmla="*/ 0 h 373"/>
                  <a:gd name="T20" fmla="*/ 0 w 249"/>
                  <a:gd name="T21" fmla="*/ 0 h 373"/>
                  <a:gd name="T22" fmla="*/ 0 w 249"/>
                  <a:gd name="T23" fmla="*/ 32 h 373"/>
                  <a:gd name="T24" fmla="*/ 0 w 249"/>
                  <a:gd name="T25" fmla="*/ 63 h 373"/>
                  <a:gd name="T26" fmla="*/ 0 w 249"/>
                  <a:gd name="T27" fmla="*/ 63 h 373"/>
                  <a:gd name="T28" fmla="*/ 31 w 249"/>
                  <a:gd name="T29" fmla="*/ 93 h 373"/>
                  <a:gd name="T30" fmla="*/ 31 w 249"/>
                  <a:gd name="T31" fmla="*/ 124 h 373"/>
                  <a:gd name="T32" fmla="*/ 62 w 249"/>
                  <a:gd name="T33" fmla="*/ 124 h 373"/>
                  <a:gd name="T34" fmla="*/ 62 w 249"/>
                  <a:gd name="T35" fmla="*/ 156 h 373"/>
                  <a:gd name="T36" fmla="*/ 124 w 249"/>
                  <a:gd name="T37" fmla="*/ 217 h 373"/>
                  <a:gd name="T38" fmla="*/ 155 w 249"/>
                  <a:gd name="T39" fmla="*/ 248 h 373"/>
                  <a:gd name="T40" fmla="*/ 124 w 249"/>
                  <a:gd name="T41" fmla="*/ 280 h 373"/>
                  <a:gd name="T42" fmla="*/ 94 w 249"/>
                  <a:gd name="T43" fmla="*/ 311 h 373"/>
                  <a:gd name="T44" fmla="*/ 124 w 249"/>
                  <a:gd name="T45" fmla="*/ 311 h 373"/>
                  <a:gd name="T46" fmla="*/ 155 w 249"/>
                  <a:gd name="T47" fmla="*/ 311 h 373"/>
                  <a:gd name="T48" fmla="*/ 155 w 249"/>
                  <a:gd name="T49" fmla="*/ 341 h 373"/>
                  <a:gd name="T50" fmla="*/ 186 w 249"/>
                  <a:gd name="T51" fmla="*/ 341 h 373"/>
                  <a:gd name="T52" fmla="*/ 218 w 249"/>
                  <a:gd name="T53" fmla="*/ 372 h 373"/>
                  <a:gd name="T54" fmla="*/ 248 w 249"/>
                  <a:gd name="T55" fmla="*/ 372 h 373"/>
                  <a:gd name="T56" fmla="*/ 248 w 249"/>
                  <a:gd name="T57" fmla="*/ 372 h 373"/>
                  <a:gd name="T58" fmla="*/ 218 w 249"/>
                  <a:gd name="T59" fmla="*/ 372 h 373"/>
                  <a:gd name="T60" fmla="*/ 218 w 249"/>
                  <a:gd name="T61" fmla="*/ 341 h 373"/>
                  <a:gd name="T62" fmla="*/ 155 w 249"/>
                  <a:gd name="T63" fmla="*/ 280 h 373"/>
                  <a:gd name="T64" fmla="*/ 155 w 249"/>
                  <a:gd name="T65" fmla="*/ 280 h 373"/>
                  <a:gd name="T66" fmla="*/ 155 w 249"/>
                  <a:gd name="T67" fmla="*/ 217 h 373"/>
                  <a:gd name="T68" fmla="*/ 155 w 249"/>
                  <a:gd name="T69" fmla="*/ 217 h 373"/>
                  <a:gd name="T70" fmla="*/ 155 w 249"/>
                  <a:gd name="T71" fmla="*/ 217 h 373"/>
                  <a:gd name="T72" fmla="*/ 155 w 249"/>
                  <a:gd name="T73" fmla="*/ 187 h 373"/>
                  <a:gd name="T74" fmla="*/ 155 w 249"/>
                  <a:gd name="T75" fmla="*/ 187 h 373"/>
                  <a:gd name="T76" fmla="*/ 94 w 249"/>
                  <a:gd name="T77" fmla="*/ 187 h 373"/>
                  <a:gd name="T78" fmla="*/ 62 w 249"/>
                  <a:gd name="T79" fmla="*/ 124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49" h="373">
                    <a:moveTo>
                      <a:pt x="62" y="124"/>
                    </a:moveTo>
                    <a:lnTo>
                      <a:pt x="62" y="124"/>
                    </a:lnTo>
                    <a:cubicBezTo>
                      <a:pt x="62" y="93"/>
                      <a:pt x="62" y="93"/>
                      <a:pt x="62" y="63"/>
                    </a:cubicBezTo>
                    <a:lnTo>
                      <a:pt x="62" y="63"/>
                    </a:lnTo>
                    <a:cubicBezTo>
                      <a:pt x="62" y="32"/>
                      <a:pt x="62" y="32"/>
                      <a:pt x="62" y="32"/>
                    </a:cubicBezTo>
                    <a:cubicBezTo>
                      <a:pt x="62" y="32"/>
                      <a:pt x="62" y="32"/>
                      <a:pt x="62" y="0"/>
                    </a:cubicBezTo>
                    <a:lnTo>
                      <a:pt x="62" y="0"/>
                    </a:lnTo>
                    <a:lnTo>
                      <a:pt x="62" y="0"/>
                    </a:lnTo>
                    <a:lnTo>
                      <a:pt x="31" y="32"/>
                    </a:lnTo>
                    <a:cubicBezTo>
                      <a:pt x="31" y="32"/>
                      <a:pt x="31" y="32"/>
                      <a:pt x="0" y="0"/>
                    </a:cubicBezTo>
                    <a:lnTo>
                      <a:pt x="0" y="0"/>
                    </a:lnTo>
                    <a:cubicBezTo>
                      <a:pt x="0" y="32"/>
                      <a:pt x="0" y="32"/>
                      <a:pt x="0" y="32"/>
                    </a:cubicBezTo>
                    <a:cubicBezTo>
                      <a:pt x="0" y="63"/>
                      <a:pt x="0" y="63"/>
                      <a:pt x="0" y="63"/>
                    </a:cubicBezTo>
                    <a:lnTo>
                      <a:pt x="0" y="63"/>
                    </a:lnTo>
                    <a:cubicBezTo>
                      <a:pt x="31" y="63"/>
                      <a:pt x="31" y="63"/>
                      <a:pt x="31" y="93"/>
                    </a:cubicBezTo>
                    <a:cubicBezTo>
                      <a:pt x="31" y="124"/>
                      <a:pt x="31" y="124"/>
                      <a:pt x="31" y="124"/>
                    </a:cubicBezTo>
                    <a:cubicBezTo>
                      <a:pt x="31" y="124"/>
                      <a:pt x="31" y="124"/>
                      <a:pt x="62" y="124"/>
                    </a:cubicBezTo>
                    <a:lnTo>
                      <a:pt x="62" y="156"/>
                    </a:lnTo>
                    <a:lnTo>
                      <a:pt x="124" y="217"/>
                    </a:lnTo>
                    <a:cubicBezTo>
                      <a:pt x="155" y="248"/>
                      <a:pt x="155" y="248"/>
                      <a:pt x="155" y="248"/>
                    </a:cubicBezTo>
                    <a:cubicBezTo>
                      <a:pt x="155" y="280"/>
                      <a:pt x="124" y="280"/>
                      <a:pt x="124" y="280"/>
                    </a:cubicBezTo>
                    <a:cubicBezTo>
                      <a:pt x="124" y="280"/>
                      <a:pt x="124" y="280"/>
                      <a:pt x="94" y="311"/>
                    </a:cubicBezTo>
                    <a:cubicBezTo>
                      <a:pt x="124" y="311"/>
                      <a:pt x="124" y="311"/>
                      <a:pt x="124" y="311"/>
                    </a:cubicBezTo>
                    <a:cubicBezTo>
                      <a:pt x="124" y="311"/>
                      <a:pt x="124" y="311"/>
                      <a:pt x="155" y="311"/>
                    </a:cubicBezTo>
                    <a:cubicBezTo>
                      <a:pt x="155" y="341"/>
                      <a:pt x="155" y="341"/>
                      <a:pt x="155" y="341"/>
                    </a:cubicBezTo>
                    <a:lnTo>
                      <a:pt x="186" y="341"/>
                    </a:lnTo>
                    <a:lnTo>
                      <a:pt x="218" y="372"/>
                    </a:lnTo>
                    <a:lnTo>
                      <a:pt x="248" y="372"/>
                    </a:lnTo>
                    <a:lnTo>
                      <a:pt x="248" y="372"/>
                    </a:lnTo>
                    <a:cubicBezTo>
                      <a:pt x="248" y="372"/>
                      <a:pt x="248" y="372"/>
                      <a:pt x="218" y="372"/>
                    </a:cubicBezTo>
                    <a:cubicBezTo>
                      <a:pt x="218" y="372"/>
                      <a:pt x="218" y="372"/>
                      <a:pt x="218" y="341"/>
                    </a:cubicBezTo>
                    <a:cubicBezTo>
                      <a:pt x="186" y="341"/>
                      <a:pt x="186" y="311"/>
                      <a:pt x="155" y="280"/>
                    </a:cubicBezTo>
                    <a:lnTo>
                      <a:pt x="155" y="280"/>
                    </a:lnTo>
                    <a:cubicBezTo>
                      <a:pt x="155" y="248"/>
                      <a:pt x="155" y="217"/>
                      <a:pt x="155" y="217"/>
                    </a:cubicBezTo>
                    <a:lnTo>
                      <a:pt x="155" y="217"/>
                    </a:lnTo>
                    <a:lnTo>
                      <a:pt x="155" y="217"/>
                    </a:lnTo>
                    <a:cubicBezTo>
                      <a:pt x="155" y="217"/>
                      <a:pt x="155" y="217"/>
                      <a:pt x="155" y="187"/>
                    </a:cubicBezTo>
                    <a:lnTo>
                      <a:pt x="155" y="187"/>
                    </a:lnTo>
                    <a:cubicBezTo>
                      <a:pt x="124" y="187"/>
                      <a:pt x="124" y="187"/>
                      <a:pt x="94" y="187"/>
                    </a:cubicBezTo>
                    <a:cubicBezTo>
                      <a:pt x="94" y="187"/>
                      <a:pt x="62" y="156"/>
                      <a:pt x="62" y="12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  <p:sp>
            <p:nvSpPr>
              <p:cNvPr id="220" name="Freeform 217"/>
              <p:cNvSpPr>
                <a:spLocks noChangeArrowheads="1"/>
              </p:cNvSpPr>
              <p:nvPr/>
            </p:nvSpPr>
            <p:spPr bwMode="auto">
              <a:xfrm>
                <a:off x="2351088" y="1601788"/>
                <a:ext cx="68262" cy="33337"/>
              </a:xfrm>
              <a:custGeom>
                <a:avLst/>
                <a:gdLst>
                  <a:gd name="T0" fmla="*/ 63 w 188"/>
                  <a:gd name="T1" fmla="*/ 31 h 93"/>
                  <a:gd name="T2" fmla="*/ 63 w 188"/>
                  <a:gd name="T3" fmla="*/ 31 h 93"/>
                  <a:gd name="T4" fmla="*/ 32 w 188"/>
                  <a:gd name="T5" fmla="*/ 62 h 93"/>
                  <a:gd name="T6" fmla="*/ 0 w 188"/>
                  <a:gd name="T7" fmla="*/ 62 h 93"/>
                  <a:gd name="T8" fmla="*/ 32 w 188"/>
                  <a:gd name="T9" fmla="*/ 92 h 93"/>
                  <a:gd name="T10" fmla="*/ 32 w 188"/>
                  <a:gd name="T11" fmla="*/ 92 h 93"/>
                  <a:gd name="T12" fmla="*/ 32 w 188"/>
                  <a:gd name="T13" fmla="*/ 92 h 93"/>
                  <a:gd name="T14" fmla="*/ 63 w 188"/>
                  <a:gd name="T15" fmla="*/ 92 h 93"/>
                  <a:gd name="T16" fmla="*/ 94 w 188"/>
                  <a:gd name="T17" fmla="*/ 31 h 93"/>
                  <a:gd name="T18" fmla="*/ 124 w 188"/>
                  <a:gd name="T19" fmla="*/ 31 h 93"/>
                  <a:gd name="T20" fmla="*/ 124 w 188"/>
                  <a:gd name="T21" fmla="*/ 31 h 93"/>
                  <a:gd name="T22" fmla="*/ 156 w 188"/>
                  <a:gd name="T23" fmla="*/ 31 h 93"/>
                  <a:gd name="T24" fmla="*/ 156 w 188"/>
                  <a:gd name="T25" fmla="*/ 31 h 93"/>
                  <a:gd name="T26" fmla="*/ 156 w 188"/>
                  <a:gd name="T27" fmla="*/ 31 h 93"/>
                  <a:gd name="T28" fmla="*/ 156 w 188"/>
                  <a:gd name="T29" fmla="*/ 31 h 93"/>
                  <a:gd name="T30" fmla="*/ 187 w 188"/>
                  <a:gd name="T31" fmla="*/ 0 h 93"/>
                  <a:gd name="T32" fmla="*/ 156 w 188"/>
                  <a:gd name="T33" fmla="*/ 0 h 93"/>
                  <a:gd name="T34" fmla="*/ 124 w 188"/>
                  <a:gd name="T35" fmla="*/ 0 h 93"/>
                  <a:gd name="T36" fmla="*/ 124 w 188"/>
                  <a:gd name="T37" fmla="*/ 31 h 93"/>
                  <a:gd name="T38" fmla="*/ 63 w 188"/>
                  <a:gd name="T39" fmla="*/ 31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8" h="93">
                    <a:moveTo>
                      <a:pt x="63" y="31"/>
                    </a:moveTo>
                    <a:lnTo>
                      <a:pt x="63" y="31"/>
                    </a:lnTo>
                    <a:lnTo>
                      <a:pt x="32" y="62"/>
                    </a:lnTo>
                    <a:lnTo>
                      <a:pt x="0" y="62"/>
                    </a:lnTo>
                    <a:lnTo>
                      <a:pt x="32" y="92"/>
                    </a:lnTo>
                    <a:lnTo>
                      <a:pt x="32" y="92"/>
                    </a:lnTo>
                    <a:lnTo>
                      <a:pt x="32" y="92"/>
                    </a:lnTo>
                    <a:cubicBezTo>
                      <a:pt x="32" y="92"/>
                      <a:pt x="32" y="92"/>
                      <a:pt x="63" y="92"/>
                    </a:cubicBezTo>
                    <a:cubicBezTo>
                      <a:pt x="63" y="62"/>
                      <a:pt x="94" y="31"/>
                      <a:pt x="94" y="31"/>
                    </a:cubicBezTo>
                    <a:cubicBezTo>
                      <a:pt x="124" y="31"/>
                      <a:pt x="124" y="31"/>
                      <a:pt x="124" y="31"/>
                    </a:cubicBezTo>
                    <a:lnTo>
                      <a:pt x="124" y="31"/>
                    </a:lnTo>
                    <a:cubicBezTo>
                      <a:pt x="156" y="31"/>
                      <a:pt x="156" y="31"/>
                      <a:pt x="156" y="31"/>
                    </a:cubicBezTo>
                    <a:lnTo>
                      <a:pt x="156" y="31"/>
                    </a:lnTo>
                    <a:lnTo>
                      <a:pt x="156" y="31"/>
                    </a:lnTo>
                    <a:lnTo>
                      <a:pt x="156" y="31"/>
                    </a:lnTo>
                    <a:cubicBezTo>
                      <a:pt x="187" y="31"/>
                      <a:pt x="187" y="0"/>
                      <a:pt x="187" y="0"/>
                    </a:cubicBezTo>
                    <a:cubicBezTo>
                      <a:pt x="156" y="0"/>
                      <a:pt x="156" y="0"/>
                      <a:pt x="156" y="0"/>
                    </a:cubicBezTo>
                    <a:lnTo>
                      <a:pt x="124" y="0"/>
                    </a:lnTo>
                    <a:cubicBezTo>
                      <a:pt x="124" y="31"/>
                      <a:pt x="124" y="31"/>
                      <a:pt x="124" y="31"/>
                    </a:cubicBezTo>
                    <a:cubicBezTo>
                      <a:pt x="94" y="31"/>
                      <a:pt x="63" y="31"/>
                      <a:pt x="63" y="3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701" dirty="0"/>
              </a:p>
            </p:txBody>
          </p:sp>
        </p:grpSp>
        <p:sp>
          <p:nvSpPr>
            <p:cNvPr id="257" name="Freeform 53"/>
            <p:cNvSpPr>
              <a:spLocks noChangeAspect="1"/>
            </p:cNvSpPr>
            <p:nvPr/>
          </p:nvSpPr>
          <p:spPr bwMode="gray">
            <a:xfrm>
              <a:off x="16665081" y="9223935"/>
              <a:ext cx="116470" cy="137526"/>
            </a:xfrm>
            <a:custGeom>
              <a:avLst/>
              <a:gdLst/>
              <a:ahLst/>
              <a:cxnLst>
                <a:cxn ang="0">
                  <a:pos x="4" y="4"/>
                </a:cxn>
                <a:cxn ang="0">
                  <a:pos x="20" y="11"/>
                </a:cxn>
                <a:cxn ang="0">
                  <a:pos x="30" y="7"/>
                </a:cxn>
                <a:cxn ang="0">
                  <a:pos x="68" y="32"/>
                </a:cxn>
                <a:cxn ang="0">
                  <a:pos x="105" y="36"/>
                </a:cxn>
                <a:cxn ang="0">
                  <a:pos x="127" y="23"/>
                </a:cxn>
                <a:cxn ang="0">
                  <a:pos x="148" y="22"/>
                </a:cxn>
                <a:cxn ang="0">
                  <a:pos x="165" y="13"/>
                </a:cxn>
                <a:cxn ang="0">
                  <a:pos x="176" y="7"/>
                </a:cxn>
                <a:cxn ang="0">
                  <a:pos x="193" y="22"/>
                </a:cxn>
                <a:cxn ang="0">
                  <a:pos x="198" y="54"/>
                </a:cxn>
                <a:cxn ang="0">
                  <a:pos x="196" y="85"/>
                </a:cxn>
                <a:cxn ang="0">
                  <a:pos x="201" y="109"/>
                </a:cxn>
                <a:cxn ang="0">
                  <a:pos x="198" y="112"/>
                </a:cxn>
                <a:cxn ang="0">
                  <a:pos x="194" y="94"/>
                </a:cxn>
                <a:cxn ang="0">
                  <a:pos x="182" y="119"/>
                </a:cxn>
                <a:cxn ang="0">
                  <a:pos x="177" y="135"/>
                </a:cxn>
                <a:cxn ang="0">
                  <a:pos x="172" y="157"/>
                </a:cxn>
                <a:cxn ang="0">
                  <a:pos x="156" y="155"/>
                </a:cxn>
                <a:cxn ang="0">
                  <a:pos x="154" y="167"/>
                </a:cxn>
                <a:cxn ang="0">
                  <a:pos x="143" y="179"/>
                </a:cxn>
                <a:cxn ang="0">
                  <a:pos x="137" y="184"/>
                </a:cxn>
                <a:cxn ang="0">
                  <a:pos x="127" y="187"/>
                </a:cxn>
                <a:cxn ang="0">
                  <a:pos x="124" y="206"/>
                </a:cxn>
                <a:cxn ang="0">
                  <a:pos x="111" y="216"/>
                </a:cxn>
                <a:cxn ang="0">
                  <a:pos x="99" y="209"/>
                </a:cxn>
                <a:cxn ang="0">
                  <a:pos x="83" y="208"/>
                </a:cxn>
                <a:cxn ang="0">
                  <a:pos x="69" y="201"/>
                </a:cxn>
                <a:cxn ang="0">
                  <a:pos x="80" y="193"/>
                </a:cxn>
                <a:cxn ang="0">
                  <a:pos x="62" y="188"/>
                </a:cxn>
                <a:cxn ang="0">
                  <a:pos x="41" y="157"/>
                </a:cxn>
                <a:cxn ang="0">
                  <a:pos x="25" y="107"/>
                </a:cxn>
                <a:cxn ang="0">
                  <a:pos x="45" y="118"/>
                </a:cxn>
                <a:cxn ang="0">
                  <a:pos x="25" y="92"/>
                </a:cxn>
                <a:cxn ang="0">
                  <a:pos x="2" y="24"/>
                </a:cxn>
              </a:cxnLst>
              <a:rect l="0" t="0" r="r" b="b"/>
              <a:pathLst>
                <a:path w="201" h="216">
                  <a:moveTo>
                    <a:pt x="2" y="0"/>
                  </a:moveTo>
                  <a:lnTo>
                    <a:pt x="4" y="4"/>
                  </a:lnTo>
                  <a:lnTo>
                    <a:pt x="13" y="6"/>
                  </a:lnTo>
                  <a:lnTo>
                    <a:pt x="20" y="11"/>
                  </a:lnTo>
                  <a:lnTo>
                    <a:pt x="26" y="7"/>
                  </a:lnTo>
                  <a:lnTo>
                    <a:pt x="30" y="7"/>
                  </a:lnTo>
                  <a:lnTo>
                    <a:pt x="43" y="13"/>
                  </a:lnTo>
                  <a:lnTo>
                    <a:pt x="68" y="32"/>
                  </a:lnTo>
                  <a:lnTo>
                    <a:pt x="100" y="36"/>
                  </a:lnTo>
                  <a:lnTo>
                    <a:pt x="105" y="36"/>
                  </a:lnTo>
                  <a:lnTo>
                    <a:pt x="116" y="28"/>
                  </a:lnTo>
                  <a:lnTo>
                    <a:pt x="127" y="23"/>
                  </a:lnTo>
                  <a:lnTo>
                    <a:pt x="137" y="24"/>
                  </a:lnTo>
                  <a:lnTo>
                    <a:pt x="148" y="22"/>
                  </a:lnTo>
                  <a:lnTo>
                    <a:pt x="159" y="11"/>
                  </a:lnTo>
                  <a:lnTo>
                    <a:pt x="165" y="13"/>
                  </a:lnTo>
                  <a:lnTo>
                    <a:pt x="172" y="16"/>
                  </a:lnTo>
                  <a:lnTo>
                    <a:pt x="176" y="7"/>
                  </a:lnTo>
                  <a:lnTo>
                    <a:pt x="185" y="11"/>
                  </a:lnTo>
                  <a:lnTo>
                    <a:pt x="193" y="22"/>
                  </a:lnTo>
                  <a:lnTo>
                    <a:pt x="197" y="44"/>
                  </a:lnTo>
                  <a:lnTo>
                    <a:pt x="198" y="54"/>
                  </a:lnTo>
                  <a:lnTo>
                    <a:pt x="196" y="65"/>
                  </a:lnTo>
                  <a:lnTo>
                    <a:pt x="196" y="85"/>
                  </a:lnTo>
                  <a:lnTo>
                    <a:pt x="198" y="103"/>
                  </a:lnTo>
                  <a:lnTo>
                    <a:pt x="201" y="109"/>
                  </a:lnTo>
                  <a:lnTo>
                    <a:pt x="198" y="122"/>
                  </a:lnTo>
                  <a:lnTo>
                    <a:pt x="198" y="112"/>
                  </a:lnTo>
                  <a:lnTo>
                    <a:pt x="197" y="102"/>
                  </a:lnTo>
                  <a:lnTo>
                    <a:pt x="194" y="94"/>
                  </a:lnTo>
                  <a:lnTo>
                    <a:pt x="192" y="101"/>
                  </a:lnTo>
                  <a:lnTo>
                    <a:pt x="182" y="119"/>
                  </a:lnTo>
                  <a:lnTo>
                    <a:pt x="182" y="134"/>
                  </a:lnTo>
                  <a:lnTo>
                    <a:pt x="177" y="135"/>
                  </a:lnTo>
                  <a:lnTo>
                    <a:pt x="177" y="153"/>
                  </a:lnTo>
                  <a:lnTo>
                    <a:pt x="172" y="157"/>
                  </a:lnTo>
                  <a:lnTo>
                    <a:pt x="166" y="157"/>
                  </a:lnTo>
                  <a:lnTo>
                    <a:pt x="156" y="155"/>
                  </a:lnTo>
                  <a:lnTo>
                    <a:pt x="154" y="158"/>
                  </a:lnTo>
                  <a:lnTo>
                    <a:pt x="154" y="167"/>
                  </a:lnTo>
                  <a:lnTo>
                    <a:pt x="150" y="176"/>
                  </a:lnTo>
                  <a:lnTo>
                    <a:pt x="143" y="179"/>
                  </a:lnTo>
                  <a:lnTo>
                    <a:pt x="140" y="190"/>
                  </a:lnTo>
                  <a:lnTo>
                    <a:pt x="137" y="184"/>
                  </a:lnTo>
                  <a:lnTo>
                    <a:pt x="131" y="182"/>
                  </a:lnTo>
                  <a:lnTo>
                    <a:pt x="127" y="187"/>
                  </a:lnTo>
                  <a:lnTo>
                    <a:pt x="124" y="198"/>
                  </a:lnTo>
                  <a:lnTo>
                    <a:pt x="124" y="206"/>
                  </a:lnTo>
                  <a:lnTo>
                    <a:pt x="117" y="215"/>
                  </a:lnTo>
                  <a:lnTo>
                    <a:pt x="111" y="216"/>
                  </a:lnTo>
                  <a:lnTo>
                    <a:pt x="105" y="211"/>
                  </a:lnTo>
                  <a:lnTo>
                    <a:pt x="99" y="209"/>
                  </a:lnTo>
                  <a:lnTo>
                    <a:pt x="94" y="212"/>
                  </a:lnTo>
                  <a:lnTo>
                    <a:pt x="83" y="208"/>
                  </a:lnTo>
                  <a:lnTo>
                    <a:pt x="73" y="208"/>
                  </a:lnTo>
                  <a:lnTo>
                    <a:pt x="69" y="201"/>
                  </a:lnTo>
                  <a:lnTo>
                    <a:pt x="77" y="200"/>
                  </a:lnTo>
                  <a:lnTo>
                    <a:pt x="80" y="193"/>
                  </a:lnTo>
                  <a:lnTo>
                    <a:pt x="70" y="193"/>
                  </a:lnTo>
                  <a:lnTo>
                    <a:pt x="62" y="188"/>
                  </a:lnTo>
                  <a:lnTo>
                    <a:pt x="49" y="165"/>
                  </a:lnTo>
                  <a:lnTo>
                    <a:pt x="41" y="157"/>
                  </a:lnTo>
                  <a:lnTo>
                    <a:pt x="37" y="151"/>
                  </a:lnTo>
                  <a:lnTo>
                    <a:pt x="25" y="107"/>
                  </a:lnTo>
                  <a:lnTo>
                    <a:pt x="37" y="129"/>
                  </a:lnTo>
                  <a:lnTo>
                    <a:pt x="45" y="118"/>
                  </a:lnTo>
                  <a:lnTo>
                    <a:pt x="37" y="113"/>
                  </a:lnTo>
                  <a:lnTo>
                    <a:pt x="25" y="92"/>
                  </a:lnTo>
                  <a:lnTo>
                    <a:pt x="0" y="39"/>
                  </a:lnTo>
                  <a:lnTo>
                    <a:pt x="2" y="24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accent6"/>
            </a:solidFill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2701" dirty="0">
                <a:latin typeface="Verdana Regular"/>
              </a:endParaRPr>
            </a:p>
          </p:txBody>
        </p:sp>
        <p:sp>
          <p:nvSpPr>
            <p:cNvPr id="258" name="Freeform 55"/>
            <p:cNvSpPr>
              <a:spLocks noChangeAspect="1"/>
            </p:cNvSpPr>
            <p:nvPr/>
          </p:nvSpPr>
          <p:spPr bwMode="gray">
            <a:xfrm>
              <a:off x="17358077" y="9220735"/>
              <a:ext cx="247501" cy="294238"/>
            </a:xfrm>
            <a:custGeom>
              <a:avLst/>
              <a:gdLst/>
              <a:ahLst/>
              <a:cxnLst>
                <a:cxn ang="0">
                  <a:pos x="319" y="16"/>
                </a:cxn>
                <a:cxn ang="0">
                  <a:pos x="337" y="0"/>
                </a:cxn>
                <a:cxn ang="0">
                  <a:pos x="349" y="22"/>
                </a:cxn>
                <a:cxn ang="0">
                  <a:pos x="362" y="51"/>
                </a:cxn>
                <a:cxn ang="0">
                  <a:pos x="391" y="35"/>
                </a:cxn>
                <a:cxn ang="0">
                  <a:pos x="402" y="35"/>
                </a:cxn>
                <a:cxn ang="0">
                  <a:pos x="411" y="47"/>
                </a:cxn>
                <a:cxn ang="0">
                  <a:pos x="423" y="40"/>
                </a:cxn>
                <a:cxn ang="0">
                  <a:pos x="417" y="68"/>
                </a:cxn>
                <a:cxn ang="0">
                  <a:pos x="411" y="114"/>
                </a:cxn>
                <a:cxn ang="0">
                  <a:pos x="387" y="141"/>
                </a:cxn>
                <a:cxn ang="0">
                  <a:pos x="362" y="180"/>
                </a:cxn>
                <a:cxn ang="0">
                  <a:pos x="342" y="228"/>
                </a:cxn>
                <a:cxn ang="0">
                  <a:pos x="360" y="246"/>
                </a:cxn>
                <a:cxn ang="0">
                  <a:pos x="326" y="235"/>
                </a:cxn>
                <a:cxn ang="0">
                  <a:pos x="316" y="244"/>
                </a:cxn>
                <a:cxn ang="0">
                  <a:pos x="287" y="262"/>
                </a:cxn>
                <a:cxn ang="0">
                  <a:pos x="274" y="265"/>
                </a:cxn>
                <a:cxn ang="0">
                  <a:pos x="262" y="320"/>
                </a:cxn>
                <a:cxn ang="0">
                  <a:pos x="245" y="361"/>
                </a:cxn>
                <a:cxn ang="0">
                  <a:pos x="231" y="390"/>
                </a:cxn>
                <a:cxn ang="0">
                  <a:pos x="230" y="410"/>
                </a:cxn>
                <a:cxn ang="0">
                  <a:pos x="190" y="434"/>
                </a:cxn>
                <a:cxn ang="0">
                  <a:pos x="177" y="449"/>
                </a:cxn>
                <a:cxn ang="0">
                  <a:pos x="138" y="463"/>
                </a:cxn>
                <a:cxn ang="0">
                  <a:pos x="120" y="454"/>
                </a:cxn>
                <a:cxn ang="0">
                  <a:pos x="104" y="454"/>
                </a:cxn>
                <a:cxn ang="0">
                  <a:pos x="91" y="441"/>
                </a:cxn>
                <a:cxn ang="0">
                  <a:pos x="55" y="421"/>
                </a:cxn>
                <a:cxn ang="0">
                  <a:pos x="12" y="422"/>
                </a:cxn>
                <a:cxn ang="0">
                  <a:pos x="13" y="413"/>
                </a:cxn>
                <a:cxn ang="0">
                  <a:pos x="9" y="405"/>
                </a:cxn>
                <a:cxn ang="0">
                  <a:pos x="16" y="391"/>
                </a:cxn>
                <a:cxn ang="0">
                  <a:pos x="24" y="379"/>
                </a:cxn>
                <a:cxn ang="0">
                  <a:pos x="15" y="366"/>
                </a:cxn>
                <a:cxn ang="0">
                  <a:pos x="21" y="353"/>
                </a:cxn>
                <a:cxn ang="0">
                  <a:pos x="37" y="356"/>
                </a:cxn>
                <a:cxn ang="0">
                  <a:pos x="31" y="347"/>
                </a:cxn>
                <a:cxn ang="0">
                  <a:pos x="47" y="325"/>
                </a:cxn>
                <a:cxn ang="0">
                  <a:pos x="56" y="329"/>
                </a:cxn>
                <a:cxn ang="0">
                  <a:pos x="61" y="304"/>
                </a:cxn>
                <a:cxn ang="0">
                  <a:pos x="82" y="278"/>
                </a:cxn>
                <a:cxn ang="0">
                  <a:pos x="102" y="255"/>
                </a:cxn>
                <a:cxn ang="0">
                  <a:pos x="133" y="249"/>
                </a:cxn>
                <a:cxn ang="0">
                  <a:pos x="187" y="208"/>
                </a:cxn>
                <a:cxn ang="0">
                  <a:pos x="219" y="178"/>
                </a:cxn>
                <a:cxn ang="0">
                  <a:pos x="256" y="144"/>
                </a:cxn>
                <a:cxn ang="0">
                  <a:pos x="288" y="81"/>
                </a:cxn>
                <a:cxn ang="0">
                  <a:pos x="308" y="34"/>
                </a:cxn>
              </a:cxnLst>
              <a:rect l="0" t="0" r="r" b="b"/>
              <a:pathLst>
                <a:path w="424" h="463">
                  <a:moveTo>
                    <a:pt x="308" y="34"/>
                  </a:moveTo>
                  <a:lnTo>
                    <a:pt x="310" y="35"/>
                  </a:lnTo>
                  <a:lnTo>
                    <a:pt x="311" y="20"/>
                  </a:lnTo>
                  <a:lnTo>
                    <a:pt x="319" y="16"/>
                  </a:lnTo>
                  <a:lnTo>
                    <a:pt x="327" y="6"/>
                  </a:lnTo>
                  <a:lnTo>
                    <a:pt x="331" y="6"/>
                  </a:lnTo>
                  <a:lnTo>
                    <a:pt x="333" y="2"/>
                  </a:lnTo>
                  <a:lnTo>
                    <a:pt x="337" y="0"/>
                  </a:lnTo>
                  <a:lnTo>
                    <a:pt x="340" y="3"/>
                  </a:lnTo>
                  <a:lnTo>
                    <a:pt x="340" y="14"/>
                  </a:lnTo>
                  <a:lnTo>
                    <a:pt x="343" y="20"/>
                  </a:lnTo>
                  <a:lnTo>
                    <a:pt x="349" y="22"/>
                  </a:lnTo>
                  <a:lnTo>
                    <a:pt x="354" y="22"/>
                  </a:lnTo>
                  <a:lnTo>
                    <a:pt x="358" y="28"/>
                  </a:lnTo>
                  <a:lnTo>
                    <a:pt x="358" y="45"/>
                  </a:lnTo>
                  <a:lnTo>
                    <a:pt x="362" y="51"/>
                  </a:lnTo>
                  <a:lnTo>
                    <a:pt x="368" y="55"/>
                  </a:lnTo>
                  <a:lnTo>
                    <a:pt x="381" y="44"/>
                  </a:lnTo>
                  <a:lnTo>
                    <a:pt x="387" y="41"/>
                  </a:lnTo>
                  <a:lnTo>
                    <a:pt x="391" y="35"/>
                  </a:lnTo>
                  <a:lnTo>
                    <a:pt x="401" y="29"/>
                  </a:lnTo>
                  <a:lnTo>
                    <a:pt x="406" y="28"/>
                  </a:lnTo>
                  <a:lnTo>
                    <a:pt x="407" y="29"/>
                  </a:lnTo>
                  <a:lnTo>
                    <a:pt x="402" y="35"/>
                  </a:lnTo>
                  <a:lnTo>
                    <a:pt x="403" y="36"/>
                  </a:lnTo>
                  <a:lnTo>
                    <a:pt x="405" y="44"/>
                  </a:lnTo>
                  <a:lnTo>
                    <a:pt x="401" y="54"/>
                  </a:lnTo>
                  <a:lnTo>
                    <a:pt x="411" y="47"/>
                  </a:lnTo>
                  <a:lnTo>
                    <a:pt x="408" y="43"/>
                  </a:lnTo>
                  <a:lnTo>
                    <a:pt x="413" y="34"/>
                  </a:lnTo>
                  <a:lnTo>
                    <a:pt x="418" y="33"/>
                  </a:lnTo>
                  <a:lnTo>
                    <a:pt x="423" y="40"/>
                  </a:lnTo>
                  <a:lnTo>
                    <a:pt x="414" y="51"/>
                  </a:lnTo>
                  <a:lnTo>
                    <a:pt x="418" y="51"/>
                  </a:lnTo>
                  <a:lnTo>
                    <a:pt x="422" y="57"/>
                  </a:lnTo>
                  <a:lnTo>
                    <a:pt x="417" y="68"/>
                  </a:lnTo>
                  <a:lnTo>
                    <a:pt x="424" y="87"/>
                  </a:lnTo>
                  <a:lnTo>
                    <a:pt x="422" y="93"/>
                  </a:lnTo>
                  <a:lnTo>
                    <a:pt x="413" y="106"/>
                  </a:lnTo>
                  <a:lnTo>
                    <a:pt x="411" y="114"/>
                  </a:lnTo>
                  <a:lnTo>
                    <a:pt x="405" y="124"/>
                  </a:lnTo>
                  <a:lnTo>
                    <a:pt x="398" y="125"/>
                  </a:lnTo>
                  <a:lnTo>
                    <a:pt x="397" y="129"/>
                  </a:lnTo>
                  <a:lnTo>
                    <a:pt x="387" y="141"/>
                  </a:lnTo>
                  <a:lnTo>
                    <a:pt x="375" y="168"/>
                  </a:lnTo>
                  <a:lnTo>
                    <a:pt x="369" y="174"/>
                  </a:lnTo>
                  <a:lnTo>
                    <a:pt x="365" y="175"/>
                  </a:lnTo>
                  <a:lnTo>
                    <a:pt x="362" y="180"/>
                  </a:lnTo>
                  <a:lnTo>
                    <a:pt x="349" y="189"/>
                  </a:lnTo>
                  <a:lnTo>
                    <a:pt x="347" y="192"/>
                  </a:lnTo>
                  <a:lnTo>
                    <a:pt x="344" y="217"/>
                  </a:lnTo>
                  <a:lnTo>
                    <a:pt x="342" y="228"/>
                  </a:lnTo>
                  <a:lnTo>
                    <a:pt x="352" y="230"/>
                  </a:lnTo>
                  <a:lnTo>
                    <a:pt x="359" y="234"/>
                  </a:lnTo>
                  <a:lnTo>
                    <a:pt x="362" y="243"/>
                  </a:lnTo>
                  <a:lnTo>
                    <a:pt x="360" y="246"/>
                  </a:lnTo>
                  <a:lnTo>
                    <a:pt x="356" y="240"/>
                  </a:lnTo>
                  <a:lnTo>
                    <a:pt x="354" y="246"/>
                  </a:lnTo>
                  <a:lnTo>
                    <a:pt x="333" y="239"/>
                  </a:lnTo>
                  <a:lnTo>
                    <a:pt x="326" y="235"/>
                  </a:lnTo>
                  <a:lnTo>
                    <a:pt x="324" y="237"/>
                  </a:lnTo>
                  <a:lnTo>
                    <a:pt x="324" y="244"/>
                  </a:lnTo>
                  <a:lnTo>
                    <a:pt x="320" y="248"/>
                  </a:lnTo>
                  <a:lnTo>
                    <a:pt x="316" y="244"/>
                  </a:lnTo>
                  <a:lnTo>
                    <a:pt x="313" y="243"/>
                  </a:lnTo>
                  <a:lnTo>
                    <a:pt x="310" y="249"/>
                  </a:lnTo>
                  <a:lnTo>
                    <a:pt x="295" y="256"/>
                  </a:lnTo>
                  <a:lnTo>
                    <a:pt x="287" y="262"/>
                  </a:lnTo>
                  <a:lnTo>
                    <a:pt x="282" y="262"/>
                  </a:lnTo>
                  <a:lnTo>
                    <a:pt x="279" y="256"/>
                  </a:lnTo>
                  <a:lnTo>
                    <a:pt x="274" y="256"/>
                  </a:lnTo>
                  <a:lnTo>
                    <a:pt x="274" y="265"/>
                  </a:lnTo>
                  <a:lnTo>
                    <a:pt x="272" y="277"/>
                  </a:lnTo>
                  <a:lnTo>
                    <a:pt x="265" y="289"/>
                  </a:lnTo>
                  <a:lnTo>
                    <a:pt x="263" y="302"/>
                  </a:lnTo>
                  <a:lnTo>
                    <a:pt x="262" y="320"/>
                  </a:lnTo>
                  <a:lnTo>
                    <a:pt x="256" y="324"/>
                  </a:lnTo>
                  <a:lnTo>
                    <a:pt x="257" y="336"/>
                  </a:lnTo>
                  <a:lnTo>
                    <a:pt x="247" y="347"/>
                  </a:lnTo>
                  <a:lnTo>
                    <a:pt x="245" y="361"/>
                  </a:lnTo>
                  <a:lnTo>
                    <a:pt x="245" y="369"/>
                  </a:lnTo>
                  <a:lnTo>
                    <a:pt x="239" y="379"/>
                  </a:lnTo>
                  <a:lnTo>
                    <a:pt x="233" y="385"/>
                  </a:lnTo>
                  <a:lnTo>
                    <a:pt x="231" y="390"/>
                  </a:lnTo>
                  <a:lnTo>
                    <a:pt x="231" y="398"/>
                  </a:lnTo>
                  <a:lnTo>
                    <a:pt x="228" y="401"/>
                  </a:lnTo>
                  <a:lnTo>
                    <a:pt x="233" y="402"/>
                  </a:lnTo>
                  <a:lnTo>
                    <a:pt x="230" y="410"/>
                  </a:lnTo>
                  <a:lnTo>
                    <a:pt x="223" y="409"/>
                  </a:lnTo>
                  <a:lnTo>
                    <a:pt x="214" y="415"/>
                  </a:lnTo>
                  <a:lnTo>
                    <a:pt x="204" y="428"/>
                  </a:lnTo>
                  <a:lnTo>
                    <a:pt x="190" y="434"/>
                  </a:lnTo>
                  <a:lnTo>
                    <a:pt x="185" y="437"/>
                  </a:lnTo>
                  <a:lnTo>
                    <a:pt x="185" y="441"/>
                  </a:lnTo>
                  <a:lnTo>
                    <a:pt x="180" y="443"/>
                  </a:lnTo>
                  <a:lnTo>
                    <a:pt x="177" y="449"/>
                  </a:lnTo>
                  <a:lnTo>
                    <a:pt x="172" y="453"/>
                  </a:lnTo>
                  <a:lnTo>
                    <a:pt x="153" y="459"/>
                  </a:lnTo>
                  <a:lnTo>
                    <a:pt x="149" y="459"/>
                  </a:lnTo>
                  <a:lnTo>
                    <a:pt x="138" y="463"/>
                  </a:lnTo>
                  <a:lnTo>
                    <a:pt x="132" y="459"/>
                  </a:lnTo>
                  <a:lnTo>
                    <a:pt x="129" y="452"/>
                  </a:lnTo>
                  <a:lnTo>
                    <a:pt x="126" y="450"/>
                  </a:lnTo>
                  <a:lnTo>
                    <a:pt x="120" y="454"/>
                  </a:lnTo>
                  <a:lnTo>
                    <a:pt x="114" y="455"/>
                  </a:lnTo>
                  <a:lnTo>
                    <a:pt x="110" y="454"/>
                  </a:lnTo>
                  <a:lnTo>
                    <a:pt x="110" y="453"/>
                  </a:lnTo>
                  <a:lnTo>
                    <a:pt x="104" y="454"/>
                  </a:lnTo>
                  <a:lnTo>
                    <a:pt x="102" y="449"/>
                  </a:lnTo>
                  <a:lnTo>
                    <a:pt x="102" y="443"/>
                  </a:lnTo>
                  <a:lnTo>
                    <a:pt x="98" y="444"/>
                  </a:lnTo>
                  <a:lnTo>
                    <a:pt x="91" y="441"/>
                  </a:lnTo>
                  <a:lnTo>
                    <a:pt x="73" y="439"/>
                  </a:lnTo>
                  <a:lnTo>
                    <a:pt x="69" y="427"/>
                  </a:lnTo>
                  <a:lnTo>
                    <a:pt x="64" y="422"/>
                  </a:lnTo>
                  <a:lnTo>
                    <a:pt x="55" y="421"/>
                  </a:lnTo>
                  <a:lnTo>
                    <a:pt x="47" y="428"/>
                  </a:lnTo>
                  <a:lnTo>
                    <a:pt x="39" y="429"/>
                  </a:lnTo>
                  <a:lnTo>
                    <a:pt x="18" y="427"/>
                  </a:lnTo>
                  <a:lnTo>
                    <a:pt x="12" y="422"/>
                  </a:lnTo>
                  <a:lnTo>
                    <a:pt x="15" y="415"/>
                  </a:lnTo>
                  <a:lnTo>
                    <a:pt x="20" y="409"/>
                  </a:lnTo>
                  <a:lnTo>
                    <a:pt x="24" y="402"/>
                  </a:lnTo>
                  <a:lnTo>
                    <a:pt x="13" y="413"/>
                  </a:lnTo>
                  <a:lnTo>
                    <a:pt x="9" y="413"/>
                  </a:lnTo>
                  <a:lnTo>
                    <a:pt x="14" y="402"/>
                  </a:lnTo>
                  <a:lnTo>
                    <a:pt x="14" y="401"/>
                  </a:lnTo>
                  <a:lnTo>
                    <a:pt x="9" y="405"/>
                  </a:lnTo>
                  <a:lnTo>
                    <a:pt x="3" y="406"/>
                  </a:lnTo>
                  <a:lnTo>
                    <a:pt x="0" y="400"/>
                  </a:lnTo>
                  <a:lnTo>
                    <a:pt x="4" y="395"/>
                  </a:lnTo>
                  <a:lnTo>
                    <a:pt x="16" y="391"/>
                  </a:lnTo>
                  <a:lnTo>
                    <a:pt x="24" y="385"/>
                  </a:lnTo>
                  <a:lnTo>
                    <a:pt x="21" y="385"/>
                  </a:lnTo>
                  <a:lnTo>
                    <a:pt x="19" y="383"/>
                  </a:lnTo>
                  <a:lnTo>
                    <a:pt x="24" y="379"/>
                  </a:lnTo>
                  <a:lnTo>
                    <a:pt x="26" y="373"/>
                  </a:lnTo>
                  <a:lnTo>
                    <a:pt x="21" y="373"/>
                  </a:lnTo>
                  <a:lnTo>
                    <a:pt x="16" y="372"/>
                  </a:lnTo>
                  <a:lnTo>
                    <a:pt x="15" y="366"/>
                  </a:lnTo>
                  <a:lnTo>
                    <a:pt x="21" y="366"/>
                  </a:lnTo>
                  <a:lnTo>
                    <a:pt x="25" y="361"/>
                  </a:lnTo>
                  <a:lnTo>
                    <a:pt x="21" y="358"/>
                  </a:lnTo>
                  <a:lnTo>
                    <a:pt x="21" y="353"/>
                  </a:lnTo>
                  <a:lnTo>
                    <a:pt x="26" y="353"/>
                  </a:lnTo>
                  <a:lnTo>
                    <a:pt x="29" y="357"/>
                  </a:lnTo>
                  <a:lnTo>
                    <a:pt x="34" y="355"/>
                  </a:lnTo>
                  <a:lnTo>
                    <a:pt x="37" y="356"/>
                  </a:lnTo>
                  <a:lnTo>
                    <a:pt x="40" y="353"/>
                  </a:lnTo>
                  <a:lnTo>
                    <a:pt x="40" y="351"/>
                  </a:lnTo>
                  <a:lnTo>
                    <a:pt x="35" y="351"/>
                  </a:lnTo>
                  <a:lnTo>
                    <a:pt x="31" y="347"/>
                  </a:lnTo>
                  <a:lnTo>
                    <a:pt x="35" y="329"/>
                  </a:lnTo>
                  <a:lnTo>
                    <a:pt x="42" y="323"/>
                  </a:lnTo>
                  <a:lnTo>
                    <a:pt x="45" y="321"/>
                  </a:lnTo>
                  <a:lnTo>
                    <a:pt x="47" y="325"/>
                  </a:lnTo>
                  <a:lnTo>
                    <a:pt x="48" y="331"/>
                  </a:lnTo>
                  <a:lnTo>
                    <a:pt x="51" y="332"/>
                  </a:lnTo>
                  <a:lnTo>
                    <a:pt x="53" y="332"/>
                  </a:lnTo>
                  <a:lnTo>
                    <a:pt x="56" y="329"/>
                  </a:lnTo>
                  <a:lnTo>
                    <a:pt x="53" y="319"/>
                  </a:lnTo>
                  <a:lnTo>
                    <a:pt x="55" y="315"/>
                  </a:lnTo>
                  <a:lnTo>
                    <a:pt x="58" y="314"/>
                  </a:lnTo>
                  <a:lnTo>
                    <a:pt x="61" y="304"/>
                  </a:lnTo>
                  <a:lnTo>
                    <a:pt x="69" y="302"/>
                  </a:lnTo>
                  <a:lnTo>
                    <a:pt x="75" y="296"/>
                  </a:lnTo>
                  <a:lnTo>
                    <a:pt x="77" y="286"/>
                  </a:lnTo>
                  <a:lnTo>
                    <a:pt x="82" y="278"/>
                  </a:lnTo>
                  <a:lnTo>
                    <a:pt x="89" y="275"/>
                  </a:lnTo>
                  <a:lnTo>
                    <a:pt x="93" y="260"/>
                  </a:lnTo>
                  <a:lnTo>
                    <a:pt x="96" y="260"/>
                  </a:lnTo>
                  <a:lnTo>
                    <a:pt x="102" y="255"/>
                  </a:lnTo>
                  <a:lnTo>
                    <a:pt x="109" y="255"/>
                  </a:lnTo>
                  <a:lnTo>
                    <a:pt x="116" y="251"/>
                  </a:lnTo>
                  <a:lnTo>
                    <a:pt x="123" y="251"/>
                  </a:lnTo>
                  <a:lnTo>
                    <a:pt x="133" y="249"/>
                  </a:lnTo>
                  <a:lnTo>
                    <a:pt x="141" y="244"/>
                  </a:lnTo>
                  <a:lnTo>
                    <a:pt x="154" y="232"/>
                  </a:lnTo>
                  <a:lnTo>
                    <a:pt x="169" y="223"/>
                  </a:lnTo>
                  <a:lnTo>
                    <a:pt x="187" y="208"/>
                  </a:lnTo>
                  <a:lnTo>
                    <a:pt x="201" y="200"/>
                  </a:lnTo>
                  <a:lnTo>
                    <a:pt x="202" y="191"/>
                  </a:lnTo>
                  <a:lnTo>
                    <a:pt x="213" y="181"/>
                  </a:lnTo>
                  <a:lnTo>
                    <a:pt x="219" y="178"/>
                  </a:lnTo>
                  <a:lnTo>
                    <a:pt x="225" y="178"/>
                  </a:lnTo>
                  <a:lnTo>
                    <a:pt x="235" y="170"/>
                  </a:lnTo>
                  <a:lnTo>
                    <a:pt x="241" y="164"/>
                  </a:lnTo>
                  <a:lnTo>
                    <a:pt x="256" y="144"/>
                  </a:lnTo>
                  <a:lnTo>
                    <a:pt x="261" y="126"/>
                  </a:lnTo>
                  <a:lnTo>
                    <a:pt x="265" y="105"/>
                  </a:lnTo>
                  <a:lnTo>
                    <a:pt x="270" y="93"/>
                  </a:lnTo>
                  <a:lnTo>
                    <a:pt x="288" y="81"/>
                  </a:lnTo>
                  <a:lnTo>
                    <a:pt x="294" y="78"/>
                  </a:lnTo>
                  <a:lnTo>
                    <a:pt x="298" y="72"/>
                  </a:lnTo>
                  <a:lnTo>
                    <a:pt x="304" y="60"/>
                  </a:lnTo>
                  <a:lnTo>
                    <a:pt x="308" y="34"/>
                  </a:lnTo>
                  <a:close/>
                </a:path>
              </a:pathLst>
            </a:custGeom>
            <a:solidFill>
              <a:schemeClr val="accent6"/>
            </a:solidFill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2701" dirty="0">
                <a:latin typeface="Verdana Regular"/>
              </a:endParaRPr>
            </a:p>
          </p:txBody>
        </p:sp>
        <p:sp>
          <p:nvSpPr>
            <p:cNvPr id="259" name="Freeform 56"/>
            <p:cNvSpPr>
              <a:spLocks noChangeAspect="1"/>
            </p:cNvSpPr>
            <p:nvPr/>
          </p:nvSpPr>
          <p:spPr bwMode="gray">
            <a:xfrm>
              <a:off x="17556077" y="8948886"/>
              <a:ext cx="183442" cy="316625"/>
            </a:xfrm>
            <a:custGeom>
              <a:avLst/>
              <a:gdLst/>
              <a:ahLst/>
              <a:cxnLst>
                <a:cxn ang="0">
                  <a:pos x="128" y="441"/>
                </a:cxn>
                <a:cxn ang="0">
                  <a:pos x="139" y="398"/>
                </a:cxn>
                <a:cxn ang="0">
                  <a:pos x="97" y="366"/>
                </a:cxn>
                <a:cxn ang="0">
                  <a:pos x="59" y="325"/>
                </a:cxn>
                <a:cxn ang="0">
                  <a:pos x="100" y="296"/>
                </a:cxn>
                <a:cxn ang="0">
                  <a:pos x="115" y="250"/>
                </a:cxn>
                <a:cxn ang="0">
                  <a:pos x="120" y="224"/>
                </a:cxn>
                <a:cxn ang="0">
                  <a:pos x="113" y="198"/>
                </a:cxn>
                <a:cxn ang="0">
                  <a:pos x="112" y="178"/>
                </a:cxn>
                <a:cxn ang="0">
                  <a:pos x="97" y="172"/>
                </a:cxn>
                <a:cxn ang="0">
                  <a:pos x="91" y="145"/>
                </a:cxn>
                <a:cxn ang="0">
                  <a:pos x="86" y="127"/>
                </a:cxn>
                <a:cxn ang="0">
                  <a:pos x="73" y="117"/>
                </a:cxn>
                <a:cxn ang="0">
                  <a:pos x="43" y="85"/>
                </a:cxn>
                <a:cxn ang="0">
                  <a:pos x="45" y="59"/>
                </a:cxn>
                <a:cxn ang="0">
                  <a:pos x="26" y="59"/>
                </a:cxn>
                <a:cxn ang="0">
                  <a:pos x="7" y="14"/>
                </a:cxn>
                <a:cxn ang="0">
                  <a:pos x="10" y="0"/>
                </a:cxn>
                <a:cxn ang="0">
                  <a:pos x="19" y="28"/>
                </a:cxn>
                <a:cxn ang="0">
                  <a:pos x="35" y="30"/>
                </a:cxn>
                <a:cxn ang="0">
                  <a:pos x="59" y="41"/>
                </a:cxn>
                <a:cxn ang="0">
                  <a:pos x="78" y="59"/>
                </a:cxn>
                <a:cxn ang="0">
                  <a:pos x="87" y="70"/>
                </a:cxn>
                <a:cxn ang="0">
                  <a:pos x="100" y="96"/>
                </a:cxn>
                <a:cxn ang="0">
                  <a:pos x="86" y="96"/>
                </a:cxn>
                <a:cxn ang="0">
                  <a:pos x="96" y="107"/>
                </a:cxn>
                <a:cxn ang="0">
                  <a:pos x="110" y="140"/>
                </a:cxn>
                <a:cxn ang="0">
                  <a:pos x="109" y="159"/>
                </a:cxn>
                <a:cxn ang="0">
                  <a:pos x="116" y="170"/>
                </a:cxn>
                <a:cxn ang="0">
                  <a:pos x="136" y="169"/>
                </a:cxn>
                <a:cxn ang="0">
                  <a:pos x="151" y="182"/>
                </a:cxn>
                <a:cxn ang="0">
                  <a:pos x="147" y="141"/>
                </a:cxn>
                <a:cxn ang="0">
                  <a:pos x="167" y="162"/>
                </a:cxn>
                <a:cxn ang="0">
                  <a:pos x="169" y="192"/>
                </a:cxn>
                <a:cxn ang="0">
                  <a:pos x="185" y="219"/>
                </a:cxn>
                <a:cxn ang="0">
                  <a:pos x="239" y="240"/>
                </a:cxn>
                <a:cxn ang="0">
                  <a:pos x="266" y="224"/>
                </a:cxn>
                <a:cxn ang="0">
                  <a:pos x="286" y="210"/>
                </a:cxn>
                <a:cxn ang="0">
                  <a:pos x="313" y="231"/>
                </a:cxn>
                <a:cxn ang="0">
                  <a:pos x="307" y="272"/>
                </a:cxn>
                <a:cxn ang="0">
                  <a:pos x="286" y="304"/>
                </a:cxn>
                <a:cxn ang="0">
                  <a:pos x="287" y="321"/>
                </a:cxn>
                <a:cxn ang="0">
                  <a:pos x="269" y="315"/>
                </a:cxn>
                <a:cxn ang="0">
                  <a:pos x="242" y="323"/>
                </a:cxn>
                <a:cxn ang="0">
                  <a:pos x="232" y="356"/>
                </a:cxn>
                <a:cxn ang="0">
                  <a:pos x="217" y="404"/>
                </a:cxn>
                <a:cxn ang="0">
                  <a:pos x="171" y="479"/>
                </a:cxn>
                <a:cxn ang="0">
                  <a:pos x="132" y="481"/>
                </a:cxn>
              </a:cxnLst>
              <a:rect l="0" t="0" r="r" b="b"/>
              <a:pathLst>
                <a:path w="313" h="495">
                  <a:moveTo>
                    <a:pt x="109" y="469"/>
                  </a:moveTo>
                  <a:lnTo>
                    <a:pt x="118" y="458"/>
                  </a:lnTo>
                  <a:lnTo>
                    <a:pt x="121" y="449"/>
                  </a:lnTo>
                  <a:lnTo>
                    <a:pt x="128" y="441"/>
                  </a:lnTo>
                  <a:lnTo>
                    <a:pt x="134" y="429"/>
                  </a:lnTo>
                  <a:lnTo>
                    <a:pt x="135" y="417"/>
                  </a:lnTo>
                  <a:lnTo>
                    <a:pt x="139" y="407"/>
                  </a:lnTo>
                  <a:lnTo>
                    <a:pt x="139" y="398"/>
                  </a:lnTo>
                  <a:lnTo>
                    <a:pt x="134" y="391"/>
                  </a:lnTo>
                  <a:lnTo>
                    <a:pt x="120" y="375"/>
                  </a:lnTo>
                  <a:lnTo>
                    <a:pt x="108" y="372"/>
                  </a:lnTo>
                  <a:lnTo>
                    <a:pt x="97" y="366"/>
                  </a:lnTo>
                  <a:lnTo>
                    <a:pt x="80" y="350"/>
                  </a:lnTo>
                  <a:lnTo>
                    <a:pt x="67" y="349"/>
                  </a:lnTo>
                  <a:lnTo>
                    <a:pt x="57" y="337"/>
                  </a:lnTo>
                  <a:lnTo>
                    <a:pt x="59" y="325"/>
                  </a:lnTo>
                  <a:lnTo>
                    <a:pt x="69" y="316"/>
                  </a:lnTo>
                  <a:lnTo>
                    <a:pt x="78" y="310"/>
                  </a:lnTo>
                  <a:lnTo>
                    <a:pt x="92" y="306"/>
                  </a:lnTo>
                  <a:lnTo>
                    <a:pt x="100" y="296"/>
                  </a:lnTo>
                  <a:lnTo>
                    <a:pt x="104" y="283"/>
                  </a:lnTo>
                  <a:lnTo>
                    <a:pt x="105" y="261"/>
                  </a:lnTo>
                  <a:lnTo>
                    <a:pt x="109" y="250"/>
                  </a:lnTo>
                  <a:lnTo>
                    <a:pt x="115" y="250"/>
                  </a:lnTo>
                  <a:lnTo>
                    <a:pt x="118" y="247"/>
                  </a:lnTo>
                  <a:lnTo>
                    <a:pt x="118" y="237"/>
                  </a:lnTo>
                  <a:lnTo>
                    <a:pt x="115" y="229"/>
                  </a:lnTo>
                  <a:lnTo>
                    <a:pt x="120" y="224"/>
                  </a:lnTo>
                  <a:lnTo>
                    <a:pt x="118" y="220"/>
                  </a:lnTo>
                  <a:lnTo>
                    <a:pt x="115" y="208"/>
                  </a:lnTo>
                  <a:lnTo>
                    <a:pt x="116" y="196"/>
                  </a:lnTo>
                  <a:lnTo>
                    <a:pt x="113" y="198"/>
                  </a:lnTo>
                  <a:lnTo>
                    <a:pt x="104" y="188"/>
                  </a:lnTo>
                  <a:lnTo>
                    <a:pt x="102" y="182"/>
                  </a:lnTo>
                  <a:lnTo>
                    <a:pt x="108" y="182"/>
                  </a:lnTo>
                  <a:lnTo>
                    <a:pt x="112" y="178"/>
                  </a:lnTo>
                  <a:lnTo>
                    <a:pt x="113" y="175"/>
                  </a:lnTo>
                  <a:lnTo>
                    <a:pt x="112" y="171"/>
                  </a:lnTo>
                  <a:lnTo>
                    <a:pt x="107" y="170"/>
                  </a:lnTo>
                  <a:lnTo>
                    <a:pt x="97" y="172"/>
                  </a:lnTo>
                  <a:lnTo>
                    <a:pt x="86" y="151"/>
                  </a:lnTo>
                  <a:lnTo>
                    <a:pt x="81" y="138"/>
                  </a:lnTo>
                  <a:lnTo>
                    <a:pt x="87" y="148"/>
                  </a:lnTo>
                  <a:lnTo>
                    <a:pt x="91" y="145"/>
                  </a:lnTo>
                  <a:lnTo>
                    <a:pt x="92" y="133"/>
                  </a:lnTo>
                  <a:lnTo>
                    <a:pt x="87" y="133"/>
                  </a:lnTo>
                  <a:lnTo>
                    <a:pt x="83" y="130"/>
                  </a:lnTo>
                  <a:lnTo>
                    <a:pt x="86" y="127"/>
                  </a:lnTo>
                  <a:lnTo>
                    <a:pt x="86" y="117"/>
                  </a:lnTo>
                  <a:lnTo>
                    <a:pt x="82" y="113"/>
                  </a:lnTo>
                  <a:lnTo>
                    <a:pt x="80" y="117"/>
                  </a:lnTo>
                  <a:lnTo>
                    <a:pt x="73" y="117"/>
                  </a:lnTo>
                  <a:lnTo>
                    <a:pt x="72" y="122"/>
                  </a:lnTo>
                  <a:lnTo>
                    <a:pt x="73" y="129"/>
                  </a:lnTo>
                  <a:lnTo>
                    <a:pt x="60" y="107"/>
                  </a:lnTo>
                  <a:lnTo>
                    <a:pt x="43" y="85"/>
                  </a:lnTo>
                  <a:lnTo>
                    <a:pt x="38" y="75"/>
                  </a:lnTo>
                  <a:lnTo>
                    <a:pt x="37" y="71"/>
                  </a:lnTo>
                  <a:lnTo>
                    <a:pt x="42" y="67"/>
                  </a:lnTo>
                  <a:lnTo>
                    <a:pt x="45" y="59"/>
                  </a:lnTo>
                  <a:lnTo>
                    <a:pt x="42" y="57"/>
                  </a:lnTo>
                  <a:lnTo>
                    <a:pt x="40" y="62"/>
                  </a:lnTo>
                  <a:lnTo>
                    <a:pt x="33" y="68"/>
                  </a:lnTo>
                  <a:lnTo>
                    <a:pt x="26" y="59"/>
                  </a:lnTo>
                  <a:lnTo>
                    <a:pt x="22" y="49"/>
                  </a:lnTo>
                  <a:lnTo>
                    <a:pt x="23" y="44"/>
                  </a:lnTo>
                  <a:lnTo>
                    <a:pt x="21" y="35"/>
                  </a:lnTo>
                  <a:lnTo>
                    <a:pt x="7" y="14"/>
                  </a:lnTo>
                  <a:lnTo>
                    <a:pt x="1" y="6"/>
                  </a:lnTo>
                  <a:lnTo>
                    <a:pt x="0" y="3"/>
                  </a:lnTo>
                  <a:lnTo>
                    <a:pt x="8" y="1"/>
                  </a:lnTo>
                  <a:lnTo>
                    <a:pt x="10" y="0"/>
                  </a:lnTo>
                  <a:lnTo>
                    <a:pt x="13" y="1"/>
                  </a:lnTo>
                  <a:lnTo>
                    <a:pt x="13" y="11"/>
                  </a:lnTo>
                  <a:lnTo>
                    <a:pt x="19" y="22"/>
                  </a:lnTo>
                  <a:lnTo>
                    <a:pt x="19" y="28"/>
                  </a:lnTo>
                  <a:lnTo>
                    <a:pt x="24" y="36"/>
                  </a:lnTo>
                  <a:lnTo>
                    <a:pt x="29" y="32"/>
                  </a:lnTo>
                  <a:lnTo>
                    <a:pt x="34" y="27"/>
                  </a:lnTo>
                  <a:lnTo>
                    <a:pt x="35" y="30"/>
                  </a:lnTo>
                  <a:lnTo>
                    <a:pt x="35" y="35"/>
                  </a:lnTo>
                  <a:lnTo>
                    <a:pt x="46" y="35"/>
                  </a:lnTo>
                  <a:lnTo>
                    <a:pt x="51" y="38"/>
                  </a:lnTo>
                  <a:lnTo>
                    <a:pt x="59" y="41"/>
                  </a:lnTo>
                  <a:lnTo>
                    <a:pt x="64" y="40"/>
                  </a:lnTo>
                  <a:lnTo>
                    <a:pt x="73" y="48"/>
                  </a:lnTo>
                  <a:lnTo>
                    <a:pt x="66" y="52"/>
                  </a:lnTo>
                  <a:lnTo>
                    <a:pt x="78" y="59"/>
                  </a:lnTo>
                  <a:lnTo>
                    <a:pt x="80" y="56"/>
                  </a:lnTo>
                  <a:lnTo>
                    <a:pt x="83" y="59"/>
                  </a:lnTo>
                  <a:lnTo>
                    <a:pt x="85" y="64"/>
                  </a:lnTo>
                  <a:lnTo>
                    <a:pt x="87" y="70"/>
                  </a:lnTo>
                  <a:lnTo>
                    <a:pt x="96" y="79"/>
                  </a:lnTo>
                  <a:lnTo>
                    <a:pt x="98" y="83"/>
                  </a:lnTo>
                  <a:lnTo>
                    <a:pt x="98" y="87"/>
                  </a:lnTo>
                  <a:lnTo>
                    <a:pt x="100" y="96"/>
                  </a:lnTo>
                  <a:lnTo>
                    <a:pt x="98" y="94"/>
                  </a:lnTo>
                  <a:lnTo>
                    <a:pt x="89" y="89"/>
                  </a:lnTo>
                  <a:lnTo>
                    <a:pt x="85" y="89"/>
                  </a:lnTo>
                  <a:lnTo>
                    <a:pt x="86" y="96"/>
                  </a:lnTo>
                  <a:lnTo>
                    <a:pt x="87" y="97"/>
                  </a:lnTo>
                  <a:lnTo>
                    <a:pt x="89" y="97"/>
                  </a:lnTo>
                  <a:lnTo>
                    <a:pt x="93" y="100"/>
                  </a:lnTo>
                  <a:lnTo>
                    <a:pt x="96" y="107"/>
                  </a:lnTo>
                  <a:lnTo>
                    <a:pt x="103" y="114"/>
                  </a:lnTo>
                  <a:lnTo>
                    <a:pt x="109" y="126"/>
                  </a:lnTo>
                  <a:lnTo>
                    <a:pt x="116" y="134"/>
                  </a:lnTo>
                  <a:lnTo>
                    <a:pt x="110" y="140"/>
                  </a:lnTo>
                  <a:lnTo>
                    <a:pt x="109" y="148"/>
                  </a:lnTo>
                  <a:lnTo>
                    <a:pt x="113" y="151"/>
                  </a:lnTo>
                  <a:lnTo>
                    <a:pt x="113" y="159"/>
                  </a:lnTo>
                  <a:lnTo>
                    <a:pt x="109" y="159"/>
                  </a:lnTo>
                  <a:lnTo>
                    <a:pt x="105" y="162"/>
                  </a:lnTo>
                  <a:lnTo>
                    <a:pt x="108" y="165"/>
                  </a:lnTo>
                  <a:lnTo>
                    <a:pt x="112" y="165"/>
                  </a:lnTo>
                  <a:lnTo>
                    <a:pt x="116" y="170"/>
                  </a:lnTo>
                  <a:lnTo>
                    <a:pt x="123" y="170"/>
                  </a:lnTo>
                  <a:lnTo>
                    <a:pt x="125" y="167"/>
                  </a:lnTo>
                  <a:lnTo>
                    <a:pt x="132" y="167"/>
                  </a:lnTo>
                  <a:lnTo>
                    <a:pt x="136" y="169"/>
                  </a:lnTo>
                  <a:lnTo>
                    <a:pt x="137" y="177"/>
                  </a:lnTo>
                  <a:lnTo>
                    <a:pt x="140" y="184"/>
                  </a:lnTo>
                  <a:lnTo>
                    <a:pt x="146" y="187"/>
                  </a:lnTo>
                  <a:lnTo>
                    <a:pt x="151" y="182"/>
                  </a:lnTo>
                  <a:lnTo>
                    <a:pt x="150" y="156"/>
                  </a:lnTo>
                  <a:lnTo>
                    <a:pt x="150" y="151"/>
                  </a:lnTo>
                  <a:lnTo>
                    <a:pt x="143" y="141"/>
                  </a:lnTo>
                  <a:lnTo>
                    <a:pt x="147" y="141"/>
                  </a:lnTo>
                  <a:lnTo>
                    <a:pt x="151" y="148"/>
                  </a:lnTo>
                  <a:lnTo>
                    <a:pt x="164" y="151"/>
                  </a:lnTo>
                  <a:lnTo>
                    <a:pt x="164" y="161"/>
                  </a:lnTo>
                  <a:lnTo>
                    <a:pt x="167" y="162"/>
                  </a:lnTo>
                  <a:lnTo>
                    <a:pt x="167" y="171"/>
                  </a:lnTo>
                  <a:lnTo>
                    <a:pt x="169" y="176"/>
                  </a:lnTo>
                  <a:lnTo>
                    <a:pt x="168" y="186"/>
                  </a:lnTo>
                  <a:lnTo>
                    <a:pt x="169" y="192"/>
                  </a:lnTo>
                  <a:lnTo>
                    <a:pt x="173" y="197"/>
                  </a:lnTo>
                  <a:lnTo>
                    <a:pt x="175" y="203"/>
                  </a:lnTo>
                  <a:lnTo>
                    <a:pt x="178" y="213"/>
                  </a:lnTo>
                  <a:lnTo>
                    <a:pt x="185" y="219"/>
                  </a:lnTo>
                  <a:lnTo>
                    <a:pt x="194" y="219"/>
                  </a:lnTo>
                  <a:lnTo>
                    <a:pt x="205" y="227"/>
                  </a:lnTo>
                  <a:lnTo>
                    <a:pt x="232" y="235"/>
                  </a:lnTo>
                  <a:lnTo>
                    <a:pt x="239" y="240"/>
                  </a:lnTo>
                  <a:lnTo>
                    <a:pt x="249" y="241"/>
                  </a:lnTo>
                  <a:lnTo>
                    <a:pt x="254" y="235"/>
                  </a:lnTo>
                  <a:lnTo>
                    <a:pt x="259" y="235"/>
                  </a:lnTo>
                  <a:lnTo>
                    <a:pt x="266" y="224"/>
                  </a:lnTo>
                  <a:lnTo>
                    <a:pt x="271" y="221"/>
                  </a:lnTo>
                  <a:lnTo>
                    <a:pt x="276" y="218"/>
                  </a:lnTo>
                  <a:lnTo>
                    <a:pt x="284" y="213"/>
                  </a:lnTo>
                  <a:lnTo>
                    <a:pt x="286" y="210"/>
                  </a:lnTo>
                  <a:lnTo>
                    <a:pt x="292" y="208"/>
                  </a:lnTo>
                  <a:lnTo>
                    <a:pt x="301" y="210"/>
                  </a:lnTo>
                  <a:lnTo>
                    <a:pt x="313" y="218"/>
                  </a:lnTo>
                  <a:lnTo>
                    <a:pt x="313" y="231"/>
                  </a:lnTo>
                  <a:lnTo>
                    <a:pt x="308" y="246"/>
                  </a:lnTo>
                  <a:lnTo>
                    <a:pt x="308" y="262"/>
                  </a:lnTo>
                  <a:lnTo>
                    <a:pt x="307" y="264"/>
                  </a:lnTo>
                  <a:lnTo>
                    <a:pt x="307" y="272"/>
                  </a:lnTo>
                  <a:lnTo>
                    <a:pt x="304" y="280"/>
                  </a:lnTo>
                  <a:lnTo>
                    <a:pt x="296" y="286"/>
                  </a:lnTo>
                  <a:lnTo>
                    <a:pt x="287" y="290"/>
                  </a:lnTo>
                  <a:lnTo>
                    <a:pt x="286" y="304"/>
                  </a:lnTo>
                  <a:lnTo>
                    <a:pt x="284" y="307"/>
                  </a:lnTo>
                  <a:lnTo>
                    <a:pt x="285" y="316"/>
                  </a:lnTo>
                  <a:lnTo>
                    <a:pt x="287" y="317"/>
                  </a:lnTo>
                  <a:lnTo>
                    <a:pt x="287" y="321"/>
                  </a:lnTo>
                  <a:lnTo>
                    <a:pt x="282" y="328"/>
                  </a:lnTo>
                  <a:lnTo>
                    <a:pt x="280" y="316"/>
                  </a:lnTo>
                  <a:lnTo>
                    <a:pt x="275" y="315"/>
                  </a:lnTo>
                  <a:lnTo>
                    <a:pt x="269" y="315"/>
                  </a:lnTo>
                  <a:lnTo>
                    <a:pt x="261" y="316"/>
                  </a:lnTo>
                  <a:lnTo>
                    <a:pt x="253" y="316"/>
                  </a:lnTo>
                  <a:lnTo>
                    <a:pt x="247" y="318"/>
                  </a:lnTo>
                  <a:lnTo>
                    <a:pt x="242" y="323"/>
                  </a:lnTo>
                  <a:lnTo>
                    <a:pt x="226" y="345"/>
                  </a:lnTo>
                  <a:lnTo>
                    <a:pt x="226" y="349"/>
                  </a:lnTo>
                  <a:lnTo>
                    <a:pt x="228" y="348"/>
                  </a:lnTo>
                  <a:lnTo>
                    <a:pt x="232" y="356"/>
                  </a:lnTo>
                  <a:lnTo>
                    <a:pt x="237" y="360"/>
                  </a:lnTo>
                  <a:lnTo>
                    <a:pt x="236" y="369"/>
                  </a:lnTo>
                  <a:lnTo>
                    <a:pt x="231" y="380"/>
                  </a:lnTo>
                  <a:lnTo>
                    <a:pt x="217" y="404"/>
                  </a:lnTo>
                  <a:lnTo>
                    <a:pt x="215" y="412"/>
                  </a:lnTo>
                  <a:lnTo>
                    <a:pt x="202" y="428"/>
                  </a:lnTo>
                  <a:lnTo>
                    <a:pt x="182" y="463"/>
                  </a:lnTo>
                  <a:lnTo>
                    <a:pt x="171" y="479"/>
                  </a:lnTo>
                  <a:lnTo>
                    <a:pt x="153" y="492"/>
                  </a:lnTo>
                  <a:lnTo>
                    <a:pt x="145" y="495"/>
                  </a:lnTo>
                  <a:lnTo>
                    <a:pt x="137" y="488"/>
                  </a:lnTo>
                  <a:lnTo>
                    <a:pt x="132" y="481"/>
                  </a:lnTo>
                  <a:lnTo>
                    <a:pt x="113" y="482"/>
                  </a:lnTo>
                  <a:lnTo>
                    <a:pt x="109" y="473"/>
                  </a:lnTo>
                  <a:lnTo>
                    <a:pt x="109" y="469"/>
                  </a:lnTo>
                  <a:close/>
                </a:path>
              </a:pathLst>
            </a:custGeom>
            <a:solidFill>
              <a:schemeClr val="accent6"/>
            </a:solidFill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2701" dirty="0">
                <a:latin typeface="Verdana Regular"/>
              </a:endParaRPr>
            </a:p>
          </p:txBody>
        </p:sp>
        <p:sp>
          <p:nvSpPr>
            <p:cNvPr id="260" name="Freeform 57"/>
            <p:cNvSpPr>
              <a:spLocks noChangeAspect="1"/>
            </p:cNvSpPr>
            <p:nvPr/>
          </p:nvSpPr>
          <p:spPr bwMode="gray">
            <a:xfrm>
              <a:off x="17276548" y="8389194"/>
              <a:ext cx="93176" cy="83153"/>
            </a:xfrm>
            <a:custGeom>
              <a:avLst/>
              <a:gdLst/>
              <a:ahLst/>
              <a:cxnLst>
                <a:cxn ang="0">
                  <a:pos x="60" y="71"/>
                </a:cxn>
                <a:cxn ang="0">
                  <a:pos x="39" y="60"/>
                </a:cxn>
                <a:cxn ang="0">
                  <a:pos x="27" y="43"/>
                </a:cxn>
                <a:cxn ang="0">
                  <a:pos x="21" y="38"/>
                </a:cxn>
                <a:cxn ang="0">
                  <a:pos x="16" y="26"/>
                </a:cxn>
                <a:cxn ang="0">
                  <a:pos x="6" y="17"/>
                </a:cxn>
                <a:cxn ang="0">
                  <a:pos x="6" y="9"/>
                </a:cxn>
                <a:cxn ang="0">
                  <a:pos x="0" y="2"/>
                </a:cxn>
                <a:cxn ang="0">
                  <a:pos x="6" y="0"/>
                </a:cxn>
                <a:cxn ang="0">
                  <a:pos x="14" y="5"/>
                </a:cxn>
                <a:cxn ang="0">
                  <a:pos x="19" y="4"/>
                </a:cxn>
                <a:cxn ang="0">
                  <a:pos x="33" y="14"/>
                </a:cxn>
                <a:cxn ang="0">
                  <a:pos x="40" y="16"/>
                </a:cxn>
                <a:cxn ang="0">
                  <a:pos x="41" y="21"/>
                </a:cxn>
                <a:cxn ang="0">
                  <a:pos x="45" y="26"/>
                </a:cxn>
                <a:cxn ang="0">
                  <a:pos x="51" y="26"/>
                </a:cxn>
                <a:cxn ang="0">
                  <a:pos x="59" y="29"/>
                </a:cxn>
                <a:cxn ang="0">
                  <a:pos x="67" y="43"/>
                </a:cxn>
                <a:cxn ang="0">
                  <a:pos x="72" y="47"/>
                </a:cxn>
                <a:cxn ang="0">
                  <a:pos x="75" y="57"/>
                </a:cxn>
                <a:cxn ang="0">
                  <a:pos x="78" y="58"/>
                </a:cxn>
                <a:cxn ang="0">
                  <a:pos x="82" y="63"/>
                </a:cxn>
                <a:cxn ang="0">
                  <a:pos x="89" y="68"/>
                </a:cxn>
                <a:cxn ang="0">
                  <a:pos x="94" y="74"/>
                </a:cxn>
                <a:cxn ang="0">
                  <a:pos x="98" y="75"/>
                </a:cxn>
                <a:cxn ang="0">
                  <a:pos x="100" y="81"/>
                </a:cxn>
                <a:cxn ang="0">
                  <a:pos x="109" y="82"/>
                </a:cxn>
                <a:cxn ang="0">
                  <a:pos x="123" y="86"/>
                </a:cxn>
                <a:cxn ang="0">
                  <a:pos x="141" y="103"/>
                </a:cxn>
                <a:cxn ang="0">
                  <a:pos x="143" y="109"/>
                </a:cxn>
                <a:cxn ang="0">
                  <a:pos x="150" y="108"/>
                </a:cxn>
                <a:cxn ang="0">
                  <a:pos x="157" y="114"/>
                </a:cxn>
                <a:cxn ang="0">
                  <a:pos x="159" y="123"/>
                </a:cxn>
                <a:cxn ang="0">
                  <a:pos x="158" y="125"/>
                </a:cxn>
                <a:cxn ang="0">
                  <a:pos x="153" y="125"/>
                </a:cxn>
                <a:cxn ang="0">
                  <a:pos x="152" y="133"/>
                </a:cxn>
                <a:cxn ang="0">
                  <a:pos x="150" y="131"/>
                </a:cxn>
                <a:cxn ang="0">
                  <a:pos x="147" y="127"/>
                </a:cxn>
                <a:cxn ang="0">
                  <a:pos x="141" y="122"/>
                </a:cxn>
                <a:cxn ang="0">
                  <a:pos x="138" y="119"/>
                </a:cxn>
                <a:cxn ang="0">
                  <a:pos x="130" y="119"/>
                </a:cxn>
                <a:cxn ang="0">
                  <a:pos x="124" y="115"/>
                </a:cxn>
                <a:cxn ang="0">
                  <a:pos x="116" y="115"/>
                </a:cxn>
                <a:cxn ang="0">
                  <a:pos x="114" y="112"/>
                </a:cxn>
                <a:cxn ang="0">
                  <a:pos x="113" y="104"/>
                </a:cxn>
                <a:cxn ang="0">
                  <a:pos x="108" y="104"/>
                </a:cxn>
                <a:cxn ang="0">
                  <a:pos x="104" y="102"/>
                </a:cxn>
                <a:cxn ang="0">
                  <a:pos x="99" y="102"/>
                </a:cxn>
                <a:cxn ang="0">
                  <a:pos x="98" y="97"/>
                </a:cxn>
                <a:cxn ang="0">
                  <a:pos x="93" y="97"/>
                </a:cxn>
                <a:cxn ang="0">
                  <a:pos x="91" y="95"/>
                </a:cxn>
                <a:cxn ang="0">
                  <a:pos x="84" y="93"/>
                </a:cxn>
                <a:cxn ang="0">
                  <a:pos x="77" y="86"/>
                </a:cxn>
                <a:cxn ang="0">
                  <a:pos x="71" y="86"/>
                </a:cxn>
                <a:cxn ang="0">
                  <a:pos x="66" y="84"/>
                </a:cxn>
                <a:cxn ang="0">
                  <a:pos x="65" y="76"/>
                </a:cxn>
                <a:cxn ang="0">
                  <a:pos x="60" y="71"/>
                </a:cxn>
              </a:cxnLst>
              <a:rect l="0" t="0" r="r" b="b"/>
              <a:pathLst>
                <a:path w="159" h="133">
                  <a:moveTo>
                    <a:pt x="60" y="71"/>
                  </a:moveTo>
                  <a:lnTo>
                    <a:pt x="39" y="60"/>
                  </a:lnTo>
                  <a:lnTo>
                    <a:pt x="27" y="43"/>
                  </a:lnTo>
                  <a:lnTo>
                    <a:pt x="21" y="38"/>
                  </a:lnTo>
                  <a:lnTo>
                    <a:pt x="16" y="26"/>
                  </a:lnTo>
                  <a:lnTo>
                    <a:pt x="6" y="17"/>
                  </a:lnTo>
                  <a:lnTo>
                    <a:pt x="6" y="9"/>
                  </a:lnTo>
                  <a:lnTo>
                    <a:pt x="0" y="2"/>
                  </a:lnTo>
                  <a:lnTo>
                    <a:pt x="6" y="0"/>
                  </a:lnTo>
                  <a:lnTo>
                    <a:pt x="14" y="5"/>
                  </a:lnTo>
                  <a:lnTo>
                    <a:pt x="19" y="4"/>
                  </a:lnTo>
                  <a:lnTo>
                    <a:pt x="33" y="14"/>
                  </a:lnTo>
                  <a:lnTo>
                    <a:pt x="40" y="16"/>
                  </a:lnTo>
                  <a:lnTo>
                    <a:pt x="41" y="21"/>
                  </a:lnTo>
                  <a:lnTo>
                    <a:pt x="45" y="26"/>
                  </a:lnTo>
                  <a:lnTo>
                    <a:pt x="51" y="26"/>
                  </a:lnTo>
                  <a:lnTo>
                    <a:pt x="59" y="29"/>
                  </a:lnTo>
                  <a:lnTo>
                    <a:pt x="67" y="43"/>
                  </a:lnTo>
                  <a:lnTo>
                    <a:pt x="72" y="47"/>
                  </a:lnTo>
                  <a:lnTo>
                    <a:pt x="75" y="57"/>
                  </a:lnTo>
                  <a:lnTo>
                    <a:pt x="78" y="58"/>
                  </a:lnTo>
                  <a:lnTo>
                    <a:pt x="82" y="63"/>
                  </a:lnTo>
                  <a:lnTo>
                    <a:pt x="89" y="68"/>
                  </a:lnTo>
                  <a:lnTo>
                    <a:pt x="94" y="74"/>
                  </a:lnTo>
                  <a:lnTo>
                    <a:pt x="98" y="75"/>
                  </a:lnTo>
                  <a:lnTo>
                    <a:pt x="100" y="81"/>
                  </a:lnTo>
                  <a:lnTo>
                    <a:pt x="109" y="82"/>
                  </a:lnTo>
                  <a:lnTo>
                    <a:pt x="123" y="86"/>
                  </a:lnTo>
                  <a:lnTo>
                    <a:pt x="141" y="103"/>
                  </a:lnTo>
                  <a:lnTo>
                    <a:pt x="143" y="109"/>
                  </a:lnTo>
                  <a:lnTo>
                    <a:pt x="150" y="108"/>
                  </a:lnTo>
                  <a:lnTo>
                    <a:pt x="157" y="114"/>
                  </a:lnTo>
                  <a:lnTo>
                    <a:pt x="159" y="123"/>
                  </a:lnTo>
                  <a:lnTo>
                    <a:pt x="158" y="125"/>
                  </a:lnTo>
                  <a:lnTo>
                    <a:pt x="153" y="125"/>
                  </a:lnTo>
                  <a:lnTo>
                    <a:pt x="152" y="133"/>
                  </a:lnTo>
                  <a:lnTo>
                    <a:pt x="150" y="131"/>
                  </a:lnTo>
                  <a:lnTo>
                    <a:pt x="147" y="127"/>
                  </a:lnTo>
                  <a:lnTo>
                    <a:pt x="141" y="122"/>
                  </a:lnTo>
                  <a:lnTo>
                    <a:pt x="138" y="119"/>
                  </a:lnTo>
                  <a:lnTo>
                    <a:pt x="130" y="119"/>
                  </a:lnTo>
                  <a:lnTo>
                    <a:pt x="124" y="115"/>
                  </a:lnTo>
                  <a:lnTo>
                    <a:pt x="116" y="115"/>
                  </a:lnTo>
                  <a:lnTo>
                    <a:pt x="114" y="112"/>
                  </a:lnTo>
                  <a:lnTo>
                    <a:pt x="113" y="104"/>
                  </a:lnTo>
                  <a:lnTo>
                    <a:pt x="108" y="104"/>
                  </a:lnTo>
                  <a:lnTo>
                    <a:pt x="104" y="102"/>
                  </a:lnTo>
                  <a:lnTo>
                    <a:pt x="99" y="102"/>
                  </a:lnTo>
                  <a:lnTo>
                    <a:pt x="98" y="97"/>
                  </a:lnTo>
                  <a:lnTo>
                    <a:pt x="93" y="97"/>
                  </a:lnTo>
                  <a:lnTo>
                    <a:pt x="91" y="95"/>
                  </a:lnTo>
                  <a:lnTo>
                    <a:pt x="84" y="93"/>
                  </a:lnTo>
                  <a:lnTo>
                    <a:pt x="77" y="86"/>
                  </a:lnTo>
                  <a:lnTo>
                    <a:pt x="71" y="86"/>
                  </a:lnTo>
                  <a:lnTo>
                    <a:pt x="66" y="84"/>
                  </a:lnTo>
                  <a:lnTo>
                    <a:pt x="65" y="76"/>
                  </a:lnTo>
                  <a:lnTo>
                    <a:pt x="60" y="71"/>
                  </a:lnTo>
                  <a:close/>
                </a:path>
              </a:pathLst>
            </a:custGeom>
            <a:solidFill>
              <a:schemeClr val="accent6"/>
            </a:solidFill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2701" dirty="0">
                <a:latin typeface="Verdana Regular"/>
              </a:endParaRPr>
            </a:p>
          </p:txBody>
        </p:sp>
      </p:grpSp>
      <p:cxnSp>
        <p:nvCxnSpPr>
          <p:cNvPr id="224" name="Elbow Connector 223"/>
          <p:cNvCxnSpPr>
            <a:endCxn id="225" idx="0"/>
          </p:cNvCxnSpPr>
          <p:nvPr/>
        </p:nvCxnSpPr>
        <p:spPr>
          <a:xfrm rot="16200000" flipH="1">
            <a:off x="6704824" y="7790894"/>
            <a:ext cx="1250446" cy="882876"/>
          </a:xfrm>
          <a:prstGeom prst="bentConnector3">
            <a:avLst>
              <a:gd name="adj1" fmla="val 475"/>
            </a:avLst>
          </a:prstGeom>
          <a:ln w="3175" cmpd="sng">
            <a:solidFill>
              <a:schemeClr val="bg1">
                <a:lumMod val="85000"/>
              </a:schemeClr>
            </a:solidFill>
            <a:prstDash val="solid"/>
            <a:round/>
            <a:headEnd type="oval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5" name="Elbow Connector 234"/>
          <p:cNvCxnSpPr>
            <a:endCxn id="233" idx="0"/>
          </p:cNvCxnSpPr>
          <p:nvPr/>
        </p:nvCxnSpPr>
        <p:spPr>
          <a:xfrm rot="16200000" flipH="1">
            <a:off x="9228456" y="6955302"/>
            <a:ext cx="1967273" cy="1817291"/>
          </a:xfrm>
          <a:prstGeom prst="bentConnector3">
            <a:avLst>
              <a:gd name="adj1" fmla="val 18037"/>
            </a:avLst>
          </a:prstGeom>
          <a:ln w="3175" cmpd="sng">
            <a:solidFill>
              <a:schemeClr val="bg1">
                <a:lumMod val="85000"/>
              </a:schemeClr>
            </a:solidFill>
            <a:prstDash val="solid"/>
            <a:round/>
            <a:headEnd type="oval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1" name="Elbow Connector 220"/>
          <p:cNvCxnSpPr>
            <a:endCxn id="222" idx="3"/>
          </p:cNvCxnSpPr>
          <p:nvPr/>
        </p:nvCxnSpPr>
        <p:spPr>
          <a:xfrm rot="10800000" flipV="1">
            <a:off x="3229816" y="5921220"/>
            <a:ext cx="1946403" cy="1270888"/>
          </a:xfrm>
          <a:prstGeom prst="bentConnector3">
            <a:avLst>
              <a:gd name="adj1" fmla="val 50000"/>
            </a:avLst>
          </a:prstGeom>
          <a:ln w="3175" cmpd="sng">
            <a:solidFill>
              <a:schemeClr val="bg1">
                <a:lumMod val="85000"/>
              </a:schemeClr>
            </a:solidFill>
            <a:prstDash val="solid"/>
            <a:round/>
            <a:headEnd type="oval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2" name="Elbow Connector 231"/>
          <p:cNvCxnSpPr>
            <a:endCxn id="230" idx="1"/>
          </p:cNvCxnSpPr>
          <p:nvPr/>
        </p:nvCxnSpPr>
        <p:spPr>
          <a:xfrm>
            <a:off x="11474587" y="5769431"/>
            <a:ext cx="2817179" cy="323670"/>
          </a:xfrm>
          <a:prstGeom prst="bentConnector3">
            <a:avLst>
              <a:gd name="adj1" fmla="val 50000"/>
            </a:avLst>
          </a:prstGeom>
          <a:ln w="3175" cmpd="sng">
            <a:solidFill>
              <a:schemeClr val="tx1"/>
            </a:solidFill>
            <a:prstDash val="solid"/>
            <a:round/>
            <a:headEnd type="oval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9" name="Elbow Connector 228"/>
          <p:cNvCxnSpPr>
            <a:endCxn id="227" idx="1"/>
          </p:cNvCxnSpPr>
          <p:nvPr/>
        </p:nvCxnSpPr>
        <p:spPr>
          <a:xfrm>
            <a:off x="12384202" y="8235729"/>
            <a:ext cx="1908859" cy="334320"/>
          </a:xfrm>
          <a:prstGeom prst="bentConnector3">
            <a:avLst>
              <a:gd name="adj1" fmla="val 50000"/>
            </a:avLst>
          </a:prstGeom>
          <a:ln w="3175" cmpd="sng">
            <a:solidFill>
              <a:schemeClr val="tx1"/>
            </a:solidFill>
            <a:prstDash val="solid"/>
            <a:round/>
            <a:headEnd type="oval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42" name="Group 241"/>
          <p:cNvGrpSpPr/>
          <p:nvPr/>
        </p:nvGrpSpPr>
        <p:grpSpPr>
          <a:xfrm>
            <a:off x="4164236" y="2075518"/>
            <a:ext cx="9965493" cy="1559721"/>
            <a:chOff x="5530285" y="483017"/>
            <a:chExt cx="13283865" cy="2079087"/>
          </a:xfrm>
        </p:grpSpPr>
        <p:sp>
          <p:nvSpPr>
            <p:cNvPr id="243" name="TextBox 242"/>
            <p:cNvSpPr txBox="1"/>
            <p:nvPr/>
          </p:nvSpPr>
          <p:spPr>
            <a:xfrm>
              <a:off x="5530285" y="483017"/>
              <a:ext cx="13283865" cy="1507718"/>
            </a:xfrm>
            <a:prstGeom prst="rect">
              <a:avLst/>
            </a:prstGeom>
            <a:noFill/>
          </p:spPr>
          <p:txBody>
            <a:bodyPr wrap="none" lIns="68584" tIns="34292" rIns="68584" bIns="34292" rtlCol="0">
              <a:spAutoFit/>
            </a:bodyPr>
            <a:lstStyle/>
            <a:p>
              <a:pPr algn="ctr"/>
              <a:r>
                <a:rPr lang="fr-FR" sz="6900" dirty="0">
                  <a:solidFill>
                    <a:schemeClr val="tx2"/>
                  </a:solidFill>
                  <a:latin typeface="Verdana Regular"/>
                  <a:ea typeface="Lato" panose="020F0502020204030203" pitchFamily="34" charset="0"/>
                  <a:cs typeface="Lato" panose="020F0502020204030203" pitchFamily="34" charset="0"/>
                </a:rPr>
                <a:t>DES CARTOGRAPHIES</a:t>
              </a:r>
              <a:endParaRPr lang="id-ID" sz="6900" dirty="0">
                <a:solidFill>
                  <a:schemeClr val="tx2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44" name="Rectangle 243"/>
            <p:cNvSpPr/>
            <p:nvPr/>
          </p:nvSpPr>
          <p:spPr>
            <a:xfrm>
              <a:off x="11412311" y="2470667"/>
              <a:ext cx="1553038" cy="9143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68522" tIns="34263" rIns="68522" bIns="34263" rtlCol="0" anchor="ctr"/>
            <a:lstStyle/>
            <a:p>
              <a:pPr algn="ctr"/>
              <a:endParaRPr lang="en-US" sz="2701" dirty="0">
                <a:solidFill>
                  <a:schemeClr val="accent2"/>
                </a:solidFill>
                <a:latin typeface="Open Sans Light"/>
              </a:endParaRPr>
            </a:p>
          </p:txBody>
        </p:sp>
        <p:sp>
          <p:nvSpPr>
            <p:cNvPr id="245" name="Subtitle 2"/>
            <p:cNvSpPr txBox="1">
              <a:spLocks/>
            </p:cNvSpPr>
            <p:nvPr/>
          </p:nvSpPr>
          <p:spPr>
            <a:xfrm>
              <a:off x="8102635" y="1690239"/>
              <a:ext cx="8172409" cy="730561"/>
            </a:xfrm>
            <a:prstGeom prst="rect">
              <a:avLst/>
            </a:prstGeom>
          </p:spPr>
          <p:txBody>
            <a:bodyPr vert="horz" wrap="none" lIns="163160" tIns="81580" rIns="163160" bIns="81580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326" dirty="0">
                  <a:latin typeface="Verdana Regular"/>
                  <a:cs typeface="Lato Light"/>
                </a:rPr>
                <a:t>15 diapositives France, Europe, Monde</a:t>
              </a:r>
              <a:endParaRPr lang="en-US" sz="2326" dirty="0">
                <a:solidFill>
                  <a:schemeClr val="accent1"/>
                </a:solidFill>
                <a:latin typeface="Verdana Regular"/>
                <a:cs typeface="Lato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476360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10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10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10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000"/>
                            </p:stCondLst>
                            <p:childTnLst>
                              <p:par>
                                <p:cTn id="5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500"/>
                            </p:stCondLst>
                            <p:childTnLst>
                              <p:par>
                                <p:cTn id="5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1" dur="10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5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000"/>
                            </p:stCondLst>
                            <p:childTnLst>
                              <p:par>
                                <p:cTn id="6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500"/>
                            </p:stCondLst>
                            <p:childTnLst>
                              <p:par>
                                <p:cTn id="7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5" dur="10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5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1000"/>
                            </p:stCondLst>
                            <p:childTnLst>
                              <p:par>
                                <p:cTn id="8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2" grpId="0" animBg="1"/>
      <p:bldP spid="223" grpId="0"/>
      <p:bldP spid="225" grpId="0" animBg="1"/>
      <p:bldP spid="226" grpId="0"/>
      <p:bldP spid="227" grpId="0" animBg="1"/>
      <p:bldP spid="228" grpId="0"/>
      <p:bldP spid="230" grpId="0" animBg="1"/>
      <p:bldP spid="231" grpId="0"/>
      <p:bldP spid="233" grpId="0" animBg="1"/>
      <p:bldP spid="23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Freeform 81"/>
          <p:cNvSpPr>
            <a:spLocks noChangeArrowheads="1"/>
          </p:cNvSpPr>
          <p:nvPr/>
        </p:nvSpPr>
        <p:spPr bwMode="auto">
          <a:xfrm>
            <a:off x="2556364" y="6000327"/>
            <a:ext cx="8602447" cy="1462102"/>
          </a:xfrm>
          <a:custGeom>
            <a:avLst/>
            <a:gdLst>
              <a:gd name="T0" fmla="*/ 7817 w 8504"/>
              <a:gd name="T1" fmla="*/ 1895 h 1896"/>
              <a:gd name="T2" fmla="*/ 8503 w 8504"/>
              <a:gd name="T3" fmla="*/ 946 h 1896"/>
              <a:gd name="T4" fmla="*/ 7817 w 8504"/>
              <a:gd name="T5" fmla="*/ 0 h 1896"/>
              <a:gd name="T6" fmla="*/ 0 w 8504"/>
              <a:gd name="T7" fmla="*/ 0 h 1896"/>
              <a:gd name="T8" fmla="*/ 0 w 8504"/>
              <a:gd name="T9" fmla="*/ 1895 h 1896"/>
              <a:gd name="T10" fmla="*/ 7817 w 8504"/>
              <a:gd name="T11" fmla="*/ 1895 h 18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504" h="1896">
                <a:moveTo>
                  <a:pt x="7817" y="1895"/>
                </a:moveTo>
                <a:lnTo>
                  <a:pt x="8503" y="946"/>
                </a:lnTo>
                <a:lnTo>
                  <a:pt x="7817" y="0"/>
                </a:lnTo>
                <a:lnTo>
                  <a:pt x="0" y="0"/>
                </a:lnTo>
                <a:lnTo>
                  <a:pt x="0" y="1895"/>
                </a:lnTo>
                <a:lnTo>
                  <a:pt x="7817" y="1895"/>
                </a:ln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5399"/>
          </a:p>
        </p:txBody>
      </p:sp>
      <p:sp>
        <p:nvSpPr>
          <p:cNvPr id="40" name="TextBox 39"/>
          <p:cNvSpPr txBox="1"/>
          <p:nvPr/>
        </p:nvSpPr>
        <p:spPr>
          <a:xfrm>
            <a:off x="4887720" y="2075518"/>
            <a:ext cx="8512596" cy="1131083"/>
          </a:xfrm>
          <a:prstGeom prst="rect">
            <a:avLst/>
          </a:prstGeom>
          <a:noFill/>
        </p:spPr>
        <p:txBody>
          <a:bodyPr wrap="none" lIns="68584" tIns="34292" rIns="68584" bIns="34292" rtlCol="0">
            <a:spAutoFit/>
          </a:bodyPr>
          <a:lstStyle/>
          <a:p>
            <a:pPr algn="ctr"/>
            <a:r>
              <a:rPr lang="en-US" sz="6900" dirty="0">
                <a:solidFill>
                  <a:schemeClr val="tx2"/>
                </a:solidFill>
                <a:latin typeface="Verdana Regular"/>
                <a:ea typeface="Lato" charset="0"/>
                <a:cs typeface="Lato" charset="0"/>
              </a:rPr>
              <a:t>DES DIAGRAMMES</a:t>
            </a:r>
            <a:endParaRPr lang="id-ID" sz="6900" dirty="0">
              <a:solidFill>
                <a:schemeClr val="tx2"/>
              </a:solidFill>
              <a:latin typeface="Verdana Regular"/>
              <a:ea typeface="Lato" charset="0"/>
              <a:cs typeface="Lato" charset="0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8576907" y="3566643"/>
            <a:ext cx="1165082" cy="68596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22" tIns="34263" rIns="68522" bIns="34263" rtlCol="0" anchor="ctr"/>
          <a:lstStyle/>
          <a:p>
            <a:pPr algn="ctr"/>
            <a:endParaRPr lang="en-US" sz="2701" dirty="0">
              <a:solidFill>
                <a:schemeClr val="accent2"/>
              </a:solidFill>
              <a:latin typeface="Verdana Regular"/>
            </a:endParaRPr>
          </a:p>
        </p:txBody>
      </p:sp>
      <p:sp>
        <p:nvSpPr>
          <p:cNvPr id="42" name="Subtitle 2"/>
          <p:cNvSpPr txBox="1">
            <a:spLocks/>
          </p:cNvSpPr>
          <p:nvPr/>
        </p:nvSpPr>
        <p:spPr>
          <a:xfrm>
            <a:off x="4648867" y="2939605"/>
            <a:ext cx="9021181" cy="560952"/>
          </a:xfrm>
          <a:prstGeom prst="rect">
            <a:avLst/>
          </a:prstGeom>
        </p:spPr>
        <p:txBody>
          <a:bodyPr vert="horz" wrap="none" lIns="163160" tIns="81580" rIns="163160" bIns="81580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accent3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Marketing, production, finance, </a:t>
            </a:r>
            <a:r>
              <a:rPr lang="en-US" dirty="0" err="1">
                <a:solidFill>
                  <a:schemeClr val="accent3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ressources</a:t>
            </a:r>
            <a:r>
              <a:rPr lang="en-US" dirty="0">
                <a:solidFill>
                  <a:schemeClr val="accent3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US" dirty="0" err="1">
                <a:solidFill>
                  <a:schemeClr val="accent3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humaines</a:t>
            </a:r>
            <a:r>
              <a:rPr lang="en-US" dirty="0">
                <a:solidFill>
                  <a:schemeClr val="accent3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rPr>
              <a:t>, …</a:t>
            </a:r>
          </a:p>
        </p:txBody>
      </p:sp>
      <p:sp>
        <p:nvSpPr>
          <p:cNvPr id="63" name="Freeform 50"/>
          <p:cNvSpPr>
            <a:spLocks noChangeArrowheads="1"/>
          </p:cNvSpPr>
          <p:nvPr/>
        </p:nvSpPr>
        <p:spPr bwMode="auto">
          <a:xfrm>
            <a:off x="-7416" y="9176147"/>
            <a:ext cx="1853130" cy="1717118"/>
          </a:xfrm>
          <a:custGeom>
            <a:avLst/>
            <a:gdLst>
              <a:gd name="T0" fmla="*/ 0 w 2402"/>
              <a:gd name="T1" fmla="*/ 2227 h 2228"/>
              <a:gd name="T2" fmla="*/ 0 w 2402"/>
              <a:gd name="T3" fmla="*/ 0 h 2228"/>
              <a:gd name="T4" fmla="*/ 2401 w 2402"/>
              <a:gd name="T5" fmla="*/ 0 h 2228"/>
              <a:gd name="T6" fmla="*/ 2401 w 2402"/>
              <a:gd name="T7" fmla="*/ 2227 h 2228"/>
              <a:gd name="T8" fmla="*/ 0 w 2402"/>
              <a:gd name="T9" fmla="*/ 2227 h 2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02" h="2228">
                <a:moveTo>
                  <a:pt x="0" y="2227"/>
                </a:moveTo>
                <a:lnTo>
                  <a:pt x="0" y="0"/>
                </a:lnTo>
                <a:lnTo>
                  <a:pt x="2401" y="0"/>
                </a:lnTo>
                <a:lnTo>
                  <a:pt x="2401" y="2227"/>
                </a:lnTo>
                <a:lnTo>
                  <a:pt x="0" y="2227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5399"/>
          </a:p>
        </p:txBody>
      </p:sp>
      <p:sp>
        <p:nvSpPr>
          <p:cNvPr id="65" name="Freeform 52"/>
          <p:cNvSpPr>
            <a:spLocks noChangeArrowheads="1"/>
          </p:cNvSpPr>
          <p:nvPr/>
        </p:nvSpPr>
        <p:spPr bwMode="auto">
          <a:xfrm>
            <a:off x="1842314" y="8900998"/>
            <a:ext cx="714050" cy="1975537"/>
          </a:xfrm>
          <a:custGeom>
            <a:avLst/>
            <a:gdLst>
              <a:gd name="T0" fmla="*/ 0 w 928"/>
              <a:gd name="T1" fmla="*/ 2559 h 2560"/>
              <a:gd name="T2" fmla="*/ 0 w 928"/>
              <a:gd name="T3" fmla="*/ 332 h 2560"/>
              <a:gd name="T4" fmla="*/ 927 w 928"/>
              <a:gd name="T5" fmla="*/ 0 h 2560"/>
              <a:gd name="T6" fmla="*/ 927 w 928"/>
              <a:gd name="T7" fmla="*/ 1895 h 2560"/>
              <a:gd name="T8" fmla="*/ 0 w 928"/>
              <a:gd name="T9" fmla="*/ 2559 h 25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8" h="2560">
                <a:moveTo>
                  <a:pt x="0" y="2559"/>
                </a:moveTo>
                <a:lnTo>
                  <a:pt x="0" y="332"/>
                </a:lnTo>
                <a:lnTo>
                  <a:pt x="927" y="0"/>
                </a:lnTo>
                <a:lnTo>
                  <a:pt x="927" y="1895"/>
                </a:lnTo>
                <a:lnTo>
                  <a:pt x="0" y="2559"/>
                </a:lnTo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 sz="5399"/>
          </a:p>
        </p:txBody>
      </p:sp>
      <p:sp>
        <p:nvSpPr>
          <p:cNvPr id="67" name="Freeform 54"/>
          <p:cNvSpPr>
            <a:spLocks noChangeArrowheads="1"/>
          </p:cNvSpPr>
          <p:nvPr/>
        </p:nvSpPr>
        <p:spPr bwMode="auto">
          <a:xfrm>
            <a:off x="2556363" y="8900999"/>
            <a:ext cx="8068609" cy="1462102"/>
          </a:xfrm>
          <a:custGeom>
            <a:avLst/>
            <a:gdLst>
              <a:gd name="T0" fmla="*/ 0 w 7811"/>
              <a:gd name="T1" fmla="*/ 1895 h 1896"/>
              <a:gd name="T2" fmla="*/ 0 w 7811"/>
              <a:gd name="T3" fmla="*/ 0 h 1896"/>
              <a:gd name="T4" fmla="*/ 7127 w 7811"/>
              <a:gd name="T5" fmla="*/ 0 h 1896"/>
              <a:gd name="T6" fmla="*/ 7810 w 7811"/>
              <a:gd name="T7" fmla="*/ 946 h 1896"/>
              <a:gd name="T8" fmla="*/ 7127 w 7811"/>
              <a:gd name="T9" fmla="*/ 1895 h 1896"/>
              <a:gd name="T10" fmla="*/ 0 w 7811"/>
              <a:gd name="T11" fmla="*/ 1895 h 18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811" h="1896">
                <a:moveTo>
                  <a:pt x="0" y="1895"/>
                </a:moveTo>
                <a:lnTo>
                  <a:pt x="0" y="0"/>
                </a:lnTo>
                <a:lnTo>
                  <a:pt x="7127" y="0"/>
                </a:lnTo>
                <a:lnTo>
                  <a:pt x="7810" y="946"/>
                </a:lnTo>
                <a:lnTo>
                  <a:pt x="7127" y="1895"/>
                </a:lnTo>
                <a:lnTo>
                  <a:pt x="0" y="1895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5399"/>
          </a:p>
        </p:txBody>
      </p:sp>
      <p:sp>
        <p:nvSpPr>
          <p:cNvPr id="76" name="Freeform 62"/>
          <p:cNvSpPr>
            <a:spLocks noChangeArrowheads="1"/>
          </p:cNvSpPr>
          <p:nvPr/>
        </p:nvSpPr>
        <p:spPr bwMode="auto">
          <a:xfrm>
            <a:off x="-7416" y="7459026"/>
            <a:ext cx="1853130" cy="1717121"/>
          </a:xfrm>
          <a:custGeom>
            <a:avLst/>
            <a:gdLst>
              <a:gd name="T0" fmla="*/ 0 w 2402"/>
              <a:gd name="T1" fmla="*/ 2228 h 2229"/>
              <a:gd name="T2" fmla="*/ 0 w 2402"/>
              <a:gd name="T3" fmla="*/ 0 h 2229"/>
              <a:gd name="T4" fmla="*/ 2401 w 2402"/>
              <a:gd name="T5" fmla="*/ 0 h 2229"/>
              <a:gd name="T6" fmla="*/ 2401 w 2402"/>
              <a:gd name="T7" fmla="*/ 2228 h 2229"/>
              <a:gd name="T8" fmla="*/ 0 w 2402"/>
              <a:gd name="T9" fmla="*/ 2228 h 2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02" h="2229">
                <a:moveTo>
                  <a:pt x="0" y="2228"/>
                </a:moveTo>
                <a:lnTo>
                  <a:pt x="0" y="0"/>
                </a:lnTo>
                <a:lnTo>
                  <a:pt x="2401" y="0"/>
                </a:lnTo>
                <a:lnTo>
                  <a:pt x="2401" y="2228"/>
                </a:lnTo>
                <a:lnTo>
                  <a:pt x="0" y="2228"/>
                </a:ln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5399"/>
          </a:p>
        </p:txBody>
      </p:sp>
      <p:sp>
        <p:nvSpPr>
          <p:cNvPr id="80" name="Freeform 64"/>
          <p:cNvSpPr>
            <a:spLocks noChangeArrowheads="1"/>
          </p:cNvSpPr>
          <p:nvPr/>
        </p:nvSpPr>
        <p:spPr bwMode="auto">
          <a:xfrm>
            <a:off x="2556364" y="7459026"/>
            <a:ext cx="7184547" cy="1458702"/>
          </a:xfrm>
          <a:custGeom>
            <a:avLst/>
            <a:gdLst>
              <a:gd name="T0" fmla="*/ 0 w 6662"/>
              <a:gd name="T1" fmla="*/ 1892 h 1893"/>
              <a:gd name="T2" fmla="*/ 0 w 6662"/>
              <a:gd name="T3" fmla="*/ 0 h 1893"/>
              <a:gd name="T4" fmla="*/ 5979 w 6662"/>
              <a:gd name="T5" fmla="*/ 0 h 1893"/>
              <a:gd name="T6" fmla="*/ 6661 w 6662"/>
              <a:gd name="T7" fmla="*/ 946 h 1893"/>
              <a:gd name="T8" fmla="*/ 5979 w 6662"/>
              <a:gd name="T9" fmla="*/ 1892 h 1893"/>
              <a:gd name="T10" fmla="*/ 0 w 6662"/>
              <a:gd name="T11" fmla="*/ 1892 h 18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62" h="1893">
                <a:moveTo>
                  <a:pt x="0" y="1892"/>
                </a:moveTo>
                <a:lnTo>
                  <a:pt x="0" y="0"/>
                </a:lnTo>
                <a:lnTo>
                  <a:pt x="5979" y="0"/>
                </a:lnTo>
                <a:lnTo>
                  <a:pt x="6661" y="946"/>
                </a:lnTo>
                <a:lnTo>
                  <a:pt x="5979" y="1892"/>
                </a:lnTo>
                <a:lnTo>
                  <a:pt x="0" y="1892"/>
                </a:ln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5399"/>
          </a:p>
        </p:txBody>
      </p:sp>
      <p:sp>
        <p:nvSpPr>
          <p:cNvPr id="85" name="Freeform 66"/>
          <p:cNvSpPr>
            <a:spLocks noChangeArrowheads="1"/>
          </p:cNvSpPr>
          <p:nvPr/>
        </p:nvSpPr>
        <p:spPr bwMode="auto">
          <a:xfrm>
            <a:off x="1842314" y="7459026"/>
            <a:ext cx="714050" cy="1720520"/>
          </a:xfrm>
          <a:custGeom>
            <a:avLst/>
            <a:gdLst>
              <a:gd name="T0" fmla="*/ 0 w 928"/>
              <a:gd name="T1" fmla="*/ 2231 h 2232"/>
              <a:gd name="T2" fmla="*/ 0 w 928"/>
              <a:gd name="T3" fmla="*/ 0 h 2232"/>
              <a:gd name="T4" fmla="*/ 927 w 928"/>
              <a:gd name="T5" fmla="*/ 0 h 2232"/>
              <a:gd name="T6" fmla="*/ 927 w 928"/>
              <a:gd name="T7" fmla="*/ 1895 h 2232"/>
              <a:gd name="T8" fmla="*/ 0 w 928"/>
              <a:gd name="T9" fmla="*/ 2231 h 2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8" h="2232">
                <a:moveTo>
                  <a:pt x="0" y="2231"/>
                </a:moveTo>
                <a:lnTo>
                  <a:pt x="0" y="0"/>
                </a:lnTo>
                <a:lnTo>
                  <a:pt x="927" y="0"/>
                </a:lnTo>
                <a:lnTo>
                  <a:pt x="927" y="1895"/>
                </a:lnTo>
                <a:lnTo>
                  <a:pt x="0" y="2231"/>
                </a:lnTo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 sz="5399"/>
          </a:p>
        </p:txBody>
      </p:sp>
      <p:sp>
        <p:nvSpPr>
          <p:cNvPr id="107" name="Freeform 77"/>
          <p:cNvSpPr>
            <a:spLocks noChangeArrowheads="1"/>
          </p:cNvSpPr>
          <p:nvPr/>
        </p:nvSpPr>
        <p:spPr bwMode="auto">
          <a:xfrm>
            <a:off x="-7416" y="5741909"/>
            <a:ext cx="1853130" cy="1717118"/>
          </a:xfrm>
          <a:custGeom>
            <a:avLst/>
            <a:gdLst>
              <a:gd name="T0" fmla="*/ 0 w 2402"/>
              <a:gd name="T1" fmla="*/ 2228 h 2229"/>
              <a:gd name="T2" fmla="*/ 0 w 2402"/>
              <a:gd name="T3" fmla="*/ 0 h 2229"/>
              <a:gd name="T4" fmla="*/ 2401 w 2402"/>
              <a:gd name="T5" fmla="*/ 0 h 2229"/>
              <a:gd name="T6" fmla="*/ 2401 w 2402"/>
              <a:gd name="T7" fmla="*/ 2228 h 2229"/>
              <a:gd name="T8" fmla="*/ 0 w 2402"/>
              <a:gd name="T9" fmla="*/ 2228 h 2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02" h="2229">
                <a:moveTo>
                  <a:pt x="0" y="2228"/>
                </a:moveTo>
                <a:lnTo>
                  <a:pt x="0" y="0"/>
                </a:lnTo>
                <a:lnTo>
                  <a:pt x="2401" y="0"/>
                </a:lnTo>
                <a:lnTo>
                  <a:pt x="2401" y="2228"/>
                </a:lnTo>
                <a:lnTo>
                  <a:pt x="0" y="2228"/>
                </a:ln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5399"/>
          </a:p>
        </p:txBody>
      </p:sp>
      <p:sp>
        <p:nvSpPr>
          <p:cNvPr id="123" name="Freeform 91"/>
          <p:cNvSpPr>
            <a:spLocks noChangeArrowheads="1"/>
          </p:cNvSpPr>
          <p:nvPr/>
        </p:nvSpPr>
        <p:spPr bwMode="auto">
          <a:xfrm>
            <a:off x="-7416" y="4024787"/>
            <a:ext cx="1853130" cy="1717121"/>
          </a:xfrm>
          <a:custGeom>
            <a:avLst/>
            <a:gdLst>
              <a:gd name="T0" fmla="*/ 0 w 2402"/>
              <a:gd name="T1" fmla="*/ 2227 h 2228"/>
              <a:gd name="T2" fmla="*/ 0 w 2402"/>
              <a:gd name="T3" fmla="*/ 0 h 2228"/>
              <a:gd name="T4" fmla="*/ 2401 w 2402"/>
              <a:gd name="T5" fmla="*/ 0 h 2228"/>
              <a:gd name="T6" fmla="*/ 2401 w 2402"/>
              <a:gd name="T7" fmla="*/ 2227 h 2228"/>
              <a:gd name="T8" fmla="*/ 0 w 2402"/>
              <a:gd name="T9" fmla="*/ 2227 h 2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02" h="2228">
                <a:moveTo>
                  <a:pt x="0" y="2227"/>
                </a:moveTo>
                <a:lnTo>
                  <a:pt x="0" y="0"/>
                </a:lnTo>
                <a:lnTo>
                  <a:pt x="2401" y="0"/>
                </a:lnTo>
                <a:lnTo>
                  <a:pt x="2401" y="2227"/>
                </a:lnTo>
                <a:lnTo>
                  <a:pt x="0" y="2227"/>
                </a:ln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5399"/>
          </a:p>
        </p:txBody>
      </p:sp>
      <p:sp>
        <p:nvSpPr>
          <p:cNvPr id="125" name="Freeform 93"/>
          <p:cNvSpPr>
            <a:spLocks noChangeArrowheads="1"/>
          </p:cNvSpPr>
          <p:nvPr/>
        </p:nvSpPr>
        <p:spPr bwMode="auto">
          <a:xfrm>
            <a:off x="1842314" y="4041518"/>
            <a:ext cx="714050" cy="1975539"/>
          </a:xfrm>
          <a:custGeom>
            <a:avLst/>
            <a:gdLst>
              <a:gd name="T0" fmla="*/ 0 w 928"/>
              <a:gd name="T1" fmla="*/ 2227 h 2560"/>
              <a:gd name="T2" fmla="*/ 0 w 928"/>
              <a:gd name="T3" fmla="*/ 0 h 2560"/>
              <a:gd name="T4" fmla="*/ 927 w 928"/>
              <a:gd name="T5" fmla="*/ 667 h 2560"/>
              <a:gd name="T6" fmla="*/ 927 w 928"/>
              <a:gd name="T7" fmla="*/ 2559 h 2560"/>
              <a:gd name="T8" fmla="*/ 0 w 928"/>
              <a:gd name="T9" fmla="*/ 2227 h 25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8" h="2560">
                <a:moveTo>
                  <a:pt x="0" y="2227"/>
                </a:moveTo>
                <a:lnTo>
                  <a:pt x="0" y="0"/>
                </a:lnTo>
                <a:lnTo>
                  <a:pt x="927" y="667"/>
                </a:lnTo>
                <a:lnTo>
                  <a:pt x="927" y="2559"/>
                </a:lnTo>
                <a:lnTo>
                  <a:pt x="0" y="2227"/>
                </a:lnTo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 sz="5399"/>
          </a:p>
        </p:txBody>
      </p:sp>
      <p:sp>
        <p:nvSpPr>
          <p:cNvPr id="127" name="Freeform 95"/>
          <p:cNvSpPr>
            <a:spLocks noChangeArrowheads="1"/>
          </p:cNvSpPr>
          <p:nvPr/>
        </p:nvSpPr>
        <p:spPr bwMode="auto">
          <a:xfrm>
            <a:off x="2556364" y="4538225"/>
            <a:ext cx="7663981" cy="1462102"/>
          </a:xfrm>
          <a:custGeom>
            <a:avLst/>
            <a:gdLst>
              <a:gd name="T0" fmla="*/ 6600 w 7287"/>
              <a:gd name="T1" fmla="*/ 1896 h 1897"/>
              <a:gd name="T2" fmla="*/ 7286 w 7287"/>
              <a:gd name="T3" fmla="*/ 950 h 1897"/>
              <a:gd name="T4" fmla="*/ 6600 w 7287"/>
              <a:gd name="T5" fmla="*/ 0 h 1897"/>
              <a:gd name="T6" fmla="*/ 0 w 7287"/>
              <a:gd name="T7" fmla="*/ 0 h 1897"/>
              <a:gd name="T8" fmla="*/ 0 w 7287"/>
              <a:gd name="T9" fmla="*/ 1896 h 1897"/>
              <a:gd name="T10" fmla="*/ 6600 w 7287"/>
              <a:gd name="T11" fmla="*/ 1896 h 18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287" h="1897">
                <a:moveTo>
                  <a:pt x="6600" y="1896"/>
                </a:moveTo>
                <a:lnTo>
                  <a:pt x="7286" y="950"/>
                </a:lnTo>
                <a:lnTo>
                  <a:pt x="6600" y="0"/>
                </a:lnTo>
                <a:lnTo>
                  <a:pt x="0" y="0"/>
                </a:lnTo>
                <a:lnTo>
                  <a:pt x="0" y="1896"/>
                </a:lnTo>
                <a:lnTo>
                  <a:pt x="6600" y="1896"/>
                </a:ln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5399"/>
          </a:p>
        </p:txBody>
      </p:sp>
      <p:sp>
        <p:nvSpPr>
          <p:cNvPr id="136" name="Freeform 79"/>
          <p:cNvSpPr>
            <a:spLocks noChangeArrowheads="1"/>
          </p:cNvSpPr>
          <p:nvPr/>
        </p:nvSpPr>
        <p:spPr bwMode="auto">
          <a:xfrm>
            <a:off x="1842314" y="5741909"/>
            <a:ext cx="714050" cy="1717118"/>
          </a:xfrm>
          <a:custGeom>
            <a:avLst/>
            <a:gdLst>
              <a:gd name="T0" fmla="*/ 0 w 928"/>
              <a:gd name="T1" fmla="*/ 2228 h 2229"/>
              <a:gd name="T2" fmla="*/ 0 w 928"/>
              <a:gd name="T3" fmla="*/ 0 h 2229"/>
              <a:gd name="T4" fmla="*/ 927 w 928"/>
              <a:gd name="T5" fmla="*/ 332 h 2229"/>
              <a:gd name="T6" fmla="*/ 927 w 928"/>
              <a:gd name="T7" fmla="*/ 2228 h 2229"/>
              <a:gd name="T8" fmla="*/ 0 w 928"/>
              <a:gd name="T9" fmla="*/ 2228 h 2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8" h="2229">
                <a:moveTo>
                  <a:pt x="0" y="2228"/>
                </a:moveTo>
                <a:lnTo>
                  <a:pt x="0" y="0"/>
                </a:lnTo>
                <a:lnTo>
                  <a:pt x="927" y="332"/>
                </a:lnTo>
                <a:lnTo>
                  <a:pt x="927" y="2228"/>
                </a:lnTo>
                <a:lnTo>
                  <a:pt x="0" y="2228"/>
                </a:lnTo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 sz="5399"/>
          </a:p>
        </p:txBody>
      </p:sp>
      <p:cxnSp>
        <p:nvCxnSpPr>
          <p:cNvPr id="5" name="Straight Connector 4"/>
          <p:cNvCxnSpPr/>
          <p:nvPr/>
        </p:nvCxnSpPr>
        <p:spPr>
          <a:xfrm>
            <a:off x="8358861" y="4654380"/>
            <a:ext cx="0" cy="1104258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Connector 136"/>
          <p:cNvCxnSpPr/>
          <p:nvPr/>
        </p:nvCxnSpPr>
        <p:spPr>
          <a:xfrm>
            <a:off x="8009012" y="7638920"/>
            <a:ext cx="0" cy="1104258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Straight Connector 137"/>
          <p:cNvCxnSpPr/>
          <p:nvPr/>
        </p:nvCxnSpPr>
        <p:spPr>
          <a:xfrm>
            <a:off x="8929560" y="9083319"/>
            <a:ext cx="0" cy="1104258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Straight Connector 138"/>
          <p:cNvCxnSpPr/>
          <p:nvPr/>
        </p:nvCxnSpPr>
        <p:spPr>
          <a:xfrm>
            <a:off x="8778647" y="6164486"/>
            <a:ext cx="0" cy="1104258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Shape 2547"/>
          <p:cNvSpPr/>
          <p:nvPr/>
        </p:nvSpPr>
        <p:spPr>
          <a:xfrm>
            <a:off x="8834470" y="4928075"/>
            <a:ext cx="649954" cy="6499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073" y="17379"/>
                </a:moveTo>
                <a:lnTo>
                  <a:pt x="15643" y="14949"/>
                </a:lnTo>
                <a:cubicBezTo>
                  <a:pt x="16600" y="13832"/>
                  <a:pt x="17182" y="12386"/>
                  <a:pt x="17182" y="10800"/>
                </a:cubicBezTo>
                <a:cubicBezTo>
                  <a:pt x="17182" y="9214"/>
                  <a:pt x="16600" y="7767"/>
                  <a:pt x="15643" y="6651"/>
                </a:cubicBezTo>
                <a:lnTo>
                  <a:pt x="18073" y="4221"/>
                </a:lnTo>
                <a:cubicBezTo>
                  <a:pt x="19649" y="5963"/>
                  <a:pt x="20618" y="8266"/>
                  <a:pt x="20618" y="10800"/>
                </a:cubicBezTo>
                <a:cubicBezTo>
                  <a:pt x="20618" y="13335"/>
                  <a:pt x="19649" y="15637"/>
                  <a:pt x="18073" y="17379"/>
                </a:cubicBezTo>
                <a:moveTo>
                  <a:pt x="10800" y="20619"/>
                </a:moveTo>
                <a:cubicBezTo>
                  <a:pt x="8265" y="20619"/>
                  <a:pt x="5963" y="19650"/>
                  <a:pt x="4221" y="18073"/>
                </a:cubicBezTo>
                <a:lnTo>
                  <a:pt x="6651" y="15643"/>
                </a:lnTo>
                <a:cubicBezTo>
                  <a:pt x="7767" y="16600"/>
                  <a:pt x="9214" y="17182"/>
                  <a:pt x="10800" y="17182"/>
                </a:cubicBezTo>
                <a:cubicBezTo>
                  <a:pt x="12386" y="17182"/>
                  <a:pt x="13833" y="16600"/>
                  <a:pt x="14949" y="15643"/>
                </a:cubicBezTo>
                <a:lnTo>
                  <a:pt x="17379" y="18073"/>
                </a:lnTo>
                <a:cubicBezTo>
                  <a:pt x="15637" y="19650"/>
                  <a:pt x="13334" y="20619"/>
                  <a:pt x="10800" y="20619"/>
                </a:cubicBezTo>
                <a:moveTo>
                  <a:pt x="982" y="10800"/>
                </a:moveTo>
                <a:cubicBezTo>
                  <a:pt x="982" y="8266"/>
                  <a:pt x="1950" y="5963"/>
                  <a:pt x="3527" y="4221"/>
                </a:cubicBezTo>
                <a:lnTo>
                  <a:pt x="5957" y="6651"/>
                </a:lnTo>
                <a:cubicBezTo>
                  <a:pt x="4999" y="7767"/>
                  <a:pt x="4418" y="9214"/>
                  <a:pt x="4418" y="10800"/>
                </a:cubicBezTo>
                <a:cubicBezTo>
                  <a:pt x="4418" y="12386"/>
                  <a:pt x="4999" y="13832"/>
                  <a:pt x="5957" y="14949"/>
                </a:cubicBezTo>
                <a:lnTo>
                  <a:pt x="3527" y="17379"/>
                </a:lnTo>
                <a:cubicBezTo>
                  <a:pt x="1950" y="15637"/>
                  <a:pt x="982" y="13335"/>
                  <a:pt x="982" y="10800"/>
                </a:cubicBezTo>
                <a:moveTo>
                  <a:pt x="16200" y="10800"/>
                </a:moveTo>
                <a:cubicBezTo>
                  <a:pt x="16200" y="13782"/>
                  <a:pt x="13782" y="16200"/>
                  <a:pt x="10800" y="16200"/>
                </a:cubicBezTo>
                <a:cubicBezTo>
                  <a:pt x="7817" y="16200"/>
                  <a:pt x="5400" y="13782"/>
                  <a:pt x="5400" y="10800"/>
                </a:cubicBezTo>
                <a:cubicBezTo>
                  <a:pt x="5400" y="7817"/>
                  <a:pt x="7817" y="5400"/>
                  <a:pt x="10800" y="5400"/>
                </a:cubicBezTo>
                <a:cubicBezTo>
                  <a:pt x="13782" y="5400"/>
                  <a:pt x="16200" y="7817"/>
                  <a:pt x="16200" y="10800"/>
                </a:cubicBezTo>
                <a:moveTo>
                  <a:pt x="10800" y="982"/>
                </a:moveTo>
                <a:cubicBezTo>
                  <a:pt x="13334" y="982"/>
                  <a:pt x="15637" y="1950"/>
                  <a:pt x="17379" y="3527"/>
                </a:cubicBezTo>
                <a:lnTo>
                  <a:pt x="14949" y="5957"/>
                </a:lnTo>
                <a:cubicBezTo>
                  <a:pt x="13832" y="4999"/>
                  <a:pt x="12386" y="4418"/>
                  <a:pt x="10800" y="4418"/>
                </a:cubicBezTo>
                <a:cubicBezTo>
                  <a:pt x="9214" y="4418"/>
                  <a:pt x="7767" y="4999"/>
                  <a:pt x="6651" y="5957"/>
                </a:cubicBezTo>
                <a:lnTo>
                  <a:pt x="4221" y="3527"/>
                </a:lnTo>
                <a:cubicBezTo>
                  <a:pt x="5963" y="1950"/>
                  <a:pt x="8265" y="982"/>
                  <a:pt x="10800" y="982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28575" tIns="28575" rIns="28575" bIns="28575" anchor="ctr"/>
          <a:lstStyle/>
          <a:p>
            <a:pPr defTabSz="34288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50" dirty="0">
              <a:latin typeface="Verdana Regular"/>
              <a:ea typeface="Lato Light" charset="0"/>
              <a:cs typeface="Lato Light" charset="0"/>
            </a:endParaRPr>
          </a:p>
        </p:txBody>
      </p:sp>
      <p:sp>
        <p:nvSpPr>
          <p:cNvPr id="141" name="Shape 2618"/>
          <p:cNvSpPr/>
          <p:nvPr/>
        </p:nvSpPr>
        <p:spPr>
          <a:xfrm>
            <a:off x="9415965" y="9304701"/>
            <a:ext cx="649891" cy="6499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78" h="21600" extrusionOk="0">
                <a:moveTo>
                  <a:pt x="2560" y="18308"/>
                </a:moveTo>
                <a:cubicBezTo>
                  <a:pt x="2472" y="18397"/>
                  <a:pt x="2418" y="18520"/>
                  <a:pt x="2418" y="18655"/>
                </a:cubicBezTo>
                <a:cubicBezTo>
                  <a:pt x="2418" y="18926"/>
                  <a:pt x="2635" y="19146"/>
                  <a:pt x="2902" y="19146"/>
                </a:cubicBezTo>
                <a:cubicBezTo>
                  <a:pt x="3169" y="19146"/>
                  <a:pt x="3385" y="18926"/>
                  <a:pt x="3385" y="18655"/>
                </a:cubicBezTo>
                <a:cubicBezTo>
                  <a:pt x="3385" y="18384"/>
                  <a:pt x="3169" y="18164"/>
                  <a:pt x="2902" y="18164"/>
                </a:cubicBezTo>
                <a:cubicBezTo>
                  <a:pt x="2768" y="18164"/>
                  <a:pt x="2647" y="18219"/>
                  <a:pt x="2560" y="18308"/>
                </a:cubicBezTo>
                <a:moveTo>
                  <a:pt x="20499" y="4279"/>
                </a:moveTo>
                <a:lnTo>
                  <a:pt x="20091" y="4692"/>
                </a:lnTo>
                <a:lnTo>
                  <a:pt x="20088" y="4688"/>
                </a:lnTo>
                <a:lnTo>
                  <a:pt x="17670" y="7143"/>
                </a:lnTo>
                <a:lnTo>
                  <a:pt x="17664" y="7137"/>
                </a:lnTo>
                <a:cubicBezTo>
                  <a:pt x="17227" y="7580"/>
                  <a:pt x="16624" y="7853"/>
                  <a:pt x="15958" y="7853"/>
                </a:cubicBezTo>
                <a:cubicBezTo>
                  <a:pt x="14624" y="7853"/>
                  <a:pt x="13543" y="6755"/>
                  <a:pt x="13543" y="5401"/>
                </a:cubicBezTo>
                <a:cubicBezTo>
                  <a:pt x="13543" y="4725"/>
                  <a:pt x="13813" y="4113"/>
                  <a:pt x="14248" y="3670"/>
                </a:cubicBezTo>
                <a:lnTo>
                  <a:pt x="13563" y="2975"/>
                </a:lnTo>
                <a:cubicBezTo>
                  <a:pt x="12951" y="3596"/>
                  <a:pt x="12571" y="4452"/>
                  <a:pt x="12571" y="5401"/>
                </a:cubicBezTo>
                <a:cubicBezTo>
                  <a:pt x="12571" y="7300"/>
                  <a:pt x="14087" y="8840"/>
                  <a:pt x="15958" y="8840"/>
                </a:cubicBezTo>
                <a:cubicBezTo>
                  <a:pt x="16893" y="8840"/>
                  <a:pt x="17737" y="8454"/>
                  <a:pt x="18348" y="7832"/>
                </a:cubicBezTo>
                <a:lnTo>
                  <a:pt x="18353" y="7837"/>
                </a:lnTo>
                <a:lnTo>
                  <a:pt x="20152" y="6011"/>
                </a:lnTo>
                <a:cubicBezTo>
                  <a:pt x="20516" y="7368"/>
                  <a:pt x="20343" y="8670"/>
                  <a:pt x="19540" y="9505"/>
                </a:cubicBezTo>
                <a:lnTo>
                  <a:pt x="16947" y="12198"/>
                </a:lnTo>
                <a:cubicBezTo>
                  <a:pt x="16605" y="12553"/>
                  <a:pt x="16104" y="12766"/>
                  <a:pt x="15610" y="12766"/>
                </a:cubicBezTo>
                <a:cubicBezTo>
                  <a:pt x="15590" y="12765"/>
                  <a:pt x="13953" y="12652"/>
                  <a:pt x="12318" y="11611"/>
                </a:cubicBezTo>
                <a:lnTo>
                  <a:pt x="12314" y="11620"/>
                </a:lnTo>
                <a:cubicBezTo>
                  <a:pt x="12239" y="11572"/>
                  <a:pt x="12155" y="11537"/>
                  <a:pt x="12060" y="11537"/>
                </a:cubicBezTo>
                <a:cubicBezTo>
                  <a:pt x="11897" y="11537"/>
                  <a:pt x="11759" y="11625"/>
                  <a:pt x="11671" y="11753"/>
                </a:cubicBezTo>
                <a:lnTo>
                  <a:pt x="11654" y="11742"/>
                </a:lnTo>
                <a:lnTo>
                  <a:pt x="4270" y="20043"/>
                </a:lnTo>
                <a:cubicBezTo>
                  <a:pt x="3919" y="20399"/>
                  <a:pt x="3436" y="20618"/>
                  <a:pt x="2902" y="20618"/>
                </a:cubicBezTo>
                <a:cubicBezTo>
                  <a:pt x="1833" y="20618"/>
                  <a:pt x="967" y="19740"/>
                  <a:pt x="967" y="18655"/>
                </a:cubicBezTo>
                <a:cubicBezTo>
                  <a:pt x="967" y="18113"/>
                  <a:pt x="1184" y="17622"/>
                  <a:pt x="1534" y="17267"/>
                </a:cubicBezTo>
                <a:lnTo>
                  <a:pt x="9684" y="9801"/>
                </a:lnTo>
                <a:lnTo>
                  <a:pt x="9671" y="9786"/>
                </a:lnTo>
                <a:cubicBezTo>
                  <a:pt x="9796" y="9698"/>
                  <a:pt x="9884" y="9557"/>
                  <a:pt x="9884" y="9389"/>
                </a:cubicBezTo>
                <a:cubicBezTo>
                  <a:pt x="9884" y="9283"/>
                  <a:pt x="9844" y="9190"/>
                  <a:pt x="9787" y="9110"/>
                </a:cubicBezTo>
                <a:lnTo>
                  <a:pt x="9790" y="9107"/>
                </a:lnTo>
                <a:cubicBezTo>
                  <a:pt x="8390" y="7219"/>
                  <a:pt x="8340" y="5816"/>
                  <a:pt x="9546" y="4488"/>
                </a:cubicBezTo>
                <a:lnTo>
                  <a:pt x="12130" y="1805"/>
                </a:lnTo>
                <a:cubicBezTo>
                  <a:pt x="12785" y="1125"/>
                  <a:pt x="13641" y="982"/>
                  <a:pt x="14244" y="982"/>
                </a:cubicBezTo>
                <a:lnTo>
                  <a:pt x="14246" y="982"/>
                </a:lnTo>
                <a:cubicBezTo>
                  <a:pt x="14611" y="982"/>
                  <a:pt x="14988" y="1037"/>
                  <a:pt x="15366" y="1136"/>
                </a:cubicBezTo>
                <a:lnTo>
                  <a:pt x="13559" y="2970"/>
                </a:lnTo>
                <a:lnTo>
                  <a:pt x="14243" y="3664"/>
                </a:lnTo>
                <a:lnTo>
                  <a:pt x="16661" y="1210"/>
                </a:lnTo>
                <a:lnTo>
                  <a:pt x="16657" y="1206"/>
                </a:lnTo>
                <a:lnTo>
                  <a:pt x="17082" y="775"/>
                </a:lnTo>
                <a:cubicBezTo>
                  <a:pt x="16139" y="269"/>
                  <a:pt x="15160" y="0"/>
                  <a:pt x="14246" y="0"/>
                </a:cubicBezTo>
                <a:lnTo>
                  <a:pt x="14244" y="0"/>
                </a:lnTo>
                <a:cubicBezTo>
                  <a:pt x="13167" y="0"/>
                  <a:pt x="12182" y="361"/>
                  <a:pt x="11460" y="1111"/>
                </a:cubicBezTo>
                <a:lnTo>
                  <a:pt x="8867" y="3804"/>
                </a:lnTo>
                <a:cubicBezTo>
                  <a:pt x="7163" y="5672"/>
                  <a:pt x="7613" y="7584"/>
                  <a:pt x="8769" y="9315"/>
                </a:cubicBezTo>
                <a:lnTo>
                  <a:pt x="850" y="16572"/>
                </a:lnTo>
                <a:cubicBezTo>
                  <a:pt x="325" y="17106"/>
                  <a:pt x="0" y="17842"/>
                  <a:pt x="0" y="18655"/>
                </a:cubicBezTo>
                <a:cubicBezTo>
                  <a:pt x="0" y="20282"/>
                  <a:pt x="1299" y="21600"/>
                  <a:pt x="2902" y="21600"/>
                </a:cubicBezTo>
                <a:cubicBezTo>
                  <a:pt x="3703" y="21600"/>
                  <a:pt x="4429" y="21271"/>
                  <a:pt x="4954" y="20738"/>
                </a:cubicBezTo>
                <a:lnTo>
                  <a:pt x="12160" y="12652"/>
                </a:lnTo>
                <a:cubicBezTo>
                  <a:pt x="13800" y="13590"/>
                  <a:pt x="15363" y="13747"/>
                  <a:pt x="15606" y="13747"/>
                </a:cubicBezTo>
                <a:cubicBezTo>
                  <a:pt x="16313" y="13747"/>
                  <a:pt x="17067" y="13463"/>
                  <a:pt x="17617" y="12892"/>
                </a:cubicBezTo>
                <a:lnTo>
                  <a:pt x="20209" y="10198"/>
                </a:lnTo>
                <a:cubicBezTo>
                  <a:pt x="21560" y="8795"/>
                  <a:pt x="21600" y="6433"/>
                  <a:pt x="20499" y="4279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28575" tIns="28575" rIns="28575" bIns="28575" anchor="ctr"/>
          <a:lstStyle/>
          <a:p>
            <a:pPr defTabSz="34288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50" dirty="0">
              <a:latin typeface="Verdana Regular"/>
              <a:ea typeface="Lato Light" charset="0"/>
              <a:cs typeface="Lato Light" charset="0"/>
            </a:endParaRPr>
          </a:p>
        </p:txBody>
      </p:sp>
      <p:sp>
        <p:nvSpPr>
          <p:cNvPr id="142" name="Shape 2629"/>
          <p:cNvSpPr/>
          <p:nvPr/>
        </p:nvSpPr>
        <p:spPr>
          <a:xfrm>
            <a:off x="9530193" y="6404971"/>
            <a:ext cx="650133" cy="6499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441" y="20618"/>
                </a:moveTo>
                <a:cubicBezTo>
                  <a:pt x="15826" y="20618"/>
                  <a:pt x="15226" y="20482"/>
                  <a:pt x="14660" y="20214"/>
                </a:cubicBezTo>
                <a:cubicBezTo>
                  <a:pt x="14607" y="20189"/>
                  <a:pt x="14552" y="20170"/>
                  <a:pt x="14497" y="20155"/>
                </a:cubicBezTo>
                <a:cubicBezTo>
                  <a:pt x="8918" y="17308"/>
                  <a:pt x="4295" y="12685"/>
                  <a:pt x="1448" y="7105"/>
                </a:cubicBezTo>
                <a:cubicBezTo>
                  <a:pt x="1432" y="7048"/>
                  <a:pt x="1412" y="6991"/>
                  <a:pt x="1386" y="6936"/>
                </a:cubicBezTo>
                <a:cubicBezTo>
                  <a:pt x="1117" y="6369"/>
                  <a:pt x="982" y="5770"/>
                  <a:pt x="982" y="5155"/>
                </a:cubicBezTo>
                <a:cubicBezTo>
                  <a:pt x="982" y="2774"/>
                  <a:pt x="3066" y="982"/>
                  <a:pt x="4417" y="982"/>
                </a:cubicBezTo>
                <a:cubicBezTo>
                  <a:pt x="4594" y="982"/>
                  <a:pt x="4711" y="1072"/>
                  <a:pt x="4764" y="1126"/>
                </a:cubicBezTo>
                <a:cubicBezTo>
                  <a:pt x="4776" y="1139"/>
                  <a:pt x="4798" y="1164"/>
                  <a:pt x="4831" y="1216"/>
                </a:cubicBezTo>
                <a:cubicBezTo>
                  <a:pt x="4848" y="1244"/>
                  <a:pt x="4867" y="1271"/>
                  <a:pt x="4887" y="1297"/>
                </a:cubicBezTo>
                <a:lnTo>
                  <a:pt x="8118" y="5453"/>
                </a:lnTo>
                <a:cubicBezTo>
                  <a:pt x="8143" y="5485"/>
                  <a:pt x="8170" y="5515"/>
                  <a:pt x="8199" y="5544"/>
                </a:cubicBezTo>
                <a:cubicBezTo>
                  <a:pt x="8253" y="5598"/>
                  <a:pt x="8343" y="5715"/>
                  <a:pt x="8343" y="5891"/>
                </a:cubicBezTo>
                <a:cubicBezTo>
                  <a:pt x="8343" y="5978"/>
                  <a:pt x="8319" y="6060"/>
                  <a:pt x="8272" y="6135"/>
                </a:cubicBezTo>
                <a:lnTo>
                  <a:pt x="7178" y="7221"/>
                </a:lnTo>
                <a:cubicBezTo>
                  <a:pt x="7173" y="7226"/>
                  <a:pt x="7168" y="7231"/>
                  <a:pt x="7163" y="7236"/>
                </a:cubicBezTo>
                <a:cubicBezTo>
                  <a:pt x="6767" y="7609"/>
                  <a:pt x="6541" y="8126"/>
                  <a:pt x="6541" y="8668"/>
                </a:cubicBezTo>
                <a:cubicBezTo>
                  <a:pt x="6541" y="9175"/>
                  <a:pt x="6738" y="9658"/>
                  <a:pt x="7080" y="10020"/>
                </a:cubicBezTo>
                <a:cubicBezTo>
                  <a:pt x="7092" y="10040"/>
                  <a:pt x="7105" y="10059"/>
                  <a:pt x="7119" y="10078"/>
                </a:cubicBezTo>
                <a:cubicBezTo>
                  <a:pt x="8325" y="11745"/>
                  <a:pt x="9807" y="13222"/>
                  <a:pt x="11525" y="14469"/>
                </a:cubicBezTo>
                <a:cubicBezTo>
                  <a:pt x="11538" y="14478"/>
                  <a:pt x="11551" y="14487"/>
                  <a:pt x="11565" y="14496"/>
                </a:cubicBezTo>
                <a:cubicBezTo>
                  <a:pt x="11928" y="14844"/>
                  <a:pt x="12414" y="15045"/>
                  <a:pt x="12924" y="15045"/>
                </a:cubicBezTo>
                <a:cubicBezTo>
                  <a:pt x="13436" y="15045"/>
                  <a:pt x="13930" y="14840"/>
                  <a:pt x="14297" y="14479"/>
                </a:cubicBezTo>
                <a:cubicBezTo>
                  <a:pt x="14316" y="14463"/>
                  <a:pt x="14335" y="14446"/>
                  <a:pt x="14352" y="14427"/>
                </a:cubicBezTo>
                <a:lnTo>
                  <a:pt x="15451" y="13320"/>
                </a:lnTo>
                <a:cubicBezTo>
                  <a:pt x="15529" y="13271"/>
                  <a:pt x="15611" y="13247"/>
                  <a:pt x="15697" y="13247"/>
                </a:cubicBezTo>
                <a:cubicBezTo>
                  <a:pt x="15874" y="13247"/>
                  <a:pt x="15990" y="13337"/>
                  <a:pt x="16044" y="13391"/>
                </a:cubicBezTo>
                <a:cubicBezTo>
                  <a:pt x="16073" y="13420"/>
                  <a:pt x="16103" y="13447"/>
                  <a:pt x="16135" y="13472"/>
                </a:cubicBezTo>
                <a:lnTo>
                  <a:pt x="20291" y="16704"/>
                </a:lnTo>
                <a:cubicBezTo>
                  <a:pt x="20317" y="16725"/>
                  <a:pt x="20345" y="16744"/>
                  <a:pt x="20374" y="16762"/>
                </a:cubicBezTo>
                <a:cubicBezTo>
                  <a:pt x="20426" y="16795"/>
                  <a:pt x="20449" y="16816"/>
                  <a:pt x="20461" y="16827"/>
                </a:cubicBezTo>
                <a:cubicBezTo>
                  <a:pt x="20515" y="16881"/>
                  <a:pt x="20605" y="16997"/>
                  <a:pt x="20605" y="17174"/>
                </a:cubicBezTo>
                <a:cubicBezTo>
                  <a:pt x="20605" y="17207"/>
                  <a:pt x="20606" y="17240"/>
                  <a:pt x="20610" y="17273"/>
                </a:cubicBezTo>
                <a:cubicBezTo>
                  <a:pt x="20533" y="18625"/>
                  <a:pt x="18769" y="20618"/>
                  <a:pt x="16441" y="20618"/>
                </a:cubicBezTo>
                <a:moveTo>
                  <a:pt x="21586" y="17174"/>
                </a:moveTo>
                <a:cubicBezTo>
                  <a:pt x="21586" y="16768"/>
                  <a:pt x="21421" y="16399"/>
                  <a:pt x="21155" y="16133"/>
                </a:cubicBezTo>
                <a:cubicBezTo>
                  <a:pt x="21077" y="16054"/>
                  <a:pt x="20988" y="15988"/>
                  <a:pt x="20893" y="15929"/>
                </a:cubicBezTo>
                <a:lnTo>
                  <a:pt x="16738" y="12697"/>
                </a:lnTo>
                <a:cubicBezTo>
                  <a:pt x="16471" y="12430"/>
                  <a:pt x="16104" y="12265"/>
                  <a:pt x="15697" y="12265"/>
                </a:cubicBezTo>
                <a:cubicBezTo>
                  <a:pt x="15364" y="12265"/>
                  <a:pt x="15060" y="12380"/>
                  <a:pt x="14815" y="12567"/>
                </a:cubicBezTo>
                <a:lnTo>
                  <a:pt x="13655" y="13736"/>
                </a:lnTo>
                <a:lnTo>
                  <a:pt x="13652" y="13733"/>
                </a:lnTo>
                <a:cubicBezTo>
                  <a:pt x="13473" y="13934"/>
                  <a:pt x="13214" y="14063"/>
                  <a:pt x="12924" y="14063"/>
                </a:cubicBezTo>
                <a:cubicBezTo>
                  <a:pt x="12592" y="14063"/>
                  <a:pt x="12300" y="13897"/>
                  <a:pt x="12122" y="13645"/>
                </a:cubicBezTo>
                <a:cubicBezTo>
                  <a:pt x="12116" y="13654"/>
                  <a:pt x="12107" y="13663"/>
                  <a:pt x="12101" y="13674"/>
                </a:cubicBezTo>
                <a:cubicBezTo>
                  <a:pt x="10497" y="12510"/>
                  <a:pt x="9076" y="11108"/>
                  <a:pt x="7914" y="9502"/>
                </a:cubicBezTo>
                <a:cubicBezTo>
                  <a:pt x="7925" y="9495"/>
                  <a:pt x="7935" y="9486"/>
                  <a:pt x="7947" y="9479"/>
                </a:cubicBezTo>
                <a:cubicBezTo>
                  <a:pt x="7691" y="9299"/>
                  <a:pt x="7523" y="9004"/>
                  <a:pt x="7523" y="8668"/>
                </a:cubicBezTo>
                <a:cubicBezTo>
                  <a:pt x="7523" y="8367"/>
                  <a:pt x="7659" y="8101"/>
                  <a:pt x="7871" y="7920"/>
                </a:cubicBezTo>
                <a:lnTo>
                  <a:pt x="7870" y="7918"/>
                </a:lnTo>
                <a:lnTo>
                  <a:pt x="9023" y="6773"/>
                </a:lnTo>
                <a:cubicBezTo>
                  <a:pt x="9211" y="6528"/>
                  <a:pt x="9325" y="6224"/>
                  <a:pt x="9325" y="5891"/>
                </a:cubicBezTo>
                <a:cubicBezTo>
                  <a:pt x="9325" y="5485"/>
                  <a:pt x="9160" y="5116"/>
                  <a:pt x="8893" y="4850"/>
                </a:cubicBezTo>
                <a:lnTo>
                  <a:pt x="5662" y="693"/>
                </a:lnTo>
                <a:cubicBezTo>
                  <a:pt x="5603" y="599"/>
                  <a:pt x="5537" y="510"/>
                  <a:pt x="5458" y="432"/>
                </a:cubicBezTo>
                <a:cubicBezTo>
                  <a:pt x="5191" y="165"/>
                  <a:pt x="4823" y="0"/>
                  <a:pt x="4417" y="0"/>
                </a:cubicBezTo>
                <a:cubicBezTo>
                  <a:pt x="2454" y="0"/>
                  <a:pt x="0" y="2308"/>
                  <a:pt x="0" y="5155"/>
                </a:cubicBezTo>
                <a:cubicBezTo>
                  <a:pt x="0" y="5943"/>
                  <a:pt x="183" y="6688"/>
                  <a:pt x="499" y="7356"/>
                </a:cubicBezTo>
                <a:lnTo>
                  <a:pt x="482" y="7373"/>
                </a:lnTo>
                <a:cubicBezTo>
                  <a:pt x="3435" y="13255"/>
                  <a:pt x="8343" y="18164"/>
                  <a:pt x="14224" y="21117"/>
                </a:cubicBezTo>
                <a:lnTo>
                  <a:pt x="14240" y="21101"/>
                </a:lnTo>
                <a:cubicBezTo>
                  <a:pt x="14908" y="21418"/>
                  <a:pt x="15652" y="21600"/>
                  <a:pt x="16441" y="21600"/>
                </a:cubicBezTo>
                <a:cubicBezTo>
                  <a:pt x="19287" y="21600"/>
                  <a:pt x="21594" y="19145"/>
                  <a:pt x="21594" y="17182"/>
                </a:cubicBezTo>
                <a:cubicBezTo>
                  <a:pt x="21594" y="17179"/>
                  <a:pt x="21594" y="17177"/>
                  <a:pt x="21594" y="17174"/>
                </a:cubicBezTo>
                <a:cubicBezTo>
                  <a:pt x="21594" y="17174"/>
                  <a:pt x="21586" y="17174"/>
                  <a:pt x="21586" y="17174"/>
                </a:cubicBezTo>
                <a:close/>
                <a:moveTo>
                  <a:pt x="11785" y="10800"/>
                </a:moveTo>
                <a:cubicBezTo>
                  <a:pt x="12326" y="10800"/>
                  <a:pt x="12766" y="10360"/>
                  <a:pt x="12766" y="9819"/>
                </a:cubicBezTo>
                <a:cubicBezTo>
                  <a:pt x="12766" y="9276"/>
                  <a:pt x="12326" y="8836"/>
                  <a:pt x="11785" y="8836"/>
                </a:cubicBezTo>
                <a:cubicBezTo>
                  <a:pt x="11242" y="8836"/>
                  <a:pt x="10803" y="9276"/>
                  <a:pt x="10803" y="9819"/>
                </a:cubicBezTo>
                <a:cubicBezTo>
                  <a:pt x="10803" y="10360"/>
                  <a:pt x="11242" y="10800"/>
                  <a:pt x="11785" y="10800"/>
                </a:cubicBezTo>
                <a:moveTo>
                  <a:pt x="11785" y="5891"/>
                </a:moveTo>
                <a:cubicBezTo>
                  <a:pt x="13953" y="5891"/>
                  <a:pt x="15711" y="7649"/>
                  <a:pt x="15711" y="9819"/>
                </a:cubicBezTo>
                <a:cubicBezTo>
                  <a:pt x="15711" y="10090"/>
                  <a:pt x="15930" y="10309"/>
                  <a:pt x="16201" y="10309"/>
                </a:cubicBezTo>
                <a:cubicBezTo>
                  <a:pt x="16472" y="10309"/>
                  <a:pt x="16692" y="10090"/>
                  <a:pt x="16692" y="9819"/>
                </a:cubicBezTo>
                <a:cubicBezTo>
                  <a:pt x="16692" y="7107"/>
                  <a:pt x="14495" y="4909"/>
                  <a:pt x="11785" y="4909"/>
                </a:cubicBezTo>
                <a:cubicBezTo>
                  <a:pt x="11513" y="4909"/>
                  <a:pt x="11294" y="5129"/>
                  <a:pt x="11294" y="5400"/>
                </a:cubicBezTo>
                <a:cubicBezTo>
                  <a:pt x="11294" y="5672"/>
                  <a:pt x="11513" y="5891"/>
                  <a:pt x="11785" y="5891"/>
                </a:cubicBezTo>
                <a:moveTo>
                  <a:pt x="11785" y="982"/>
                </a:moveTo>
                <a:cubicBezTo>
                  <a:pt x="16663" y="982"/>
                  <a:pt x="20618" y="4939"/>
                  <a:pt x="20618" y="9819"/>
                </a:cubicBezTo>
                <a:cubicBezTo>
                  <a:pt x="20618" y="10090"/>
                  <a:pt x="20838" y="10309"/>
                  <a:pt x="21109" y="10309"/>
                </a:cubicBezTo>
                <a:cubicBezTo>
                  <a:pt x="21380" y="10309"/>
                  <a:pt x="21600" y="10090"/>
                  <a:pt x="21600" y="9819"/>
                </a:cubicBezTo>
                <a:cubicBezTo>
                  <a:pt x="21600" y="4396"/>
                  <a:pt x="17206" y="0"/>
                  <a:pt x="11785" y="0"/>
                </a:cubicBezTo>
                <a:cubicBezTo>
                  <a:pt x="11513" y="0"/>
                  <a:pt x="11294" y="220"/>
                  <a:pt x="11294" y="491"/>
                </a:cubicBezTo>
                <a:cubicBezTo>
                  <a:pt x="11294" y="762"/>
                  <a:pt x="11513" y="982"/>
                  <a:pt x="11785" y="982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28575" tIns="28575" rIns="28575" bIns="28575" anchor="ctr"/>
          <a:lstStyle/>
          <a:p>
            <a:pPr defTabSz="34288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50" dirty="0">
              <a:latin typeface="Verdana Regular"/>
              <a:ea typeface="Lato Light" charset="0"/>
              <a:cs typeface="Lato Light" charset="0"/>
            </a:endParaRPr>
          </a:p>
        </p:txBody>
      </p:sp>
      <p:sp>
        <p:nvSpPr>
          <p:cNvPr id="143" name="Shape 2912"/>
          <p:cNvSpPr/>
          <p:nvPr/>
        </p:nvSpPr>
        <p:spPr>
          <a:xfrm>
            <a:off x="8445289" y="7829596"/>
            <a:ext cx="666715" cy="6667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456" y="10453"/>
                </a:moveTo>
                <a:lnTo>
                  <a:pt x="18511" y="7507"/>
                </a:lnTo>
                <a:cubicBezTo>
                  <a:pt x="18422" y="7419"/>
                  <a:pt x="18299" y="7364"/>
                  <a:pt x="18164" y="7364"/>
                </a:cubicBezTo>
                <a:cubicBezTo>
                  <a:pt x="17892" y="7364"/>
                  <a:pt x="17673" y="7584"/>
                  <a:pt x="17673" y="7855"/>
                </a:cubicBezTo>
                <a:cubicBezTo>
                  <a:pt x="17673" y="7990"/>
                  <a:pt x="17728" y="8113"/>
                  <a:pt x="17817" y="8202"/>
                </a:cubicBezTo>
                <a:lnTo>
                  <a:pt x="19924" y="10309"/>
                </a:lnTo>
                <a:lnTo>
                  <a:pt x="11291" y="10309"/>
                </a:lnTo>
                <a:lnTo>
                  <a:pt x="11291" y="1676"/>
                </a:lnTo>
                <a:lnTo>
                  <a:pt x="13398" y="3783"/>
                </a:lnTo>
                <a:cubicBezTo>
                  <a:pt x="13487" y="3873"/>
                  <a:pt x="13610" y="3927"/>
                  <a:pt x="13745" y="3927"/>
                </a:cubicBezTo>
                <a:cubicBezTo>
                  <a:pt x="14017" y="3927"/>
                  <a:pt x="14236" y="3708"/>
                  <a:pt x="14236" y="3436"/>
                </a:cubicBezTo>
                <a:cubicBezTo>
                  <a:pt x="14236" y="3301"/>
                  <a:pt x="14181" y="3178"/>
                  <a:pt x="14093" y="3089"/>
                </a:cubicBezTo>
                <a:lnTo>
                  <a:pt x="11147" y="144"/>
                </a:lnTo>
                <a:cubicBezTo>
                  <a:pt x="11058" y="55"/>
                  <a:pt x="10936" y="0"/>
                  <a:pt x="10800" y="0"/>
                </a:cubicBezTo>
                <a:cubicBezTo>
                  <a:pt x="10665" y="0"/>
                  <a:pt x="10542" y="55"/>
                  <a:pt x="10453" y="144"/>
                </a:cubicBezTo>
                <a:lnTo>
                  <a:pt x="7507" y="3089"/>
                </a:lnTo>
                <a:cubicBezTo>
                  <a:pt x="7418" y="3178"/>
                  <a:pt x="7364" y="3301"/>
                  <a:pt x="7364" y="3436"/>
                </a:cubicBezTo>
                <a:cubicBezTo>
                  <a:pt x="7364" y="3708"/>
                  <a:pt x="7583" y="3927"/>
                  <a:pt x="7855" y="3927"/>
                </a:cubicBezTo>
                <a:cubicBezTo>
                  <a:pt x="7990" y="3927"/>
                  <a:pt x="8113" y="3873"/>
                  <a:pt x="8202" y="3783"/>
                </a:cubicBezTo>
                <a:lnTo>
                  <a:pt x="10309" y="1676"/>
                </a:lnTo>
                <a:lnTo>
                  <a:pt x="10309" y="10309"/>
                </a:lnTo>
                <a:lnTo>
                  <a:pt x="1676" y="10309"/>
                </a:lnTo>
                <a:lnTo>
                  <a:pt x="3783" y="8202"/>
                </a:lnTo>
                <a:cubicBezTo>
                  <a:pt x="3873" y="8113"/>
                  <a:pt x="3927" y="7990"/>
                  <a:pt x="3927" y="7855"/>
                </a:cubicBezTo>
                <a:cubicBezTo>
                  <a:pt x="3927" y="7584"/>
                  <a:pt x="3708" y="7364"/>
                  <a:pt x="3436" y="7364"/>
                </a:cubicBezTo>
                <a:cubicBezTo>
                  <a:pt x="3301" y="7364"/>
                  <a:pt x="3178" y="7419"/>
                  <a:pt x="3089" y="7507"/>
                </a:cubicBezTo>
                <a:lnTo>
                  <a:pt x="144" y="10453"/>
                </a:lnTo>
                <a:cubicBezTo>
                  <a:pt x="55" y="10542"/>
                  <a:pt x="0" y="10665"/>
                  <a:pt x="0" y="10800"/>
                </a:cubicBezTo>
                <a:cubicBezTo>
                  <a:pt x="0" y="10936"/>
                  <a:pt x="55" y="11058"/>
                  <a:pt x="144" y="11148"/>
                </a:cubicBezTo>
                <a:lnTo>
                  <a:pt x="3089" y="14093"/>
                </a:lnTo>
                <a:cubicBezTo>
                  <a:pt x="3178" y="14182"/>
                  <a:pt x="3301" y="14236"/>
                  <a:pt x="3436" y="14236"/>
                </a:cubicBezTo>
                <a:cubicBezTo>
                  <a:pt x="3708" y="14236"/>
                  <a:pt x="3927" y="14017"/>
                  <a:pt x="3927" y="13745"/>
                </a:cubicBezTo>
                <a:cubicBezTo>
                  <a:pt x="3927" y="13610"/>
                  <a:pt x="3873" y="13488"/>
                  <a:pt x="3783" y="13398"/>
                </a:cubicBezTo>
                <a:lnTo>
                  <a:pt x="1676" y="11291"/>
                </a:lnTo>
                <a:lnTo>
                  <a:pt x="10309" y="11291"/>
                </a:lnTo>
                <a:lnTo>
                  <a:pt x="10309" y="19924"/>
                </a:lnTo>
                <a:lnTo>
                  <a:pt x="8202" y="17817"/>
                </a:lnTo>
                <a:cubicBezTo>
                  <a:pt x="8113" y="17728"/>
                  <a:pt x="7990" y="17673"/>
                  <a:pt x="7855" y="17673"/>
                </a:cubicBezTo>
                <a:cubicBezTo>
                  <a:pt x="7583" y="17673"/>
                  <a:pt x="7364" y="17893"/>
                  <a:pt x="7364" y="18164"/>
                </a:cubicBezTo>
                <a:cubicBezTo>
                  <a:pt x="7364" y="18300"/>
                  <a:pt x="7418" y="18422"/>
                  <a:pt x="7507" y="18511"/>
                </a:cubicBezTo>
                <a:lnTo>
                  <a:pt x="10453" y="21456"/>
                </a:lnTo>
                <a:cubicBezTo>
                  <a:pt x="10542" y="21545"/>
                  <a:pt x="10665" y="21600"/>
                  <a:pt x="10800" y="21600"/>
                </a:cubicBezTo>
                <a:cubicBezTo>
                  <a:pt x="10936" y="21600"/>
                  <a:pt x="11058" y="21545"/>
                  <a:pt x="11147" y="21456"/>
                </a:cubicBezTo>
                <a:lnTo>
                  <a:pt x="14093" y="18511"/>
                </a:lnTo>
                <a:cubicBezTo>
                  <a:pt x="14182" y="18422"/>
                  <a:pt x="14236" y="18300"/>
                  <a:pt x="14236" y="18164"/>
                </a:cubicBezTo>
                <a:cubicBezTo>
                  <a:pt x="14236" y="17893"/>
                  <a:pt x="14017" y="17673"/>
                  <a:pt x="13745" y="17673"/>
                </a:cubicBezTo>
                <a:cubicBezTo>
                  <a:pt x="13610" y="17673"/>
                  <a:pt x="13487" y="17728"/>
                  <a:pt x="13398" y="17817"/>
                </a:cubicBezTo>
                <a:lnTo>
                  <a:pt x="11291" y="19924"/>
                </a:lnTo>
                <a:lnTo>
                  <a:pt x="11291" y="11291"/>
                </a:lnTo>
                <a:lnTo>
                  <a:pt x="19924" y="11291"/>
                </a:lnTo>
                <a:lnTo>
                  <a:pt x="17817" y="13398"/>
                </a:lnTo>
                <a:cubicBezTo>
                  <a:pt x="17728" y="13488"/>
                  <a:pt x="17673" y="13610"/>
                  <a:pt x="17673" y="13745"/>
                </a:cubicBezTo>
                <a:cubicBezTo>
                  <a:pt x="17673" y="14017"/>
                  <a:pt x="17892" y="14236"/>
                  <a:pt x="18164" y="14236"/>
                </a:cubicBezTo>
                <a:cubicBezTo>
                  <a:pt x="18299" y="14236"/>
                  <a:pt x="18422" y="14182"/>
                  <a:pt x="18511" y="14093"/>
                </a:cubicBezTo>
                <a:lnTo>
                  <a:pt x="21456" y="11148"/>
                </a:lnTo>
                <a:cubicBezTo>
                  <a:pt x="21545" y="11058"/>
                  <a:pt x="21600" y="10936"/>
                  <a:pt x="21600" y="10800"/>
                </a:cubicBezTo>
                <a:cubicBezTo>
                  <a:pt x="21600" y="10665"/>
                  <a:pt x="21545" y="10542"/>
                  <a:pt x="21456" y="10453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28575" tIns="28575" rIns="28575" bIns="28575" anchor="ctr"/>
          <a:lstStyle/>
          <a:p>
            <a:pPr defTabSz="34288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50"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25" name="Subtitle 2"/>
          <p:cNvSpPr txBox="1">
            <a:spLocks/>
          </p:cNvSpPr>
          <p:nvPr/>
        </p:nvSpPr>
        <p:spPr>
          <a:xfrm>
            <a:off x="3380385" y="6498287"/>
            <a:ext cx="5326890" cy="815444"/>
          </a:xfrm>
          <a:prstGeom prst="rect">
            <a:avLst/>
          </a:prstGeom>
        </p:spPr>
        <p:txBody>
          <a:bodyPr vert="horz" wrap="square" lIns="163160" tIns="81580" rIns="163160" bIns="81580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ts val="2731"/>
              </a:lnSpc>
            </a:pPr>
            <a:r>
              <a:rPr lang="en-US" sz="1800" dirty="0">
                <a:solidFill>
                  <a:schemeClr val="bg1"/>
                </a:solidFill>
                <a:latin typeface="Verdana Regular"/>
                <a:ea typeface="Lato Light" charset="0"/>
                <a:cs typeface="Lato Light" charset="0"/>
              </a:rPr>
              <a:t>Frequently, your initial font choice is taken out of your hands; companies often specify</a:t>
            </a:r>
          </a:p>
        </p:txBody>
      </p:sp>
      <p:sp>
        <p:nvSpPr>
          <p:cNvPr id="26" name="Rectangle 25"/>
          <p:cNvSpPr>
            <a:spLocks/>
          </p:cNvSpPr>
          <p:nvPr/>
        </p:nvSpPr>
        <p:spPr bwMode="auto">
          <a:xfrm>
            <a:off x="6866127" y="5989988"/>
            <a:ext cx="1731243" cy="62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ctr" anchorCtr="0">
            <a:spAutoFit/>
          </a:bodyPr>
          <a:lstStyle/>
          <a:p>
            <a:pPr algn="r" defTabSz="3429914">
              <a:lnSpc>
                <a:spcPts val="5807"/>
              </a:lnSpc>
            </a:pPr>
            <a:r>
              <a:rPr lang="en-US" sz="2701" b="1" dirty="0">
                <a:solidFill>
                  <a:schemeClr val="bg1"/>
                </a:solidFill>
                <a:latin typeface="Verdana Bold"/>
                <a:ea typeface="Lato Black" charset="0"/>
                <a:cs typeface="Lato Black" charset="0"/>
                <a:sym typeface="Bebas Neue" charset="0"/>
              </a:rPr>
              <a:t>TITLE 02</a:t>
            </a:r>
          </a:p>
        </p:txBody>
      </p:sp>
      <p:sp>
        <p:nvSpPr>
          <p:cNvPr id="27" name="Subtitle 2"/>
          <p:cNvSpPr txBox="1">
            <a:spLocks/>
          </p:cNvSpPr>
          <p:nvPr/>
        </p:nvSpPr>
        <p:spPr>
          <a:xfrm>
            <a:off x="2948315" y="5045802"/>
            <a:ext cx="5326890" cy="815444"/>
          </a:xfrm>
          <a:prstGeom prst="rect">
            <a:avLst/>
          </a:prstGeom>
        </p:spPr>
        <p:txBody>
          <a:bodyPr vert="horz" wrap="square" lIns="163160" tIns="81580" rIns="163160" bIns="81580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ts val="2731"/>
              </a:lnSpc>
            </a:pPr>
            <a:r>
              <a:rPr lang="en-US" sz="1800" dirty="0">
                <a:solidFill>
                  <a:schemeClr val="bg1"/>
                </a:solidFill>
                <a:latin typeface="Verdana Regular"/>
                <a:ea typeface="Lato Light" charset="0"/>
                <a:cs typeface="Lato Light" charset="0"/>
              </a:rPr>
              <a:t>Frequently, your initial font choice is taken out of your hands; companies often specify</a:t>
            </a:r>
          </a:p>
        </p:txBody>
      </p:sp>
      <p:sp>
        <p:nvSpPr>
          <p:cNvPr id="28" name="Rectangle 27"/>
          <p:cNvSpPr>
            <a:spLocks/>
          </p:cNvSpPr>
          <p:nvPr/>
        </p:nvSpPr>
        <p:spPr bwMode="auto">
          <a:xfrm>
            <a:off x="6434057" y="4537503"/>
            <a:ext cx="1731243" cy="62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ctr" anchorCtr="0">
            <a:spAutoFit/>
          </a:bodyPr>
          <a:lstStyle/>
          <a:p>
            <a:pPr algn="r" defTabSz="3429914">
              <a:lnSpc>
                <a:spcPts val="5807"/>
              </a:lnSpc>
            </a:pPr>
            <a:r>
              <a:rPr lang="en-US" sz="2701" b="1" dirty="0">
                <a:solidFill>
                  <a:schemeClr val="bg1"/>
                </a:solidFill>
                <a:latin typeface="Verdana Bold"/>
                <a:ea typeface="Lato Black" charset="0"/>
                <a:cs typeface="Lato Black" charset="0"/>
                <a:sym typeface="Bebas Neue" charset="0"/>
              </a:rPr>
              <a:t>TITLE 01</a:t>
            </a:r>
          </a:p>
        </p:txBody>
      </p:sp>
      <p:sp>
        <p:nvSpPr>
          <p:cNvPr id="29" name="Subtitle 2"/>
          <p:cNvSpPr txBox="1">
            <a:spLocks/>
          </p:cNvSpPr>
          <p:nvPr/>
        </p:nvSpPr>
        <p:spPr>
          <a:xfrm>
            <a:off x="2563483" y="7956497"/>
            <a:ext cx="5326890" cy="815444"/>
          </a:xfrm>
          <a:prstGeom prst="rect">
            <a:avLst/>
          </a:prstGeom>
        </p:spPr>
        <p:txBody>
          <a:bodyPr vert="horz" wrap="square" lIns="163160" tIns="81580" rIns="163160" bIns="81580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ts val="2731"/>
              </a:lnSpc>
            </a:pPr>
            <a:r>
              <a:rPr lang="en-US" sz="1800" dirty="0">
                <a:solidFill>
                  <a:schemeClr val="bg1"/>
                </a:solidFill>
                <a:latin typeface="Verdana Regular"/>
                <a:ea typeface="Lato Light" charset="0"/>
                <a:cs typeface="Lato Light" charset="0"/>
              </a:rPr>
              <a:t>Frequently, your initial font choice is taken out of your hands; companies often specify</a:t>
            </a:r>
          </a:p>
        </p:txBody>
      </p:sp>
      <p:sp>
        <p:nvSpPr>
          <p:cNvPr id="30" name="Rectangle 29"/>
          <p:cNvSpPr>
            <a:spLocks/>
          </p:cNvSpPr>
          <p:nvPr/>
        </p:nvSpPr>
        <p:spPr bwMode="auto">
          <a:xfrm>
            <a:off x="6049225" y="7448198"/>
            <a:ext cx="1731243" cy="62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ctr" anchorCtr="0">
            <a:spAutoFit/>
          </a:bodyPr>
          <a:lstStyle/>
          <a:p>
            <a:pPr algn="r" defTabSz="3429914">
              <a:lnSpc>
                <a:spcPts val="5807"/>
              </a:lnSpc>
            </a:pPr>
            <a:r>
              <a:rPr lang="en-US" sz="2701" b="1" dirty="0">
                <a:solidFill>
                  <a:schemeClr val="bg1"/>
                </a:solidFill>
                <a:latin typeface="Verdana Bold"/>
                <a:ea typeface="Lato Black" charset="0"/>
                <a:cs typeface="Lato Black" charset="0"/>
                <a:sym typeface="Bebas Neue" charset="0"/>
              </a:rPr>
              <a:t>TITLE 03</a:t>
            </a:r>
          </a:p>
        </p:txBody>
      </p:sp>
      <p:sp>
        <p:nvSpPr>
          <p:cNvPr id="31" name="Subtitle 2"/>
          <p:cNvSpPr txBox="1">
            <a:spLocks/>
          </p:cNvSpPr>
          <p:nvPr/>
        </p:nvSpPr>
        <p:spPr>
          <a:xfrm>
            <a:off x="3499660" y="9424381"/>
            <a:ext cx="5326890" cy="815444"/>
          </a:xfrm>
          <a:prstGeom prst="rect">
            <a:avLst/>
          </a:prstGeom>
        </p:spPr>
        <p:txBody>
          <a:bodyPr vert="horz" wrap="square" lIns="163160" tIns="81580" rIns="163160" bIns="81580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ts val="2731"/>
              </a:lnSpc>
            </a:pPr>
            <a:r>
              <a:rPr lang="en-US" sz="1800" dirty="0">
                <a:solidFill>
                  <a:schemeClr val="bg1"/>
                </a:solidFill>
                <a:latin typeface="Verdana Regular"/>
                <a:ea typeface="Lato Light" charset="0"/>
                <a:cs typeface="Lato Light" charset="0"/>
              </a:rPr>
              <a:t>Frequently, your initial font choice is taken out of your hands; companies often specify</a:t>
            </a:r>
          </a:p>
        </p:txBody>
      </p:sp>
      <p:sp>
        <p:nvSpPr>
          <p:cNvPr id="32" name="Rectangle 31"/>
          <p:cNvSpPr>
            <a:spLocks/>
          </p:cNvSpPr>
          <p:nvPr/>
        </p:nvSpPr>
        <p:spPr bwMode="auto">
          <a:xfrm>
            <a:off x="6985402" y="8916081"/>
            <a:ext cx="1731243" cy="62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ctr" anchorCtr="0">
            <a:spAutoFit/>
          </a:bodyPr>
          <a:lstStyle/>
          <a:p>
            <a:pPr algn="r" defTabSz="3429914">
              <a:lnSpc>
                <a:spcPts val="5807"/>
              </a:lnSpc>
            </a:pPr>
            <a:r>
              <a:rPr lang="en-US" sz="2701" b="1" dirty="0">
                <a:solidFill>
                  <a:schemeClr val="bg1"/>
                </a:solidFill>
                <a:latin typeface="Verdana Bold"/>
                <a:ea typeface="Lato Black" charset="0"/>
                <a:cs typeface="Lato Black" charset="0"/>
                <a:sym typeface="Bebas Neue" charset="0"/>
              </a:rPr>
              <a:t>TITLE 04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286713" y="5938126"/>
            <a:ext cx="1203112" cy="1203112"/>
            <a:chOff x="221902" y="3272125"/>
            <a:chExt cx="1879692" cy="1879692"/>
          </a:xfrm>
        </p:grpSpPr>
        <p:sp>
          <p:nvSpPr>
            <p:cNvPr id="2" name="Oval 1"/>
            <p:cNvSpPr/>
            <p:nvPr/>
          </p:nvSpPr>
          <p:spPr>
            <a:xfrm>
              <a:off x="221902" y="3272125"/>
              <a:ext cx="1879692" cy="18796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1"/>
            </a:p>
          </p:txBody>
        </p:sp>
        <p:sp>
          <p:nvSpPr>
            <p:cNvPr id="35" name="Oval 34"/>
            <p:cNvSpPr/>
            <p:nvPr/>
          </p:nvSpPr>
          <p:spPr>
            <a:xfrm>
              <a:off x="488126" y="3555564"/>
              <a:ext cx="1347244" cy="134724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1"/>
            </a:p>
          </p:txBody>
        </p:sp>
      </p:grpSp>
      <p:sp>
        <p:nvSpPr>
          <p:cNvPr id="38" name="Rectangle 37"/>
          <p:cNvSpPr>
            <a:spLocks/>
          </p:cNvSpPr>
          <p:nvPr/>
        </p:nvSpPr>
        <p:spPr bwMode="auto">
          <a:xfrm>
            <a:off x="580189" y="6191470"/>
            <a:ext cx="612348" cy="657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ctr" anchorCtr="0">
            <a:spAutoFit/>
          </a:bodyPr>
          <a:lstStyle/>
          <a:p>
            <a:pPr algn="ctr" defTabSz="3429914">
              <a:lnSpc>
                <a:spcPts val="5807"/>
              </a:lnSpc>
            </a:pPr>
            <a:r>
              <a:rPr lang="en-US" sz="3751" dirty="0">
                <a:solidFill>
                  <a:schemeClr val="bg1"/>
                </a:solidFill>
                <a:latin typeface="Verdana Regular"/>
                <a:ea typeface="Lato" charset="0"/>
                <a:cs typeface="Lato" charset="0"/>
                <a:sym typeface="Bebas Neue" charset="0"/>
              </a:rPr>
              <a:t>02</a:t>
            </a:r>
          </a:p>
        </p:txBody>
      </p:sp>
      <p:grpSp>
        <p:nvGrpSpPr>
          <p:cNvPr id="39" name="Group 38"/>
          <p:cNvGrpSpPr/>
          <p:nvPr/>
        </p:nvGrpSpPr>
        <p:grpSpPr>
          <a:xfrm>
            <a:off x="286713" y="7697884"/>
            <a:ext cx="1203112" cy="1203112"/>
            <a:chOff x="221902" y="3272125"/>
            <a:chExt cx="1879692" cy="1879692"/>
          </a:xfrm>
        </p:grpSpPr>
        <p:sp>
          <p:nvSpPr>
            <p:cNvPr id="43" name="Oval 42"/>
            <p:cNvSpPr/>
            <p:nvPr/>
          </p:nvSpPr>
          <p:spPr>
            <a:xfrm>
              <a:off x="221902" y="3272125"/>
              <a:ext cx="1879692" cy="18796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1"/>
            </a:p>
          </p:txBody>
        </p:sp>
        <p:sp>
          <p:nvSpPr>
            <p:cNvPr id="44" name="Oval 43"/>
            <p:cNvSpPr/>
            <p:nvPr/>
          </p:nvSpPr>
          <p:spPr>
            <a:xfrm>
              <a:off x="488126" y="3555564"/>
              <a:ext cx="1347244" cy="134724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1"/>
            </a:p>
          </p:txBody>
        </p:sp>
      </p:grpSp>
      <p:sp>
        <p:nvSpPr>
          <p:cNvPr id="45" name="Rectangle 44"/>
          <p:cNvSpPr>
            <a:spLocks/>
          </p:cNvSpPr>
          <p:nvPr/>
        </p:nvSpPr>
        <p:spPr bwMode="auto">
          <a:xfrm>
            <a:off x="580189" y="7951228"/>
            <a:ext cx="612348" cy="657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ctr" anchorCtr="0">
            <a:spAutoFit/>
          </a:bodyPr>
          <a:lstStyle/>
          <a:p>
            <a:pPr algn="ctr" defTabSz="3429914">
              <a:lnSpc>
                <a:spcPts val="5807"/>
              </a:lnSpc>
            </a:pPr>
            <a:r>
              <a:rPr lang="en-US" sz="3751" dirty="0">
                <a:solidFill>
                  <a:schemeClr val="bg1"/>
                </a:solidFill>
                <a:latin typeface="Verdana Regular"/>
                <a:ea typeface="Lato" charset="0"/>
                <a:cs typeface="Lato" charset="0"/>
                <a:sym typeface="Bebas Neue" charset="0"/>
              </a:rPr>
              <a:t>03</a:t>
            </a:r>
          </a:p>
        </p:txBody>
      </p:sp>
      <p:grpSp>
        <p:nvGrpSpPr>
          <p:cNvPr id="46" name="Group 45"/>
          <p:cNvGrpSpPr/>
          <p:nvPr/>
        </p:nvGrpSpPr>
        <p:grpSpPr>
          <a:xfrm>
            <a:off x="286713" y="9451296"/>
            <a:ext cx="1203112" cy="1203112"/>
            <a:chOff x="221902" y="3272125"/>
            <a:chExt cx="1879692" cy="1879692"/>
          </a:xfrm>
        </p:grpSpPr>
        <p:sp>
          <p:nvSpPr>
            <p:cNvPr id="47" name="Oval 46"/>
            <p:cNvSpPr/>
            <p:nvPr/>
          </p:nvSpPr>
          <p:spPr>
            <a:xfrm>
              <a:off x="221902" y="3272125"/>
              <a:ext cx="1879692" cy="18796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1"/>
            </a:p>
          </p:txBody>
        </p:sp>
        <p:sp>
          <p:nvSpPr>
            <p:cNvPr id="48" name="Oval 47"/>
            <p:cNvSpPr/>
            <p:nvPr/>
          </p:nvSpPr>
          <p:spPr>
            <a:xfrm>
              <a:off x="488126" y="3555564"/>
              <a:ext cx="1347244" cy="134724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1"/>
            </a:p>
          </p:txBody>
        </p:sp>
      </p:grpSp>
      <p:sp>
        <p:nvSpPr>
          <p:cNvPr id="49" name="Rectangle 48"/>
          <p:cNvSpPr>
            <a:spLocks/>
          </p:cNvSpPr>
          <p:nvPr/>
        </p:nvSpPr>
        <p:spPr bwMode="auto">
          <a:xfrm>
            <a:off x="580189" y="9704640"/>
            <a:ext cx="612348" cy="657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ctr" anchorCtr="0">
            <a:spAutoFit/>
          </a:bodyPr>
          <a:lstStyle/>
          <a:p>
            <a:pPr algn="ctr" defTabSz="3429914">
              <a:lnSpc>
                <a:spcPts val="5807"/>
              </a:lnSpc>
            </a:pPr>
            <a:r>
              <a:rPr lang="en-US" sz="3751" dirty="0">
                <a:solidFill>
                  <a:schemeClr val="bg1"/>
                </a:solidFill>
                <a:latin typeface="Verdana Regular"/>
                <a:ea typeface="Lato" charset="0"/>
                <a:cs typeface="Lato" charset="0"/>
                <a:sym typeface="Bebas Neue" charset="0"/>
              </a:rPr>
              <a:t>04</a:t>
            </a:r>
          </a:p>
        </p:txBody>
      </p:sp>
      <p:grpSp>
        <p:nvGrpSpPr>
          <p:cNvPr id="50" name="Group 49"/>
          <p:cNvGrpSpPr/>
          <p:nvPr/>
        </p:nvGrpSpPr>
        <p:grpSpPr>
          <a:xfrm>
            <a:off x="286713" y="4288136"/>
            <a:ext cx="1203112" cy="1203112"/>
            <a:chOff x="221902" y="3272125"/>
            <a:chExt cx="1879692" cy="1879692"/>
          </a:xfrm>
        </p:grpSpPr>
        <p:sp>
          <p:nvSpPr>
            <p:cNvPr id="51" name="Oval 50"/>
            <p:cNvSpPr/>
            <p:nvPr/>
          </p:nvSpPr>
          <p:spPr>
            <a:xfrm>
              <a:off x="221902" y="3272125"/>
              <a:ext cx="1879692" cy="18796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1"/>
            </a:p>
          </p:txBody>
        </p:sp>
        <p:sp>
          <p:nvSpPr>
            <p:cNvPr id="52" name="Oval 51"/>
            <p:cNvSpPr/>
            <p:nvPr/>
          </p:nvSpPr>
          <p:spPr>
            <a:xfrm>
              <a:off x="488126" y="3555564"/>
              <a:ext cx="1347244" cy="134724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1"/>
            </a:p>
          </p:txBody>
        </p:sp>
      </p:grpSp>
      <p:sp>
        <p:nvSpPr>
          <p:cNvPr id="53" name="Rectangle 52"/>
          <p:cNvSpPr>
            <a:spLocks/>
          </p:cNvSpPr>
          <p:nvPr/>
        </p:nvSpPr>
        <p:spPr bwMode="auto">
          <a:xfrm>
            <a:off x="580189" y="4541480"/>
            <a:ext cx="612348" cy="657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ctr" anchorCtr="0">
            <a:spAutoFit/>
          </a:bodyPr>
          <a:lstStyle/>
          <a:p>
            <a:pPr algn="ctr" defTabSz="3429914">
              <a:lnSpc>
                <a:spcPts val="5807"/>
              </a:lnSpc>
            </a:pPr>
            <a:r>
              <a:rPr lang="en-US" sz="3751" dirty="0">
                <a:solidFill>
                  <a:schemeClr val="bg1"/>
                </a:solidFill>
                <a:latin typeface="Verdana Regular"/>
                <a:ea typeface="Lato" charset="0"/>
                <a:cs typeface="Lato" charset="0"/>
                <a:sym typeface="Bebas Neue" charset="0"/>
              </a:rPr>
              <a:t>01</a:t>
            </a:r>
          </a:p>
        </p:txBody>
      </p:sp>
      <p:sp>
        <p:nvSpPr>
          <p:cNvPr id="54" name="Subtitle 2"/>
          <p:cNvSpPr txBox="1">
            <a:spLocks/>
          </p:cNvSpPr>
          <p:nvPr/>
        </p:nvSpPr>
        <p:spPr>
          <a:xfrm>
            <a:off x="11723069" y="4891359"/>
            <a:ext cx="5448212" cy="4978379"/>
          </a:xfrm>
          <a:prstGeom prst="rect">
            <a:avLst/>
          </a:prstGeom>
        </p:spPr>
        <p:txBody>
          <a:bodyPr vert="horz" wrap="square" lIns="163160" tIns="81580" rIns="163160" bIns="81580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ts val="3031"/>
              </a:lnSpc>
            </a:pPr>
            <a:r>
              <a:rPr lang="en-US" sz="3200" dirty="0"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De </a:t>
            </a:r>
            <a:r>
              <a:rPr lang="en-US" sz="3200" dirty="0" err="1"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nombreux</a:t>
            </a:r>
            <a:r>
              <a:rPr lang="en-US" sz="3200" dirty="0"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3200" dirty="0" err="1"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diagrammes</a:t>
            </a:r>
            <a:r>
              <a:rPr lang="en-US" sz="3200" dirty="0"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 pour presenter les </a:t>
            </a:r>
            <a:r>
              <a:rPr lang="en-US" sz="3200" dirty="0" err="1"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informations</a:t>
            </a:r>
            <a:r>
              <a:rPr lang="en-US" sz="3200" dirty="0"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 et les </a:t>
            </a:r>
            <a:r>
              <a:rPr lang="en-US" sz="3200" dirty="0" err="1"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chiffres</a:t>
            </a:r>
            <a:r>
              <a:rPr lang="en-US" sz="3200" dirty="0"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3200" dirty="0" err="1"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clés</a:t>
            </a:r>
            <a:r>
              <a:rPr lang="en-US" sz="3200" dirty="0"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 de </a:t>
            </a:r>
            <a:r>
              <a:rPr lang="en-US" sz="3200" dirty="0" err="1"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tous</a:t>
            </a:r>
            <a:r>
              <a:rPr lang="en-US" sz="3200" dirty="0"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 les </a:t>
            </a:r>
            <a:r>
              <a:rPr lang="en-US" sz="3200" dirty="0" err="1"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départements</a:t>
            </a:r>
            <a:r>
              <a:rPr lang="en-US" sz="3200" dirty="0"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 de </a:t>
            </a:r>
            <a:r>
              <a:rPr lang="en-US" sz="3200" dirty="0" err="1"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l’entreprises</a:t>
            </a:r>
            <a:r>
              <a:rPr lang="en-US" sz="3200" dirty="0"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. </a:t>
            </a:r>
          </a:p>
          <a:p>
            <a:pPr algn="r">
              <a:lnSpc>
                <a:spcPts val="3031"/>
              </a:lnSpc>
            </a:pPr>
            <a:endParaRPr lang="en-US" sz="3200" dirty="0">
              <a:latin typeface="Verdana Regular"/>
              <a:ea typeface="Lato" panose="020F0502020204030203" pitchFamily="34" charset="0"/>
              <a:cs typeface="Lato" panose="020F0502020204030203" pitchFamily="34" charset="0"/>
            </a:endParaRPr>
          </a:p>
          <a:p>
            <a:pPr algn="r">
              <a:lnSpc>
                <a:spcPts val="3031"/>
              </a:lnSpc>
            </a:pPr>
            <a:r>
              <a:rPr lang="en-US" sz="3200" dirty="0"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Planning, </a:t>
            </a:r>
            <a:r>
              <a:rPr lang="en-US" sz="3200" dirty="0" err="1"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schémas</a:t>
            </a:r>
            <a:r>
              <a:rPr lang="en-US" sz="3200" dirty="0"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US" sz="3200" dirty="0" err="1"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diagrammes</a:t>
            </a:r>
            <a:r>
              <a:rPr lang="en-US" sz="3200" dirty="0"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 de GANTT, timeline, </a:t>
            </a:r>
            <a:r>
              <a:rPr lang="en-US" sz="3200" dirty="0" err="1"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analyse</a:t>
            </a:r>
            <a:r>
              <a:rPr lang="en-US" sz="3200" dirty="0">
                <a:latin typeface="Verdana Regular"/>
                <a:ea typeface="Lato" panose="020F0502020204030203" pitchFamily="34" charset="0"/>
                <a:cs typeface="Lato" panose="020F0502020204030203" pitchFamily="34" charset="0"/>
              </a:rPr>
              <a:t> SWOT, tableau comparative, …</a:t>
            </a:r>
          </a:p>
        </p:txBody>
      </p:sp>
    </p:spTree>
    <p:extLst>
      <p:ext uri="{BB962C8B-B14F-4D97-AF65-F5344CB8AC3E}">
        <p14:creationId xmlns:p14="http://schemas.microsoft.com/office/powerpoint/2010/main" val="825910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Group 66"/>
          <p:cNvGrpSpPr/>
          <p:nvPr/>
        </p:nvGrpSpPr>
        <p:grpSpPr>
          <a:xfrm>
            <a:off x="2065178" y="4490576"/>
            <a:ext cx="4588328" cy="5527006"/>
            <a:chOff x="1387928" y="2433294"/>
            <a:chExt cx="3058885" cy="3683711"/>
          </a:xfrm>
        </p:grpSpPr>
        <p:sp>
          <p:nvSpPr>
            <p:cNvPr id="7" name="Rectangle 6"/>
            <p:cNvSpPr/>
            <p:nvPr/>
          </p:nvSpPr>
          <p:spPr>
            <a:xfrm>
              <a:off x="1387928" y="2453014"/>
              <a:ext cx="3058885" cy="3663991"/>
            </a:xfrm>
            <a:prstGeom prst="rect">
              <a:avLst/>
            </a:prstGeom>
            <a:solidFill>
              <a:srgbClr val="F9F9F9"/>
            </a:solidFill>
            <a:ln w="38100" cap="sq" cmpd="sng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601" dirty="0">
                <a:latin typeface="Verdana Regular"/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1387928" y="2781637"/>
              <a:ext cx="3058885" cy="1306828"/>
            </a:xfrm>
            <a:prstGeom prst="rect">
              <a:avLst/>
            </a:prstGeom>
            <a:solidFill>
              <a:schemeClr val="accent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601" dirty="0">
                <a:latin typeface="Verdana Regular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387928" y="4088465"/>
              <a:ext cx="3058885" cy="348343"/>
            </a:xfrm>
            <a:prstGeom prst="rect">
              <a:avLst/>
            </a:prstGeom>
            <a:solidFill>
              <a:srgbClr val="F9F9F9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601" dirty="0">
                <a:latin typeface="Verdana Regular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387928" y="4436808"/>
              <a:ext cx="3058885" cy="348343"/>
            </a:xfrm>
            <a:prstGeom prst="rect">
              <a:avLst/>
            </a:prstGeom>
            <a:solidFill>
              <a:srgbClr val="FDFDFD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601" dirty="0">
                <a:latin typeface="Verdana Regular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1387928" y="4785150"/>
              <a:ext cx="3058885" cy="348343"/>
            </a:xfrm>
            <a:prstGeom prst="rect">
              <a:avLst/>
            </a:prstGeom>
            <a:solidFill>
              <a:srgbClr val="F9F9F9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601" dirty="0">
                <a:latin typeface="Verdana Regular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387928" y="5133493"/>
              <a:ext cx="3058885" cy="348343"/>
            </a:xfrm>
            <a:prstGeom prst="rect">
              <a:avLst/>
            </a:prstGeom>
            <a:solidFill>
              <a:srgbClr val="FDFDFD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601" dirty="0">
                <a:latin typeface="Verdana Regular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387928" y="2453014"/>
              <a:ext cx="3058885" cy="348343"/>
            </a:xfrm>
            <a:prstGeom prst="rect">
              <a:avLst/>
            </a:prstGeom>
            <a:solidFill>
              <a:schemeClr val="tx1">
                <a:alpha val="25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601" dirty="0">
                <a:latin typeface="Verdana Regular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387928" y="2433294"/>
              <a:ext cx="3058885" cy="348343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601" dirty="0">
                <a:latin typeface="Verdana Regular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100503" y="2453013"/>
              <a:ext cx="1633781" cy="2847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fr-FR" sz="2176" dirty="0" err="1">
                  <a:solidFill>
                    <a:schemeClr val="bg1"/>
                  </a:solidFill>
                  <a:latin typeface="Verdana Regular"/>
                </a:rPr>
                <a:t>Special</a:t>
              </a:r>
              <a:r>
                <a:rPr lang="fr-FR" sz="2176" dirty="0">
                  <a:solidFill>
                    <a:schemeClr val="bg1"/>
                  </a:solidFill>
                  <a:latin typeface="Verdana Regular"/>
                </a:rPr>
                <a:t> Start-up</a:t>
              </a:r>
              <a:endParaRPr lang="id-ID" sz="2176" dirty="0">
                <a:solidFill>
                  <a:schemeClr val="bg1"/>
                </a:solidFill>
                <a:latin typeface="Verdana Regular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326825" y="2736272"/>
              <a:ext cx="1181093" cy="10464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d-ID" sz="9603" dirty="0">
                  <a:solidFill>
                    <a:schemeClr val="bg1"/>
                  </a:solidFill>
                  <a:latin typeface="Verdana Regular"/>
                </a:rPr>
                <a:t>30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373711" y="3069295"/>
              <a:ext cx="408445" cy="6000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fr-FR" sz="5251" dirty="0">
                  <a:solidFill>
                    <a:schemeClr val="bg1"/>
                  </a:solidFill>
                  <a:latin typeface="Verdana Regular"/>
                </a:rPr>
                <a:t>€</a:t>
              </a:r>
              <a:endParaRPr lang="id-ID" sz="5251" dirty="0">
                <a:solidFill>
                  <a:schemeClr val="bg1"/>
                </a:solidFill>
                <a:latin typeface="Verdana Regular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523463" y="3621597"/>
              <a:ext cx="787823" cy="3077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d-ID" sz="2401" dirty="0">
                  <a:solidFill>
                    <a:schemeClr val="bg1"/>
                  </a:solidFill>
                  <a:latin typeface="Verdana Regular"/>
                </a:rPr>
                <a:t>par an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206602" y="4088463"/>
              <a:ext cx="1421543" cy="2693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d-ID" sz="2026" dirty="0">
                  <a:solidFill>
                    <a:schemeClr val="bg1">
                      <a:lumMod val="50000"/>
                    </a:schemeClr>
                  </a:solidFill>
                  <a:latin typeface="Verdana Regular"/>
                </a:rPr>
                <a:t>1 GB Bandwith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986971" y="4446595"/>
              <a:ext cx="1860808" cy="2693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d-ID" sz="2026" dirty="0">
                  <a:solidFill>
                    <a:schemeClr val="bg1">
                      <a:lumMod val="65000"/>
                    </a:schemeClr>
                  </a:solidFill>
                  <a:latin typeface="Verdana Regular"/>
                </a:rPr>
                <a:t>10 MB Max File Size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2374383" y="4806582"/>
              <a:ext cx="1085981" cy="2693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d-ID" sz="2026" dirty="0">
                  <a:solidFill>
                    <a:schemeClr val="bg1">
                      <a:lumMod val="50000"/>
                    </a:schemeClr>
                  </a:solidFill>
                  <a:latin typeface="Verdana Regular"/>
                </a:rPr>
                <a:t>3 GHZ CPU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263240" y="5153155"/>
              <a:ext cx="1308265" cy="2693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d-ID" sz="2026" dirty="0">
                  <a:solidFill>
                    <a:schemeClr val="bg1">
                      <a:lumMod val="65000"/>
                    </a:schemeClr>
                  </a:solidFill>
                  <a:latin typeface="Verdana Regular"/>
                </a:rPr>
                <a:t>2 GB Memory</a:t>
              </a: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2065233" y="5576871"/>
              <a:ext cx="1704281" cy="415712"/>
            </a:xfrm>
            <a:prstGeom prst="rect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601" dirty="0">
                <a:latin typeface="Verdana Regular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466477" y="5623959"/>
              <a:ext cx="1104149" cy="2693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fr-FR" sz="2026" dirty="0">
                  <a:solidFill>
                    <a:schemeClr val="bg1">
                      <a:lumMod val="50000"/>
                    </a:schemeClr>
                  </a:solidFill>
                  <a:latin typeface="Verdana Regular"/>
                </a:rPr>
                <a:t>Démarrez !</a:t>
              </a:r>
              <a:endParaRPr lang="id-ID" sz="2026" dirty="0">
                <a:solidFill>
                  <a:schemeClr val="bg1">
                    <a:lumMod val="50000"/>
                  </a:schemeClr>
                </a:solidFill>
                <a:latin typeface="Verdana Regular"/>
              </a:endParaRPr>
            </a:p>
          </p:txBody>
        </p:sp>
        <p:sp>
          <p:nvSpPr>
            <p:cNvPr id="64" name="AutoShape 95"/>
            <p:cNvSpPr>
              <a:spLocks/>
            </p:cNvSpPr>
            <p:nvPr/>
          </p:nvSpPr>
          <p:spPr bwMode="auto">
            <a:xfrm>
              <a:off x="2156615" y="5644584"/>
              <a:ext cx="247705" cy="24671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292" y="0"/>
                  </a:moveTo>
                  <a:cubicBezTo>
                    <a:pt x="16156" y="0"/>
                    <a:pt x="16975" y="198"/>
                    <a:pt x="17745" y="593"/>
                  </a:cubicBezTo>
                  <a:cubicBezTo>
                    <a:pt x="18516" y="987"/>
                    <a:pt x="19185" y="1531"/>
                    <a:pt x="19756" y="2219"/>
                  </a:cubicBezTo>
                  <a:cubicBezTo>
                    <a:pt x="20325" y="2908"/>
                    <a:pt x="20776" y="3714"/>
                    <a:pt x="21107" y="4641"/>
                  </a:cubicBezTo>
                  <a:cubicBezTo>
                    <a:pt x="21434" y="5562"/>
                    <a:pt x="21599" y="6538"/>
                    <a:pt x="21599" y="7566"/>
                  </a:cubicBezTo>
                  <a:lnTo>
                    <a:pt x="21599" y="9662"/>
                  </a:lnTo>
                  <a:cubicBezTo>
                    <a:pt x="21599" y="9965"/>
                    <a:pt x="21516" y="10221"/>
                    <a:pt x="21340" y="10428"/>
                  </a:cubicBezTo>
                  <a:cubicBezTo>
                    <a:pt x="21168" y="10635"/>
                    <a:pt x="20956" y="10736"/>
                    <a:pt x="20704" y="10736"/>
                  </a:cubicBezTo>
                  <a:lnTo>
                    <a:pt x="19785" y="10736"/>
                  </a:lnTo>
                  <a:cubicBezTo>
                    <a:pt x="19531" y="10736"/>
                    <a:pt x="19322" y="10632"/>
                    <a:pt x="19152" y="10422"/>
                  </a:cubicBezTo>
                  <a:cubicBezTo>
                    <a:pt x="18984" y="10209"/>
                    <a:pt x="18900" y="9956"/>
                    <a:pt x="18900" y="9662"/>
                  </a:cubicBezTo>
                  <a:lnTo>
                    <a:pt x="18900" y="7566"/>
                  </a:lnTo>
                  <a:cubicBezTo>
                    <a:pt x="18900" y="6961"/>
                    <a:pt x="18806" y="6394"/>
                    <a:pt x="18614" y="5870"/>
                  </a:cubicBezTo>
                  <a:cubicBezTo>
                    <a:pt x="18422" y="5349"/>
                    <a:pt x="18163" y="4894"/>
                    <a:pt x="17844" y="4508"/>
                  </a:cubicBezTo>
                  <a:cubicBezTo>
                    <a:pt x="17522" y="4123"/>
                    <a:pt x="17140" y="3817"/>
                    <a:pt x="16706" y="3593"/>
                  </a:cubicBezTo>
                  <a:cubicBezTo>
                    <a:pt x="16269" y="3365"/>
                    <a:pt x="15796" y="3253"/>
                    <a:pt x="15292" y="3253"/>
                  </a:cubicBezTo>
                  <a:cubicBezTo>
                    <a:pt x="14788" y="3253"/>
                    <a:pt x="14320" y="3365"/>
                    <a:pt x="13891" y="3593"/>
                  </a:cubicBezTo>
                  <a:cubicBezTo>
                    <a:pt x="13461" y="3817"/>
                    <a:pt x="13082" y="4123"/>
                    <a:pt x="12753" y="4508"/>
                  </a:cubicBezTo>
                  <a:cubicBezTo>
                    <a:pt x="12422" y="4894"/>
                    <a:pt x="12165" y="5352"/>
                    <a:pt x="11978" y="5876"/>
                  </a:cubicBezTo>
                  <a:cubicBezTo>
                    <a:pt x="11788" y="6406"/>
                    <a:pt x="11695" y="6970"/>
                    <a:pt x="11695" y="7566"/>
                  </a:cubicBezTo>
                  <a:lnTo>
                    <a:pt x="11695" y="9717"/>
                  </a:lnTo>
                  <a:lnTo>
                    <a:pt x="13063" y="9717"/>
                  </a:lnTo>
                  <a:cubicBezTo>
                    <a:pt x="13423" y="9717"/>
                    <a:pt x="13735" y="9875"/>
                    <a:pt x="14001" y="10192"/>
                  </a:cubicBezTo>
                  <a:cubicBezTo>
                    <a:pt x="14263" y="10511"/>
                    <a:pt x="14395" y="10900"/>
                    <a:pt x="14395" y="11358"/>
                  </a:cubicBezTo>
                  <a:lnTo>
                    <a:pt x="14395" y="19987"/>
                  </a:lnTo>
                  <a:cubicBezTo>
                    <a:pt x="14395" y="20419"/>
                    <a:pt x="14263" y="20796"/>
                    <a:pt x="14001" y="21116"/>
                  </a:cubicBezTo>
                  <a:cubicBezTo>
                    <a:pt x="13735" y="21438"/>
                    <a:pt x="13423" y="21599"/>
                    <a:pt x="13063" y="21599"/>
                  </a:cubicBezTo>
                  <a:lnTo>
                    <a:pt x="1343" y="21599"/>
                  </a:lnTo>
                  <a:cubicBezTo>
                    <a:pt x="983" y="21599"/>
                    <a:pt x="669" y="21438"/>
                    <a:pt x="403" y="21116"/>
                  </a:cubicBezTo>
                  <a:cubicBezTo>
                    <a:pt x="134" y="20796"/>
                    <a:pt x="0" y="20419"/>
                    <a:pt x="0" y="19987"/>
                  </a:cubicBezTo>
                  <a:lnTo>
                    <a:pt x="0" y="11358"/>
                  </a:lnTo>
                  <a:cubicBezTo>
                    <a:pt x="0" y="10909"/>
                    <a:pt x="134" y="10523"/>
                    <a:pt x="403" y="10201"/>
                  </a:cubicBezTo>
                  <a:cubicBezTo>
                    <a:pt x="669" y="9878"/>
                    <a:pt x="984" y="9717"/>
                    <a:pt x="1343" y="9717"/>
                  </a:cubicBezTo>
                  <a:lnTo>
                    <a:pt x="8985" y="9717"/>
                  </a:lnTo>
                  <a:lnTo>
                    <a:pt x="8985" y="7566"/>
                  </a:lnTo>
                  <a:cubicBezTo>
                    <a:pt x="8985" y="6529"/>
                    <a:pt x="9148" y="5550"/>
                    <a:pt x="9477" y="4632"/>
                  </a:cubicBezTo>
                  <a:cubicBezTo>
                    <a:pt x="9808" y="3711"/>
                    <a:pt x="10260" y="2907"/>
                    <a:pt x="10833" y="2219"/>
                  </a:cubicBezTo>
                  <a:cubicBezTo>
                    <a:pt x="11409" y="1531"/>
                    <a:pt x="12079" y="987"/>
                    <a:pt x="12844" y="592"/>
                  </a:cubicBezTo>
                  <a:cubicBezTo>
                    <a:pt x="13615" y="198"/>
                    <a:pt x="14426" y="0"/>
                    <a:pt x="15292" y="0"/>
                  </a:cubicBezTo>
                  <a:moveTo>
                    <a:pt x="7972" y="15409"/>
                  </a:moveTo>
                  <a:cubicBezTo>
                    <a:pt x="8195" y="15245"/>
                    <a:pt x="8375" y="15021"/>
                    <a:pt x="8519" y="14741"/>
                  </a:cubicBezTo>
                  <a:cubicBezTo>
                    <a:pt x="8661" y="14462"/>
                    <a:pt x="8731" y="14160"/>
                    <a:pt x="8731" y="13840"/>
                  </a:cubicBezTo>
                  <a:cubicBezTo>
                    <a:pt x="8731" y="13333"/>
                    <a:pt x="8582" y="12896"/>
                    <a:pt x="8282" y="12530"/>
                  </a:cubicBezTo>
                  <a:cubicBezTo>
                    <a:pt x="7987" y="12162"/>
                    <a:pt x="7624" y="11980"/>
                    <a:pt x="7204" y="11980"/>
                  </a:cubicBezTo>
                  <a:cubicBezTo>
                    <a:pt x="6782" y="11980"/>
                    <a:pt x="6422" y="12162"/>
                    <a:pt x="6122" y="12530"/>
                  </a:cubicBezTo>
                  <a:cubicBezTo>
                    <a:pt x="5824" y="12896"/>
                    <a:pt x="5675" y="13333"/>
                    <a:pt x="5675" y="13840"/>
                  </a:cubicBezTo>
                  <a:cubicBezTo>
                    <a:pt x="5675" y="14160"/>
                    <a:pt x="5745" y="14462"/>
                    <a:pt x="5882" y="14741"/>
                  </a:cubicBezTo>
                  <a:cubicBezTo>
                    <a:pt x="6021" y="15021"/>
                    <a:pt x="6201" y="15234"/>
                    <a:pt x="6422" y="15380"/>
                  </a:cubicBezTo>
                  <a:lnTo>
                    <a:pt x="5675" y="19339"/>
                  </a:lnTo>
                  <a:lnTo>
                    <a:pt x="8731" y="19339"/>
                  </a:lnTo>
                  <a:lnTo>
                    <a:pt x="7972" y="15409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ffectLst/>
            <a:extLst/>
          </p:spPr>
          <p:txBody>
            <a:bodyPr lIns="38109" tIns="38109" rIns="38109" bIns="38109" anchor="ctr"/>
            <a:lstStyle/>
            <a:p>
              <a:pPr defTabSz="685829">
                <a:defRPr/>
              </a:pPr>
              <a:endParaRPr lang="es-ES" sz="4351" dirty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cs typeface="Gill Sans" charset="0"/>
                <a:sym typeface="Gill Sans" charset="0"/>
              </a:endParaRPr>
            </a:p>
          </p:txBody>
        </p:sp>
        <p:sp>
          <p:nvSpPr>
            <p:cNvPr id="2" name="Rectangle 1"/>
            <p:cNvSpPr/>
            <p:nvPr/>
          </p:nvSpPr>
          <p:spPr>
            <a:xfrm>
              <a:off x="1387928" y="2433294"/>
              <a:ext cx="3058885" cy="3677872"/>
            </a:xfrm>
            <a:prstGeom prst="rect">
              <a:avLst/>
            </a:prstGeom>
            <a:no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1" dirty="0">
                <a:latin typeface="Verdana Regular"/>
              </a:endParaRPr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6905852" y="4213290"/>
            <a:ext cx="4588328" cy="6126248"/>
            <a:chOff x="4615044" y="2248485"/>
            <a:chExt cx="3058885" cy="4083102"/>
          </a:xfrm>
        </p:grpSpPr>
        <p:sp>
          <p:nvSpPr>
            <p:cNvPr id="26" name="Rectangle 25"/>
            <p:cNvSpPr/>
            <p:nvPr/>
          </p:nvSpPr>
          <p:spPr>
            <a:xfrm>
              <a:off x="4615044" y="2453014"/>
              <a:ext cx="3058885" cy="3878573"/>
            </a:xfrm>
            <a:prstGeom prst="rect">
              <a:avLst/>
            </a:prstGeom>
            <a:solidFill>
              <a:srgbClr val="F9F9F9"/>
            </a:solidFill>
            <a:ln w="12700" cap="sq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601" dirty="0">
                <a:latin typeface="Verdana Regular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4615044" y="2781637"/>
              <a:ext cx="3058885" cy="1306828"/>
            </a:xfrm>
            <a:prstGeom prst="rect">
              <a:avLst/>
            </a:prstGeom>
            <a:solidFill>
              <a:schemeClr val="accent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601" dirty="0">
                <a:latin typeface="Verdana Regular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4615044" y="4088465"/>
              <a:ext cx="3058885" cy="348343"/>
            </a:xfrm>
            <a:prstGeom prst="rect">
              <a:avLst/>
            </a:prstGeom>
            <a:solidFill>
              <a:srgbClr val="F9F9F9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601" dirty="0">
                <a:latin typeface="Verdana Regular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4615044" y="4436808"/>
              <a:ext cx="3058885" cy="348343"/>
            </a:xfrm>
            <a:prstGeom prst="rect">
              <a:avLst/>
            </a:prstGeom>
            <a:solidFill>
              <a:srgbClr val="FDFDFD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601" dirty="0">
                <a:latin typeface="Verdana Regular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4615044" y="4785150"/>
              <a:ext cx="3058885" cy="348343"/>
            </a:xfrm>
            <a:prstGeom prst="rect">
              <a:avLst/>
            </a:prstGeom>
            <a:solidFill>
              <a:srgbClr val="F9F9F9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601" dirty="0">
                <a:latin typeface="Verdana Regular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4615044" y="5133493"/>
              <a:ext cx="3058885" cy="348343"/>
            </a:xfrm>
            <a:prstGeom prst="rect">
              <a:avLst/>
            </a:prstGeom>
            <a:solidFill>
              <a:srgbClr val="FDFDFD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601" dirty="0">
                <a:latin typeface="Verdana Regular"/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4615044" y="2453014"/>
              <a:ext cx="3058885" cy="348343"/>
            </a:xfrm>
            <a:prstGeom prst="rect">
              <a:avLst/>
            </a:prstGeom>
            <a:solidFill>
              <a:schemeClr val="tx1">
                <a:alpha val="25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601" dirty="0">
                <a:latin typeface="Verdana Regular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4615044" y="2248485"/>
              <a:ext cx="3058885" cy="533153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601" dirty="0">
                <a:latin typeface="Verdana Regular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5286253" y="2345778"/>
              <a:ext cx="1716496" cy="2847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fr-FR" sz="2176" dirty="0">
                  <a:solidFill>
                    <a:schemeClr val="bg1"/>
                  </a:solidFill>
                  <a:latin typeface="Verdana Regular"/>
                </a:rPr>
                <a:t>Le plus populaire</a:t>
              </a:r>
              <a:endParaRPr lang="id-ID" sz="2176" dirty="0">
                <a:solidFill>
                  <a:schemeClr val="bg1"/>
                </a:solidFill>
                <a:latin typeface="Verdana Regular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5553943" y="2736272"/>
              <a:ext cx="1181093" cy="10464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d-ID" sz="9603" dirty="0">
                  <a:solidFill>
                    <a:schemeClr val="bg1"/>
                  </a:solidFill>
                  <a:latin typeface="Verdana Regular"/>
                </a:rPr>
                <a:t>60</a:t>
              </a: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5750579" y="3621597"/>
              <a:ext cx="787823" cy="3077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d-ID" sz="2401" dirty="0">
                  <a:solidFill>
                    <a:schemeClr val="bg1"/>
                  </a:solidFill>
                  <a:latin typeface="Verdana Regular"/>
                </a:rPr>
                <a:t>par an</a:t>
              </a: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5380286" y="4088463"/>
              <a:ext cx="1528410" cy="2693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d-ID" sz="2026" dirty="0">
                  <a:solidFill>
                    <a:schemeClr val="bg1">
                      <a:lumMod val="50000"/>
                    </a:schemeClr>
                  </a:solidFill>
                  <a:latin typeface="Verdana Regular"/>
                </a:rPr>
                <a:t>10 GB Bandwith</a:t>
              </a: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5214087" y="4446595"/>
              <a:ext cx="1860808" cy="2693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d-ID" sz="2026" dirty="0">
                  <a:solidFill>
                    <a:schemeClr val="bg1">
                      <a:lumMod val="65000"/>
                    </a:schemeClr>
                  </a:solidFill>
                  <a:latin typeface="Verdana Regular"/>
                </a:rPr>
                <a:t>50 MB Max File Size</a:t>
              </a: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5601499" y="4806582"/>
              <a:ext cx="1085981" cy="2693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d-ID" sz="2026" dirty="0">
                  <a:solidFill>
                    <a:schemeClr val="bg1">
                      <a:lumMod val="50000"/>
                    </a:schemeClr>
                  </a:solidFill>
                  <a:latin typeface="Verdana Regular"/>
                </a:rPr>
                <a:t>5 GHZ CPU</a:t>
              </a: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5490356" y="5153155"/>
              <a:ext cx="1308265" cy="2693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d-ID" sz="2026" dirty="0">
                  <a:solidFill>
                    <a:schemeClr val="bg1">
                      <a:lumMod val="65000"/>
                    </a:schemeClr>
                  </a:solidFill>
                  <a:latin typeface="Verdana Regular"/>
                </a:rPr>
                <a:t>4 GB Memory</a:t>
              </a: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5292349" y="5695454"/>
              <a:ext cx="1704281" cy="415712"/>
            </a:xfrm>
            <a:prstGeom prst="rect">
              <a:avLst/>
            </a:prstGeom>
            <a:solidFill>
              <a:schemeClr val="accent2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601" dirty="0">
                <a:latin typeface="Verdana Regular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693591" y="5742542"/>
              <a:ext cx="1104149" cy="2693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fr-FR" sz="2026" dirty="0">
                  <a:solidFill>
                    <a:schemeClr val="bg1"/>
                  </a:solidFill>
                  <a:latin typeface="Verdana Regular"/>
                </a:rPr>
                <a:t>Démarrez !</a:t>
              </a:r>
              <a:endParaRPr lang="id-ID" sz="2026" dirty="0">
                <a:solidFill>
                  <a:schemeClr val="bg1"/>
                </a:solidFill>
                <a:latin typeface="Verdana Regular"/>
              </a:endParaRPr>
            </a:p>
          </p:txBody>
        </p:sp>
        <p:sp>
          <p:nvSpPr>
            <p:cNvPr id="65" name="AutoShape 82"/>
            <p:cNvSpPr>
              <a:spLocks/>
            </p:cNvSpPr>
            <p:nvPr/>
          </p:nvSpPr>
          <p:spPr bwMode="auto">
            <a:xfrm>
              <a:off x="5374076" y="5810470"/>
              <a:ext cx="172639" cy="17263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3767" y="5419"/>
                  </a:moveTo>
                  <a:cubicBezTo>
                    <a:pt x="4051" y="5419"/>
                    <a:pt x="4271" y="5505"/>
                    <a:pt x="4428" y="5687"/>
                  </a:cubicBezTo>
                  <a:cubicBezTo>
                    <a:pt x="4586" y="5865"/>
                    <a:pt x="4701" y="6078"/>
                    <a:pt x="4766" y="6326"/>
                  </a:cubicBezTo>
                  <a:cubicBezTo>
                    <a:pt x="4835" y="6574"/>
                    <a:pt x="4879" y="6836"/>
                    <a:pt x="4893" y="7106"/>
                  </a:cubicBezTo>
                  <a:cubicBezTo>
                    <a:pt x="4910" y="7377"/>
                    <a:pt x="4917" y="7596"/>
                    <a:pt x="4917" y="7760"/>
                  </a:cubicBezTo>
                  <a:lnTo>
                    <a:pt x="4917" y="9856"/>
                  </a:lnTo>
                  <a:cubicBezTo>
                    <a:pt x="4809" y="9928"/>
                    <a:pt x="4720" y="10015"/>
                    <a:pt x="4646" y="10110"/>
                  </a:cubicBezTo>
                  <a:cubicBezTo>
                    <a:pt x="4574" y="10208"/>
                    <a:pt x="4468" y="10257"/>
                    <a:pt x="4329" y="10257"/>
                  </a:cubicBezTo>
                  <a:lnTo>
                    <a:pt x="561" y="10257"/>
                  </a:lnTo>
                  <a:cubicBezTo>
                    <a:pt x="439" y="10257"/>
                    <a:pt x="338" y="10208"/>
                    <a:pt x="256" y="10110"/>
                  </a:cubicBezTo>
                  <a:cubicBezTo>
                    <a:pt x="177" y="10015"/>
                    <a:pt x="93" y="9928"/>
                    <a:pt x="0" y="9856"/>
                  </a:cubicBezTo>
                  <a:lnTo>
                    <a:pt x="0" y="7760"/>
                  </a:lnTo>
                  <a:cubicBezTo>
                    <a:pt x="0" y="7596"/>
                    <a:pt x="4" y="7377"/>
                    <a:pt x="12" y="7106"/>
                  </a:cubicBezTo>
                  <a:cubicBezTo>
                    <a:pt x="19" y="6836"/>
                    <a:pt x="57" y="6574"/>
                    <a:pt x="124" y="6326"/>
                  </a:cubicBezTo>
                  <a:cubicBezTo>
                    <a:pt x="196" y="6078"/>
                    <a:pt x="309" y="5865"/>
                    <a:pt x="465" y="5687"/>
                  </a:cubicBezTo>
                  <a:cubicBezTo>
                    <a:pt x="624" y="5508"/>
                    <a:pt x="842" y="5419"/>
                    <a:pt x="1123" y="5419"/>
                  </a:cubicBezTo>
                  <a:cubicBezTo>
                    <a:pt x="782" y="5151"/>
                    <a:pt x="508" y="4803"/>
                    <a:pt x="304" y="4377"/>
                  </a:cubicBezTo>
                  <a:cubicBezTo>
                    <a:pt x="103" y="3950"/>
                    <a:pt x="0" y="3469"/>
                    <a:pt x="0" y="2937"/>
                  </a:cubicBezTo>
                  <a:cubicBezTo>
                    <a:pt x="0" y="2539"/>
                    <a:pt x="64" y="2162"/>
                    <a:pt x="189" y="1805"/>
                  </a:cubicBezTo>
                  <a:cubicBezTo>
                    <a:pt x="316" y="1448"/>
                    <a:pt x="491" y="1134"/>
                    <a:pt x="717" y="861"/>
                  </a:cubicBezTo>
                  <a:cubicBezTo>
                    <a:pt x="943" y="590"/>
                    <a:pt x="1207" y="380"/>
                    <a:pt x="1504" y="227"/>
                  </a:cubicBezTo>
                  <a:cubicBezTo>
                    <a:pt x="1804" y="77"/>
                    <a:pt x="2119" y="0"/>
                    <a:pt x="2445" y="0"/>
                  </a:cubicBezTo>
                  <a:cubicBezTo>
                    <a:pt x="2793" y="0"/>
                    <a:pt x="3115" y="77"/>
                    <a:pt x="3412" y="227"/>
                  </a:cubicBezTo>
                  <a:cubicBezTo>
                    <a:pt x="3712" y="380"/>
                    <a:pt x="3969" y="590"/>
                    <a:pt x="4188" y="861"/>
                  </a:cubicBezTo>
                  <a:cubicBezTo>
                    <a:pt x="4406" y="1134"/>
                    <a:pt x="4584" y="1448"/>
                    <a:pt x="4716" y="1805"/>
                  </a:cubicBezTo>
                  <a:cubicBezTo>
                    <a:pt x="4850" y="2162"/>
                    <a:pt x="4917" y="2539"/>
                    <a:pt x="4917" y="2937"/>
                  </a:cubicBezTo>
                  <a:cubicBezTo>
                    <a:pt x="4917" y="3458"/>
                    <a:pt x="4814" y="3939"/>
                    <a:pt x="4603" y="4371"/>
                  </a:cubicBezTo>
                  <a:cubicBezTo>
                    <a:pt x="4392" y="4800"/>
                    <a:pt x="4115" y="5151"/>
                    <a:pt x="3767" y="5419"/>
                  </a:cubicBezTo>
                  <a:moveTo>
                    <a:pt x="18165" y="12062"/>
                  </a:moveTo>
                  <a:cubicBezTo>
                    <a:pt x="18672" y="12604"/>
                    <a:pt x="19070" y="13142"/>
                    <a:pt x="19356" y="13669"/>
                  </a:cubicBezTo>
                  <a:cubicBezTo>
                    <a:pt x="19641" y="14196"/>
                    <a:pt x="19788" y="14801"/>
                    <a:pt x="19788" y="15480"/>
                  </a:cubicBezTo>
                  <a:lnTo>
                    <a:pt x="19788" y="20816"/>
                  </a:lnTo>
                  <a:cubicBezTo>
                    <a:pt x="19694" y="20868"/>
                    <a:pt x="19620" y="20931"/>
                    <a:pt x="19557" y="20995"/>
                  </a:cubicBezTo>
                  <a:cubicBezTo>
                    <a:pt x="19497" y="21061"/>
                    <a:pt x="19425" y="21122"/>
                    <a:pt x="19344" y="21191"/>
                  </a:cubicBezTo>
                  <a:cubicBezTo>
                    <a:pt x="19262" y="21251"/>
                    <a:pt x="19173" y="21317"/>
                    <a:pt x="19075" y="21386"/>
                  </a:cubicBezTo>
                  <a:cubicBezTo>
                    <a:pt x="18976" y="21455"/>
                    <a:pt x="18835" y="21528"/>
                    <a:pt x="18662" y="21599"/>
                  </a:cubicBezTo>
                  <a:lnTo>
                    <a:pt x="2942" y="21599"/>
                  </a:lnTo>
                  <a:cubicBezTo>
                    <a:pt x="2675" y="21599"/>
                    <a:pt x="2467" y="21499"/>
                    <a:pt x="2318" y="21291"/>
                  </a:cubicBezTo>
                  <a:cubicBezTo>
                    <a:pt x="2167" y="21081"/>
                    <a:pt x="2003" y="20926"/>
                    <a:pt x="1819" y="20816"/>
                  </a:cubicBezTo>
                  <a:lnTo>
                    <a:pt x="1819" y="15480"/>
                  </a:lnTo>
                  <a:cubicBezTo>
                    <a:pt x="1819" y="14763"/>
                    <a:pt x="1989" y="14127"/>
                    <a:pt x="2335" y="13571"/>
                  </a:cubicBezTo>
                  <a:cubicBezTo>
                    <a:pt x="2678" y="13018"/>
                    <a:pt x="3052" y="12511"/>
                    <a:pt x="3460" y="12062"/>
                  </a:cubicBezTo>
                  <a:cubicBezTo>
                    <a:pt x="3535" y="11970"/>
                    <a:pt x="3633" y="11869"/>
                    <a:pt x="3753" y="11766"/>
                  </a:cubicBezTo>
                  <a:cubicBezTo>
                    <a:pt x="3873" y="11659"/>
                    <a:pt x="4000" y="11590"/>
                    <a:pt x="4137" y="11553"/>
                  </a:cubicBezTo>
                  <a:cubicBezTo>
                    <a:pt x="4276" y="11495"/>
                    <a:pt x="4432" y="11466"/>
                    <a:pt x="4610" y="11455"/>
                  </a:cubicBezTo>
                  <a:cubicBezTo>
                    <a:pt x="4785" y="11446"/>
                    <a:pt x="4956" y="11423"/>
                    <a:pt x="5126" y="11388"/>
                  </a:cubicBezTo>
                  <a:cubicBezTo>
                    <a:pt x="5594" y="11299"/>
                    <a:pt x="6091" y="11210"/>
                    <a:pt x="6621" y="11121"/>
                  </a:cubicBezTo>
                  <a:cubicBezTo>
                    <a:pt x="7149" y="11034"/>
                    <a:pt x="7665" y="10945"/>
                    <a:pt x="8172" y="10853"/>
                  </a:cubicBezTo>
                  <a:cubicBezTo>
                    <a:pt x="7483" y="10326"/>
                    <a:pt x="6928" y="9632"/>
                    <a:pt x="6513" y="8762"/>
                  </a:cubicBezTo>
                  <a:cubicBezTo>
                    <a:pt x="6093" y="7896"/>
                    <a:pt x="5884" y="6940"/>
                    <a:pt x="5884" y="5903"/>
                  </a:cubicBezTo>
                  <a:cubicBezTo>
                    <a:pt x="5884" y="5097"/>
                    <a:pt x="6016" y="4331"/>
                    <a:pt x="6275" y="3608"/>
                  </a:cubicBezTo>
                  <a:cubicBezTo>
                    <a:pt x="6535" y="2885"/>
                    <a:pt x="6887" y="2260"/>
                    <a:pt x="7331" y="1733"/>
                  </a:cubicBezTo>
                  <a:cubicBezTo>
                    <a:pt x="7778" y="1203"/>
                    <a:pt x="8299" y="786"/>
                    <a:pt x="8894" y="472"/>
                  </a:cubicBezTo>
                  <a:cubicBezTo>
                    <a:pt x="9494" y="158"/>
                    <a:pt x="10125" y="3"/>
                    <a:pt x="10802" y="3"/>
                  </a:cubicBezTo>
                  <a:cubicBezTo>
                    <a:pt x="11476" y="3"/>
                    <a:pt x="12112" y="158"/>
                    <a:pt x="12710" y="472"/>
                  </a:cubicBezTo>
                  <a:cubicBezTo>
                    <a:pt x="13307" y="786"/>
                    <a:pt x="13826" y="1203"/>
                    <a:pt x="14272" y="1733"/>
                  </a:cubicBezTo>
                  <a:cubicBezTo>
                    <a:pt x="14716" y="2260"/>
                    <a:pt x="15067" y="2885"/>
                    <a:pt x="15328" y="3608"/>
                  </a:cubicBezTo>
                  <a:cubicBezTo>
                    <a:pt x="15590" y="4331"/>
                    <a:pt x="15719" y="5097"/>
                    <a:pt x="15719" y="5903"/>
                  </a:cubicBezTo>
                  <a:cubicBezTo>
                    <a:pt x="15719" y="6939"/>
                    <a:pt x="15513" y="7890"/>
                    <a:pt x="15100" y="8757"/>
                  </a:cubicBezTo>
                  <a:cubicBezTo>
                    <a:pt x="14685" y="9620"/>
                    <a:pt x="14128" y="10320"/>
                    <a:pt x="13432" y="10853"/>
                  </a:cubicBezTo>
                  <a:cubicBezTo>
                    <a:pt x="13936" y="10945"/>
                    <a:pt x="14452" y="11031"/>
                    <a:pt x="14978" y="11115"/>
                  </a:cubicBezTo>
                  <a:cubicBezTo>
                    <a:pt x="15504" y="11198"/>
                    <a:pt x="16005" y="11288"/>
                    <a:pt x="16478" y="11388"/>
                  </a:cubicBezTo>
                  <a:cubicBezTo>
                    <a:pt x="16653" y="11426"/>
                    <a:pt x="16826" y="11449"/>
                    <a:pt x="16994" y="11455"/>
                  </a:cubicBezTo>
                  <a:cubicBezTo>
                    <a:pt x="17162" y="11466"/>
                    <a:pt x="17323" y="11495"/>
                    <a:pt x="17467" y="11553"/>
                  </a:cubicBezTo>
                  <a:cubicBezTo>
                    <a:pt x="17603" y="11590"/>
                    <a:pt x="17731" y="11659"/>
                    <a:pt x="17851" y="11766"/>
                  </a:cubicBezTo>
                  <a:cubicBezTo>
                    <a:pt x="17966" y="11869"/>
                    <a:pt x="18074" y="11970"/>
                    <a:pt x="18165" y="12062"/>
                  </a:cubicBezTo>
                  <a:moveTo>
                    <a:pt x="20474" y="5419"/>
                  </a:moveTo>
                  <a:cubicBezTo>
                    <a:pt x="20757" y="5419"/>
                    <a:pt x="20973" y="5505"/>
                    <a:pt x="21124" y="5687"/>
                  </a:cubicBezTo>
                  <a:cubicBezTo>
                    <a:pt x="21271" y="5865"/>
                    <a:pt x="21381" y="6078"/>
                    <a:pt x="21448" y="6326"/>
                  </a:cubicBezTo>
                  <a:cubicBezTo>
                    <a:pt x="21520" y="6574"/>
                    <a:pt x="21561" y="6836"/>
                    <a:pt x="21576" y="7106"/>
                  </a:cubicBezTo>
                  <a:cubicBezTo>
                    <a:pt x="21592" y="7377"/>
                    <a:pt x="21599" y="7596"/>
                    <a:pt x="21599" y="7760"/>
                  </a:cubicBezTo>
                  <a:lnTo>
                    <a:pt x="21599" y="9856"/>
                  </a:lnTo>
                  <a:cubicBezTo>
                    <a:pt x="21508" y="9928"/>
                    <a:pt x="21422" y="10015"/>
                    <a:pt x="21340" y="10110"/>
                  </a:cubicBezTo>
                  <a:cubicBezTo>
                    <a:pt x="21261" y="10208"/>
                    <a:pt x="21158" y="10257"/>
                    <a:pt x="21036" y="10257"/>
                  </a:cubicBezTo>
                  <a:lnTo>
                    <a:pt x="17268" y="10257"/>
                  </a:lnTo>
                  <a:cubicBezTo>
                    <a:pt x="17131" y="10257"/>
                    <a:pt x="17023" y="10208"/>
                    <a:pt x="16953" y="10110"/>
                  </a:cubicBezTo>
                  <a:cubicBezTo>
                    <a:pt x="16879" y="10015"/>
                    <a:pt x="16790" y="9928"/>
                    <a:pt x="16682" y="9856"/>
                  </a:cubicBezTo>
                  <a:lnTo>
                    <a:pt x="16682" y="7760"/>
                  </a:lnTo>
                  <a:cubicBezTo>
                    <a:pt x="16682" y="7596"/>
                    <a:pt x="16692" y="7377"/>
                    <a:pt x="16706" y="7106"/>
                  </a:cubicBezTo>
                  <a:cubicBezTo>
                    <a:pt x="16720" y="6836"/>
                    <a:pt x="16766" y="6574"/>
                    <a:pt x="16836" y="6326"/>
                  </a:cubicBezTo>
                  <a:cubicBezTo>
                    <a:pt x="16912" y="6078"/>
                    <a:pt x="17023" y="5865"/>
                    <a:pt x="17183" y="5687"/>
                  </a:cubicBezTo>
                  <a:cubicBezTo>
                    <a:pt x="17337" y="5508"/>
                    <a:pt x="17556" y="5419"/>
                    <a:pt x="17829" y="5419"/>
                  </a:cubicBezTo>
                  <a:cubicBezTo>
                    <a:pt x="17488" y="5151"/>
                    <a:pt x="17210" y="4803"/>
                    <a:pt x="16999" y="4377"/>
                  </a:cubicBezTo>
                  <a:cubicBezTo>
                    <a:pt x="16788" y="3950"/>
                    <a:pt x="16682" y="3469"/>
                    <a:pt x="16682" y="2937"/>
                  </a:cubicBezTo>
                  <a:cubicBezTo>
                    <a:pt x="16682" y="2539"/>
                    <a:pt x="16744" y="2162"/>
                    <a:pt x="16872" y="1805"/>
                  </a:cubicBezTo>
                  <a:cubicBezTo>
                    <a:pt x="16999" y="1448"/>
                    <a:pt x="17174" y="1134"/>
                    <a:pt x="17400" y="861"/>
                  </a:cubicBezTo>
                  <a:cubicBezTo>
                    <a:pt x="17625" y="590"/>
                    <a:pt x="17889" y="380"/>
                    <a:pt x="18187" y="227"/>
                  </a:cubicBezTo>
                  <a:cubicBezTo>
                    <a:pt x="18487" y="77"/>
                    <a:pt x="18808" y="0"/>
                    <a:pt x="19152" y="0"/>
                  </a:cubicBezTo>
                  <a:cubicBezTo>
                    <a:pt x="19480" y="0"/>
                    <a:pt x="19795" y="77"/>
                    <a:pt x="20095" y="227"/>
                  </a:cubicBezTo>
                  <a:cubicBezTo>
                    <a:pt x="20395" y="380"/>
                    <a:pt x="20656" y="590"/>
                    <a:pt x="20882" y="861"/>
                  </a:cubicBezTo>
                  <a:cubicBezTo>
                    <a:pt x="21108" y="1134"/>
                    <a:pt x="21285" y="1448"/>
                    <a:pt x="21412" y="1805"/>
                  </a:cubicBezTo>
                  <a:cubicBezTo>
                    <a:pt x="21537" y="2162"/>
                    <a:pt x="21599" y="2539"/>
                    <a:pt x="21599" y="2937"/>
                  </a:cubicBezTo>
                  <a:cubicBezTo>
                    <a:pt x="21599" y="3458"/>
                    <a:pt x="21499" y="3939"/>
                    <a:pt x="21295" y="4371"/>
                  </a:cubicBezTo>
                  <a:cubicBezTo>
                    <a:pt x="21093" y="4800"/>
                    <a:pt x="20820" y="5151"/>
                    <a:pt x="20474" y="541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lIns="38109" tIns="38109" rIns="38109" bIns="38109" anchor="ctr"/>
            <a:lstStyle/>
            <a:p>
              <a:pPr defTabSz="685829">
                <a:defRPr/>
              </a:pPr>
              <a:endParaRPr lang="es-ES" sz="4351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cs typeface="Gill Sans" charset="0"/>
                <a:sym typeface="Gill Sans" charset="0"/>
              </a:endParaRPr>
            </a:p>
          </p:txBody>
        </p:sp>
        <p:sp>
          <p:nvSpPr>
            <p:cNvPr id="3" name="Rectangle 2"/>
            <p:cNvSpPr/>
            <p:nvPr/>
          </p:nvSpPr>
          <p:spPr>
            <a:xfrm>
              <a:off x="4615044" y="2248485"/>
              <a:ext cx="3058885" cy="4083102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1" dirty="0">
                <a:latin typeface="Verdana Regular"/>
              </a:endParaRPr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11747294" y="4490576"/>
            <a:ext cx="4588328" cy="5527006"/>
            <a:chOff x="7842672" y="2433294"/>
            <a:chExt cx="3058885" cy="3683711"/>
          </a:xfrm>
        </p:grpSpPr>
        <p:sp>
          <p:nvSpPr>
            <p:cNvPr id="45" name="Rectangle 44"/>
            <p:cNvSpPr/>
            <p:nvPr/>
          </p:nvSpPr>
          <p:spPr>
            <a:xfrm>
              <a:off x="7842672" y="2453014"/>
              <a:ext cx="3058885" cy="3663991"/>
            </a:xfrm>
            <a:prstGeom prst="rect">
              <a:avLst/>
            </a:prstGeom>
            <a:solidFill>
              <a:srgbClr val="F9F9F9"/>
            </a:solidFill>
            <a:ln w="12700" cap="sq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601" dirty="0">
                <a:latin typeface="Verdana Regular"/>
              </a:endParaRP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7842672" y="2781637"/>
              <a:ext cx="3058885" cy="1306828"/>
            </a:xfrm>
            <a:prstGeom prst="rect">
              <a:avLst/>
            </a:prstGeom>
            <a:solidFill>
              <a:schemeClr val="accent3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601" dirty="0">
                <a:latin typeface="Verdana Regular"/>
              </a:endParaRP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7842672" y="4088465"/>
              <a:ext cx="3058885" cy="348343"/>
            </a:xfrm>
            <a:prstGeom prst="rect">
              <a:avLst/>
            </a:prstGeom>
            <a:solidFill>
              <a:srgbClr val="F9F9F9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601" dirty="0">
                <a:latin typeface="Verdana Regular"/>
              </a:endParaRP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7842672" y="4436808"/>
              <a:ext cx="3058885" cy="348343"/>
            </a:xfrm>
            <a:prstGeom prst="rect">
              <a:avLst/>
            </a:prstGeom>
            <a:solidFill>
              <a:srgbClr val="FDFDFD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601" dirty="0">
                <a:latin typeface="Verdana Regular"/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7842672" y="4785150"/>
              <a:ext cx="3058885" cy="348343"/>
            </a:xfrm>
            <a:prstGeom prst="rect">
              <a:avLst/>
            </a:prstGeom>
            <a:solidFill>
              <a:srgbClr val="F9F9F9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601" dirty="0">
                <a:latin typeface="Verdana Regular"/>
              </a:endParaRP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7842672" y="5133493"/>
              <a:ext cx="3058885" cy="348343"/>
            </a:xfrm>
            <a:prstGeom prst="rect">
              <a:avLst/>
            </a:prstGeom>
            <a:solidFill>
              <a:srgbClr val="FDFDFD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601" dirty="0">
                <a:latin typeface="Verdana Regular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7842672" y="2453014"/>
              <a:ext cx="3058885" cy="348343"/>
            </a:xfrm>
            <a:prstGeom prst="rect">
              <a:avLst/>
            </a:prstGeom>
            <a:solidFill>
              <a:schemeClr val="tx1">
                <a:alpha val="25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601" dirty="0">
                <a:latin typeface="Verdana Regular"/>
              </a:endParaRP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7842672" y="2433294"/>
              <a:ext cx="3058885" cy="348343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601" dirty="0">
                <a:latin typeface="Verdana Regular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8564641" y="2453013"/>
              <a:ext cx="1614972" cy="2847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fr-FR" sz="2176" dirty="0">
                  <a:solidFill>
                    <a:schemeClr val="bg1"/>
                  </a:solidFill>
                  <a:latin typeface="Verdana Regular"/>
                </a:rPr>
                <a:t>Le meilleur Plan</a:t>
              </a:r>
              <a:endParaRPr lang="id-ID" sz="2176" dirty="0">
                <a:solidFill>
                  <a:schemeClr val="bg1"/>
                </a:solidFill>
                <a:latin typeface="Verdana Regular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8781569" y="2736272"/>
              <a:ext cx="1181093" cy="10464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d-ID" sz="9603" dirty="0">
                  <a:solidFill>
                    <a:schemeClr val="bg1"/>
                  </a:solidFill>
                  <a:latin typeface="Verdana Regular"/>
                </a:rPr>
                <a:t>90</a:t>
              </a: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8978207" y="3621597"/>
              <a:ext cx="787823" cy="3077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d-ID" sz="2401" dirty="0">
                  <a:solidFill>
                    <a:schemeClr val="bg1"/>
                  </a:solidFill>
                  <a:latin typeface="Verdana Regular"/>
                </a:rPr>
                <a:t>par an</a:t>
              </a: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8441736" y="4088463"/>
              <a:ext cx="1860766" cy="2693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d-ID" sz="2026" dirty="0">
                  <a:solidFill>
                    <a:schemeClr val="bg1">
                      <a:lumMod val="50000"/>
                    </a:schemeClr>
                  </a:solidFill>
                  <a:latin typeface="Verdana Regular"/>
                </a:rPr>
                <a:t>Unlimited Bandwith</a:t>
              </a: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8355710" y="4446595"/>
              <a:ext cx="2032822" cy="2693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d-ID" sz="2026" dirty="0">
                  <a:solidFill>
                    <a:schemeClr val="bg1">
                      <a:lumMod val="65000"/>
                    </a:schemeClr>
                  </a:solidFill>
                  <a:latin typeface="Verdana Regular"/>
                </a:rPr>
                <a:t>No Maximum File Size</a:t>
              </a: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8829127" y="4806582"/>
              <a:ext cx="1085981" cy="2693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d-ID" sz="2026" dirty="0">
                  <a:solidFill>
                    <a:schemeClr val="bg1">
                      <a:lumMod val="50000"/>
                    </a:schemeClr>
                  </a:solidFill>
                  <a:latin typeface="Verdana Regular"/>
                </a:rPr>
                <a:t>8 GHZ CPU</a:t>
              </a: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8662949" y="5153155"/>
              <a:ext cx="1418337" cy="2693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d-ID" sz="2026" dirty="0">
                  <a:solidFill>
                    <a:schemeClr val="bg1">
                      <a:lumMod val="65000"/>
                    </a:schemeClr>
                  </a:solidFill>
                  <a:latin typeface="Verdana Regular"/>
                </a:rPr>
                <a:t>30 GB Memory</a:t>
              </a: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8519977" y="5576871"/>
              <a:ext cx="1704281" cy="415712"/>
            </a:xfrm>
            <a:prstGeom prst="rect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601" dirty="0">
                <a:latin typeface="Verdana Regular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8921219" y="5623959"/>
              <a:ext cx="1104149" cy="2693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fr-FR" sz="2026" dirty="0">
                  <a:solidFill>
                    <a:schemeClr val="bg1">
                      <a:lumMod val="50000"/>
                    </a:schemeClr>
                  </a:solidFill>
                  <a:latin typeface="Verdana Regular"/>
                </a:rPr>
                <a:t>Démarrez !</a:t>
              </a:r>
              <a:endParaRPr lang="id-ID" sz="2026" dirty="0">
                <a:solidFill>
                  <a:schemeClr val="bg1">
                    <a:lumMod val="50000"/>
                  </a:schemeClr>
                </a:solidFill>
                <a:latin typeface="Verdana Regular"/>
              </a:endParaRPr>
            </a:p>
          </p:txBody>
        </p:sp>
        <p:sp>
          <p:nvSpPr>
            <p:cNvPr id="63" name="Freeform 13"/>
            <p:cNvSpPr>
              <a:spLocks noEditPoints="1"/>
            </p:cNvSpPr>
            <p:nvPr/>
          </p:nvSpPr>
          <p:spPr bwMode="auto">
            <a:xfrm>
              <a:off x="8612087" y="5703868"/>
              <a:ext cx="209248" cy="205055"/>
            </a:xfrm>
            <a:custGeom>
              <a:avLst/>
              <a:gdLst>
                <a:gd name="T0" fmla="*/ 179 w 208"/>
                <a:gd name="T1" fmla="*/ 79 h 204"/>
                <a:gd name="T2" fmla="*/ 174 w 208"/>
                <a:gd name="T3" fmla="*/ 66 h 204"/>
                <a:gd name="T4" fmla="*/ 185 w 208"/>
                <a:gd name="T5" fmla="*/ 38 h 204"/>
                <a:gd name="T6" fmla="*/ 169 w 208"/>
                <a:gd name="T7" fmla="*/ 22 h 204"/>
                <a:gd name="T8" fmla="*/ 140 w 208"/>
                <a:gd name="T9" fmla="*/ 33 h 204"/>
                <a:gd name="T10" fmla="*/ 128 w 208"/>
                <a:gd name="T11" fmla="*/ 28 h 204"/>
                <a:gd name="T12" fmla="*/ 115 w 208"/>
                <a:gd name="T13" fmla="*/ 0 h 204"/>
                <a:gd name="T14" fmla="*/ 92 w 208"/>
                <a:gd name="T15" fmla="*/ 0 h 204"/>
                <a:gd name="T16" fmla="*/ 80 w 208"/>
                <a:gd name="T17" fmla="*/ 28 h 204"/>
                <a:gd name="T18" fmla="*/ 67 w 208"/>
                <a:gd name="T19" fmla="*/ 33 h 204"/>
                <a:gd name="T20" fmla="*/ 38 w 208"/>
                <a:gd name="T21" fmla="*/ 22 h 204"/>
                <a:gd name="T22" fmla="*/ 22 w 208"/>
                <a:gd name="T23" fmla="*/ 38 h 204"/>
                <a:gd name="T24" fmla="*/ 34 w 208"/>
                <a:gd name="T25" fmla="*/ 66 h 204"/>
                <a:gd name="T26" fmla="*/ 28 w 208"/>
                <a:gd name="T27" fmla="*/ 79 h 204"/>
                <a:gd name="T28" fmla="*/ 0 w 208"/>
                <a:gd name="T29" fmla="*/ 91 h 204"/>
                <a:gd name="T30" fmla="*/ 0 w 208"/>
                <a:gd name="T31" fmla="*/ 114 h 204"/>
                <a:gd name="T32" fmla="*/ 28 w 208"/>
                <a:gd name="T33" fmla="*/ 125 h 204"/>
                <a:gd name="T34" fmla="*/ 34 w 208"/>
                <a:gd name="T35" fmla="*/ 138 h 204"/>
                <a:gd name="T36" fmla="*/ 22 w 208"/>
                <a:gd name="T37" fmla="*/ 167 h 204"/>
                <a:gd name="T38" fmla="*/ 39 w 208"/>
                <a:gd name="T39" fmla="*/ 182 h 204"/>
                <a:gd name="T40" fmla="*/ 67 w 208"/>
                <a:gd name="T41" fmla="*/ 171 h 204"/>
                <a:gd name="T42" fmla="*/ 80 w 208"/>
                <a:gd name="T43" fmla="*/ 176 h 204"/>
                <a:gd name="T44" fmla="*/ 93 w 208"/>
                <a:gd name="T45" fmla="*/ 204 h 204"/>
                <a:gd name="T46" fmla="*/ 116 w 208"/>
                <a:gd name="T47" fmla="*/ 204 h 204"/>
                <a:gd name="T48" fmla="*/ 128 w 208"/>
                <a:gd name="T49" fmla="*/ 176 h 204"/>
                <a:gd name="T50" fmla="*/ 141 w 208"/>
                <a:gd name="T51" fmla="*/ 171 h 204"/>
                <a:gd name="T52" fmla="*/ 170 w 208"/>
                <a:gd name="T53" fmla="*/ 182 h 204"/>
                <a:gd name="T54" fmla="*/ 186 w 208"/>
                <a:gd name="T55" fmla="*/ 166 h 204"/>
                <a:gd name="T56" fmla="*/ 174 w 208"/>
                <a:gd name="T57" fmla="*/ 138 h 204"/>
                <a:gd name="T58" fmla="*/ 179 w 208"/>
                <a:gd name="T59" fmla="*/ 125 h 204"/>
                <a:gd name="T60" fmla="*/ 208 w 208"/>
                <a:gd name="T61" fmla="*/ 113 h 204"/>
                <a:gd name="T62" fmla="*/ 208 w 208"/>
                <a:gd name="T63" fmla="*/ 90 h 204"/>
                <a:gd name="T64" fmla="*/ 179 w 208"/>
                <a:gd name="T65" fmla="*/ 79 h 204"/>
                <a:gd name="T66" fmla="*/ 137 w 208"/>
                <a:gd name="T67" fmla="*/ 102 h 204"/>
                <a:gd name="T68" fmla="*/ 104 w 208"/>
                <a:gd name="T69" fmla="*/ 135 h 204"/>
                <a:gd name="T70" fmla="*/ 70 w 208"/>
                <a:gd name="T71" fmla="*/ 102 h 204"/>
                <a:gd name="T72" fmla="*/ 104 w 208"/>
                <a:gd name="T73" fmla="*/ 69 h 204"/>
                <a:gd name="T74" fmla="*/ 137 w 208"/>
                <a:gd name="T75" fmla="*/ 10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8" h="204">
                  <a:moveTo>
                    <a:pt x="179" y="79"/>
                  </a:moveTo>
                  <a:cubicBezTo>
                    <a:pt x="174" y="66"/>
                    <a:pt x="174" y="66"/>
                    <a:pt x="174" y="66"/>
                  </a:cubicBezTo>
                  <a:cubicBezTo>
                    <a:pt x="174" y="66"/>
                    <a:pt x="186" y="39"/>
                    <a:pt x="185" y="38"/>
                  </a:cubicBezTo>
                  <a:cubicBezTo>
                    <a:pt x="169" y="22"/>
                    <a:pt x="169" y="22"/>
                    <a:pt x="169" y="22"/>
                  </a:cubicBezTo>
                  <a:cubicBezTo>
                    <a:pt x="168" y="21"/>
                    <a:pt x="140" y="33"/>
                    <a:pt x="140" y="33"/>
                  </a:cubicBezTo>
                  <a:cubicBezTo>
                    <a:pt x="128" y="28"/>
                    <a:pt x="128" y="28"/>
                    <a:pt x="128" y="28"/>
                  </a:cubicBezTo>
                  <a:cubicBezTo>
                    <a:pt x="128" y="28"/>
                    <a:pt x="116" y="0"/>
                    <a:pt x="115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0" y="0"/>
                    <a:pt x="80" y="28"/>
                    <a:pt x="80" y="28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7" y="33"/>
                    <a:pt x="39" y="21"/>
                    <a:pt x="38" y="22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1" y="39"/>
                    <a:pt x="34" y="66"/>
                    <a:pt x="34" y="66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28" y="79"/>
                    <a:pt x="0" y="90"/>
                    <a:pt x="0" y="91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15"/>
                    <a:pt x="28" y="125"/>
                    <a:pt x="28" y="125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4" y="138"/>
                    <a:pt x="21" y="166"/>
                    <a:pt x="22" y="167"/>
                  </a:cubicBezTo>
                  <a:cubicBezTo>
                    <a:pt x="39" y="182"/>
                    <a:pt x="39" y="182"/>
                    <a:pt x="39" y="182"/>
                  </a:cubicBezTo>
                  <a:cubicBezTo>
                    <a:pt x="40" y="183"/>
                    <a:pt x="67" y="171"/>
                    <a:pt x="67" y="171"/>
                  </a:cubicBezTo>
                  <a:cubicBezTo>
                    <a:pt x="80" y="176"/>
                    <a:pt x="80" y="176"/>
                    <a:pt x="80" y="176"/>
                  </a:cubicBezTo>
                  <a:cubicBezTo>
                    <a:pt x="80" y="176"/>
                    <a:pt x="91" y="204"/>
                    <a:pt x="93" y="204"/>
                  </a:cubicBezTo>
                  <a:cubicBezTo>
                    <a:pt x="116" y="204"/>
                    <a:pt x="116" y="204"/>
                    <a:pt x="116" y="204"/>
                  </a:cubicBezTo>
                  <a:cubicBezTo>
                    <a:pt x="117" y="204"/>
                    <a:pt x="128" y="176"/>
                    <a:pt x="128" y="176"/>
                  </a:cubicBezTo>
                  <a:cubicBezTo>
                    <a:pt x="141" y="171"/>
                    <a:pt x="141" y="171"/>
                    <a:pt x="141" y="171"/>
                  </a:cubicBezTo>
                  <a:cubicBezTo>
                    <a:pt x="141" y="171"/>
                    <a:pt x="169" y="183"/>
                    <a:pt x="170" y="182"/>
                  </a:cubicBezTo>
                  <a:cubicBezTo>
                    <a:pt x="186" y="166"/>
                    <a:pt x="186" y="166"/>
                    <a:pt x="186" y="166"/>
                  </a:cubicBezTo>
                  <a:cubicBezTo>
                    <a:pt x="187" y="165"/>
                    <a:pt x="174" y="138"/>
                    <a:pt x="174" y="138"/>
                  </a:cubicBezTo>
                  <a:cubicBezTo>
                    <a:pt x="179" y="125"/>
                    <a:pt x="179" y="125"/>
                    <a:pt x="179" y="125"/>
                  </a:cubicBezTo>
                  <a:cubicBezTo>
                    <a:pt x="179" y="125"/>
                    <a:pt x="208" y="114"/>
                    <a:pt x="208" y="113"/>
                  </a:cubicBezTo>
                  <a:cubicBezTo>
                    <a:pt x="208" y="90"/>
                    <a:pt x="208" y="90"/>
                    <a:pt x="208" y="90"/>
                  </a:cubicBezTo>
                  <a:cubicBezTo>
                    <a:pt x="208" y="89"/>
                    <a:pt x="179" y="79"/>
                    <a:pt x="179" y="79"/>
                  </a:cubicBezTo>
                  <a:moveTo>
                    <a:pt x="137" y="102"/>
                  </a:moveTo>
                  <a:cubicBezTo>
                    <a:pt x="137" y="120"/>
                    <a:pt x="122" y="135"/>
                    <a:pt x="104" y="135"/>
                  </a:cubicBezTo>
                  <a:cubicBezTo>
                    <a:pt x="85" y="135"/>
                    <a:pt x="70" y="120"/>
                    <a:pt x="70" y="102"/>
                  </a:cubicBezTo>
                  <a:cubicBezTo>
                    <a:pt x="70" y="84"/>
                    <a:pt x="85" y="69"/>
                    <a:pt x="104" y="69"/>
                  </a:cubicBezTo>
                  <a:cubicBezTo>
                    <a:pt x="122" y="69"/>
                    <a:pt x="137" y="84"/>
                    <a:pt x="137" y="102"/>
                  </a:cubicBezTo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64" tIns="45732" rIns="91464" bIns="45732" numCol="1" anchor="t" anchorCtr="0" compatLnSpc="1">
              <a:prstTxWarp prst="textNoShape">
                <a:avLst/>
              </a:prstTxWarp>
            </a:bodyPr>
            <a:lstStyle/>
            <a:p>
              <a:endParaRPr lang="id-ID" sz="3601" dirty="0">
                <a:latin typeface="Verdana Regular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7842672" y="2433294"/>
              <a:ext cx="3058885" cy="3677872"/>
            </a:xfrm>
            <a:prstGeom prst="rect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1" dirty="0">
                <a:latin typeface="Verdana Regular"/>
              </a:endParaRPr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2065178" y="2075518"/>
            <a:ext cx="14270444" cy="2192912"/>
            <a:chOff x="5988388" y="483017"/>
            <a:chExt cx="12359700" cy="2923122"/>
          </a:xfrm>
        </p:grpSpPr>
        <p:sp>
          <p:nvSpPr>
            <p:cNvPr id="71" name="TextBox 70"/>
            <p:cNvSpPr txBox="1"/>
            <p:nvPr/>
          </p:nvSpPr>
          <p:spPr>
            <a:xfrm>
              <a:off x="5988388" y="483017"/>
              <a:ext cx="12359700" cy="2923122"/>
            </a:xfrm>
            <a:prstGeom prst="rect">
              <a:avLst/>
            </a:prstGeom>
            <a:noFill/>
          </p:spPr>
          <p:txBody>
            <a:bodyPr wrap="square" lIns="68584" tIns="34292" rIns="68584" bIns="34292" rtlCol="0">
              <a:spAutoFit/>
            </a:bodyPr>
            <a:lstStyle/>
            <a:p>
              <a:pPr algn="ctr"/>
              <a:r>
                <a:rPr lang="fr-FR" sz="6900" dirty="0">
                  <a:solidFill>
                    <a:schemeClr val="tx2"/>
                  </a:solidFill>
                  <a:latin typeface="Verdana Regular"/>
                  <a:ea typeface="Lato" panose="020F0502020204030203" pitchFamily="34" charset="0"/>
                  <a:cs typeface="Lato" panose="020F0502020204030203" pitchFamily="34" charset="0"/>
                </a:rPr>
                <a:t>DES TABLES DE PRIX</a:t>
              </a:r>
              <a:endParaRPr lang="id-ID" sz="6900" dirty="0">
                <a:solidFill>
                  <a:schemeClr val="tx2"/>
                </a:solidFill>
                <a:latin typeface="Verdana Regular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72" name="Rectangle 71"/>
            <p:cNvSpPr/>
            <p:nvPr/>
          </p:nvSpPr>
          <p:spPr>
            <a:xfrm>
              <a:off x="11412311" y="2470667"/>
              <a:ext cx="1553038" cy="9143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68522" tIns="34263" rIns="68522" bIns="34263" rtlCol="0" anchor="ctr"/>
            <a:lstStyle/>
            <a:p>
              <a:pPr algn="ctr"/>
              <a:endParaRPr lang="en-US" sz="2701" dirty="0">
                <a:solidFill>
                  <a:schemeClr val="accent2"/>
                </a:solidFill>
                <a:latin typeface="Open Sans Light"/>
              </a:endParaRPr>
            </a:p>
          </p:txBody>
        </p:sp>
        <p:sp>
          <p:nvSpPr>
            <p:cNvPr id="73" name="Subtitle 2"/>
            <p:cNvSpPr txBox="1">
              <a:spLocks/>
            </p:cNvSpPr>
            <p:nvPr/>
          </p:nvSpPr>
          <p:spPr>
            <a:xfrm>
              <a:off x="6361236" y="1662537"/>
              <a:ext cx="11655185" cy="839116"/>
            </a:xfrm>
            <a:prstGeom prst="rect">
              <a:avLst/>
            </a:prstGeom>
          </p:spPr>
          <p:txBody>
            <a:bodyPr vert="horz" lIns="163160" tIns="81580" rIns="163160" bIns="81580" rtlCol="0">
              <a:norm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dirty="0" err="1">
                  <a:latin typeface="Verdana Regular"/>
                  <a:ea typeface="Lato Light" panose="020F0502020204030203" pitchFamily="34" charset="0"/>
                  <a:cs typeface="Lato Light" panose="020F0502020204030203" pitchFamily="34" charset="0"/>
                </a:rPr>
                <a:t>Plusieurs</a:t>
              </a:r>
              <a:r>
                <a:rPr lang="en-US" dirty="0">
                  <a:latin typeface="Verdana Regular"/>
                  <a:ea typeface="Lato Light" panose="020F0502020204030203" pitchFamily="34" charset="0"/>
                  <a:cs typeface="Lato Light" panose="020F0502020204030203" pitchFamily="34" charset="0"/>
                </a:rPr>
                <a:t> </a:t>
              </a:r>
              <a:r>
                <a:rPr lang="en-US" dirty="0" err="1">
                  <a:latin typeface="Verdana Regular"/>
                  <a:ea typeface="Lato Light" panose="020F0502020204030203" pitchFamily="34" charset="0"/>
                  <a:cs typeface="Lato Light" panose="020F0502020204030203" pitchFamily="34" charset="0"/>
                </a:rPr>
                <a:t>exemples</a:t>
              </a:r>
              <a:r>
                <a:rPr lang="en-US" dirty="0">
                  <a:latin typeface="Verdana Regular"/>
                  <a:ea typeface="Lato Light" panose="020F0502020204030203" pitchFamily="34" charset="0"/>
                  <a:cs typeface="Lato Light" panose="020F0502020204030203" pitchFamily="34" charset="0"/>
                </a:rPr>
                <a:t> de tables de prix</a:t>
              </a:r>
              <a:endParaRPr lang="en-US" dirty="0">
                <a:solidFill>
                  <a:schemeClr val="accent1"/>
                </a:solidFill>
                <a:latin typeface="Verdana Regular"/>
                <a:ea typeface="Lato Light" panose="020F0502020204030203" pitchFamily="34" charset="0"/>
                <a:cs typeface="Lato Light" panose="020F0502020204030203" pitchFamily="34" charset="0"/>
              </a:endParaRPr>
            </a:p>
          </p:txBody>
        </p:sp>
      </p:grpSp>
      <p:sp>
        <p:nvSpPr>
          <p:cNvPr id="74" name="TextBox 16"/>
          <p:cNvSpPr txBox="1"/>
          <p:nvPr/>
        </p:nvSpPr>
        <p:spPr>
          <a:xfrm>
            <a:off x="9914453" y="5376429"/>
            <a:ext cx="612667" cy="90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5251" dirty="0">
                <a:solidFill>
                  <a:schemeClr val="bg1"/>
                </a:solidFill>
                <a:latin typeface="Verdana Regular"/>
              </a:rPr>
              <a:t>€</a:t>
            </a:r>
            <a:endParaRPr lang="id-ID" sz="5251" dirty="0">
              <a:solidFill>
                <a:schemeClr val="bg1"/>
              </a:solidFill>
              <a:latin typeface="Verdana Regular"/>
            </a:endParaRPr>
          </a:p>
        </p:txBody>
      </p:sp>
      <p:sp>
        <p:nvSpPr>
          <p:cNvPr id="75" name="TextBox 16"/>
          <p:cNvSpPr txBox="1"/>
          <p:nvPr/>
        </p:nvSpPr>
        <p:spPr>
          <a:xfrm>
            <a:off x="14743724" y="5438224"/>
            <a:ext cx="612667" cy="90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5251" dirty="0">
                <a:solidFill>
                  <a:schemeClr val="bg1"/>
                </a:solidFill>
                <a:latin typeface="Verdana Regular"/>
              </a:rPr>
              <a:t>€</a:t>
            </a:r>
            <a:endParaRPr lang="id-ID" sz="5251" dirty="0">
              <a:solidFill>
                <a:schemeClr val="bg1"/>
              </a:solidFill>
              <a:latin typeface="Verdana Regular"/>
            </a:endParaRPr>
          </a:p>
        </p:txBody>
      </p:sp>
    </p:spTree>
    <p:extLst>
      <p:ext uri="{BB962C8B-B14F-4D97-AF65-F5344CB8AC3E}">
        <p14:creationId xmlns:p14="http://schemas.microsoft.com/office/powerpoint/2010/main" val="3358499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</p:sld>
</file>

<file path=ppt/theme/theme1.xml><?xml version="1.0" encoding="utf-8"?>
<a:theme xmlns:a="http://schemas.openxmlformats.org/drawingml/2006/main" name="Default Theme">
  <a:themeElements>
    <a:clrScheme name="Ultime">
      <a:dk1>
        <a:srgbClr val="050708"/>
      </a:dk1>
      <a:lt1>
        <a:sysClr val="window" lastClr="FFFFFF"/>
      </a:lt1>
      <a:dk2>
        <a:srgbClr val="050708"/>
      </a:dk2>
      <a:lt2>
        <a:srgbClr val="FFFFFF"/>
      </a:lt2>
      <a:accent1>
        <a:srgbClr val="00B6D0"/>
      </a:accent1>
      <a:accent2>
        <a:srgbClr val="0070AE"/>
      </a:accent2>
      <a:accent3>
        <a:srgbClr val="572B78"/>
      </a:accent3>
      <a:accent4>
        <a:srgbClr val="A32365"/>
      </a:accent4>
      <a:accent5>
        <a:srgbClr val="050708"/>
      </a:accent5>
      <a:accent6>
        <a:srgbClr val="050708"/>
      </a:accent6>
      <a:hlink>
        <a:srgbClr val="EB6D77"/>
      </a:hlink>
      <a:folHlink>
        <a:srgbClr val="67204C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8448</TotalTime>
  <Words>816</Words>
  <Application>Microsoft Macintosh PowerPoint</Application>
  <PresentationFormat>Personnalisé</PresentationFormat>
  <Paragraphs>149</Paragraphs>
  <Slides>12</Slides>
  <Notes>2</Notes>
  <HiddenSlides>0</HiddenSlides>
  <MMClips>0</MMClips>
  <ScaleCrop>false</ScaleCrop>
  <HeadingPairs>
    <vt:vector size="6" baseType="variant">
      <vt:variant>
        <vt:lpstr>Polices utilisées</vt:lpstr>
      </vt:variant>
      <vt:variant>
        <vt:i4>15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12</vt:i4>
      </vt:variant>
    </vt:vector>
  </HeadingPairs>
  <TitlesOfParts>
    <vt:vector size="28" baseType="lpstr">
      <vt:lpstr>SimSun</vt:lpstr>
      <vt:lpstr>Arial</vt:lpstr>
      <vt:lpstr>Bebas Neue</vt:lpstr>
      <vt:lpstr>Calibri</vt:lpstr>
      <vt:lpstr>Gill Sans</vt:lpstr>
      <vt:lpstr>Lato</vt:lpstr>
      <vt:lpstr>Lato Black</vt:lpstr>
      <vt:lpstr>Lato Bold</vt:lpstr>
      <vt:lpstr>Lato Light</vt:lpstr>
      <vt:lpstr>Lato Regular</vt:lpstr>
      <vt:lpstr>Montserrat</vt:lpstr>
      <vt:lpstr>Open Sans Light</vt:lpstr>
      <vt:lpstr>Raleway Light</vt:lpstr>
      <vt:lpstr>Verdana Bold</vt:lpstr>
      <vt:lpstr>Verdana Regular</vt:lpstr>
      <vt:lpstr>Default Theme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16.0012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Manuel Lopez</dc:creator>
  <cp:lastModifiedBy>Utilisateur Microsoft Office</cp:lastModifiedBy>
  <cp:revision>2053</cp:revision>
  <dcterms:created xsi:type="dcterms:W3CDTF">2014-11-12T21:47:38Z</dcterms:created>
  <dcterms:modified xsi:type="dcterms:W3CDTF">2018-11-11T20:55:51Z</dcterms:modified>
</cp:coreProperties>
</file>