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Ecommerce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Ecommerce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0958784" y="1893888"/>
            <a:ext cx="555625" cy="598488"/>
            <a:chOff x="10914063" y="1893888"/>
            <a:chExt cx="55562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14063" y="1893888"/>
              <a:ext cx="555625" cy="598488"/>
            </a:xfrm>
            <a:custGeom>
              <a:avLst/>
              <a:gdLst>
                <a:gd name="T0" fmla="*/ 2566 w 3154"/>
                <a:gd name="T1" fmla="*/ 2857 h 3394"/>
                <a:gd name="T2" fmla="*/ 2484 w 3154"/>
                <a:gd name="T3" fmla="*/ 2988 h 3394"/>
                <a:gd name="T4" fmla="*/ 2521 w 3154"/>
                <a:gd name="T5" fmla="*/ 3141 h 3394"/>
                <a:gd name="T6" fmla="*/ 2652 w 3154"/>
                <a:gd name="T7" fmla="*/ 3223 h 3394"/>
                <a:gd name="T8" fmla="*/ 2806 w 3154"/>
                <a:gd name="T9" fmla="*/ 3186 h 3394"/>
                <a:gd name="T10" fmla="*/ 2888 w 3154"/>
                <a:gd name="T11" fmla="*/ 3055 h 3394"/>
                <a:gd name="T12" fmla="*/ 2851 w 3154"/>
                <a:gd name="T13" fmla="*/ 2901 h 3394"/>
                <a:gd name="T14" fmla="*/ 2720 w 3154"/>
                <a:gd name="T15" fmla="*/ 2820 h 3394"/>
                <a:gd name="T16" fmla="*/ 1078 w 3154"/>
                <a:gd name="T17" fmla="*/ 2839 h 3394"/>
                <a:gd name="T18" fmla="*/ 978 w 3154"/>
                <a:gd name="T19" fmla="*/ 2957 h 3394"/>
                <a:gd name="T20" fmla="*/ 990 w 3154"/>
                <a:gd name="T21" fmla="*/ 3114 h 3394"/>
                <a:gd name="T22" fmla="*/ 1108 w 3154"/>
                <a:gd name="T23" fmla="*/ 3215 h 3394"/>
                <a:gd name="T24" fmla="*/ 1266 w 3154"/>
                <a:gd name="T25" fmla="*/ 3202 h 3394"/>
                <a:gd name="T26" fmla="*/ 1366 w 3154"/>
                <a:gd name="T27" fmla="*/ 3086 h 3394"/>
                <a:gd name="T28" fmla="*/ 1354 w 3154"/>
                <a:gd name="T29" fmla="*/ 2927 h 3394"/>
                <a:gd name="T30" fmla="*/ 1237 w 3154"/>
                <a:gd name="T31" fmla="*/ 2827 h 3394"/>
                <a:gd name="T32" fmla="*/ 117 w 3154"/>
                <a:gd name="T33" fmla="*/ 7 h 3394"/>
                <a:gd name="T34" fmla="*/ 644 w 3154"/>
                <a:gd name="T35" fmla="*/ 232 h 3394"/>
                <a:gd name="T36" fmla="*/ 653 w 3154"/>
                <a:gd name="T37" fmla="*/ 237 h 3394"/>
                <a:gd name="T38" fmla="*/ 660 w 3154"/>
                <a:gd name="T39" fmla="*/ 242 h 3394"/>
                <a:gd name="T40" fmla="*/ 669 w 3154"/>
                <a:gd name="T41" fmla="*/ 252 h 3394"/>
                <a:gd name="T42" fmla="*/ 674 w 3154"/>
                <a:gd name="T43" fmla="*/ 259 h 3394"/>
                <a:gd name="T44" fmla="*/ 678 w 3154"/>
                <a:gd name="T45" fmla="*/ 268 h 3394"/>
                <a:gd name="T46" fmla="*/ 682 w 3154"/>
                <a:gd name="T47" fmla="*/ 279 h 3394"/>
                <a:gd name="T48" fmla="*/ 684 w 3154"/>
                <a:gd name="T49" fmla="*/ 288 h 3394"/>
                <a:gd name="T50" fmla="*/ 686 w 3154"/>
                <a:gd name="T51" fmla="*/ 300 h 3394"/>
                <a:gd name="T52" fmla="*/ 709 w 3154"/>
                <a:gd name="T53" fmla="*/ 1946 h 3394"/>
                <a:gd name="T54" fmla="*/ 828 w 3154"/>
                <a:gd name="T55" fmla="*/ 2048 h 3394"/>
                <a:gd name="T56" fmla="*/ 2842 w 3154"/>
                <a:gd name="T57" fmla="*/ 2048 h 3394"/>
                <a:gd name="T58" fmla="*/ 2962 w 3154"/>
                <a:gd name="T59" fmla="*/ 1946 h 3394"/>
                <a:gd name="T60" fmla="*/ 2989 w 3154"/>
                <a:gd name="T61" fmla="*/ 1036 h 3394"/>
                <a:gd name="T62" fmla="*/ 3069 w 3154"/>
                <a:gd name="T63" fmla="*/ 974 h 3394"/>
                <a:gd name="T64" fmla="*/ 3151 w 3154"/>
                <a:gd name="T65" fmla="*/ 1036 h 3394"/>
                <a:gd name="T66" fmla="*/ 3128 w 3154"/>
                <a:gd name="T67" fmla="*/ 1987 h 3394"/>
                <a:gd name="T68" fmla="*/ 2992 w 3154"/>
                <a:gd name="T69" fmla="*/ 2160 h 3394"/>
                <a:gd name="T70" fmla="*/ 2777 w 3154"/>
                <a:gd name="T71" fmla="*/ 2228 h 3394"/>
                <a:gd name="T72" fmla="*/ 723 w 3154"/>
                <a:gd name="T73" fmla="*/ 2186 h 3394"/>
                <a:gd name="T74" fmla="*/ 709 w 3154"/>
                <a:gd name="T75" fmla="*/ 2536 h 3394"/>
                <a:gd name="T76" fmla="*/ 828 w 3154"/>
                <a:gd name="T77" fmla="*/ 2638 h 3394"/>
                <a:gd name="T78" fmla="*/ 2778 w 3154"/>
                <a:gd name="T79" fmla="*/ 2660 h 3394"/>
                <a:gd name="T80" fmla="*/ 2965 w 3154"/>
                <a:gd name="T81" fmla="*/ 2774 h 3394"/>
                <a:gd name="T82" fmla="*/ 3056 w 3154"/>
                <a:gd name="T83" fmla="*/ 2974 h 3394"/>
                <a:gd name="T84" fmla="*/ 3016 w 3154"/>
                <a:gd name="T85" fmla="*/ 3196 h 3394"/>
                <a:gd name="T86" fmla="*/ 2862 w 3154"/>
                <a:gd name="T87" fmla="*/ 3349 h 3394"/>
                <a:gd name="T88" fmla="*/ 2640 w 3154"/>
                <a:gd name="T89" fmla="*/ 3391 h 3394"/>
                <a:gd name="T90" fmla="*/ 2440 w 3154"/>
                <a:gd name="T91" fmla="*/ 3299 h 3394"/>
                <a:gd name="T92" fmla="*/ 2325 w 3154"/>
                <a:gd name="T93" fmla="*/ 3112 h 3394"/>
                <a:gd name="T94" fmla="*/ 2337 w 3154"/>
                <a:gd name="T95" fmla="*/ 2893 h 3394"/>
                <a:gd name="T96" fmla="*/ 1522 w 3154"/>
                <a:gd name="T97" fmla="*/ 2893 h 3394"/>
                <a:gd name="T98" fmla="*/ 1533 w 3154"/>
                <a:gd name="T99" fmla="*/ 3112 h 3394"/>
                <a:gd name="T100" fmla="*/ 1420 w 3154"/>
                <a:gd name="T101" fmla="*/ 3299 h 3394"/>
                <a:gd name="T102" fmla="*/ 1218 w 3154"/>
                <a:gd name="T103" fmla="*/ 3391 h 3394"/>
                <a:gd name="T104" fmla="*/ 998 w 3154"/>
                <a:gd name="T105" fmla="*/ 3349 h 3394"/>
                <a:gd name="T106" fmla="*/ 844 w 3154"/>
                <a:gd name="T107" fmla="*/ 3196 h 3394"/>
                <a:gd name="T108" fmla="*/ 803 w 3154"/>
                <a:gd name="T109" fmla="*/ 2976 h 3394"/>
                <a:gd name="T110" fmla="*/ 815 w 3154"/>
                <a:gd name="T111" fmla="*/ 2808 h 3394"/>
                <a:gd name="T112" fmla="*/ 617 w 3154"/>
                <a:gd name="T113" fmla="*/ 2696 h 3394"/>
                <a:gd name="T114" fmla="*/ 520 w 3154"/>
                <a:gd name="T115" fmla="*/ 2489 h 3394"/>
                <a:gd name="T116" fmla="*/ 21 w 3154"/>
                <a:gd name="T117" fmla="*/ 139 h 3394"/>
                <a:gd name="T118" fmla="*/ 6 w 3154"/>
                <a:gd name="T119" fmla="*/ 52 h 3394"/>
                <a:gd name="T120" fmla="*/ 79 w 3154"/>
                <a:gd name="T121" fmla="*/ 0 h 3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4" h="3394">
                  <a:moveTo>
                    <a:pt x="2685" y="2816"/>
                  </a:moveTo>
                  <a:lnTo>
                    <a:pt x="2652" y="2820"/>
                  </a:lnTo>
                  <a:lnTo>
                    <a:pt x="2621" y="2827"/>
                  </a:lnTo>
                  <a:lnTo>
                    <a:pt x="2592" y="2839"/>
                  </a:lnTo>
                  <a:lnTo>
                    <a:pt x="2566" y="2857"/>
                  </a:lnTo>
                  <a:lnTo>
                    <a:pt x="2541" y="2876"/>
                  </a:lnTo>
                  <a:lnTo>
                    <a:pt x="2521" y="2901"/>
                  </a:lnTo>
                  <a:lnTo>
                    <a:pt x="2504" y="2927"/>
                  </a:lnTo>
                  <a:lnTo>
                    <a:pt x="2492" y="2957"/>
                  </a:lnTo>
                  <a:lnTo>
                    <a:pt x="2484" y="2988"/>
                  </a:lnTo>
                  <a:lnTo>
                    <a:pt x="2481" y="3021"/>
                  </a:lnTo>
                  <a:lnTo>
                    <a:pt x="2484" y="3055"/>
                  </a:lnTo>
                  <a:lnTo>
                    <a:pt x="2492" y="3086"/>
                  </a:lnTo>
                  <a:lnTo>
                    <a:pt x="2504" y="3114"/>
                  </a:lnTo>
                  <a:lnTo>
                    <a:pt x="2521" y="3141"/>
                  </a:lnTo>
                  <a:lnTo>
                    <a:pt x="2541" y="3166"/>
                  </a:lnTo>
                  <a:lnTo>
                    <a:pt x="2566" y="3186"/>
                  </a:lnTo>
                  <a:lnTo>
                    <a:pt x="2592" y="3202"/>
                  </a:lnTo>
                  <a:lnTo>
                    <a:pt x="2621" y="3215"/>
                  </a:lnTo>
                  <a:lnTo>
                    <a:pt x="2652" y="3223"/>
                  </a:lnTo>
                  <a:lnTo>
                    <a:pt x="2685" y="3226"/>
                  </a:lnTo>
                  <a:lnTo>
                    <a:pt x="2720" y="3223"/>
                  </a:lnTo>
                  <a:lnTo>
                    <a:pt x="2750" y="3215"/>
                  </a:lnTo>
                  <a:lnTo>
                    <a:pt x="2779" y="3202"/>
                  </a:lnTo>
                  <a:lnTo>
                    <a:pt x="2806" y="3186"/>
                  </a:lnTo>
                  <a:lnTo>
                    <a:pt x="2831" y="3166"/>
                  </a:lnTo>
                  <a:lnTo>
                    <a:pt x="2851" y="3141"/>
                  </a:lnTo>
                  <a:lnTo>
                    <a:pt x="2868" y="3114"/>
                  </a:lnTo>
                  <a:lnTo>
                    <a:pt x="2880" y="3086"/>
                  </a:lnTo>
                  <a:lnTo>
                    <a:pt x="2888" y="3055"/>
                  </a:lnTo>
                  <a:lnTo>
                    <a:pt x="2891" y="3021"/>
                  </a:lnTo>
                  <a:lnTo>
                    <a:pt x="2888" y="2988"/>
                  </a:lnTo>
                  <a:lnTo>
                    <a:pt x="2880" y="2957"/>
                  </a:lnTo>
                  <a:lnTo>
                    <a:pt x="2868" y="2927"/>
                  </a:lnTo>
                  <a:lnTo>
                    <a:pt x="2851" y="2901"/>
                  </a:lnTo>
                  <a:lnTo>
                    <a:pt x="2831" y="2876"/>
                  </a:lnTo>
                  <a:lnTo>
                    <a:pt x="2806" y="2857"/>
                  </a:lnTo>
                  <a:lnTo>
                    <a:pt x="2779" y="2839"/>
                  </a:lnTo>
                  <a:lnTo>
                    <a:pt x="2750" y="2827"/>
                  </a:lnTo>
                  <a:lnTo>
                    <a:pt x="2720" y="2820"/>
                  </a:lnTo>
                  <a:lnTo>
                    <a:pt x="2685" y="2816"/>
                  </a:lnTo>
                  <a:close/>
                  <a:moveTo>
                    <a:pt x="1172" y="2816"/>
                  </a:moveTo>
                  <a:lnTo>
                    <a:pt x="1139" y="2820"/>
                  </a:lnTo>
                  <a:lnTo>
                    <a:pt x="1108" y="2827"/>
                  </a:lnTo>
                  <a:lnTo>
                    <a:pt x="1078" y="2839"/>
                  </a:lnTo>
                  <a:lnTo>
                    <a:pt x="1051" y="2857"/>
                  </a:lnTo>
                  <a:lnTo>
                    <a:pt x="1028" y="2876"/>
                  </a:lnTo>
                  <a:lnTo>
                    <a:pt x="1007" y="2901"/>
                  </a:lnTo>
                  <a:lnTo>
                    <a:pt x="990" y="2927"/>
                  </a:lnTo>
                  <a:lnTo>
                    <a:pt x="978" y="2957"/>
                  </a:lnTo>
                  <a:lnTo>
                    <a:pt x="971" y="2988"/>
                  </a:lnTo>
                  <a:lnTo>
                    <a:pt x="968" y="3021"/>
                  </a:lnTo>
                  <a:lnTo>
                    <a:pt x="971" y="3055"/>
                  </a:lnTo>
                  <a:lnTo>
                    <a:pt x="978" y="3086"/>
                  </a:lnTo>
                  <a:lnTo>
                    <a:pt x="990" y="3114"/>
                  </a:lnTo>
                  <a:lnTo>
                    <a:pt x="1007" y="3141"/>
                  </a:lnTo>
                  <a:lnTo>
                    <a:pt x="1028" y="3166"/>
                  </a:lnTo>
                  <a:lnTo>
                    <a:pt x="1051" y="3186"/>
                  </a:lnTo>
                  <a:lnTo>
                    <a:pt x="1078" y="3202"/>
                  </a:lnTo>
                  <a:lnTo>
                    <a:pt x="1108" y="3215"/>
                  </a:lnTo>
                  <a:lnTo>
                    <a:pt x="1139" y="3223"/>
                  </a:lnTo>
                  <a:lnTo>
                    <a:pt x="1172" y="3226"/>
                  </a:lnTo>
                  <a:lnTo>
                    <a:pt x="1205" y="3223"/>
                  </a:lnTo>
                  <a:lnTo>
                    <a:pt x="1237" y="3215"/>
                  </a:lnTo>
                  <a:lnTo>
                    <a:pt x="1266" y="3202"/>
                  </a:lnTo>
                  <a:lnTo>
                    <a:pt x="1293" y="3186"/>
                  </a:lnTo>
                  <a:lnTo>
                    <a:pt x="1316" y="3166"/>
                  </a:lnTo>
                  <a:lnTo>
                    <a:pt x="1337" y="3141"/>
                  </a:lnTo>
                  <a:lnTo>
                    <a:pt x="1354" y="3114"/>
                  </a:lnTo>
                  <a:lnTo>
                    <a:pt x="1366" y="3086"/>
                  </a:lnTo>
                  <a:lnTo>
                    <a:pt x="1374" y="3055"/>
                  </a:lnTo>
                  <a:lnTo>
                    <a:pt x="1376" y="3021"/>
                  </a:lnTo>
                  <a:lnTo>
                    <a:pt x="1374" y="2988"/>
                  </a:lnTo>
                  <a:lnTo>
                    <a:pt x="1366" y="2957"/>
                  </a:lnTo>
                  <a:lnTo>
                    <a:pt x="1354" y="2927"/>
                  </a:lnTo>
                  <a:lnTo>
                    <a:pt x="1337" y="2901"/>
                  </a:lnTo>
                  <a:lnTo>
                    <a:pt x="1316" y="2876"/>
                  </a:lnTo>
                  <a:lnTo>
                    <a:pt x="1293" y="2857"/>
                  </a:lnTo>
                  <a:lnTo>
                    <a:pt x="1266" y="2839"/>
                  </a:lnTo>
                  <a:lnTo>
                    <a:pt x="1237" y="2827"/>
                  </a:lnTo>
                  <a:lnTo>
                    <a:pt x="1205" y="2820"/>
                  </a:lnTo>
                  <a:lnTo>
                    <a:pt x="1172" y="2816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3" y="226"/>
                  </a:lnTo>
                  <a:lnTo>
                    <a:pt x="638" y="228"/>
                  </a:lnTo>
                  <a:lnTo>
                    <a:pt x="642" y="230"/>
                  </a:lnTo>
                  <a:lnTo>
                    <a:pt x="643" y="231"/>
                  </a:lnTo>
                  <a:lnTo>
                    <a:pt x="644" y="232"/>
                  </a:lnTo>
                  <a:lnTo>
                    <a:pt x="645" y="232"/>
                  </a:lnTo>
                  <a:lnTo>
                    <a:pt x="647" y="233"/>
                  </a:lnTo>
                  <a:lnTo>
                    <a:pt x="649" y="234"/>
                  </a:lnTo>
                  <a:lnTo>
                    <a:pt x="651" y="235"/>
                  </a:lnTo>
                  <a:lnTo>
                    <a:pt x="653" y="237"/>
                  </a:lnTo>
                  <a:lnTo>
                    <a:pt x="654" y="237"/>
                  </a:lnTo>
                  <a:lnTo>
                    <a:pt x="655" y="238"/>
                  </a:lnTo>
                  <a:lnTo>
                    <a:pt x="657" y="240"/>
                  </a:lnTo>
                  <a:lnTo>
                    <a:pt x="659" y="242"/>
                  </a:lnTo>
                  <a:lnTo>
                    <a:pt x="660" y="242"/>
                  </a:lnTo>
                  <a:lnTo>
                    <a:pt x="661" y="243"/>
                  </a:lnTo>
                  <a:lnTo>
                    <a:pt x="662" y="245"/>
                  </a:lnTo>
                  <a:lnTo>
                    <a:pt x="664" y="247"/>
                  </a:lnTo>
                  <a:lnTo>
                    <a:pt x="666" y="249"/>
                  </a:lnTo>
                  <a:lnTo>
                    <a:pt x="669" y="252"/>
                  </a:lnTo>
                  <a:lnTo>
                    <a:pt x="670" y="254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59"/>
                  </a:lnTo>
                  <a:lnTo>
                    <a:pt x="676" y="263"/>
                  </a:lnTo>
                  <a:lnTo>
                    <a:pt x="677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8" y="268"/>
                  </a:lnTo>
                  <a:lnTo>
                    <a:pt x="679" y="271"/>
                  </a:lnTo>
                  <a:lnTo>
                    <a:pt x="680" y="273"/>
                  </a:lnTo>
                  <a:lnTo>
                    <a:pt x="681" y="275"/>
                  </a:lnTo>
                  <a:lnTo>
                    <a:pt x="682" y="278"/>
                  </a:lnTo>
                  <a:lnTo>
                    <a:pt x="682" y="279"/>
                  </a:lnTo>
                  <a:lnTo>
                    <a:pt x="683" y="280"/>
                  </a:lnTo>
                  <a:lnTo>
                    <a:pt x="683" y="281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2"/>
                  </a:lnTo>
                  <a:lnTo>
                    <a:pt x="685" y="294"/>
                  </a:lnTo>
                  <a:lnTo>
                    <a:pt x="685" y="297"/>
                  </a:lnTo>
                  <a:lnTo>
                    <a:pt x="686" y="300"/>
                  </a:lnTo>
                  <a:lnTo>
                    <a:pt x="686" y="303"/>
                  </a:lnTo>
                  <a:lnTo>
                    <a:pt x="686" y="1850"/>
                  </a:lnTo>
                  <a:lnTo>
                    <a:pt x="688" y="1885"/>
                  </a:lnTo>
                  <a:lnTo>
                    <a:pt x="696" y="1916"/>
                  </a:lnTo>
                  <a:lnTo>
                    <a:pt x="709" y="1946"/>
                  </a:lnTo>
                  <a:lnTo>
                    <a:pt x="725" y="1973"/>
                  </a:lnTo>
                  <a:lnTo>
                    <a:pt x="747" y="1998"/>
                  </a:lnTo>
                  <a:lnTo>
                    <a:pt x="771" y="2019"/>
                  </a:lnTo>
                  <a:lnTo>
                    <a:pt x="799" y="2036"/>
                  </a:lnTo>
                  <a:lnTo>
                    <a:pt x="828" y="2048"/>
                  </a:lnTo>
                  <a:lnTo>
                    <a:pt x="860" y="2057"/>
                  </a:lnTo>
                  <a:lnTo>
                    <a:pt x="894" y="2059"/>
                  </a:lnTo>
                  <a:lnTo>
                    <a:pt x="2777" y="2059"/>
                  </a:lnTo>
                  <a:lnTo>
                    <a:pt x="2810" y="2057"/>
                  </a:lnTo>
                  <a:lnTo>
                    <a:pt x="2842" y="2048"/>
                  </a:lnTo>
                  <a:lnTo>
                    <a:pt x="2872" y="2036"/>
                  </a:lnTo>
                  <a:lnTo>
                    <a:pt x="2900" y="2019"/>
                  </a:lnTo>
                  <a:lnTo>
                    <a:pt x="2925" y="1998"/>
                  </a:lnTo>
                  <a:lnTo>
                    <a:pt x="2945" y="1974"/>
                  </a:lnTo>
                  <a:lnTo>
                    <a:pt x="2962" y="1946"/>
                  </a:lnTo>
                  <a:lnTo>
                    <a:pt x="2975" y="1916"/>
                  </a:lnTo>
                  <a:lnTo>
                    <a:pt x="2983" y="1885"/>
                  </a:lnTo>
                  <a:lnTo>
                    <a:pt x="2986" y="1850"/>
                  </a:lnTo>
                  <a:lnTo>
                    <a:pt x="2986" y="1059"/>
                  </a:lnTo>
                  <a:lnTo>
                    <a:pt x="2989" y="1036"/>
                  </a:lnTo>
                  <a:lnTo>
                    <a:pt x="2997" y="1016"/>
                  </a:lnTo>
                  <a:lnTo>
                    <a:pt x="3010" y="999"/>
                  </a:lnTo>
                  <a:lnTo>
                    <a:pt x="3027" y="987"/>
                  </a:lnTo>
                  <a:lnTo>
                    <a:pt x="3048" y="977"/>
                  </a:lnTo>
                  <a:lnTo>
                    <a:pt x="3069" y="974"/>
                  </a:lnTo>
                  <a:lnTo>
                    <a:pt x="3092" y="977"/>
                  </a:lnTo>
                  <a:lnTo>
                    <a:pt x="3112" y="987"/>
                  </a:lnTo>
                  <a:lnTo>
                    <a:pt x="3129" y="999"/>
                  </a:lnTo>
                  <a:lnTo>
                    <a:pt x="3142" y="1016"/>
                  </a:lnTo>
                  <a:lnTo>
                    <a:pt x="3151" y="1036"/>
                  </a:lnTo>
                  <a:lnTo>
                    <a:pt x="3154" y="1059"/>
                  </a:lnTo>
                  <a:lnTo>
                    <a:pt x="3154" y="1852"/>
                  </a:lnTo>
                  <a:lnTo>
                    <a:pt x="3151" y="1898"/>
                  </a:lnTo>
                  <a:lnTo>
                    <a:pt x="3142" y="1943"/>
                  </a:lnTo>
                  <a:lnTo>
                    <a:pt x="3128" y="1987"/>
                  </a:lnTo>
                  <a:lnTo>
                    <a:pt x="3109" y="2028"/>
                  </a:lnTo>
                  <a:lnTo>
                    <a:pt x="3086" y="2066"/>
                  </a:lnTo>
                  <a:lnTo>
                    <a:pt x="3059" y="2101"/>
                  </a:lnTo>
                  <a:lnTo>
                    <a:pt x="3027" y="2132"/>
                  </a:lnTo>
                  <a:lnTo>
                    <a:pt x="2992" y="2160"/>
                  </a:lnTo>
                  <a:lnTo>
                    <a:pt x="2954" y="2183"/>
                  </a:lnTo>
                  <a:lnTo>
                    <a:pt x="2913" y="2202"/>
                  </a:lnTo>
                  <a:lnTo>
                    <a:pt x="2870" y="2216"/>
                  </a:lnTo>
                  <a:lnTo>
                    <a:pt x="2824" y="2225"/>
                  </a:lnTo>
                  <a:lnTo>
                    <a:pt x="2777" y="2228"/>
                  </a:lnTo>
                  <a:lnTo>
                    <a:pt x="894" y="2228"/>
                  </a:lnTo>
                  <a:lnTo>
                    <a:pt x="849" y="2225"/>
                  </a:lnTo>
                  <a:lnTo>
                    <a:pt x="805" y="2216"/>
                  </a:lnTo>
                  <a:lnTo>
                    <a:pt x="762" y="2204"/>
                  </a:lnTo>
                  <a:lnTo>
                    <a:pt x="723" y="2186"/>
                  </a:lnTo>
                  <a:lnTo>
                    <a:pt x="686" y="2164"/>
                  </a:lnTo>
                  <a:lnTo>
                    <a:pt x="686" y="2440"/>
                  </a:lnTo>
                  <a:lnTo>
                    <a:pt x="688" y="2474"/>
                  </a:lnTo>
                  <a:lnTo>
                    <a:pt x="696" y="2506"/>
                  </a:lnTo>
                  <a:lnTo>
                    <a:pt x="709" y="2536"/>
                  </a:lnTo>
                  <a:lnTo>
                    <a:pt x="725" y="2563"/>
                  </a:lnTo>
                  <a:lnTo>
                    <a:pt x="747" y="2588"/>
                  </a:lnTo>
                  <a:lnTo>
                    <a:pt x="771" y="2608"/>
                  </a:lnTo>
                  <a:lnTo>
                    <a:pt x="799" y="2626"/>
                  </a:lnTo>
                  <a:lnTo>
                    <a:pt x="828" y="2638"/>
                  </a:lnTo>
                  <a:lnTo>
                    <a:pt x="860" y="2646"/>
                  </a:lnTo>
                  <a:lnTo>
                    <a:pt x="894" y="2648"/>
                  </a:lnTo>
                  <a:lnTo>
                    <a:pt x="2686" y="2648"/>
                  </a:lnTo>
                  <a:lnTo>
                    <a:pt x="2733" y="2651"/>
                  </a:lnTo>
                  <a:lnTo>
                    <a:pt x="2778" y="2660"/>
                  </a:lnTo>
                  <a:lnTo>
                    <a:pt x="2821" y="2674"/>
                  </a:lnTo>
                  <a:lnTo>
                    <a:pt x="2862" y="2693"/>
                  </a:lnTo>
                  <a:lnTo>
                    <a:pt x="2899" y="2715"/>
                  </a:lnTo>
                  <a:lnTo>
                    <a:pt x="2934" y="2743"/>
                  </a:lnTo>
                  <a:lnTo>
                    <a:pt x="2965" y="2774"/>
                  </a:lnTo>
                  <a:lnTo>
                    <a:pt x="2992" y="2808"/>
                  </a:lnTo>
                  <a:lnTo>
                    <a:pt x="3016" y="2846"/>
                  </a:lnTo>
                  <a:lnTo>
                    <a:pt x="3034" y="2887"/>
                  </a:lnTo>
                  <a:lnTo>
                    <a:pt x="3048" y="2930"/>
                  </a:lnTo>
                  <a:lnTo>
                    <a:pt x="3056" y="2974"/>
                  </a:lnTo>
                  <a:lnTo>
                    <a:pt x="3059" y="3021"/>
                  </a:lnTo>
                  <a:lnTo>
                    <a:pt x="3056" y="3068"/>
                  </a:lnTo>
                  <a:lnTo>
                    <a:pt x="3048" y="3112"/>
                  </a:lnTo>
                  <a:lnTo>
                    <a:pt x="3034" y="3156"/>
                  </a:lnTo>
                  <a:lnTo>
                    <a:pt x="3016" y="3196"/>
                  </a:lnTo>
                  <a:lnTo>
                    <a:pt x="2992" y="3234"/>
                  </a:lnTo>
                  <a:lnTo>
                    <a:pt x="2965" y="3268"/>
                  </a:lnTo>
                  <a:lnTo>
                    <a:pt x="2934" y="3299"/>
                  </a:lnTo>
                  <a:lnTo>
                    <a:pt x="2899" y="3327"/>
                  </a:lnTo>
                  <a:lnTo>
                    <a:pt x="2862" y="3349"/>
                  </a:lnTo>
                  <a:lnTo>
                    <a:pt x="2821" y="3368"/>
                  </a:lnTo>
                  <a:lnTo>
                    <a:pt x="2778" y="3381"/>
                  </a:lnTo>
                  <a:lnTo>
                    <a:pt x="2733" y="3391"/>
                  </a:lnTo>
                  <a:lnTo>
                    <a:pt x="2686" y="3394"/>
                  </a:lnTo>
                  <a:lnTo>
                    <a:pt x="2640" y="3391"/>
                  </a:lnTo>
                  <a:lnTo>
                    <a:pt x="2595" y="3381"/>
                  </a:lnTo>
                  <a:lnTo>
                    <a:pt x="2552" y="3368"/>
                  </a:lnTo>
                  <a:lnTo>
                    <a:pt x="2512" y="3349"/>
                  </a:lnTo>
                  <a:lnTo>
                    <a:pt x="2474" y="3327"/>
                  </a:lnTo>
                  <a:lnTo>
                    <a:pt x="2440" y="3299"/>
                  </a:lnTo>
                  <a:lnTo>
                    <a:pt x="2408" y="3268"/>
                  </a:lnTo>
                  <a:lnTo>
                    <a:pt x="2381" y="3234"/>
                  </a:lnTo>
                  <a:lnTo>
                    <a:pt x="2358" y="3196"/>
                  </a:lnTo>
                  <a:lnTo>
                    <a:pt x="2339" y="3156"/>
                  </a:lnTo>
                  <a:lnTo>
                    <a:pt x="2325" y="3112"/>
                  </a:lnTo>
                  <a:lnTo>
                    <a:pt x="2317" y="3068"/>
                  </a:lnTo>
                  <a:lnTo>
                    <a:pt x="2314" y="3021"/>
                  </a:lnTo>
                  <a:lnTo>
                    <a:pt x="2317" y="2976"/>
                  </a:lnTo>
                  <a:lnTo>
                    <a:pt x="2324" y="2933"/>
                  </a:lnTo>
                  <a:lnTo>
                    <a:pt x="2337" y="2893"/>
                  </a:lnTo>
                  <a:lnTo>
                    <a:pt x="2354" y="2854"/>
                  </a:lnTo>
                  <a:lnTo>
                    <a:pt x="2375" y="2816"/>
                  </a:lnTo>
                  <a:lnTo>
                    <a:pt x="1484" y="2816"/>
                  </a:lnTo>
                  <a:lnTo>
                    <a:pt x="1505" y="2854"/>
                  </a:lnTo>
                  <a:lnTo>
                    <a:pt x="1522" y="2893"/>
                  </a:lnTo>
                  <a:lnTo>
                    <a:pt x="1534" y="2933"/>
                  </a:lnTo>
                  <a:lnTo>
                    <a:pt x="1542" y="2976"/>
                  </a:lnTo>
                  <a:lnTo>
                    <a:pt x="1544" y="3021"/>
                  </a:lnTo>
                  <a:lnTo>
                    <a:pt x="1541" y="3068"/>
                  </a:lnTo>
                  <a:lnTo>
                    <a:pt x="1533" y="3112"/>
                  </a:lnTo>
                  <a:lnTo>
                    <a:pt x="1520" y="3156"/>
                  </a:lnTo>
                  <a:lnTo>
                    <a:pt x="1501" y="3196"/>
                  </a:lnTo>
                  <a:lnTo>
                    <a:pt x="1477" y="3234"/>
                  </a:lnTo>
                  <a:lnTo>
                    <a:pt x="1451" y="3268"/>
                  </a:lnTo>
                  <a:lnTo>
                    <a:pt x="1420" y="3299"/>
                  </a:lnTo>
                  <a:lnTo>
                    <a:pt x="1385" y="3327"/>
                  </a:lnTo>
                  <a:lnTo>
                    <a:pt x="1347" y="3349"/>
                  </a:lnTo>
                  <a:lnTo>
                    <a:pt x="1306" y="3368"/>
                  </a:lnTo>
                  <a:lnTo>
                    <a:pt x="1264" y="3381"/>
                  </a:lnTo>
                  <a:lnTo>
                    <a:pt x="1218" y="3391"/>
                  </a:lnTo>
                  <a:lnTo>
                    <a:pt x="1172" y="3394"/>
                  </a:lnTo>
                  <a:lnTo>
                    <a:pt x="1126" y="3391"/>
                  </a:lnTo>
                  <a:lnTo>
                    <a:pt x="1081" y="3381"/>
                  </a:lnTo>
                  <a:lnTo>
                    <a:pt x="1038" y="3368"/>
                  </a:lnTo>
                  <a:lnTo>
                    <a:pt x="998" y="3349"/>
                  </a:lnTo>
                  <a:lnTo>
                    <a:pt x="959" y="3327"/>
                  </a:lnTo>
                  <a:lnTo>
                    <a:pt x="925" y="3299"/>
                  </a:lnTo>
                  <a:lnTo>
                    <a:pt x="893" y="3268"/>
                  </a:lnTo>
                  <a:lnTo>
                    <a:pt x="867" y="3234"/>
                  </a:lnTo>
                  <a:lnTo>
                    <a:pt x="844" y="3196"/>
                  </a:lnTo>
                  <a:lnTo>
                    <a:pt x="825" y="3156"/>
                  </a:lnTo>
                  <a:lnTo>
                    <a:pt x="811" y="3112"/>
                  </a:lnTo>
                  <a:lnTo>
                    <a:pt x="803" y="3068"/>
                  </a:lnTo>
                  <a:lnTo>
                    <a:pt x="800" y="3021"/>
                  </a:lnTo>
                  <a:lnTo>
                    <a:pt x="803" y="2976"/>
                  </a:lnTo>
                  <a:lnTo>
                    <a:pt x="810" y="2933"/>
                  </a:lnTo>
                  <a:lnTo>
                    <a:pt x="823" y="2892"/>
                  </a:lnTo>
                  <a:lnTo>
                    <a:pt x="841" y="2851"/>
                  </a:lnTo>
                  <a:lnTo>
                    <a:pt x="862" y="2815"/>
                  </a:lnTo>
                  <a:lnTo>
                    <a:pt x="815" y="2808"/>
                  </a:lnTo>
                  <a:lnTo>
                    <a:pt x="770" y="2796"/>
                  </a:lnTo>
                  <a:lnTo>
                    <a:pt x="726" y="2777"/>
                  </a:lnTo>
                  <a:lnTo>
                    <a:pt x="687" y="2755"/>
                  </a:lnTo>
                  <a:lnTo>
                    <a:pt x="650" y="2728"/>
                  </a:lnTo>
                  <a:lnTo>
                    <a:pt x="617" y="2696"/>
                  </a:lnTo>
                  <a:lnTo>
                    <a:pt x="588" y="2661"/>
                  </a:lnTo>
                  <a:lnTo>
                    <a:pt x="563" y="2622"/>
                  </a:lnTo>
                  <a:lnTo>
                    <a:pt x="544" y="2580"/>
                  </a:lnTo>
                  <a:lnTo>
                    <a:pt x="529" y="2535"/>
                  </a:lnTo>
                  <a:lnTo>
                    <a:pt x="520" y="2489"/>
                  </a:lnTo>
                  <a:lnTo>
                    <a:pt x="517" y="2440"/>
                  </a:lnTo>
                  <a:lnTo>
                    <a:pt x="517" y="358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39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169650" y="2047876"/>
              <a:ext cx="136525" cy="138113"/>
            </a:xfrm>
            <a:custGeom>
              <a:avLst/>
              <a:gdLst>
                <a:gd name="T0" fmla="*/ 93 w 782"/>
                <a:gd name="T1" fmla="*/ 0 h 782"/>
                <a:gd name="T2" fmla="*/ 128 w 782"/>
                <a:gd name="T3" fmla="*/ 12 h 782"/>
                <a:gd name="T4" fmla="*/ 391 w 782"/>
                <a:gd name="T5" fmla="*/ 272 h 782"/>
                <a:gd name="T6" fmla="*/ 654 w 782"/>
                <a:gd name="T7" fmla="*/ 12 h 782"/>
                <a:gd name="T8" fmla="*/ 690 w 782"/>
                <a:gd name="T9" fmla="*/ 0 h 782"/>
                <a:gd name="T10" fmla="*/ 726 w 782"/>
                <a:gd name="T11" fmla="*/ 4 h 782"/>
                <a:gd name="T12" fmla="*/ 758 w 782"/>
                <a:gd name="T13" fmla="*/ 24 h 782"/>
                <a:gd name="T14" fmla="*/ 778 w 782"/>
                <a:gd name="T15" fmla="*/ 57 h 782"/>
                <a:gd name="T16" fmla="*/ 782 w 782"/>
                <a:gd name="T17" fmla="*/ 93 h 782"/>
                <a:gd name="T18" fmla="*/ 770 w 782"/>
                <a:gd name="T19" fmla="*/ 128 h 782"/>
                <a:gd name="T20" fmla="*/ 510 w 782"/>
                <a:gd name="T21" fmla="*/ 391 h 782"/>
                <a:gd name="T22" fmla="*/ 770 w 782"/>
                <a:gd name="T23" fmla="*/ 654 h 782"/>
                <a:gd name="T24" fmla="*/ 782 w 782"/>
                <a:gd name="T25" fmla="*/ 689 h 782"/>
                <a:gd name="T26" fmla="*/ 778 w 782"/>
                <a:gd name="T27" fmla="*/ 725 h 782"/>
                <a:gd name="T28" fmla="*/ 758 w 782"/>
                <a:gd name="T29" fmla="*/ 758 h 782"/>
                <a:gd name="T30" fmla="*/ 719 w 782"/>
                <a:gd name="T31" fmla="*/ 779 h 782"/>
                <a:gd name="T32" fmla="*/ 682 w 782"/>
                <a:gd name="T33" fmla="*/ 780 h 782"/>
                <a:gd name="T34" fmla="*/ 651 w 782"/>
                <a:gd name="T35" fmla="*/ 768 h 782"/>
                <a:gd name="T36" fmla="*/ 391 w 782"/>
                <a:gd name="T37" fmla="*/ 509 h 782"/>
                <a:gd name="T38" fmla="*/ 125 w 782"/>
                <a:gd name="T39" fmla="*/ 771 h 782"/>
                <a:gd name="T40" fmla="*/ 84 w 782"/>
                <a:gd name="T41" fmla="*/ 782 h 782"/>
                <a:gd name="T42" fmla="*/ 52 w 782"/>
                <a:gd name="T43" fmla="*/ 775 h 782"/>
                <a:gd name="T44" fmla="*/ 24 w 782"/>
                <a:gd name="T45" fmla="*/ 758 h 782"/>
                <a:gd name="T46" fmla="*/ 3 w 782"/>
                <a:gd name="T47" fmla="*/ 726 h 782"/>
                <a:gd name="T48" fmla="*/ 0 w 782"/>
                <a:gd name="T49" fmla="*/ 689 h 782"/>
                <a:gd name="T50" fmla="*/ 12 w 782"/>
                <a:gd name="T51" fmla="*/ 654 h 782"/>
                <a:gd name="T52" fmla="*/ 272 w 782"/>
                <a:gd name="T53" fmla="*/ 391 h 782"/>
                <a:gd name="T54" fmla="*/ 12 w 782"/>
                <a:gd name="T55" fmla="*/ 128 h 782"/>
                <a:gd name="T56" fmla="*/ 0 w 782"/>
                <a:gd name="T57" fmla="*/ 93 h 782"/>
                <a:gd name="T58" fmla="*/ 3 w 782"/>
                <a:gd name="T59" fmla="*/ 57 h 782"/>
                <a:gd name="T60" fmla="*/ 24 w 782"/>
                <a:gd name="T61" fmla="*/ 24 h 782"/>
                <a:gd name="T62" fmla="*/ 56 w 782"/>
                <a:gd name="T63" fmla="*/ 4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2" h="782">
                  <a:moveTo>
                    <a:pt x="75" y="0"/>
                  </a:moveTo>
                  <a:lnTo>
                    <a:pt x="93" y="0"/>
                  </a:lnTo>
                  <a:lnTo>
                    <a:pt x="111" y="4"/>
                  </a:lnTo>
                  <a:lnTo>
                    <a:pt x="128" y="12"/>
                  </a:lnTo>
                  <a:lnTo>
                    <a:pt x="143" y="24"/>
                  </a:lnTo>
                  <a:lnTo>
                    <a:pt x="391" y="272"/>
                  </a:lnTo>
                  <a:lnTo>
                    <a:pt x="639" y="24"/>
                  </a:lnTo>
                  <a:lnTo>
                    <a:pt x="654" y="12"/>
                  </a:lnTo>
                  <a:lnTo>
                    <a:pt x="671" y="4"/>
                  </a:lnTo>
                  <a:lnTo>
                    <a:pt x="690" y="0"/>
                  </a:lnTo>
                  <a:lnTo>
                    <a:pt x="707" y="0"/>
                  </a:lnTo>
                  <a:lnTo>
                    <a:pt x="726" y="4"/>
                  </a:lnTo>
                  <a:lnTo>
                    <a:pt x="742" y="12"/>
                  </a:lnTo>
                  <a:lnTo>
                    <a:pt x="758" y="24"/>
                  </a:lnTo>
                  <a:lnTo>
                    <a:pt x="770" y="39"/>
                  </a:lnTo>
                  <a:lnTo>
                    <a:pt x="778" y="57"/>
                  </a:lnTo>
                  <a:lnTo>
                    <a:pt x="782" y="74"/>
                  </a:lnTo>
                  <a:lnTo>
                    <a:pt x="782" y="93"/>
                  </a:lnTo>
                  <a:lnTo>
                    <a:pt x="778" y="110"/>
                  </a:lnTo>
                  <a:lnTo>
                    <a:pt x="770" y="128"/>
                  </a:lnTo>
                  <a:lnTo>
                    <a:pt x="758" y="143"/>
                  </a:lnTo>
                  <a:lnTo>
                    <a:pt x="510" y="391"/>
                  </a:lnTo>
                  <a:lnTo>
                    <a:pt x="758" y="638"/>
                  </a:lnTo>
                  <a:lnTo>
                    <a:pt x="770" y="654"/>
                  </a:lnTo>
                  <a:lnTo>
                    <a:pt x="778" y="670"/>
                  </a:lnTo>
                  <a:lnTo>
                    <a:pt x="782" y="689"/>
                  </a:lnTo>
                  <a:lnTo>
                    <a:pt x="782" y="707"/>
                  </a:lnTo>
                  <a:lnTo>
                    <a:pt x="778" y="725"/>
                  </a:lnTo>
                  <a:lnTo>
                    <a:pt x="770" y="742"/>
                  </a:lnTo>
                  <a:lnTo>
                    <a:pt x="758" y="758"/>
                  </a:lnTo>
                  <a:lnTo>
                    <a:pt x="740" y="771"/>
                  </a:lnTo>
                  <a:lnTo>
                    <a:pt x="719" y="779"/>
                  </a:lnTo>
                  <a:lnTo>
                    <a:pt x="699" y="782"/>
                  </a:lnTo>
                  <a:lnTo>
                    <a:pt x="682" y="780"/>
                  </a:lnTo>
                  <a:lnTo>
                    <a:pt x="667" y="775"/>
                  </a:lnTo>
                  <a:lnTo>
                    <a:pt x="651" y="768"/>
                  </a:lnTo>
                  <a:lnTo>
                    <a:pt x="639" y="758"/>
                  </a:lnTo>
                  <a:lnTo>
                    <a:pt x="391" y="509"/>
                  </a:lnTo>
                  <a:lnTo>
                    <a:pt x="143" y="758"/>
                  </a:lnTo>
                  <a:lnTo>
                    <a:pt x="125" y="771"/>
                  </a:lnTo>
                  <a:lnTo>
                    <a:pt x="105" y="779"/>
                  </a:lnTo>
                  <a:lnTo>
                    <a:pt x="84" y="782"/>
                  </a:lnTo>
                  <a:lnTo>
                    <a:pt x="67" y="780"/>
                  </a:lnTo>
                  <a:lnTo>
                    <a:pt x="52" y="775"/>
                  </a:lnTo>
                  <a:lnTo>
                    <a:pt x="38" y="768"/>
                  </a:lnTo>
                  <a:lnTo>
                    <a:pt x="24" y="758"/>
                  </a:lnTo>
                  <a:lnTo>
                    <a:pt x="12" y="742"/>
                  </a:lnTo>
                  <a:lnTo>
                    <a:pt x="3" y="726"/>
                  </a:lnTo>
                  <a:lnTo>
                    <a:pt x="0" y="707"/>
                  </a:lnTo>
                  <a:lnTo>
                    <a:pt x="0" y="689"/>
                  </a:lnTo>
                  <a:lnTo>
                    <a:pt x="3" y="671"/>
                  </a:lnTo>
                  <a:lnTo>
                    <a:pt x="12" y="654"/>
                  </a:lnTo>
                  <a:lnTo>
                    <a:pt x="24" y="638"/>
                  </a:lnTo>
                  <a:lnTo>
                    <a:pt x="272" y="391"/>
                  </a:lnTo>
                  <a:lnTo>
                    <a:pt x="24" y="143"/>
                  </a:lnTo>
                  <a:lnTo>
                    <a:pt x="12" y="128"/>
                  </a:lnTo>
                  <a:lnTo>
                    <a:pt x="3" y="110"/>
                  </a:lnTo>
                  <a:lnTo>
                    <a:pt x="0" y="93"/>
                  </a:lnTo>
                  <a:lnTo>
                    <a:pt x="0" y="74"/>
                  </a:lnTo>
                  <a:lnTo>
                    <a:pt x="3" y="57"/>
                  </a:lnTo>
                  <a:lnTo>
                    <a:pt x="12" y="39"/>
                  </a:lnTo>
                  <a:lnTo>
                    <a:pt x="24" y="24"/>
                  </a:lnTo>
                  <a:lnTo>
                    <a:pt x="40" y="12"/>
                  </a:lnTo>
                  <a:lnTo>
                    <a:pt x="56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023285" y="1893888"/>
            <a:ext cx="555625" cy="598488"/>
            <a:chOff x="10013950" y="1893888"/>
            <a:chExt cx="555625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0258425" y="1931988"/>
              <a:ext cx="155575" cy="285750"/>
            </a:xfrm>
            <a:custGeom>
              <a:avLst/>
              <a:gdLst>
                <a:gd name="T0" fmla="*/ 485 w 885"/>
                <a:gd name="T1" fmla="*/ 11 h 1620"/>
                <a:gd name="T2" fmla="*/ 524 w 885"/>
                <a:gd name="T3" fmla="*/ 61 h 1620"/>
                <a:gd name="T4" fmla="*/ 726 w 885"/>
                <a:gd name="T5" fmla="*/ 233 h 1620"/>
                <a:gd name="T6" fmla="*/ 785 w 885"/>
                <a:gd name="T7" fmla="*/ 257 h 1620"/>
                <a:gd name="T8" fmla="*/ 809 w 885"/>
                <a:gd name="T9" fmla="*/ 317 h 1620"/>
                <a:gd name="T10" fmla="*/ 785 w 885"/>
                <a:gd name="T11" fmla="*/ 376 h 1620"/>
                <a:gd name="T12" fmla="*/ 726 w 885"/>
                <a:gd name="T13" fmla="*/ 401 h 1620"/>
                <a:gd name="T14" fmla="*/ 274 w 885"/>
                <a:gd name="T15" fmla="*/ 411 h 1620"/>
                <a:gd name="T16" fmla="*/ 207 w 885"/>
                <a:gd name="T17" fmla="*/ 458 h 1620"/>
                <a:gd name="T18" fmla="*/ 172 w 885"/>
                <a:gd name="T19" fmla="*/ 534 h 1620"/>
                <a:gd name="T20" fmla="*/ 179 w 885"/>
                <a:gd name="T21" fmla="*/ 619 h 1620"/>
                <a:gd name="T22" fmla="*/ 226 w 885"/>
                <a:gd name="T23" fmla="*/ 686 h 1620"/>
                <a:gd name="T24" fmla="*/ 302 w 885"/>
                <a:gd name="T25" fmla="*/ 721 h 1620"/>
                <a:gd name="T26" fmla="*/ 600 w 885"/>
                <a:gd name="T27" fmla="*/ 727 h 1620"/>
                <a:gd name="T28" fmla="*/ 722 w 885"/>
                <a:gd name="T29" fmla="*/ 770 h 1620"/>
                <a:gd name="T30" fmla="*/ 815 w 885"/>
                <a:gd name="T31" fmla="*/ 852 h 1620"/>
                <a:gd name="T32" fmla="*/ 873 w 885"/>
                <a:gd name="T33" fmla="*/ 967 h 1620"/>
                <a:gd name="T34" fmla="*/ 882 w 885"/>
                <a:gd name="T35" fmla="*/ 1099 h 1620"/>
                <a:gd name="T36" fmla="*/ 839 w 885"/>
                <a:gd name="T37" fmla="*/ 1220 h 1620"/>
                <a:gd name="T38" fmla="*/ 757 w 885"/>
                <a:gd name="T39" fmla="*/ 1315 h 1620"/>
                <a:gd name="T40" fmla="*/ 642 w 885"/>
                <a:gd name="T41" fmla="*/ 1372 h 1620"/>
                <a:gd name="T42" fmla="*/ 528 w 885"/>
                <a:gd name="T43" fmla="*/ 1383 h 1620"/>
                <a:gd name="T44" fmla="*/ 516 w 885"/>
                <a:gd name="T45" fmla="*/ 1579 h 1620"/>
                <a:gd name="T46" fmla="*/ 466 w 885"/>
                <a:gd name="T47" fmla="*/ 1617 h 1620"/>
                <a:gd name="T48" fmla="*/ 401 w 885"/>
                <a:gd name="T49" fmla="*/ 1609 h 1620"/>
                <a:gd name="T50" fmla="*/ 363 w 885"/>
                <a:gd name="T51" fmla="*/ 1558 h 1620"/>
                <a:gd name="T52" fmla="*/ 153 w 885"/>
                <a:gd name="T53" fmla="*/ 1383 h 1620"/>
                <a:gd name="T54" fmla="*/ 93 w 885"/>
                <a:gd name="T55" fmla="*/ 1358 h 1620"/>
                <a:gd name="T56" fmla="*/ 69 w 885"/>
                <a:gd name="T57" fmla="*/ 1300 h 1620"/>
                <a:gd name="T58" fmla="*/ 93 w 885"/>
                <a:gd name="T59" fmla="*/ 1240 h 1620"/>
                <a:gd name="T60" fmla="*/ 153 w 885"/>
                <a:gd name="T61" fmla="*/ 1215 h 1620"/>
                <a:gd name="T62" fmla="*/ 611 w 885"/>
                <a:gd name="T63" fmla="*/ 1205 h 1620"/>
                <a:gd name="T64" fmla="*/ 678 w 885"/>
                <a:gd name="T65" fmla="*/ 1158 h 1620"/>
                <a:gd name="T66" fmla="*/ 714 w 885"/>
                <a:gd name="T67" fmla="*/ 1083 h 1620"/>
                <a:gd name="T68" fmla="*/ 706 w 885"/>
                <a:gd name="T69" fmla="*/ 997 h 1620"/>
                <a:gd name="T70" fmla="*/ 659 w 885"/>
                <a:gd name="T71" fmla="*/ 929 h 1620"/>
                <a:gd name="T72" fmla="*/ 583 w 885"/>
                <a:gd name="T73" fmla="*/ 894 h 1620"/>
                <a:gd name="T74" fmla="*/ 286 w 885"/>
                <a:gd name="T75" fmla="*/ 889 h 1620"/>
                <a:gd name="T76" fmla="*/ 164 w 885"/>
                <a:gd name="T77" fmla="*/ 847 h 1620"/>
                <a:gd name="T78" fmla="*/ 70 w 885"/>
                <a:gd name="T79" fmla="*/ 763 h 1620"/>
                <a:gd name="T80" fmla="*/ 13 w 885"/>
                <a:gd name="T81" fmla="*/ 650 h 1620"/>
                <a:gd name="T82" fmla="*/ 4 w 885"/>
                <a:gd name="T83" fmla="*/ 518 h 1620"/>
                <a:gd name="T84" fmla="*/ 46 w 885"/>
                <a:gd name="T85" fmla="*/ 396 h 1620"/>
                <a:gd name="T86" fmla="*/ 129 w 885"/>
                <a:gd name="T87" fmla="*/ 303 h 1620"/>
                <a:gd name="T88" fmla="*/ 243 w 885"/>
                <a:gd name="T89" fmla="*/ 246 h 1620"/>
                <a:gd name="T90" fmla="*/ 358 w 885"/>
                <a:gd name="T91" fmla="*/ 234 h 1620"/>
                <a:gd name="T92" fmla="*/ 370 w 885"/>
                <a:gd name="T93" fmla="*/ 41 h 1620"/>
                <a:gd name="T94" fmla="*/ 420 w 885"/>
                <a:gd name="T95" fmla="*/ 3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5" h="1620">
                  <a:moveTo>
                    <a:pt x="443" y="0"/>
                  </a:moveTo>
                  <a:lnTo>
                    <a:pt x="465" y="3"/>
                  </a:lnTo>
                  <a:lnTo>
                    <a:pt x="485" y="11"/>
                  </a:lnTo>
                  <a:lnTo>
                    <a:pt x="502" y="24"/>
                  </a:lnTo>
                  <a:lnTo>
                    <a:pt x="515" y="41"/>
                  </a:lnTo>
                  <a:lnTo>
                    <a:pt x="524" y="61"/>
                  </a:lnTo>
                  <a:lnTo>
                    <a:pt x="527" y="83"/>
                  </a:lnTo>
                  <a:lnTo>
                    <a:pt x="527" y="233"/>
                  </a:lnTo>
                  <a:lnTo>
                    <a:pt x="726" y="233"/>
                  </a:lnTo>
                  <a:lnTo>
                    <a:pt x="748" y="236"/>
                  </a:lnTo>
                  <a:lnTo>
                    <a:pt x="768" y="245"/>
                  </a:lnTo>
                  <a:lnTo>
                    <a:pt x="785" y="257"/>
                  </a:lnTo>
                  <a:lnTo>
                    <a:pt x="798" y="275"/>
                  </a:lnTo>
                  <a:lnTo>
                    <a:pt x="806" y="294"/>
                  </a:lnTo>
                  <a:lnTo>
                    <a:pt x="809" y="317"/>
                  </a:lnTo>
                  <a:lnTo>
                    <a:pt x="806" y="339"/>
                  </a:lnTo>
                  <a:lnTo>
                    <a:pt x="798" y="359"/>
                  </a:lnTo>
                  <a:lnTo>
                    <a:pt x="785" y="376"/>
                  </a:lnTo>
                  <a:lnTo>
                    <a:pt x="768" y="389"/>
                  </a:lnTo>
                  <a:lnTo>
                    <a:pt x="748" y="397"/>
                  </a:lnTo>
                  <a:lnTo>
                    <a:pt x="726" y="401"/>
                  </a:lnTo>
                  <a:lnTo>
                    <a:pt x="331" y="401"/>
                  </a:lnTo>
                  <a:lnTo>
                    <a:pt x="302" y="404"/>
                  </a:lnTo>
                  <a:lnTo>
                    <a:pt x="274" y="411"/>
                  </a:lnTo>
                  <a:lnTo>
                    <a:pt x="249" y="423"/>
                  </a:lnTo>
                  <a:lnTo>
                    <a:pt x="226" y="439"/>
                  </a:lnTo>
                  <a:lnTo>
                    <a:pt x="207" y="458"/>
                  </a:lnTo>
                  <a:lnTo>
                    <a:pt x="191" y="481"/>
                  </a:lnTo>
                  <a:lnTo>
                    <a:pt x="179" y="506"/>
                  </a:lnTo>
                  <a:lnTo>
                    <a:pt x="172" y="534"/>
                  </a:lnTo>
                  <a:lnTo>
                    <a:pt x="169" y="562"/>
                  </a:lnTo>
                  <a:lnTo>
                    <a:pt x="172" y="591"/>
                  </a:lnTo>
                  <a:lnTo>
                    <a:pt x="179" y="619"/>
                  </a:lnTo>
                  <a:lnTo>
                    <a:pt x="191" y="644"/>
                  </a:lnTo>
                  <a:lnTo>
                    <a:pt x="207" y="667"/>
                  </a:lnTo>
                  <a:lnTo>
                    <a:pt x="226" y="686"/>
                  </a:lnTo>
                  <a:lnTo>
                    <a:pt x="249" y="703"/>
                  </a:lnTo>
                  <a:lnTo>
                    <a:pt x="275" y="714"/>
                  </a:lnTo>
                  <a:lnTo>
                    <a:pt x="302" y="721"/>
                  </a:lnTo>
                  <a:lnTo>
                    <a:pt x="331" y="724"/>
                  </a:lnTo>
                  <a:lnTo>
                    <a:pt x="554" y="724"/>
                  </a:lnTo>
                  <a:lnTo>
                    <a:pt x="600" y="727"/>
                  </a:lnTo>
                  <a:lnTo>
                    <a:pt x="642" y="736"/>
                  </a:lnTo>
                  <a:lnTo>
                    <a:pt x="683" y="750"/>
                  </a:lnTo>
                  <a:lnTo>
                    <a:pt x="722" y="770"/>
                  </a:lnTo>
                  <a:lnTo>
                    <a:pt x="757" y="792"/>
                  </a:lnTo>
                  <a:lnTo>
                    <a:pt x="788" y="820"/>
                  </a:lnTo>
                  <a:lnTo>
                    <a:pt x="815" y="852"/>
                  </a:lnTo>
                  <a:lnTo>
                    <a:pt x="839" y="887"/>
                  </a:lnTo>
                  <a:lnTo>
                    <a:pt x="859" y="925"/>
                  </a:lnTo>
                  <a:lnTo>
                    <a:pt x="873" y="967"/>
                  </a:lnTo>
                  <a:lnTo>
                    <a:pt x="882" y="1009"/>
                  </a:lnTo>
                  <a:lnTo>
                    <a:pt x="885" y="1053"/>
                  </a:lnTo>
                  <a:lnTo>
                    <a:pt x="882" y="1099"/>
                  </a:lnTo>
                  <a:lnTo>
                    <a:pt x="873" y="1141"/>
                  </a:lnTo>
                  <a:lnTo>
                    <a:pt x="859" y="1182"/>
                  </a:lnTo>
                  <a:lnTo>
                    <a:pt x="839" y="1220"/>
                  </a:lnTo>
                  <a:lnTo>
                    <a:pt x="815" y="1255"/>
                  </a:lnTo>
                  <a:lnTo>
                    <a:pt x="788" y="1286"/>
                  </a:lnTo>
                  <a:lnTo>
                    <a:pt x="757" y="1315"/>
                  </a:lnTo>
                  <a:lnTo>
                    <a:pt x="722" y="1338"/>
                  </a:lnTo>
                  <a:lnTo>
                    <a:pt x="683" y="1357"/>
                  </a:lnTo>
                  <a:lnTo>
                    <a:pt x="642" y="1372"/>
                  </a:lnTo>
                  <a:lnTo>
                    <a:pt x="600" y="1380"/>
                  </a:lnTo>
                  <a:lnTo>
                    <a:pt x="554" y="1383"/>
                  </a:lnTo>
                  <a:lnTo>
                    <a:pt x="528" y="1383"/>
                  </a:lnTo>
                  <a:lnTo>
                    <a:pt x="528" y="1537"/>
                  </a:lnTo>
                  <a:lnTo>
                    <a:pt x="525" y="1558"/>
                  </a:lnTo>
                  <a:lnTo>
                    <a:pt x="516" y="1579"/>
                  </a:lnTo>
                  <a:lnTo>
                    <a:pt x="503" y="1595"/>
                  </a:lnTo>
                  <a:lnTo>
                    <a:pt x="485" y="1609"/>
                  </a:lnTo>
                  <a:lnTo>
                    <a:pt x="466" y="1617"/>
                  </a:lnTo>
                  <a:lnTo>
                    <a:pt x="443" y="1620"/>
                  </a:lnTo>
                  <a:lnTo>
                    <a:pt x="421" y="1617"/>
                  </a:lnTo>
                  <a:lnTo>
                    <a:pt x="401" y="1609"/>
                  </a:lnTo>
                  <a:lnTo>
                    <a:pt x="384" y="1595"/>
                  </a:lnTo>
                  <a:lnTo>
                    <a:pt x="371" y="1579"/>
                  </a:lnTo>
                  <a:lnTo>
                    <a:pt x="363" y="1558"/>
                  </a:lnTo>
                  <a:lnTo>
                    <a:pt x="359" y="1537"/>
                  </a:lnTo>
                  <a:lnTo>
                    <a:pt x="359" y="1383"/>
                  </a:lnTo>
                  <a:lnTo>
                    <a:pt x="153" y="1383"/>
                  </a:lnTo>
                  <a:lnTo>
                    <a:pt x="130" y="1380"/>
                  </a:lnTo>
                  <a:lnTo>
                    <a:pt x="111" y="1372"/>
                  </a:lnTo>
                  <a:lnTo>
                    <a:pt x="93" y="1358"/>
                  </a:lnTo>
                  <a:lnTo>
                    <a:pt x="80" y="1342"/>
                  </a:lnTo>
                  <a:lnTo>
                    <a:pt x="72" y="1321"/>
                  </a:lnTo>
                  <a:lnTo>
                    <a:pt x="69" y="1300"/>
                  </a:lnTo>
                  <a:lnTo>
                    <a:pt x="72" y="1277"/>
                  </a:lnTo>
                  <a:lnTo>
                    <a:pt x="80" y="1257"/>
                  </a:lnTo>
                  <a:lnTo>
                    <a:pt x="93" y="1240"/>
                  </a:lnTo>
                  <a:lnTo>
                    <a:pt x="111" y="1226"/>
                  </a:lnTo>
                  <a:lnTo>
                    <a:pt x="130" y="1218"/>
                  </a:lnTo>
                  <a:lnTo>
                    <a:pt x="153" y="1215"/>
                  </a:lnTo>
                  <a:lnTo>
                    <a:pt x="554" y="1215"/>
                  </a:lnTo>
                  <a:lnTo>
                    <a:pt x="584" y="1213"/>
                  </a:lnTo>
                  <a:lnTo>
                    <a:pt x="611" y="1205"/>
                  </a:lnTo>
                  <a:lnTo>
                    <a:pt x="637" y="1193"/>
                  </a:lnTo>
                  <a:lnTo>
                    <a:pt x="659" y="1177"/>
                  </a:lnTo>
                  <a:lnTo>
                    <a:pt x="678" y="1158"/>
                  </a:lnTo>
                  <a:lnTo>
                    <a:pt x="695" y="1136"/>
                  </a:lnTo>
                  <a:lnTo>
                    <a:pt x="706" y="1110"/>
                  </a:lnTo>
                  <a:lnTo>
                    <a:pt x="714" y="1083"/>
                  </a:lnTo>
                  <a:lnTo>
                    <a:pt x="716" y="1053"/>
                  </a:lnTo>
                  <a:lnTo>
                    <a:pt x="714" y="1024"/>
                  </a:lnTo>
                  <a:lnTo>
                    <a:pt x="706" y="997"/>
                  </a:lnTo>
                  <a:lnTo>
                    <a:pt x="695" y="972"/>
                  </a:lnTo>
                  <a:lnTo>
                    <a:pt x="678" y="949"/>
                  </a:lnTo>
                  <a:lnTo>
                    <a:pt x="659" y="929"/>
                  </a:lnTo>
                  <a:lnTo>
                    <a:pt x="636" y="914"/>
                  </a:lnTo>
                  <a:lnTo>
                    <a:pt x="611" y="902"/>
                  </a:lnTo>
                  <a:lnTo>
                    <a:pt x="583" y="894"/>
                  </a:lnTo>
                  <a:lnTo>
                    <a:pt x="554" y="892"/>
                  </a:lnTo>
                  <a:lnTo>
                    <a:pt x="331" y="892"/>
                  </a:lnTo>
                  <a:lnTo>
                    <a:pt x="286" y="889"/>
                  </a:lnTo>
                  <a:lnTo>
                    <a:pt x="243" y="880"/>
                  </a:lnTo>
                  <a:lnTo>
                    <a:pt x="203" y="867"/>
                  </a:lnTo>
                  <a:lnTo>
                    <a:pt x="164" y="847"/>
                  </a:lnTo>
                  <a:lnTo>
                    <a:pt x="129" y="823"/>
                  </a:lnTo>
                  <a:lnTo>
                    <a:pt x="97" y="795"/>
                  </a:lnTo>
                  <a:lnTo>
                    <a:pt x="70" y="763"/>
                  </a:lnTo>
                  <a:lnTo>
                    <a:pt x="46" y="729"/>
                  </a:lnTo>
                  <a:lnTo>
                    <a:pt x="27" y="691"/>
                  </a:lnTo>
                  <a:lnTo>
                    <a:pt x="13" y="650"/>
                  </a:lnTo>
                  <a:lnTo>
                    <a:pt x="4" y="608"/>
                  </a:lnTo>
                  <a:lnTo>
                    <a:pt x="0" y="563"/>
                  </a:lnTo>
                  <a:lnTo>
                    <a:pt x="4" y="518"/>
                  </a:lnTo>
                  <a:lnTo>
                    <a:pt x="13" y="476"/>
                  </a:lnTo>
                  <a:lnTo>
                    <a:pt x="27" y="435"/>
                  </a:lnTo>
                  <a:lnTo>
                    <a:pt x="46" y="396"/>
                  </a:lnTo>
                  <a:lnTo>
                    <a:pt x="70" y="361"/>
                  </a:lnTo>
                  <a:lnTo>
                    <a:pt x="97" y="330"/>
                  </a:lnTo>
                  <a:lnTo>
                    <a:pt x="129" y="303"/>
                  </a:lnTo>
                  <a:lnTo>
                    <a:pt x="164" y="279"/>
                  </a:lnTo>
                  <a:lnTo>
                    <a:pt x="203" y="259"/>
                  </a:lnTo>
                  <a:lnTo>
                    <a:pt x="243" y="246"/>
                  </a:lnTo>
                  <a:lnTo>
                    <a:pt x="286" y="237"/>
                  </a:lnTo>
                  <a:lnTo>
                    <a:pt x="331" y="234"/>
                  </a:lnTo>
                  <a:lnTo>
                    <a:pt x="358" y="234"/>
                  </a:lnTo>
                  <a:lnTo>
                    <a:pt x="358" y="83"/>
                  </a:lnTo>
                  <a:lnTo>
                    <a:pt x="362" y="61"/>
                  </a:lnTo>
                  <a:lnTo>
                    <a:pt x="370" y="41"/>
                  </a:lnTo>
                  <a:lnTo>
                    <a:pt x="383" y="24"/>
                  </a:lnTo>
                  <a:lnTo>
                    <a:pt x="401" y="11"/>
                  </a:lnTo>
                  <a:lnTo>
                    <a:pt x="420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0013950" y="1893888"/>
              <a:ext cx="555625" cy="598488"/>
            </a:xfrm>
            <a:custGeom>
              <a:avLst/>
              <a:gdLst>
                <a:gd name="T0" fmla="*/ 2566 w 3154"/>
                <a:gd name="T1" fmla="*/ 2857 h 3394"/>
                <a:gd name="T2" fmla="*/ 2484 w 3154"/>
                <a:gd name="T3" fmla="*/ 2988 h 3394"/>
                <a:gd name="T4" fmla="*/ 2521 w 3154"/>
                <a:gd name="T5" fmla="*/ 3141 h 3394"/>
                <a:gd name="T6" fmla="*/ 2652 w 3154"/>
                <a:gd name="T7" fmla="*/ 3223 h 3394"/>
                <a:gd name="T8" fmla="*/ 2806 w 3154"/>
                <a:gd name="T9" fmla="*/ 3186 h 3394"/>
                <a:gd name="T10" fmla="*/ 2888 w 3154"/>
                <a:gd name="T11" fmla="*/ 3055 h 3394"/>
                <a:gd name="T12" fmla="*/ 2851 w 3154"/>
                <a:gd name="T13" fmla="*/ 2901 h 3394"/>
                <a:gd name="T14" fmla="*/ 2720 w 3154"/>
                <a:gd name="T15" fmla="*/ 2820 h 3394"/>
                <a:gd name="T16" fmla="*/ 1078 w 3154"/>
                <a:gd name="T17" fmla="*/ 2839 h 3394"/>
                <a:gd name="T18" fmla="*/ 978 w 3154"/>
                <a:gd name="T19" fmla="*/ 2957 h 3394"/>
                <a:gd name="T20" fmla="*/ 990 w 3154"/>
                <a:gd name="T21" fmla="*/ 3114 h 3394"/>
                <a:gd name="T22" fmla="*/ 1108 w 3154"/>
                <a:gd name="T23" fmla="*/ 3215 h 3394"/>
                <a:gd name="T24" fmla="*/ 1266 w 3154"/>
                <a:gd name="T25" fmla="*/ 3202 h 3394"/>
                <a:gd name="T26" fmla="*/ 1366 w 3154"/>
                <a:gd name="T27" fmla="*/ 3086 h 3394"/>
                <a:gd name="T28" fmla="*/ 1354 w 3154"/>
                <a:gd name="T29" fmla="*/ 2927 h 3394"/>
                <a:gd name="T30" fmla="*/ 1237 w 3154"/>
                <a:gd name="T31" fmla="*/ 2827 h 3394"/>
                <a:gd name="T32" fmla="*/ 117 w 3154"/>
                <a:gd name="T33" fmla="*/ 7 h 3394"/>
                <a:gd name="T34" fmla="*/ 644 w 3154"/>
                <a:gd name="T35" fmla="*/ 232 h 3394"/>
                <a:gd name="T36" fmla="*/ 653 w 3154"/>
                <a:gd name="T37" fmla="*/ 237 h 3394"/>
                <a:gd name="T38" fmla="*/ 660 w 3154"/>
                <a:gd name="T39" fmla="*/ 242 h 3394"/>
                <a:gd name="T40" fmla="*/ 669 w 3154"/>
                <a:gd name="T41" fmla="*/ 252 h 3394"/>
                <a:gd name="T42" fmla="*/ 674 w 3154"/>
                <a:gd name="T43" fmla="*/ 259 h 3394"/>
                <a:gd name="T44" fmla="*/ 678 w 3154"/>
                <a:gd name="T45" fmla="*/ 268 h 3394"/>
                <a:gd name="T46" fmla="*/ 682 w 3154"/>
                <a:gd name="T47" fmla="*/ 279 h 3394"/>
                <a:gd name="T48" fmla="*/ 684 w 3154"/>
                <a:gd name="T49" fmla="*/ 288 h 3394"/>
                <a:gd name="T50" fmla="*/ 686 w 3154"/>
                <a:gd name="T51" fmla="*/ 300 h 3394"/>
                <a:gd name="T52" fmla="*/ 709 w 3154"/>
                <a:gd name="T53" fmla="*/ 1946 h 3394"/>
                <a:gd name="T54" fmla="*/ 828 w 3154"/>
                <a:gd name="T55" fmla="*/ 2048 h 3394"/>
                <a:gd name="T56" fmla="*/ 2842 w 3154"/>
                <a:gd name="T57" fmla="*/ 2048 h 3394"/>
                <a:gd name="T58" fmla="*/ 2962 w 3154"/>
                <a:gd name="T59" fmla="*/ 1946 h 3394"/>
                <a:gd name="T60" fmla="*/ 2989 w 3154"/>
                <a:gd name="T61" fmla="*/ 1036 h 3394"/>
                <a:gd name="T62" fmla="*/ 3069 w 3154"/>
                <a:gd name="T63" fmla="*/ 974 h 3394"/>
                <a:gd name="T64" fmla="*/ 3151 w 3154"/>
                <a:gd name="T65" fmla="*/ 1036 h 3394"/>
                <a:gd name="T66" fmla="*/ 3128 w 3154"/>
                <a:gd name="T67" fmla="*/ 1987 h 3394"/>
                <a:gd name="T68" fmla="*/ 2992 w 3154"/>
                <a:gd name="T69" fmla="*/ 2160 h 3394"/>
                <a:gd name="T70" fmla="*/ 2777 w 3154"/>
                <a:gd name="T71" fmla="*/ 2228 h 3394"/>
                <a:gd name="T72" fmla="*/ 723 w 3154"/>
                <a:gd name="T73" fmla="*/ 2186 h 3394"/>
                <a:gd name="T74" fmla="*/ 709 w 3154"/>
                <a:gd name="T75" fmla="*/ 2536 h 3394"/>
                <a:gd name="T76" fmla="*/ 828 w 3154"/>
                <a:gd name="T77" fmla="*/ 2638 h 3394"/>
                <a:gd name="T78" fmla="*/ 2778 w 3154"/>
                <a:gd name="T79" fmla="*/ 2660 h 3394"/>
                <a:gd name="T80" fmla="*/ 2965 w 3154"/>
                <a:gd name="T81" fmla="*/ 2774 h 3394"/>
                <a:gd name="T82" fmla="*/ 3056 w 3154"/>
                <a:gd name="T83" fmla="*/ 2974 h 3394"/>
                <a:gd name="T84" fmla="*/ 3016 w 3154"/>
                <a:gd name="T85" fmla="*/ 3196 h 3394"/>
                <a:gd name="T86" fmla="*/ 2862 w 3154"/>
                <a:gd name="T87" fmla="*/ 3349 h 3394"/>
                <a:gd name="T88" fmla="*/ 2640 w 3154"/>
                <a:gd name="T89" fmla="*/ 3391 h 3394"/>
                <a:gd name="T90" fmla="*/ 2440 w 3154"/>
                <a:gd name="T91" fmla="*/ 3299 h 3394"/>
                <a:gd name="T92" fmla="*/ 2325 w 3154"/>
                <a:gd name="T93" fmla="*/ 3112 h 3394"/>
                <a:gd name="T94" fmla="*/ 2337 w 3154"/>
                <a:gd name="T95" fmla="*/ 2893 h 3394"/>
                <a:gd name="T96" fmla="*/ 1522 w 3154"/>
                <a:gd name="T97" fmla="*/ 2893 h 3394"/>
                <a:gd name="T98" fmla="*/ 1533 w 3154"/>
                <a:gd name="T99" fmla="*/ 3112 h 3394"/>
                <a:gd name="T100" fmla="*/ 1420 w 3154"/>
                <a:gd name="T101" fmla="*/ 3299 h 3394"/>
                <a:gd name="T102" fmla="*/ 1218 w 3154"/>
                <a:gd name="T103" fmla="*/ 3391 h 3394"/>
                <a:gd name="T104" fmla="*/ 998 w 3154"/>
                <a:gd name="T105" fmla="*/ 3349 h 3394"/>
                <a:gd name="T106" fmla="*/ 844 w 3154"/>
                <a:gd name="T107" fmla="*/ 3196 h 3394"/>
                <a:gd name="T108" fmla="*/ 803 w 3154"/>
                <a:gd name="T109" fmla="*/ 2976 h 3394"/>
                <a:gd name="T110" fmla="*/ 815 w 3154"/>
                <a:gd name="T111" fmla="*/ 2808 h 3394"/>
                <a:gd name="T112" fmla="*/ 617 w 3154"/>
                <a:gd name="T113" fmla="*/ 2696 h 3394"/>
                <a:gd name="T114" fmla="*/ 520 w 3154"/>
                <a:gd name="T115" fmla="*/ 2489 h 3394"/>
                <a:gd name="T116" fmla="*/ 21 w 3154"/>
                <a:gd name="T117" fmla="*/ 139 h 3394"/>
                <a:gd name="T118" fmla="*/ 6 w 3154"/>
                <a:gd name="T119" fmla="*/ 52 h 3394"/>
                <a:gd name="T120" fmla="*/ 79 w 3154"/>
                <a:gd name="T121" fmla="*/ 0 h 3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4" h="3394">
                  <a:moveTo>
                    <a:pt x="2685" y="2816"/>
                  </a:moveTo>
                  <a:lnTo>
                    <a:pt x="2652" y="2820"/>
                  </a:lnTo>
                  <a:lnTo>
                    <a:pt x="2621" y="2827"/>
                  </a:lnTo>
                  <a:lnTo>
                    <a:pt x="2592" y="2839"/>
                  </a:lnTo>
                  <a:lnTo>
                    <a:pt x="2566" y="2857"/>
                  </a:lnTo>
                  <a:lnTo>
                    <a:pt x="2541" y="2876"/>
                  </a:lnTo>
                  <a:lnTo>
                    <a:pt x="2521" y="2901"/>
                  </a:lnTo>
                  <a:lnTo>
                    <a:pt x="2504" y="2927"/>
                  </a:lnTo>
                  <a:lnTo>
                    <a:pt x="2492" y="2957"/>
                  </a:lnTo>
                  <a:lnTo>
                    <a:pt x="2484" y="2988"/>
                  </a:lnTo>
                  <a:lnTo>
                    <a:pt x="2481" y="3021"/>
                  </a:lnTo>
                  <a:lnTo>
                    <a:pt x="2484" y="3055"/>
                  </a:lnTo>
                  <a:lnTo>
                    <a:pt x="2492" y="3086"/>
                  </a:lnTo>
                  <a:lnTo>
                    <a:pt x="2504" y="3114"/>
                  </a:lnTo>
                  <a:lnTo>
                    <a:pt x="2521" y="3141"/>
                  </a:lnTo>
                  <a:lnTo>
                    <a:pt x="2541" y="3166"/>
                  </a:lnTo>
                  <a:lnTo>
                    <a:pt x="2566" y="3186"/>
                  </a:lnTo>
                  <a:lnTo>
                    <a:pt x="2592" y="3202"/>
                  </a:lnTo>
                  <a:lnTo>
                    <a:pt x="2621" y="3215"/>
                  </a:lnTo>
                  <a:lnTo>
                    <a:pt x="2652" y="3223"/>
                  </a:lnTo>
                  <a:lnTo>
                    <a:pt x="2685" y="3226"/>
                  </a:lnTo>
                  <a:lnTo>
                    <a:pt x="2720" y="3223"/>
                  </a:lnTo>
                  <a:lnTo>
                    <a:pt x="2750" y="3215"/>
                  </a:lnTo>
                  <a:lnTo>
                    <a:pt x="2779" y="3202"/>
                  </a:lnTo>
                  <a:lnTo>
                    <a:pt x="2806" y="3186"/>
                  </a:lnTo>
                  <a:lnTo>
                    <a:pt x="2831" y="3166"/>
                  </a:lnTo>
                  <a:lnTo>
                    <a:pt x="2851" y="3141"/>
                  </a:lnTo>
                  <a:lnTo>
                    <a:pt x="2868" y="3114"/>
                  </a:lnTo>
                  <a:lnTo>
                    <a:pt x="2880" y="3086"/>
                  </a:lnTo>
                  <a:lnTo>
                    <a:pt x="2888" y="3055"/>
                  </a:lnTo>
                  <a:lnTo>
                    <a:pt x="2891" y="3021"/>
                  </a:lnTo>
                  <a:lnTo>
                    <a:pt x="2888" y="2988"/>
                  </a:lnTo>
                  <a:lnTo>
                    <a:pt x="2880" y="2957"/>
                  </a:lnTo>
                  <a:lnTo>
                    <a:pt x="2868" y="2927"/>
                  </a:lnTo>
                  <a:lnTo>
                    <a:pt x="2851" y="2901"/>
                  </a:lnTo>
                  <a:lnTo>
                    <a:pt x="2831" y="2876"/>
                  </a:lnTo>
                  <a:lnTo>
                    <a:pt x="2806" y="2857"/>
                  </a:lnTo>
                  <a:lnTo>
                    <a:pt x="2779" y="2839"/>
                  </a:lnTo>
                  <a:lnTo>
                    <a:pt x="2750" y="2827"/>
                  </a:lnTo>
                  <a:lnTo>
                    <a:pt x="2720" y="2820"/>
                  </a:lnTo>
                  <a:lnTo>
                    <a:pt x="2685" y="2816"/>
                  </a:lnTo>
                  <a:close/>
                  <a:moveTo>
                    <a:pt x="1172" y="2816"/>
                  </a:moveTo>
                  <a:lnTo>
                    <a:pt x="1139" y="2820"/>
                  </a:lnTo>
                  <a:lnTo>
                    <a:pt x="1108" y="2827"/>
                  </a:lnTo>
                  <a:lnTo>
                    <a:pt x="1078" y="2839"/>
                  </a:lnTo>
                  <a:lnTo>
                    <a:pt x="1051" y="2857"/>
                  </a:lnTo>
                  <a:lnTo>
                    <a:pt x="1028" y="2876"/>
                  </a:lnTo>
                  <a:lnTo>
                    <a:pt x="1007" y="2901"/>
                  </a:lnTo>
                  <a:lnTo>
                    <a:pt x="990" y="2927"/>
                  </a:lnTo>
                  <a:lnTo>
                    <a:pt x="978" y="2957"/>
                  </a:lnTo>
                  <a:lnTo>
                    <a:pt x="971" y="2988"/>
                  </a:lnTo>
                  <a:lnTo>
                    <a:pt x="968" y="3021"/>
                  </a:lnTo>
                  <a:lnTo>
                    <a:pt x="971" y="3055"/>
                  </a:lnTo>
                  <a:lnTo>
                    <a:pt x="978" y="3086"/>
                  </a:lnTo>
                  <a:lnTo>
                    <a:pt x="990" y="3114"/>
                  </a:lnTo>
                  <a:lnTo>
                    <a:pt x="1007" y="3141"/>
                  </a:lnTo>
                  <a:lnTo>
                    <a:pt x="1028" y="3166"/>
                  </a:lnTo>
                  <a:lnTo>
                    <a:pt x="1051" y="3186"/>
                  </a:lnTo>
                  <a:lnTo>
                    <a:pt x="1078" y="3202"/>
                  </a:lnTo>
                  <a:lnTo>
                    <a:pt x="1108" y="3215"/>
                  </a:lnTo>
                  <a:lnTo>
                    <a:pt x="1139" y="3223"/>
                  </a:lnTo>
                  <a:lnTo>
                    <a:pt x="1172" y="3226"/>
                  </a:lnTo>
                  <a:lnTo>
                    <a:pt x="1205" y="3223"/>
                  </a:lnTo>
                  <a:lnTo>
                    <a:pt x="1237" y="3215"/>
                  </a:lnTo>
                  <a:lnTo>
                    <a:pt x="1266" y="3202"/>
                  </a:lnTo>
                  <a:lnTo>
                    <a:pt x="1293" y="3186"/>
                  </a:lnTo>
                  <a:lnTo>
                    <a:pt x="1316" y="3166"/>
                  </a:lnTo>
                  <a:lnTo>
                    <a:pt x="1337" y="3141"/>
                  </a:lnTo>
                  <a:lnTo>
                    <a:pt x="1354" y="3114"/>
                  </a:lnTo>
                  <a:lnTo>
                    <a:pt x="1366" y="3086"/>
                  </a:lnTo>
                  <a:lnTo>
                    <a:pt x="1374" y="3055"/>
                  </a:lnTo>
                  <a:lnTo>
                    <a:pt x="1376" y="3021"/>
                  </a:lnTo>
                  <a:lnTo>
                    <a:pt x="1374" y="2988"/>
                  </a:lnTo>
                  <a:lnTo>
                    <a:pt x="1366" y="2957"/>
                  </a:lnTo>
                  <a:lnTo>
                    <a:pt x="1354" y="2927"/>
                  </a:lnTo>
                  <a:lnTo>
                    <a:pt x="1337" y="2901"/>
                  </a:lnTo>
                  <a:lnTo>
                    <a:pt x="1316" y="2876"/>
                  </a:lnTo>
                  <a:lnTo>
                    <a:pt x="1293" y="2857"/>
                  </a:lnTo>
                  <a:lnTo>
                    <a:pt x="1266" y="2839"/>
                  </a:lnTo>
                  <a:lnTo>
                    <a:pt x="1237" y="2827"/>
                  </a:lnTo>
                  <a:lnTo>
                    <a:pt x="1205" y="2820"/>
                  </a:lnTo>
                  <a:lnTo>
                    <a:pt x="1172" y="2816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3" y="226"/>
                  </a:lnTo>
                  <a:lnTo>
                    <a:pt x="638" y="228"/>
                  </a:lnTo>
                  <a:lnTo>
                    <a:pt x="642" y="230"/>
                  </a:lnTo>
                  <a:lnTo>
                    <a:pt x="643" y="231"/>
                  </a:lnTo>
                  <a:lnTo>
                    <a:pt x="644" y="232"/>
                  </a:lnTo>
                  <a:lnTo>
                    <a:pt x="645" y="232"/>
                  </a:lnTo>
                  <a:lnTo>
                    <a:pt x="647" y="233"/>
                  </a:lnTo>
                  <a:lnTo>
                    <a:pt x="649" y="234"/>
                  </a:lnTo>
                  <a:lnTo>
                    <a:pt x="651" y="235"/>
                  </a:lnTo>
                  <a:lnTo>
                    <a:pt x="653" y="237"/>
                  </a:lnTo>
                  <a:lnTo>
                    <a:pt x="654" y="237"/>
                  </a:lnTo>
                  <a:lnTo>
                    <a:pt x="655" y="238"/>
                  </a:lnTo>
                  <a:lnTo>
                    <a:pt x="657" y="240"/>
                  </a:lnTo>
                  <a:lnTo>
                    <a:pt x="659" y="242"/>
                  </a:lnTo>
                  <a:lnTo>
                    <a:pt x="660" y="242"/>
                  </a:lnTo>
                  <a:lnTo>
                    <a:pt x="661" y="243"/>
                  </a:lnTo>
                  <a:lnTo>
                    <a:pt x="662" y="245"/>
                  </a:lnTo>
                  <a:lnTo>
                    <a:pt x="664" y="247"/>
                  </a:lnTo>
                  <a:lnTo>
                    <a:pt x="666" y="249"/>
                  </a:lnTo>
                  <a:lnTo>
                    <a:pt x="669" y="252"/>
                  </a:lnTo>
                  <a:lnTo>
                    <a:pt x="670" y="254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59"/>
                  </a:lnTo>
                  <a:lnTo>
                    <a:pt x="676" y="263"/>
                  </a:lnTo>
                  <a:lnTo>
                    <a:pt x="677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8" y="268"/>
                  </a:lnTo>
                  <a:lnTo>
                    <a:pt x="679" y="271"/>
                  </a:lnTo>
                  <a:lnTo>
                    <a:pt x="680" y="273"/>
                  </a:lnTo>
                  <a:lnTo>
                    <a:pt x="681" y="275"/>
                  </a:lnTo>
                  <a:lnTo>
                    <a:pt x="682" y="278"/>
                  </a:lnTo>
                  <a:lnTo>
                    <a:pt x="682" y="279"/>
                  </a:lnTo>
                  <a:lnTo>
                    <a:pt x="683" y="280"/>
                  </a:lnTo>
                  <a:lnTo>
                    <a:pt x="683" y="281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2"/>
                  </a:lnTo>
                  <a:lnTo>
                    <a:pt x="685" y="294"/>
                  </a:lnTo>
                  <a:lnTo>
                    <a:pt x="685" y="297"/>
                  </a:lnTo>
                  <a:lnTo>
                    <a:pt x="686" y="300"/>
                  </a:lnTo>
                  <a:lnTo>
                    <a:pt x="686" y="303"/>
                  </a:lnTo>
                  <a:lnTo>
                    <a:pt x="686" y="1850"/>
                  </a:lnTo>
                  <a:lnTo>
                    <a:pt x="688" y="1885"/>
                  </a:lnTo>
                  <a:lnTo>
                    <a:pt x="696" y="1916"/>
                  </a:lnTo>
                  <a:lnTo>
                    <a:pt x="709" y="1946"/>
                  </a:lnTo>
                  <a:lnTo>
                    <a:pt x="725" y="1973"/>
                  </a:lnTo>
                  <a:lnTo>
                    <a:pt x="747" y="1998"/>
                  </a:lnTo>
                  <a:lnTo>
                    <a:pt x="771" y="2019"/>
                  </a:lnTo>
                  <a:lnTo>
                    <a:pt x="799" y="2036"/>
                  </a:lnTo>
                  <a:lnTo>
                    <a:pt x="828" y="2048"/>
                  </a:lnTo>
                  <a:lnTo>
                    <a:pt x="860" y="2057"/>
                  </a:lnTo>
                  <a:lnTo>
                    <a:pt x="894" y="2059"/>
                  </a:lnTo>
                  <a:lnTo>
                    <a:pt x="2777" y="2059"/>
                  </a:lnTo>
                  <a:lnTo>
                    <a:pt x="2810" y="2057"/>
                  </a:lnTo>
                  <a:lnTo>
                    <a:pt x="2842" y="2048"/>
                  </a:lnTo>
                  <a:lnTo>
                    <a:pt x="2872" y="2036"/>
                  </a:lnTo>
                  <a:lnTo>
                    <a:pt x="2900" y="2019"/>
                  </a:lnTo>
                  <a:lnTo>
                    <a:pt x="2925" y="1998"/>
                  </a:lnTo>
                  <a:lnTo>
                    <a:pt x="2945" y="1974"/>
                  </a:lnTo>
                  <a:lnTo>
                    <a:pt x="2962" y="1946"/>
                  </a:lnTo>
                  <a:lnTo>
                    <a:pt x="2975" y="1916"/>
                  </a:lnTo>
                  <a:lnTo>
                    <a:pt x="2983" y="1885"/>
                  </a:lnTo>
                  <a:lnTo>
                    <a:pt x="2986" y="1850"/>
                  </a:lnTo>
                  <a:lnTo>
                    <a:pt x="2986" y="1059"/>
                  </a:lnTo>
                  <a:lnTo>
                    <a:pt x="2989" y="1036"/>
                  </a:lnTo>
                  <a:lnTo>
                    <a:pt x="2997" y="1016"/>
                  </a:lnTo>
                  <a:lnTo>
                    <a:pt x="3010" y="999"/>
                  </a:lnTo>
                  <a:lnTo>
                    <a:pt x="3027" y="987"/>
                  </a:lnTo>
                  <a:lnTo>
                    <a:pt x="3048" y="977"/>
                  </a:lnTo>
                  <a:lnTo>
                    <a:pt x="3069" y="974"/>
                  </a:lnTo>
                  <a:lnTo>
                    <a:pt x="3092" y="977"/>
                  </a:lnTo>
                  <a:lnTo>
                    <a:pt x="3112" y="987"/>
                  </a:lnTo>
                  <a:lnTo>
                    <a:pt x="3129" y="999"/>
                  </a:lnTo>
                  <a:lnTo>
                    <a:pt x="3142" y="1016"/>
                  </a:lnTo>
                  <a:lnTo>
                    <a:pt x="3151" y="1036"/>
                  </a:lnTo>
                  <a:lnTo>
                    <a:pt x="3154" y="1059"/>
                  </a:lnTo>
                  <a:lnTo>
                    <a:pt x="3154" y="1852"/>
                  </a:lnTo>
                  <a:lnTo>
                    <a:pt x="3151" y="1898"/>
                  </a:lnTo>
                  <a:lnTo>
                    <a:pt x="3142" y="1943"/>
                  </a:lnTo>
                  <a:lnTo>
                    <a:pt x="3128" y="1987"/>
                  </a:lnTo>
                  <a:lnTo>
                    <a:pt x="3109" y="2028"/>
                  </a:lnTo>
                  <a:lnTo>
                    <a:pt x="3086" y="2066"/>
                  </a:lnTo>
                  <a:lnTo>
                    <a:pt x="3059" y="2101"/>
                  </a:lnTo>
                  <a:lnTo>
                    <a:pt x="3027" y="2132"/>
                  </a:lnTo>
                  <a:lnTo>
                    <a:pt x="2992" y="2160"/>
                  </a:lnTo>
                  <a:lnTo>
                    <a:pt x="2954" y="2183"/>
                  </a:lnTo>
                  <a:lnTo>
                    <a:pt x="2913" y="2202"/>
                  </a:lnTo>
                  <a:lnTo>
                    <a:pt x="2870" y="2216"/>
                  </a:lnTo>
                  <a:lnTo>
                    <a:pt x="2824" y="2225"/>
                  </a:lnTo>
                  <a:lnTo>
                    <a:pt x="2777" y="2228"/>
                  </a:lnTo>
                  <a:lnTo>
                    <a:pt x="894" y="2228"/>
                  </a:lnTo>
                  <a:lnTo>
                    <a:pt x="849" y="2225"/>
                  </a:lnTo>
                  <a:lnTo>
                    <a:pt x="805" y="2216"/>
                  </a:lnTo>
                  <a:lnTo>
                    <a:pt x="762" y="2204"/>
                  </a:lnTo>
                  <a:lnTo>
                    <a:pt x="723" y="2186"/>
                  </a:lnTo>
                  <a:lnTo>
                    <a:pt x="686" y="2164"/>
                  </a:lnTo>
                  <a:lnTo>
                    <a:pt x="686" y="2440"/>
                  </a:lnTo>
                  <a:lnTo>
                    <a:pt x="688" y="2474"/>
                  </a:lnTo>
                  <a:lnTo>
                    <a:pt x="696" y="2506"/>
                  </a:lnTo>
                  <a:lnTo>
                    <a:pt x="709" y="2536"/>
                  </a:lnTo>
                  <a:lnTo>
                    <a:pt x="725" y="2563"/>
                  </a:lnTo>
                  <a:lnTo>
                    <a:pt x="747" y="2588"/>
                  </a:lnTo>
                  <a:lnTo>
                    <a:pt x="771" y="2608"/>
                  </a:lnTo>
                  <a:lnTo>
                    <a:pt x="799" y="2626"/>
                  </a:lnTo>
                  <a:lnTo>
                    <a:pt x="828" y="2638"/>
                  </a:lnTo>
                  <a:lnTo>
                    <a:pt x="860" y="2646"/>
                  </a:lnTo>
                  <a:lnTo>
                    <a:pt x="894" y="2648"/>
                  </a:lnTo>
                  <a:lnTo>
                    <a:pt x="2686" y="2648"/>
                  </a:lnTo>
                  <a:lnTo>
                    <a:pt x="2733" y="2651"/>
                  </a:lnTo>
                  <a:lnTo>
                    <a:pt x="2778" y="2660"/>
                  </a:lnTo>
                  <a:lnTo>
                    <a:pt x="2821" y="2674"/>
                  </a:lnTo>
                  <a:lnTo>
                    <a:pt x="2862" y="2693"/>
                  </a:lnTo>
                  <a:lnTo>
                    <a:pt x="2899" y="2715"/>
                  </a:lnTo>
                  <a:lnTo>
                    <a:pt x="2934" y="2743"/>
                  </a:lnTo>
                  <a:lnTo>
                    <a:pt x="2965" y="2774"/>
                  </a:lnTo>
                  <a:lnTo>
                    <a:pt x="2992" y="2808"/>
                  </a:lnTo>
                  <a:lnTo>
                    <a:pt x="3016" y="2846"/>
                  </a:lnTo>
                  <a:lnTo>
                    <a:pt x="3034" y="2887"/>
                  </a:lnTo>
                  <a:lnTo>
                    <a:pt x="3048" y="2930"/>
                  </a:lnTo>
                  <a:lnTo>
                    <a:pt x="3056" y="2974"/>
                  </a:lnTo>
                  <a:lnTo>
                    <a:pt x="3059" y="3021"/>
                  </a:lnTo>
                  <a:lnTo>
                    <a:pt x="3056" y="3068"/>
                  </a:lnTo>
                  <a:lnTo>
                    <a:pt x="3048" y="3112"/>
                  </a:lnTo>
                  <a:lnTo>
                    <a:pt x="3034" y="3156"/>
                  </a:lnTo>
                  <a:lnTo>
                    <a:pt x="3016" y="3196"/>
                  </a:lnTo>
                  <a:lnTo>
                    <a:pt x="2992" y="3234"/>
                  </a:lnTo>
                  <a:lnTo>
                    <a:pt x="2965" y="3268"/>
                  </a:lnTo>
                  <a:lnTo>
                    <a:pt x="2934" y="3299"/>
                  </a:lnTo>
                  <a:lnTo>
                    <a:pt x="2899" y="3327"/>
                  </a:lnTo>
                  <a:lnTo>
                    <a:pt x="2862" y="3349"/>
                  </a:lnTo>
                  <a:lnTo>
                    <a:pt x="2821" y="3368"/>
                  </a:lnTo>
                  <a:lnTo>
                    <a:pt x="2778" y="3381"/>
                  </a:lnTo>
                  <a:lnTo>
                    <a:pt x="2733" y="3391"/>
                  </a:lnTo>
                  <a:lnTo>
                    <a:pt x="2686" y="3394"/>
                  </a:lnTo>
                  <a:lnTo>
                    <a:pt x="2640" y="3391"/>
                  </a:lnTo>
                  <a:lnTo>
                    <a:pt x="2595" y="3381"/>
                  </a:lnTo>
                  <a:lnTo>
                    <a:pt x="2552" y="3368"/>
                  </a:lnTo>
                  <a:lnTo>
                    <a:pt x="2512" y="3349"/>
                  </a:lnTo>
                  <a:lnTo>
                    <a:pt x="2474" y="3327"/>
                  </a:lnTo>
                  <a:lnTo>
                    <a:pt x="2440" y="3299"/>
                  </a:lnTo>
                  <a:lnTo>
                    <a:pt x="2408" y="3268"/>
                  </a:lnTo>
                  <a:lnTo>
                    <a:pt x="2381" y="3234"/>
                  </a:lnTo>
                  <a:lnTo>
                    <a:pt x="2358" y="3196"/>
                  </a:lnTo>
                  <a:lnTo>
                    <a:pt x="2339" y="3156"/>
                  </a:lnTo>
                  <a:lnTo>
                    <a:pt x="2325" y="3112"/>
                  </a:lnTo>
                  <a:lnTo>
                    <a:pt x="2317" y="3068"/>
                  </a:lnTo>
                  <a:lnTo>
                    <a:pt x="2314" y="3021"/>
                  </a:lnTo>
                  <a:lnTo>
                    <a:pt x="2317" y="2976"/>
                  </a:lnTo>
                  <a:lnTo>
                    <a:pt x="2324" y="2933"/>
                  </a:lnTo>
                  <a:lnTo>
                    <a:pt x="2337" y="2893"/>
                  </a:lnTo>
                  <a:lnTo>
                    <a:pt x="2354" y="2854"/>
                  </a:lnTo>
                  <a:lnTo>
                    <a:pt x="2375" y="2816"/>
                  </a:lnTo>
                  <a:lnTo>
                    <a:pt x="1484" y="2816"/>
                  </a:lnTo>
                  <a:lnTo>
                    <a:pt x="1505" y="2854"/>
                  </a:lnTo>
                  <a:lnTo>
                    <a:pt x="1522" y="2893"/>
                  </a:lnTo>
                  <a:lnTo>
                    <a:pt x="1534" y="2933"/>
                  </a:lnTo>
                  <a:lnTo>
                    <a:pt x="1542" y="2976"/>
                  </a:lnTo>
                  <a:lnTo>
                    <a:pt x="1544" y="3021"/>
                  </a:lnTo>
                  <a:lnTo>
                    <a:pt x="1541" y="3068"/>
                  </a:lnTo>
                  <a:lnTo>
                    <a:pt x="1533" y="3112"/>
                  </a:lnTo>
                  <a:lnTo>
                    <a:pt x="1520" y="3156"/>
                  </a:lnTo>
                  <a:lnTo>
                    <a:pt x="1501" y="3196"/>
                  </a:lnTo>
                  <a:lnTo>
                    <a:pt x="1477" y="3234"/>
                  </a:lnTo>
                  <a:lnTo>
                    <a:pt x="1451" y="3268"/>
                  </a:lnTo>
                  <a:lnTo>
                    <a:pt x="1420" y="3299"/>
                  </a:lnTo>
                  <a:lnTo>
                    <a:pt x="1385" y="3327"/>
                  </a:lnTo>
                  <a:lnTo>
                    <a:pt x="1347" y="3349"/>
                  </a:lnTo>
                  <a:lnTo>
                    <a:pt x="1306" y="3368"/>
                  </a:lnTo>
                  <a:lnTo>
                    <a:pt x="1264" y="3381"/>
                  </a:lnTo>
                  <a:lnTo>
                    <a:pt x="1218" y="3391"/>
                  </a:lnTo>
                  <a:lnTo>
                    <a:pt x="1172" y="3394"/>
                  </a:lnTo>
                  <a:lnTo>
                    <a:pt x="1126" y="3391"/>
                  </a:lnTo>
                  <a:lnTo>
                    <a:pt x="1081" y="3381"/>
                  </a:lnTo>
                  <a:lnTo>
                    <a:pt x="1038" y="3368"/>
                  </a:lnTo>
                  <a:lnTo>
                    <a:pt x="998" y="3349"/>
                  </a:lnTo>
                  <a:lnTo>
                    <a:pt x="959" y="3327"/>
                  </a:lnTo>
                  <a:lnTo>
                    <a:pt x="925" y="3299"/>
                  </a:lnTo>
                  <a:lnTo>
                    <a:pt x="893" y="3268"/>
                  </a:lnTo>
                  <a:lnTo>
                    <a:pt x="867" y="3234"/>
                  </a:lnTo>
                  <a:lnTo>
                    <a:pt x="844" y="3196"/>
                  </a:lnTo>
                  <a:lnTo>
                    <a:pt x="825" y="3156"/>
                  </a:lnTo>
                  <a:lnTo>
                    <a:pt x="811" y="3112"/>
                  </a:lnTo>
                  <a:lnTo>
                    <a:pt x="803" y="3068"/>
                  </a:lnTo>
                  <a:lnTo>
                    <a:pt x="800" y="3021"/>
                  </a:lnTo>
                  <a:lnTo>
                    <a:pt x="803" y="2976"/>
                  </a:lnTo>
                  <a:lnTo>
                    <a:pt x="810" y="2933"/>
                  </a:lnTo>
                  <a:lnTo>
                    <a:pt x="823" y="2892"/>
                  </a:lnTo>
                  <a:lnTo>
                    <a:pt x="841" y="2851"/>
                  </a:lnTo>
                  <a:lnTo>
                    <a:pt x="862" y="2815"/>
                  </a:lnTo>
                  <a:lnTo>
                    <a:pt x="815" y="2808"/>
                  </a:lnTo>
                  <a:lnTo>
                    <a:pt x="770" y="2796"/>
                  </a:lnTo>
                  <a:lnTo>
                    <a:pt x="726" y="2777"/>
                  </a:lnTo>
                  <a:lnTo>
                    <a:pt x="687" y="2755"/>
                  </a:lnTo>
                  <a:lnTo>
                    <a:pt x="650" y="2728"/>
                  </a:lnTo>
                  <a:lnTo>
                    <a:pt x="617" y="2696"/>
                  </a:lnTo>
                  <a:lnTo>
                    <a:pt x="588" y="2661"/>
                  </a:lnTo>
                  <a:lnTo>
                    <a:pt x="563" y="2622"/>
                  </a:lnTo>
                  <a:lnTo>
                    <a:pt x="544" y="2580"/>
                  </a:lnTo>
                  <a:lnTo>
                    <a:pt x="529" y="2535"/>
                  </a:lnTo>
                  <a:lnTo>
                    <a:pt x="520" y="2489"/>
                  </a:lnTo>
                  <a:lnTo>
                    <a:pt x="517" y="2440"/>
                  </a:lnTo>
                  <a:lnTo>
                    <a:pt x="517" y="358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39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9087791" y="1885950"/>
            <a:ext cx="555625" cy="614363"/>
            <a:chOff x="9070975" y="1885950"/>
            <a:chExt cx="555625" cy="614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9070975" y="1903413"/>
              <a:ext cx="555625" cy="596900"/>
            </a:xfrm>
            <a:custGeom>
              <a:avLst/>
              <a:gdLst>
                <a:gd name="T0" fmla="*/ 2554 w 3154"/>
                <a:gd name="T1" fmla="*/ 2860 h 3388"/>
                <a:gd name="T2" fmla="*/ 2481 w 3154"/>
                <a:gd name="T3" fmla="*/ 3016 h 3388"/>
                <a:gd name="T4" fmla="*/ 2554 w 3154"/>
                <a:gd name="T5" fmla="*/ 3172 h 3388"/>
                <a:gd name="T6" fmla="*/ 2723 w 3154"/>
                <a:gd name="T7" fmla="*/ 3216 h 3388"/>
                <a:gd name="T8" fmla="*/ 2862 w 3154"/>
                <a:gd name="T9" fmla="*/ 3119 h 3388"/>
                <a:gd name="T10" fmla="*/ 2878 w 3154"/>
                <a:gd name="T11" fmla="*/ 2944 h 3388"/>
                <a:gd name="T12" fmla="*/ 2757 w 3154"/>
                <a:gd name="T13" fmla="*/ 2825 h 3388"/>
                <a:gd name="T14" fmla="*/ 1101 w 3154"/>
                <a:gd name="T15" fmla="*/ 2825 h 3388"/>
                <a:gd name="T16" fmla="*/ 980 w 3154"/>
                <a:gd name="T17" fmla="*/ 2944 h 3388"/>
                <a:gd name="T18" fmla="*/ 996 w 3154"/>
                <a:gd name="T19" fmla="*/ 3119 h 3388"/>
                <a:gd name="T20" fmla="*/ 1135 w 3154"/>
                <a:gd name="T21" fmla="*/ 3216 h 3388"/>
                <a:gd name="T22" fmla="*/ 1304 w 3154"/>
                <a:gd name="T23" fmla="*/ 3172 h 3388"/>
                <a:gd name="T24" fmla="*/ 1377 w 3154"/>
                <a:gd name="T25" fmla="*/ 3016 h 3388"/>
                <a:gd name="T26" fmla="*/ 1304 w 3154"/>
                <a:gd name="T27" fmla="*/ 2860 h 3388"/>
                <a:gd name="T28" fmla="*/ 80 w 3154"/>
                <a:gd name="T29" fmla="*/ 0 h 3388"/>
                <a:gd name="T30" fmla="*/ 642 w 3154"/>
                <a:gd name="T31" fmla="*/ 228 h 3388"/>
                <a:gd name="T32" fmla="*/ 651 w 3154"/>
                <a:gd name="T33" fmla="*/ 234 h 3388"/>
                <a:gd name="T34" fmla="*/ 660 w 3154"/>
                <a:gd name="T35" fmla="*/ 242 h 3388"/>
                <a:gd name="T36" fmla="*/ 668 w 3154"/>
                <a:gd name="T37" fmla="*/ 250 h 3388"/>
                <a:gd name="T38" fmla="*/ 674 w 3154"/>
                <a:gd name="T39" fmla="*/ 258 h 3388"/>
                <a:gd name="T40" fmla="*/ 678 w 3154"/>
                <a:gd name="T41" fmla="*/ 267 h 3388"/>
                <a:gd name="T42" fmla="*/ 682 w 3154"/>
                <a:gd name="T43" fmla="*/ 278 h 3388"/>
                <a:gd name="T44" fmla="*/ 684 w 3154"/>
                <a:gd name="T45" fmla="*/ 287 h 3388"/>
                <a:gd name="T46" fmla="*/ 685 w 3154"/>
                <a:gd name="T47" fmla="*/ 302 h 3388"/>
                <a:gd name="T48" fmla="*/ 726 w 3154"/>
                <a:gd name="T49" fmla="*/ 1970 h 3388"/>
                <a:gd name="T50" fmla="*/ 860 w 3154"/>
                <a:gd name="T51" fmla="*/ 2053 h 3388"/>
                <a:gd name="T52" fmla="*/ 2873 w 3154"/>
                <a:gd name="T53" fmla="*/ 2032 h 3388"/>
                <a:gd name="T54" fmla="*/ 2974 w 3154"/>
                <a:gd name="T55" fmla="*/ 1913 h 3388"/>
                <a:gd name="T56" fmla="*/ 2997 w 3154"/>
                <a:gd name="T57" fmla="*/ 1014 h 3388"/>
                <a:gd name="T58" fmla="*/ 3092 w 3154"/>
                <a:gd name="T59" fmla="*/ 976 h 3388"/>
                <a:gd name="T60" fmla="*/ 3154 w 3154"/>
                <a:gd name="T61" fmla="*/ 1056 h 3388"/>
                <a:gd name="T62" fmla="*/ 3109 w 3154"/>
                <a:gd name="T63" fmla="*/ 2024 h 3388"/>
                <a:gd name="T64" fmla="*/ 2954 w 3154"/>
                <a:gd name="T65" fmla="*/ 2179 h 3388"/>
                <a:gd name="T66" fmla="*/ 894 w 3154"/>
                <a:gd name="T67" fmla="*/ 2224 h 3388"/>
                <a:gd name="T68" fmla="*/ 685 w 3154"/>
                <a:gd name="T69" fmla="*/ 2160 h 3388"/>
                <a:gd name="T70" fmla="*/ 726 w 3154"/>
                <a:gd name="T71" fmla="*/ 2559 h 3388"/>
                <a:gd name="T72" fmla="*/ 860 w 3154"/>
                <a:gd name="T73" fmla="*/ 2642 h 3388"/>
                <a:gd name="T74" fmla="*/ 2821 w 3154"/>
                <a:gd name="T75" fmla="*/ 2669 h 3388"/>
                <a:gd name="T76" fmla="*/ 2992 w 3154"/>
                <a:gd name="T77" fmla="*/ 2803 h 3388"/>
                <a:gd name="T78" fmla="*/ 3059 w 3154"/>
                <a:gd name="T79" fmla="*/ 3016 h 3388"/>
                <a:gd name="T80" fmla="*/ 2992 w 3154"/>
                <a:gd name="T81" fmla="*/ 3228 h 3388"/>
                <a:gd name="T82" fmla="*/ 2821 w 3154"/>
                <a:gd name="T83" fmla="*/ 3362 h 3388"/>
                <a:gd name="T84" fmla="*/ 2595 w 3154"/>
                <a:gd name="T85" fmla="*/ 3376 h 3388"/>
                <a:gd name="T86" fmla="*/ 2408 w 3154"/>
                <a:gd name="T87" fmla="*/ 3263 h 3388"/>
                <a:gd name="T88" fmla="*/ 2317 w 3154"/>
                <a:gd name="T89" fmla="*/ 3063 h 3388"/>
                <a:gd name="T90" fmla="*/ 2354 w 3154"/>
                <a:gd name="T91" fmla="*/ 2848 h 3388"/>
                <a:gd name="T92" fmla="*/ 1534 w 3154"/>
                <a:gd name="T93" fmla="*/ 2928 h 3388"/>
                <a:gd name="T94" fmla="*/ 1519 w 3154"/>
                <a:gd name="T95" fmla="*/ 3149 h 3388"/>
                <a:gd name="T96" fmla="*/ 1384 w 3154"/>
                <a:gd name="T97" fmla="*/ 3321 h 3388"/>
                <a:gd name="T98" fmla="*/ 1172 w 3154"/>
                <a:gd name="T99" fmla="*/ 3388 h 3388"/>
                <a:gd name="T100" fmla="*/ 960 w 3154"/>
                <a:gd name="T101" fmla="*/ 3321 h 3388"/>
                <a:gd name="T102" fmla="*/ 825 w 3154"/>
                <a:gd name="T103" fmla="*/ 3149 h 3388"/>
                <a:gd name="T104" fmla="*/ 810 w 3154"/>
                <a:gd name="T105" fmla="*/ 2927 h 3388"/>
                <a:gd name="T106" fmla="*/ 769 w 3154"/>
                <a:gd name="T107" fmla="*/ 2791 h 3388"/>
                <a:gd name="T108" fmla="*/ 588 w 3154"/>
                <a:gd name="T109" fmla="*/ 2655 h 3388"/>
                <a:gd name="T110" fmla="*/ 517 w 3154"/>
                <a:gd name="T111" fmla="*/ 2436 h 3388"/>
                <a:gd name="T112" fmla="*/ 10 w 3154"/>
                <a:gd name="T113" fmla="*/ 123 h 3388"/>
                <a:gd name="T114" fmla="*/ 16 w 3154"/>
                <a:gd name="T115" fmla="*/ 34 h 3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4" h="3388">
                  <a:moveTo>
                    <a:pt x="2686" y="2812"/>
                  </a:moveTo>
                  <a:lnTo>
                    <a:pt x="2649" y="2815"/>
                  </a:lnTo>
                  <a:lnTo>
                    <a:pt x="2615" y="2825"/>
                  </a:lnTo>
                  <a:lnTo>
                    <a:pt x="2583" y="2839"/>
                  </a:lnTo>
                  <a:lnTo>
                    <a:pt x="2554" y="2860"/>
                  </a:lnTo>
                  <a:lnTo>
                    <a:pt x="2530" y="2885"/>
                  </a:lnTo>
                  <a:lnTo>
                    <a:pt x="2510" y="2912"/>
                  </a:lnTo>
                  <a:lnTo>
                    <a:pt x="2494" y="2944"/>
                  </a:lnTo>
                  <a:lnTo>
                    <a:pt x="2484" y="2979"/>
                  </a:lnTo>
                  <a:lnTo>
                    <a:pt x="2481" y="3016"/>
                  </a:lnTo>
                  <a:lnTo>
                    <a:pt x="2484" y="3052"/>
                  </a:lnTo>
                  <a:lnTo>
                    <a:pt x="2494" y="3087"/>
                  </a:lnTo>
                  <a:lnTo>
                    <a:pt x="2510" y="3119"/>
                  </a:lnTo>
                  <a:lnTo>
                    <a:pt x="2530" y="3147"/>
                  </a:lnTo>
                  <a:lnTo>
                    <a:pt x="2554" y="3172"/>
                  </a:lnTo>
                  <a:lnTo>
                    <a:pt x="2583" y="3192"/>
                  </a:lnTo>
                  <a:lnTo>
                    <a:pt x="2615" y="3207"/>
                  </a:lnTo>
                  <a:lnTo>
                    <a:pt x="2649" y="3216"/>
                  </a:lnTo>
                  <a:lnTo>
                    <a:pt x="2686" y="3219"/>
                  </a:lnTo>
                  <a:lnTo>
                    <a:pt x="2723" y="3216"/>
                  </a:lnTo>
                  <a:lnTo>
                    <a:pt x="2757" y="3207"/>
                  </a:lnTo>
                  <a:lnTo>
                    <a:pt x="2789" y="3192"/>
                  </a:lnTo>
                  <a:lnTo>
                    <a:pt x="2817" y="3172"/>
                  </a:lnTo>
                  <a:lnTo>
                    <a:pt x="2842" y="3147"/>
                  </a:lnTo>
                  <a:lnTo>
                    <a:pt x="2862" y="3119"/>
                  </a:lnTo>
                  <a:lnTo>
                    <a:pt x="2878" y="3087"/>
                  </a:lnTo>
                  <a:lnTo>
                    <a:pt x="2887" y="3052"/>
                  </a:lnTo>
                  <a:lnTo>
                    <a:pt x="2891" y="3016"/>
                  </a:lnTo>
                  <a:lnTo>
                    <a:pt x="2887" y="2979"/>
                  </a:lnTo>
                  <a:lnTo>
                    <a:pt x="2878" y="2944"/>
                  </a:lnTo>
                  <a:lnTo>
                    <a:pt x="2862" y="2912"/>
                  </a:lnTo>
                  <a:lnTo>
                    <a:pt x="2842" y="2885"/>
                  </a:lnTo>
                  <a:lnTo>
                    <a:pt x="2817" y="2860"/>
                  </a:lnTo>
                  <a:lnTo>
                    <a:pt x="2789" y="2839"/>
                  </a:lnTo>
                  <a:lnTo>
                    <a:pt x="2757" y="2825"/>
                  </a:lnTo>
                  <a:lnTo>
                    <a:pt x="2723" y="2815"/>
                  </a:lnTo>
                  <a:lnTo>
                    <a:pt x="2686" y="2812"/>
                  </a:lnTo>
                  <a:close/>
                  <a:moveTo>
                    <a:pt x="1172" y="2812"/>
                  </a:moveTo>
                  <a:lnTo>
                    <a:pt x="1135" y="2815"/>
                  </a:lnTo>
                  <a:lnTo>
                    <a:pt x="1101" y="2825"/>
                  </a:lnTo>
                  <a:lnTo>
                    <a:pt x="1069" y="2839"/>
                  </a:lnTo>
                  <a:lnTo>
                    <a:pt x="1041" y="2860"/>
                  </a:lnTo>
                  <a:lnTo>
                    <a:pt x="1016" y="2885"/>
                  </a:lnTo>
                  <a:lnTo>
                    <a:pt x="996" y="2912"/>
                  </a:lnTo>
                  <a:lnTo>
                    <a:pt x="980" y="2944"/>
                  </a:lnTo>
                  <a:lnTo>
                    <a:pt x="971" y="2979"/>
                  </a:lnTo>
                  <a:lnTo>
                    <a:pt x="967" y="3016"/>
                  </a:lnTo>
                  <a:lnTo>
                    <a:pt x="971" y="3052"/>
                  </a:lnTo>
                  <a:lnTo>
                    <a:pt x="980" y="3087"/>
                  </a:lnTo>
                  <a:lnTo>
                    <a:pt x="996" y="3119"/>
                  </a:lnTo>
                  <a:lnTo>
                    <a:pt x="1016" y="3147"/>
                  </a:lnTo>
                  <a:lnTo>
                    <a:pt x="1041" y="3172"/>
                  </a:lnTo>
                  <a:lnTo>
                    <a:pt x="1069" y="3192"/>
                  </a:lnTo>
                  <a:lnTo>
                    <a:pt x="1101" y="3207"/>
                  </a:lnTo>
                  <a:lnTo>
                    <a:pt x="1135" y="3216"/>
                  </a:lnTo>
                  <a:lnTo>
                    <a:pt x="1172" y="3219"/>
                  </a:lnTo>
                  <a:lnTo>
                    <a:pt x="1209" y="3216"/>
                  </a:lnTo>
                  <a:lnTo>
                    <a:pt x="1243" y="3207"/>
                  </a:lnTo>
                  <a:lnTo>
                    <a:pt x="1275" y="3192"/>
                  </a:lnTo>
                  <a:lnTo>
                    <a:pt x="1304" y="3172"/>
                  </a:lnTo>
                  <a:lnTo>
                    <a:pt x="1328" y="3147"/>
                  </a:lnTo>
                  <a:lnTo>
                    <a:pt x="1348" y="3119"/>
                  </a:lnTo>
                  <a:lnTo>
                    <a:pt x="1364" y="3087"/>
                  </a:lnTo>
                  <a:lnTo>
                    <a:pt x="1374" y="3052"/>
                  </a:lnTo>
                  <a:lnTo>
                    <a:pt x="1377" y="3016"/>
                  </a:lnTo>
                  <a:lnTo>
                    <a:pt x="1374" y="2979"/>
                  </a:lnTo>
                  <a:lnTo>
                    <a:pt x="1364" y="2944"/>
                  </a:lnTo>
                  <a:lnTo>
                    <a:pt x="1348" y="2912"/>
                  </a:lnTo>
                  <a:lnTo>
                    <a:pt x="1328" y="2885"/>
                  </a:lnTo>
                  <a:lnTo>
                    <a:pt x="1304" y="2860"/>
                  </a:lnTo>
                  <a:lnTo>
                    <a:pt x="1275" y="2839"/>
                  </a:lnTo>
                  <a:lnTo>
                    <a:pt x="1243" y="2825"/>
                  </a:lnTo>
                  <a:lnTo>
                    <a:pt x="1209" y="2815"/>
                  </a:lnTo>
                  <a:lnTo>
                    <a:pt x="1172" y="2812"/>
                  </a:lnTo>
                  <a:close/>
                  <a:moveTo>
                    <a:pt x="80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4" y="225"/>
                  </a:lnTo>
                  <a:lnTo>
                    <a:pt x="639" y="226"/>
                  </a:lnTo>
                  <a:lnTo>
                    <a:pt x="642" y="228"/>
                  </a:lnTo>
                  <a:lnTo>
                    <a:pt x="643" y="229"/>
                  </a:lnTo>
                  <a:lnTo>
                    <a:pt x="644" y="229"/>
                  </a:lnTo>
                  <a:lnTo>
                    <a:pt x="647" y="231"/>
                  </a:lnTo>
                  <a:lnTo>
                    <a:pt x="649" y="232"/>
                  </a:lnTo>
                  <a:lnTo>
                    <a:pt x="651" y="234"/>
                  </a:lnTo>
                  <a:lnTo>
                    <a:pt x="653" y="235"/>
                  </a:lnTo>
                  <a:lnTo>
                    <a:pt x="655" y="236"/>
                  </a:lnTo>
                  <a:lnTo>
                    <a:pt x="656" y="236"/>
                  </a:lnTo>
                  <a:lnTo>
                    <a:pt x="660" y="241"/>
                  </a:lnTo>
                  <a:lnTo>
                    <a:pt x="660" y="242"/>
                  </a:lnTo>
                  <a:lnTo>
                    <a:pt x="661" y="243"/>
                  </a:lnTo>
                  <a:lnTo>
                    <a:pt x="663" y="245"/>
                  </a:lnTo>
                  <a:lnTo>
                    <a:pt x="665" y="247"/>
                  </a:lnTo>
                  <a:lnTo>
                    <a:pt x="667" y="249"/>
                  </a:lnTo>
                  <a:lnTo>
                    <a:pt x="668" y="250"/>
                  </a:lnTo>
                  <a:lnTo>
                    <a:pt x="669" y="252"/>
                  </a:lnTo>
                  <a:lnTo>
                    <a:pt x="670" y="253"/>
                  </a:lnTo>
                  <a:lnTo>
                    <a:pt x="671" y="255"/>
                  </a:lnTo>
                  <a:lnTo>
                    <a:pt x="673" y="256"/>
                  </a:lnTo>
                  <a:lnTo>
                    <a:pt x="674" y="258"/>
                  </a:lnTo>
                  <a:lnTo>
                    <a:pt x="675" y="260"/>
                  </a:lnTo>
                  <a:lnTo>
                    <a:pt x="676" y="262"/>
                  </a:lnTo>
                  <a:lnTo>
                    <a:pt x="677" y="264"/>
                  </a:lnTo>
                  <a:lnTo>
                    <a:pt x="677" y="265"/>
                  </a:lnTo>
                  <a:lnTo>
                    <a:pt x="678" y="267"/>
                  </a:lnTo>
                  <a:lnTo>
                    <a:pt x="679" y="270"/>
                  </a:lnTo>
                  <a:lnTo>
                    <a:pt x="680" y="271"/>
                  </a:lnTo>
                  <a:lnTo>
                    <a:pt x="680" y="271"/>
                  </a:lnTo>
                  <a:lnTo>
                    <a:pt x="681" y="274"/>
                  </a:lnTo>
                  <a:lnTo>
                    <a:pt x="682" y="278"/>
                  </a:lnTo>
                  <a:lnTo>
                    <a:pt x="682" y="279"/>
                  </a:lnTo>
                  <a:lnTo>
                    <a:pt x="683" y="280"/>
                  </a:lnTo>
                  <a:lnTo>
                    <a:pt x="684" y="283"/>
                  </a:lnTo>
                  <a:lnTo>
                    <a:pt x="684" y="285"/>
                  </a:lnTo>
                  <a:lnTo>
                    <a:pt x="684" y="287"/>
                  </a:lnTo>
                  <a:lnTo>
                    <a:pt x="685" y="288"/>
                  </a:lnTo>
                  <a:lnTo>
                    <a:pt x="685" y="290"/>
                  </a:lnTo>
                  <a:lnTo>
                    <a:pt x="685" y="292"/>
                  </a:lnTo>
                  <a:lnTo>
                    <a:pt x="685" y="298"/>
                  </a:lnTo>
                  <a:lnTo>
                    <a:pt x="685" y="302"/>
                  </a:lnTo>
                  <a:lnTo>
                    <a:pt x="685" y="1847"/>
                  </a:lnTo>
                  <a:lnTo>
                    <a:pt x="688" y="1881"/>
                  </a:lnTo>
                  <a:lnTo>
                    <a:pt x="696" y="1912"/>
                  </a:lnTo>
                  <a:lnTo>
                    <a:pt x="709" y="1943"/>
                  </a:lnTo>
                  <a:lnTo>
                    <a:pt x="726" y="1970"/>
                  </a:lnTo>
                  <a:lnTo>
                    <a:pt x="747" y="1994"/>
                  </a:lnTo>
                  <a:lnTo>
                    <a:pt x="771" y="2015"/>
                  </a:lnTo>
                  <a:lnTo>
                    <a:pt x="799" y="2032"/>
                  </a:lnTo>
                  <a:lnTo>
                    <a:pt x="828" y="2045"/>
                  </a:lnTo>
                  <a:lnTo>
                    <a:pt x="860" y="2053"/>
                  </a:lnTo>
                  <a:lnTo>
                    <a:pt x="894" y="2055"/>
                  </a:lnTo>
                  <a:lnTo>
                    <a:pt x="2777" y="2055"/>
                  </a:lnTo>
                  <a:lnTo>
                    <a:pt x="2811" y="2053"/>
                  </a:lnTo>
                  <a:lnTo>
                    <a:pt x="2843" y="2045"/>
                  </a:lnTo>
                  <a:lnTo>
                    <a:pt x="2873" y="2032"/>
                  </a:lnTo>
                  <a:lnTo>
                    <a:pt x="2900" y="2015"/>
                  </a:lnTo>
                  <a:lnTo>
                    <a:pt x="2925" y="1995"/>
                  </a:lnTo>
                  <a:lnTo>
                    <a:pt x="2945" y="1971"/>
                  </a:lnTo>
                  <a:lnTo>
                    <a:pt x="2962" y="1943"/>
                  </a:lnTo>
                  <a:lnTo>
                    <a:pt x="2974" y="1913"/>
                  </a:lnTo>
                  <a:lnTo>
                    <a:pt x="2983" y="1881"/>
                  </a:lnTo>
                  <a:lnTo>
                    <a:pt x="2985" y="1847"/>
                  </a:lnTo>
                  <a:lnTo>
                    <a:pt x="2985" y="1056"/>
                  </a:lnTo>
                  <a:lnTo>
                    <a:pt x="2988" y="1034"/>
                  </a:lnTo>
                  <a:lnTo>
                    <a:pt x="2997" y="1014"/>
                  </a:lnTo>
                  <a:lnTo>
                    <a:pt x="3010" y="997"/>
                  </a:lnTo>
                  <a:lnTo>
                    <a:pt x="3027" y="984"/>
                  </a:lnTo>
                  <a:lnTo>
                    <a:pt x="3048" y="976"/>
                  </a:lnTo>
                  <a:lnTo>
                    <a:pt x="3070" y="973"/>
                  </a:lnTo>
                  <a:lnTo>
                    <a:pt x="3092" y="976"/>
                  </a:lnTo>
                  <a:lnTo>
                    <a:pt x="3112" y="984"/>
                  </a:lnTo>
                  <a:lnTo>
                    <a:pt x="3129" y="997"/>
                  </a:lnTo>
                  <a:lnTo>
                    <a:pt x="3142" y="1014"/>
                  </a:lnTo>
                  <a:lnTo>
                    <a:pt x="3151" y="1034"/>
                  </a:lnTo>
                  <a:lnTo>
                    <a:pt x="3154" y="1056"/>
                  </a:lnTo>
                  <a:lnTo>
                    <a:pt x="3154" y="1847"/>
                  </a:lnTo>
                  <a:lnTo>
                    <a:pt x="3151" y="1894"/>
                  </a:lnTo>
                  <a:lnTo>
                    <a:pt x="3142" y="1940"/>
                  </a:lnTo>
                  <a:lnTo>
                    <a:pt x="3128" y="1982"/>
                  </a:lnTo>
                  <a:lnTo>
                    <a:pt x="3109" y="2024"/>
                  </a:lnTo>
                  <a:lnTo>
                    <a:pt x="3086" y="2062"/>
                  </a:lnTo>
                  <a:lnTo>
                    <a:pt x="3058" y="2097"/>
                  </a:lnTo>
                  <a:lnTo>
                    <a:pt x="3027" y="2128"/>
                  </a:lnTo>
                  <a:lnTo>
                    <a:pt x="2992" y="2156"/>
                  </a:lnTo>
                  <a:lnTo>
                    <a:pt x="2954" y="2179"/>
                  </a:lnTo>
                  <a:lnTo>
                    <a:pt x="2913" y="2198"/>
                  </a:lnTo>
                  <a:lnTo>
                    <a:pt x="2869" y="2212"/>
                  </a:lnTo>
                  <a:lnTo>
                    <a:pt x="2824" y="2220"/>
                  </a:lnTo>
                  <a:lnTo>
                    <a:pt x="2777" y="2224"/>
                  </a:lnTo>
                  <a:lnTo>
                    <a:pt x="894" y="2224"/>
                  </a:lnTo>
                  <a:lnTo>
                    <a:pt x="849" y="2220"/>
                  </a:lnTo>
                  <a:lnTo>
                    <a:pt x="805" y="2212"/>
                  </a:lnTo>
                  <a:lnTo>
                    <a:pt x="763" y="2199"/>
                  </a:lnTo>
                  <a:lnTo>
                    <a:pt x="722" y="2182"/>
                  </a:lnTo>
                  <a:lnTo>
                    <a:pt x="685" y="2160"/>
                  </a:lnTo>
                  <a:lnTo>
                    <a:pt x="685" y="2436"/>
                  </a:lnTo>
                  <a:lnTo>
                    <a:pt x="688" y="2470"/>
                  </a:lnTo>
                  <a:lnTo>
                    <a:pt x="696" y="2502"/>
                  </a:lnTo>
                  <a:lnTo>
                    <a:pt x="709" y="2531"/>
                  </a:lnTo>
                  <a:lnTo>
                    <a:pt x="726" y="2559"/>
                  </a:lnTo>
                  <a:lnTo>
                    <a:pt x="747" y="2583"/>
                  </a:lnTo>
                  <a:lnTo>
                    <a:pt x="771" y="2603"/>
                  </a:lnTo>
                  <a:lnTo>
                    <a:pt x="799" y="2620"/>
                  </a:lnTo>
                  <a:lnTo>
                    <a:pt x="828" y="2633"/>
                  </a:lnTo>
                  <a:lnTo>
                    <a:pt x="860" y="2642"/>
                  </a:lnTo>
                  <a:lnTo>
                    <a:pt x="894" y="2645"/>
                  </a:lnTo>
                  <a:lnTo>
                    <a:pt x="2687" y="2645"/>
                  </a:lnTo>
                  <a:lnTo>
                    <a:pt x="2734" y="2647"/>
                  </a:lnTo>
                  <a:lnTo>
                    <a:pt x="2778" y="2655"/>
                  </a:lnTo>
                  <a:lnTo>
                    <a:pt x="2821" y="2669"/>
                  </a:lnTo>
                  <a:lnTo>
                    <a:pt x="2861" y="2688"/>
                  </a:lnTo>
                  <a:lnTo>
                    <a:pt x="2899" y="2711"/>
                  </a:lnTo>
                  <a:lnTo>
                    <a:pt x="2934" y="2738"/>
                  </a:lnTo>
                  <a:lnTo>
                    <a:pt x="2965" y="2770"/>
                  </a:lnTo>
                  <a:lnTo>
                    <a:pt x="2992" y="2803"/>
                  </a:lnTo>
                  <a:lnTo>
                    <a:pt x="3016" y="2842"/>
                  </a:lnTo>
                  <a:lnTo>
                    <a:pt x="3034" y="2882"/>
                  </a:lnTo>
                  <a:lnTo>
                    <a:pt x="3048" y="2924"/>
                  </a:lnTo>
                  <a:lnTo>
                    <a:pt x="3056" y="2970"/>
                  </a:lnTo>
                  <a:lnTo>
                    <a:pt x="3059" y="3016"/>
                  </a:lnTo>
                  <a:lnTo>
                    <a:pt x="3056" y="3063"/>
                  </a:lnTo>
                  <a:lnTo>
                    <a:pt x="3048" y="3107"/>
                  </a:lnTo>
                  <a:lnTo>
                    <a:pt x="3034" y="3149"/>
                  </a:lnTo>
                  <a:lnTo>
                    <a:pt x="3016" y="3190"/>
                  </a:lnTo>
                  <a:lnTo>
                    <a:pt x="2992" y="3228"/>
                  </a:lnTo>
                  <a:lnTo>
                    <a:pt x="2965" y="3263"/>
                  </a:lnTo>
                  <a:lnTo>
                    <a:pt x="2934" y="3293"/>
                  </a:lnTo>
                  <a:lnTo>
                    <a:pt x="2899" y="3321"/>
                  </a:lnTo>
                  <a:lnTo>
                    <a:pt x="2861" y="3344"/>
                  </a:lnTo>
                  <a:lnTo>
                    <a:pt x="2821" y="3362"/>
                  </a:lnTo>
                  <a:lnTo>
                    <a:pt x="2778" y="3376"/>
                  </a:lnTo>
                  <a:lnTo>
                    <a:pt x="2734" y="3384"/>
                  </a:lnTo>
                  <a:lnTo>
                    <a:pt x="2687" y="3388"/>
                  </a:lnTo>
                  <a:lnTo>
                    <a:pt x="2640" y="3384"/>
                  </a:lnTo>
                  <a:lnTo>
                    <a:pt x="2595" y="3376"/>
                  </a:lnTo>
                  <a:lnTo>
                    <a:pt x="2552" y="3362"/>
                  </a:lnTo>
                  <a:lnTo>
                    <a:pt x="2512" y="3344"/>
                  </a:lnTo>
                  <a:lnTo>
                    <a:pt x="2474" y="3321"/>
                  </a:lnTo>
                  <a:lnTo>
                    <a:pt x="2440" y="3293"/>
                  </a:lnTo>
                  <a:lnTo>
                    <a:pt x="2408" y="3263"/>
                  </a:lnTo>
                  <a:lnTo>
                    <a:pt x="2381" y="3228"/>
                  </a:lnTo>
                  <a:lnTo>
                    <a:pt x="2358" y="3190"/>
                  </a:lnTo>
                  <a:lnTo>
                    <a:pt x="2339" y="3149"/>
                  </a:lnTo>
                  <a:lnTo>
                    <a:pt x="2325" y="3107"/>
                  </a:lnTo>
                  <a:lnTo>
                    <a:pt x="2317" y="3063"/>
                  </a:lnTo>
                  <a:lnTo>
                    <a:pt x="2315" y="3016"/>
                  </a:lnTo>
                  <a:lnTo>
                    <a:pt x="2317" y="2972"/>
                  </a:lnTo>
                  <a:lnTo>
                    <a:pt x="2324" y="2928"/>
                  </a:lnTo>
                  <a:lnTo>
                    <a:pt x="2337" y="2887"/>
                  </a:lnTo>
                  <a:lnTo>
                    <a:pt x="2354" y="2848"/>
                  </a:lnTo>
                  <a:lnTo>
                    <a:pt x="2375" y="2812"/>
                  </a:lnTo>
                  <a:lnTo>
                    <a:pt x="1484" y="2812"/>
                  </a:lnTo>
                  <a:lnTo>
                    <a:pt x="1505" y="2848"/>
                  </a:lnTo>
                  <a:lnTo>
                    <a:pt x="1522" y="2887"/>
                  </a:lnTo>
                  <a:lnTo>
                    <a:pt x="1534" y="2928"/>
                  </a:lnTo>
                  <a:lnTo>
                    <a:pt x="1542" y="2972"/>
                  </a:lnTo>
                  <a:lnTo>
                    <a:pt x="1544" y="3016"/>
                  </a:lnTo>
                  <a:lnTo>
                    <a:pt x="1541" y="3063"/>
                  </a:lnTo>
                  <a:lnTo>
                    <a:pt x="1533" y="3107"/>
                  </a:lnTo>
                  <a:lnTo>
                    <a:pt x="1519" y="3149"/>
                  </a:lnTo>
                  <a:lnTo>
                    <a:pt x="1501" y="3190"/>
                  </a:lnTo>
                  <a:lnTo>
                    <a:pt x="1478" y="3228"/>
                  </a:lnTo>
                  <a:lnTo>
                    <a:pt x="1450" y="3263"/>
                  </a:lnTo>
                  <a:lnTo>
                    <a:pt x="1419" y="3293"/>
                  </a:lnTo>
                  <a:lnTo>
                    <a:pt x="1384" y="3321"/>
                  </a:lnTo>
                  <a:lnTo>
                    <a:pt x="1347" y="3344"/>
                  </a:lnTo>
                  <a:lnTo>
                    <a:pt x="1307" y="3362"/>
                  </a:lnTo>
                  <a:lnTo>
                    <a:pt x="1263" y="3376"/>
                  </a:lnTo>
                  <a:lnTo>
                    <a:pt x="1219" y="3384"/>
                  </a:lnTo>
                  <a:lnTo>
                    <a:pt x="1172" y="3388"/>
                  </a:lnTo>
                  <a:lnTo>
                    <a:pt x="1125" y="3384"/>
                  </a:lnTo>
                  <a:lnTo>
                    <a:pt x="1081" y="3376"/>
                  </a:lnTo>
                  <a:lnTo>
                    <a:pt x="1037" y="3362"/>
                  </a:lnTo>
                  <a:lnTo>
                    <a:pt x="997" y="3344"/>
                  </a:lnTo>
                  <a:lnTo>
                    <a:pt x="960" y="3321"/>
                  </a:lnTo>
                  <a:lnTo>
                    <a:pt x="925" y="3293"/>
                  </a:lnTo>
                  <a:lnTo>
                    <a:pt x="894" y="3263"/>
                  </a:lnTo>
                  <a:lnTo>
                    <a:pt x="867" y="3228"/>
                  </a:lnTo>
                  <a:lnTo>
                    <a:pt x="843" y="3190"/>
                  </a:lnTo>
                  <a:lnTo>
                    <a:pt x="825" y="3149"/>
                  </a:lnTo>
                  <a:lnTo>
                    <a:pt x="811" y="3107"/>
                  </a:lnTo>
                  <a:lnTo>
                    <a:pt x="803" y="3063"/>
                  </a:lnTo>
                  <a:lnTo>
                    <a:pt x="800" y="3016"/>
                  </a:lnTo>
                  <a:lnTo>
                    <a:pt x="803" y="2971"/>
                  </a:lnTo>
                  <a:lnTo>
                    <a:pt x="810" y="2927"/>
                  </a:lnTo>
                  <a:lnTo>
                    <a:pt x="823" y="2886"/>
                  </a:lnTo>
                  <a:lnTo>
                    <a:pt x="840" y="2847"/>
                  </a:lnTo>
                  <a:lnTo>
                    <a:pt x="862" y="2811"/>
                  </a:lnTo>
                  <a:lnTo>
                    <a:pt x="815" y="2803"/>
                  </a:lnTo>
                  <a:lnTo>
                    <a:pt x="769" y="2791"/>
                  </a:lnTo>
                  <a:lnTo>
                    <a:pt x="727" y="2773"/>
                  </a:lnTo>
                  <a:lnTo>
                    <a:pt x="686" y="2749"/>
                  </a:lnTo>
                  <a:lnTo>
                    <a:pt x="650" y="2723"/>
                  </a:lnTo>
                  <a:lnTo>
                    <a:pt x="617" y="2691"/>
                  </a:lnTo>
                  <a:lnTo>
                    <a:pt x="588" y="2655"/>
                  </a:lnTo>
                  <a:lnTo>
                    <a:pt x="563" y="2617"/>
                  </a:lnTo>
                  <a:lnTo>
                    <a:pt x="544" y="2575"/>
                  </a:lnTo>
                  <a:lnTo>
                    <a:pt x="529" y="2531"/>
                  </a:lnTo>
                  <a:lnTo>
                    <a:pt x="520" y="2485"/>
                  </a:lnTo>
                  <a:lnTo>
                    <a:pt x="517" y="2436"/>
                  </a:lnTo>
                  <a:lnTo>
                    <a:pt x="517" y="357"/>
                  </a:lnTo>
                  <a:lnTo>
                    <a:pt x="51" y="161"/>
                  </a:lnTo>
                  <a:lnTo>
                    <a:pt x="34" y="152"/>
                  </a:lnTo>
                  <a:lnTo>
                    <a:pt x="20" y="139"/>
                  </a:lnTo>
                  <a:lnTo>
                    <a:pt x="10" y="123"/>
                  </a:lnTo>
                  <a:lnTo>
                    <a:pt x="3" y="106"/>
                  </a:lnTo>
                  <a:lnTo>
                    <a:pt x="0" y="88"/>
                  </a:lnTo>
                  <a:lnTo>
                    <a:pt x="1" y="69"/>
                  </a:lnTo>
                  <a:lnTo>
                    <a:pt x="6" y="51"/>
                  </a:lnTo>
                  <a:lnTo>
                    <a:pt x="16" y="34"/>
                  </a:lnTo>
                  <a:lnTo>
                    <a:pt x="29" y="20"/>
                  </a:lnTo>
                  <a:lnTo>
                    <a:pt x="43" y="10"/>
                  </a:lnTo>
                  <a:lnTo>
                    <a:pt x="62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9321800" y="1885950"/>
              <a:ext cx="147638" cy="269875"/>
            </a:xfrm>
            <a:custGeom>
              <a:avLst/>
              <a:gdLst>
                <a:gd name="T0" fmla="*/ 438 w 836"/>
                <a:gd name="T1" fmla="*/ 3 h 1531"/>
                <a:gd name="T2" fmla="*/ 476 w 836"/>
                <a:gd name="T3" fmla="*/ 24 h 1531"/>
                <a:gd name="T4" fmla="*/ 497 w 836"/>
                <a:gd name="T5" fmla="*/ 61 h 1531"/>
                <a:gd name="T6" fmla="*/ 500 w 836"/>
                <a:gd name="T7" fmla="*/ 1246 h 1531"/>
                <a:gd name="T8" fmla="*/ 708 w 836"/>
                <a:gd name="T9" fmla="*/ 1043 h 1531"/>
                <a:gd name="T10" fmla="*/ 743 w 836"/>
                <a:gd name="T11" fmla="*/ 1031 h 1531"/>
                <a:gd name="T12" fmla="*/ 780 w 836"/>
                <a:gd name="T13" fmla="*/ 1035 h 1531"/>
                <a:gd name="T14" fmla="*/ 812 w 836"/>
                <a:gd name="T15" fmla="*/ 1055 h 1531"/>
                <a:gd name="T16" fmla="*/ 832 w 836"/>
                <a:gd name="T17" fmla="*/ 1088 h 1531"/>
                <a:gd name="T18" fmla="*/ 836 w 836"/>
                <a:gd name="T19" fmla="*/ 1124 h 1531"/>
                <a:gd name="T20" fmla="*/ 823 w 836"/>
                <a:gd name="T21" fmla="*/ 1159 h 1531"/>
                <a:gd name="T22" fmla="*/ 479 w 836"/>
                <a:gd name="T23" fmla="*/ 1507 h 1531"/>
                <a:gd name="T24" fmla="*/ 476 w 836"/>
                <a:gd name="T25" fmla="*/ 1510 h 1531"/>
                <a:gd name="T26" fmla="*/ 470 w 836"/>
                <a:gd name="T27" fmla="*/ 1513 h 1531"/>
                <a:gd name="T28" fmla="*/ 467 w 836"/>
                <a:gd name="T29" fmla="*/ 1515 h 1531"/>
                <a:gd name="T30" fmla="*/ 465 w 836"/>
                <a:gd name="T31" fmla="*/ 1517 h 1531"/>
                <a:gd name="T32" fmla="*/ 462 w 836"/>
                <a:gd name="T33" fmla="*/ 1519 h 1531"/>
                <a:gd name="T34" fmla="*/ 459 w 836"/>
                <a:gd name="T35" fmla="*/ 1521 h 1531"/>
                <a:gd name="T36" fmla="*/ 452 w 836"/>
                <a:gd name="T37" fmla="*/ 1524 h 1531"/>
                <a:gd name="T38" fmla="*/ 448 w 836"/>
                <a:gd name="T39" fmla="*/ 1525 h 1531"/>
                <a:gd name="T40" fmla="*/ 444 w 836"/>
                <a:gd name="T41" fmla="*/ 1527 h 1531"/>
                <a:gd name="T42" fmla="*/ 441 w 836"/>
                <a:gd name="T43" fmla="*/ 1528 h 1531"/>
                <a:gd name="T44" fmla="*/ 436 w 836"/>
                <a:gd name="T45" fmla="*/ 1528 h 1531"/>
                <a:gd name="T46" fmla="*/ 432 w 836"/>
                <a:gd name="T47" fmla="*/ 1529 h 1531"/>
                <a:gd name="T48" fmla="*/ 429 w 836"/>
                <a:gd name="T49" fmla="*/ 1530 h 1531"/>
                <a:gd name="T50" fmla="*/ 426 w 836"/>
                <a:gd name="T51" fmla="*/ 1530 h 1531"/>
                <a:gd name="T52" fmla="*/ 417 w 836"/>
                <a:gd name="T53" fmla="*/ 1531 h 1531"/>
                <a:gd name="T54" fmla="*/ 409 w 836"/>
                <a:gd name="T55" fmla="*/ 1530 h 1531"/>
                <a:gd name="T56" fmla="*/ 406 w 836"/>
                <a:gd name="T57" fmla="*/ 1529 h 1531"/>
                <a:gd name="T58" fmla="*/ 401 w 836"/>
                <a:gd name="T59" fmla="*/ 1529 h 1531"/>
                <a:gd name="T60" fmla="*/ 397 w 836"/>
                <a:gd name="T61" fmla="*/ 1528 h 1531"/>
                <a:gd name="T62" fmla="*/ 393 w 836"/>
                <a:gd name="T63" fmla="*/ 1527 h 1531"/>
                <a:gd name="T64" fmla="*/ 389 w 836"/>
                <a:gd name="T65" fmla="*/ 1526 h 1531"/>
                <a:gd name="T66" fmla="*/ 384 w 836"/>
                <a:gd name="T67" fmla="*/ 1525 h 1531"/>
                <a:gd name="T68" fmla="*/ 381 w 836"/>
                <a:gd name="T69" fmla="*/ 1523 h 1531"/>
                <a:gd name="T70" fmla="*/ 374 w 836"/>
                <a:gd name="T71" fmla="*/ 1519 h 1531"/>
                <a:gd name="T72" fmla="*/ 371 w 836"/>
                <a:gd name="T73" fmla="*/ 1517 h 1531"/>
                <a:gd name="T74" fmla="*/ 366 w 836"/>
                <a:gd name="T75" fmla="*/ 1514 h 1531"/>
                <a:gd name="T76" fmla="*/ 363 w 836"/>
                <a:gd name="T77" fmla="*/ 1512 h 1531"/>
                <a:gd name="T78" fmla="*/ 357 w 836"/>
                <a:gd name="T79" fmla="*/ 1507 h 1531"/>
                <a:gd name="T80" fmla="*/ 12 w 836"/>
                <a:gd name="T81" fmla="*/ 1160 h 1531"/>
                <a:gd name="T82" fmla="*/ 0 w 836"/>
                <a:gd name="T83" fmla="*/ 1125 h 1531"/>
                <a:gd name="T84" fmla="*/ 4 w 836"/>
                <a:gd name="T85" fmla="*/ 1089 h 1531"/>
                <a:gd name="T86" fmla="*/ 24 w 836"/>
                <a:gd name="T87" fmla="*/ 1057 h 1531"/>
                <a:gd name="T88" fmla="*/ 57 w 836"/>
                <a:gd name="T89" fmla="*/ 1037 h 1531"/>
                <a:gd name="T90" fmla="*/ 93 w 836"/>
                <a:gd name="T91" fmla="*/ 1033 h 1531"/>
                <a:gd name="T92" fmla="*/ 128 w 836"/>
                <a:gd name="T93" fmla="*/ 1044 h 1531"/>
                <a:gd name="T94" fmla="*/ 332 w 836"/>
                <a:gd name="T95" fmla="*/ 1246 h 1531"/>
                <a:gd name="T96" fmla="*/ 336 w 836"/>
                <a:gd name="T97" fmla="*/ 61 h 1531"/>
                <a:gd name="T98" fmla="*/ 357 w 836"/>
                <a:gd name="T99" fmla="*/ 24 h 1531"/>
                <a:gd name="T100" fmla="*/ 394 w 836"/>
                <a:gd name="T101" fmla="*/ 3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6" h="1531">
                  <a:moveTo>
                    <a:pt x="416" y="0"/>
                  </a:moveTo>
                  <a:lnTo>
                    <a:pt x="438" y="3"/>
                  </a:lnTo>
                  <a:lnTo>
                    <a:pt x="459" y="12"/>
                  </a:lnTo>
                  <a:lnTo>
                    <a:pt x="476" y="24"/>
                  </a:lnTo>
                  <a:lnTo>
                    <a:pt x="488" y="41"/>
                  </a:lnTo>
                  <a:lnTo>
                    <a:pt x="497" y="61"/>
                  </a:lnTo>
                  <a:lnTo>
                    <a:pt x="500" y="84"/>
                  </a:lnTo>
                  <a:lnTo>
                    <a:pt x="500" y="1246"/>
                  </a:lnTo>
                  <a:lnTo>
                    <a:pt x="693" y="1055"/>
                  </a:lnTo>
                  <a:lnTo>
                    <a:pt x="708" y="1043"/>
                  </a:lnTo>
                  <a:lnTo>
                    <a:pt x="725" y="1035"/>
                  </a:lnTo>
                  <a:lnTo>
                    <a:pt x="743" y="1031"/>
                  </a:lnTo>
                  <a:lnTo>
                    <a:pt x="762" y="1031"/>
                  </a:lnTo>
                  <a:lnTo>
                    <a:pt x="780" y="1035"/>
                  </a:lnTo>
                  <a:lnTo>
                    <a:pt x="797" y="1043"/>
                  </a:lnTo>
                  <a:lnTo>
                    <a:pt x="812" y="1055"/>
                  </a:lnTo>
                  <a:lnTo>
                    <a:pt x="823" y="1071"/>
                  </a:lnTo>
                  <a:lnTo>
                    <a:pt x="832" y="1088"/>
                  </a:lnTo>
                  <a:lnTo>
                    <a:pt x="836" y="1106"/>
                  </a:lnTo>
                  <a:lnTo>
                    <a:pt x="836" y="1124"/>
                  </a:lnTo>
                  <a:lnTo>
                    <a:pt x="832" y="1142"/>
                  </a:lnTo>
                  <a:lnTo>
                    <a:pt x="823" y="1159"/>
                  </a:lnTo>
                  <a:lnTo>
                    <a:pt x="812" y="1174"/>
                  </a:lnTo>
                  <a:lnTo>
                    <a:pt x="479" y="1507"/>
                  </a:lnTo>
                  <a:lnTo>
                    <a:pt x="478" y="1507"/>
                  </a:lnTo>
                  <a:lnTo>
                    <a:pt x="476" y="1510"/>
                  </a:lnTo>
                  <a:lnTo>
                    <a:pt x="472" y="1512"/>
                  </a:lnTo>
                  <a:lnTo>
                    <a:pt x="470" y="1513"/>
                  </a:lnTo>
                  <a:lnTo>
                    <a:pt x="469" y="1514"/>
                  </a:lnTo>
                  <a:lnTo>
                    <a:pt x="467" y="1515"/>
                  </a:lnTo>
                  <a:lnTo>
                    <a:pt x="466" y="1516"/>
                  </a:lnTo>
                  <a:lnTo>
                    <a:pt x="465" y="1517"/>
                  </a:lnTo>
                  <a:lnTo>
                    <a:pt x="464" y="1519"/>
                  </a:lnTo>
                  <a:lnTo>
                    <a:pt x="462" y="1519"/>
                  </a:lnTo>
                  <a:lnTo>
                    <a:pt x="460" y="1520"/>
                  </a:lnTo>
                  <a:lnTo>
                    <a:pt x="459" y="1521"/>
                  </a:lnTo>
                  <a:lnTo>
                    <a:pt x="454" y="1523"/>
                  </a:lnTo>
                  <a:lnTo>
                    <a:pt x="452" y="1524"/>
                  </a:lnTo>
                  <a:lnTo>
                    <a:pt x="450" y="1525"/>
                  </a:lnTo>
                  <a:lnTo>
                    <a:pt x="448" y="1525"/>
                  </a:lnTo>
                  <a:lnTo>
                    <a:pt x="446" y="1526"/>
                  </a:lnTo>
                  <a:lnTo>
                    <a:pt x="444" y="1527"/>
                  </a:lnTo>
                  <a:lnTo>
                    <a:pt x="443" y="1527"/>
                  </a:lnTo>
                  <a:lnTo>
                    <a:pt x="441" y="1528"/>
                  </a:lnTo>
                  <a:lnTo>
                    <a:pt x="438" y="1528"/>
                  </a:lnTo>
                  <a:lnTo>
                    <a:pt x="436" y="1528"/>
                  </a:lnTo>
                  <a:lnTo>
                    <a:pt x="434" y="1529"/>
                  </a:lnTo>
                  <a:lnTo>
                    <a:pt x="432" y="1529"/>
                  </a:lnTo>
                  <a:lnTo>
                    <a:pt x="430" y="1529"/>
                  </a:lnTo>
                  <a:lnTo>
                    <a:pt x="429" y="1530"/>
                  </a:lnTo>
                  <a:lnTo>
                    <a:pt x="428" y="1530"/>
                  </a:lnTo>
                  <a:lnTo>
                    <a:pt x="426" y="1530"/>
                  </a:lnTo>
                  <a:lnTo>
                    <a:pt x="421" y="1531"/>
                  </a:lnTo>
                  <a:lnTo>
                    <a:pt x="417" y="1531"/>
                  </a:lnTo>
                  <a:lnTo>
                    <a:pt x="413" y="1530"/>
                  </a:lnTo>
                  <a:lnTo>
                    <a:pt x="409" y="1530"/>
                  </a:lnTo>
                  <a:lnTo>
                    <a:pt x="408" y="1530"/>
                  </a:lnTo>
                  <a:lnTo>
                    <a:pt x="406" y="1529"/>
                  </a:lnTo>
                  <a:lnTo>
                    <a:pt x="403" y="1529"/>
                  </a:lnTo>
                  <a:lnTo>
                    <a:pt x="401" y="1529"/>
                  </a:lnTo>
                  <a:lnTo>
                    <a:pt x="399" y="1528"/>
                  </a:lnTo>
                  <a:lnTo>
                    <a:pt x="397" y="1528"/>
                  </a:lnTo>
                  <a:lnTo>
                    <a:pt x="395" y="1528"/>
                  </a:lnTo>
                  <a:lnTo>
                    <a:pt x="393" y="1527"/>
                  </a:lnTo>
                  <a:lnTo>
                    <a:pt x="391" y="1527"/>
                  </a:lnTo>
                  <a:lnTo>
                    <a:pt x="389" y="1526"/>
                  </a:lnTo>
                  <a:lnTo>
                    <a:pt x="386" y="1525"/>
                  </a:lnTo>
                  <a:lnTo>
                    <a:pt x="384" y="1525"/>
                  </a:lnTo>
                  <a:lnTo>
                    <a:pt x="383" y="1524"/>
                  </a:lnTo>
                  <a:lnTo>
                    <a:pt x="381" y="1523"/>
                  </a:lnTo>
                  <a:lnTo>
                    <a:pt x="377" y="1521"/>
                  </a:lnTo>
                  <a:lnTo>
                    <a:pt x="374" y="1519"/>
                  </a:lnTo>
                  <a:lnTo>
                    <a:pt x="372" y="1519"/>
                  </a:lnTo>
                  <a:lnTo>
                    <a:pt x="371" y="1517"/>
                  </a:lnTo>
                  <a:lnTo>
                    <a:pt x="368" y="1515"/>
                  </a:lnTo>
                  <a:lnTo>
                    <a:pt x="366" y="1514"/>
                  </a:lnTo>
                  <a:lnTo>
                    <a:pt x="364" y="1513"/>
                  </a:lnTo>
                  <a:lnTo>
                    <a:pt x="363" y="1512"/>
                  </a:lnTo>
                  <a:lnTo>
                    <a:pt x="360" y="1509"/>
                  </a:lnTo>
                  <a:lnTo>
                    <a:pt x="357" y="1507"/>
                  </a:lnTo>
                  <a:lnTo>
                    <a:pt x="24" y="1176"/>
                  </a:lnTo>
                  <a:lnTo>
                    <a:pt x="12" y="1160"/>
                  </a:lnTo>
                  <a:lnTo>
                    <a:pt x="4" y="1143"/>
                  </a:lnTo>
                  <a:lnTo>
                    <a:pt x="0" y="1125"/>
                  </a:lnTo>
                  <a:lnTo>
                    <a:pt x="0" y="1107"/>
                  </a:lnTo>
                  <a:lnTo>
                    <a:pt x="4" y="1089"/>
                  </a:lnTo>
                  <a:lnTo>
                    <a:pt x="12" y="1072"/>
                  </a:lnTo>
                  <a:lnTo>
                    <a:pt x="24" y="1057"/>
                  </a:lnTo>
                  <a:lnTo>
                    <a:pt x="40" y="1044"/>
                  </a:lnTo>
                  <a:lnTo>
                    <a:pt x="57" y="1037"/>
                  </a:lnTo>
                  <a:lnTo>
                    <a:pt x="75" y="1033"/>
                  </a:lnTo>
                  <a:lnTo>
                    <a:pt x="93" y="1033"/>
                  </a:lnTo>
                  <a:lnTo>
                    <a:pt x="111" y="1037"/>
                  </a:lnTo>
                  <a:lnTo>
                    <a:pt x="128" y="1044"/>
                  </a:lnTo>
                  <a:lnTo>
                    <a:pt x="144" y="1057"/>
                  </a:lnTo>
                  <a:lnTo>
                    <a:pt x="332" y="1246"/>
                  </a:lnTo>
                  <a:lnTo>
                    <a:pt x="332" y="84"/>
                  </a:lnTo>
                  <a:lnTo>
                    <a:pt x="336" y="61"/>
                  </a:lnTo>
                  <a:lnTo>
                    <a:pt x="344" y="41"/>
                  </a:lnTo>
                  <a:lnTo>
                    <a:pt x="357" y="24"/>
                  </a:lnTo>
                  <a:lnTo>
                    <a:pt x="374" y="12"/>
                  </a:lnTo>
                  <a:lnTo>
                    <a:pt x="39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>
              <a:off x="9263063" y="2187575"/>
              <a:ext cx="263525" cy="30163"/>
            </a:xfrm>
            <a:custGeom>
              <a:avLst/>
              <a:gdLst>
                <a:gd name="T0" fmla="*/ 84 w 1493"/>
                <a:gd name="T1" fmla="*/ 0 h 167"/>
                <a:gd name="T2" fmla="*/ 1408 w 1493"/>
                <a:gd name="T3" fmla="*/ 0 h 167"/>
                <a:gd name="T4" fmla="*/ 1430 w 1493"/>
                <a:gd name="T5" fmla="*/ 3 h 167"/>
                <a:gd name="T6" fmla="*/ 1451 w 1493"/>
                <a:gd name="T7" fmla="*/ 12 h 167"/>
                <a:gd name="T8" fmla="*/ 1467 w 1493"/>
                <a:gd name="T9" fmla="*/ 25 h 167"/>
                <a:gd name="T10" fmla="*/ 1481 w 1493"/>
                <a:gd name="T11" fmla="*/ 42 h 167"/>
                <a:gd name="T12" fmla="*/ 1490 w 1493"/>
                <a:gd name="T13" fmla="*/ 62 h 167"/>
                <a:gd name="T14" fmla="*/ 1493 w 1493"/>
                <a:gd name="T15" fmla="*/ 84 h 167"/>
                <a:gd name="T16" fmla="*/ 1490 w 1493"/>
                <a:gd name="T17" fmla="*/ 106 h 167"/>
                <a:gd name="T18" fmla="*/ 1481 w 1493"/>
                <a:gd name="T19" fmla="*/ 126 h 167"/>
                <a:gd name="T20" fmla="*/ 1467 w 1493"/>
                <a:gd name="T21" fmla="*/ 143 h 167"/>
                <a:gd name="T22" fmla="*/ 1451 w 1493"/>
                <a:gd name="T23" fmla="*/ 157 h 167"/>
                <a:gd name="T24" fmla="*/ 1430 w 1493"/>
                <a:gd name="T25" fmla="*/ 165 h 167"/>
                <a:gd name="T26" fmla="*/ 1408 w 1493"/>
                <a:gd name="T27" fmla="*/ 167 h 167"/>
                <a:gd name="T28" fmla="*/ 84 w 1493"/>
                <a:gd name="T29" fmla="*/ 167 h 167"/>
                <a:gd name="T30" fmla="*/ 62 w 1493"/>
                <a:gd name="T31" fmla="*/ 165 h 167"/>
                <a:gd name="T32" fmla="*/ 42 w 1493"/>
                <a:gd name="T33" fmla="*/ 157 h 167"/>
                <a:gd name="T34" fmla="*/ 25 w 1493"/>
                <a:gd name="T35" fmla="*/ 143 h 167"/>
                <a:gd name="T36" fmla="*/ 11 w 1493"/>
                <a:gd name="T37" fmla="*/ 126 h 167"/>
                <a:gd name="T38" fmla="*/ 3 w 1493"/>
                <a:gd name="T39" fmla="*/ 106 h 167"/>
                <a:gd name="T40" fmla="*/ 0 w 1493"/>
                <a:gd name="T41" fmla="*/ 84 h 167"/>
                <a:gd name="T42" fmla="*/ 3 w 1493"/>
                <a:gd name="T43" fmla="*/ 62 h 167"/>
                <a:gd name="T44" fmla="*/ 11 w 1493"/>
                <a:gd name="T45" fmla="*/ 42 h 167"/>
                <a:gd name="T46" fmla="*/ 25 w 1493"/>
                <a:gd name="T47" fmla="*/ 25 h 167"/>
                <a:gd name="T48" fmla="*/ 42 w 1493"/>
                <a:gd name="T49" fmla="*/ 12 h 167"/>
                <a:gd name="T50" fmla="*/ 62 w 1493"/>
                <a:gd name="T51" fmla="*/ 3 h 167"/>
                <a:gd name="T52" fmla="*/ 84 w 1493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3" h="167">
                  <a:moveTo>
                    <a:pt x="84" y="0"/>
                  </a:moveTo>
                  <a:lnTo>
                    <a:pt x="1408" y="0"/>
                  </a:lnTo>
                  <a:lnTo>
                    <a:pt x="1430" y="3"/>
                  </a:lnTo>
                  <a:lnTo>
                    <a:pt x="1451" y="12"/>
                  </a:lnTo>
                  <a:lnTo>
                    <a:pt x="1467" y="25"/>
                  </a:lnTo>
                  <a:lnTo>
                    <a:pt x="1481" y="42"/>
                  </a:lnTo>
                  <a:lnTo>
                    <a:pt x="1490" y="62"/>
                  </a:lnTo>
                  <a:lnTo>
                    <a:pt x="1493" y="84"/>
                  </a:lnTo>
                  <a:lnTo>
                    <a:pt x="1490" y="106"/>
                  </a:lnTo>
                  <a:lnTo>
                    <a:pt x="1481" y="126"/>
                  </a:lnTo>
                  <a:lnTo>
                    <a:pt x="1467" y="143"/>
                  </a:lnTo>
                  <a:lnTo>
                    <a:pt x="1451" y="157"/>
                  </a:lnTo>
                  <a:lnTo>
                    <a:pt x="1430" y="165"/>
                  </a:lnTo>
                  <a:lnTo>
                    <a:pt x="1408" y="167"/>
                  </a:lnTo>
                  <a:lnTo>
                    <a:pt x="84" y="167"/>
                  </a:lnTo>
                  <a:lnTo>
                    <a:pt x="62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137215" y="1901826"/>
            <a:ext cx="585788" cy="584200"/>
            <a:chOff x="8156575" y="1901826"/>
            <a:chExt cx="585788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25"/>
            <p:cNvSpPr>
              <a:spLocks noEditPoints="1"/>
            </p:cNvSpPr>
            <p:nvPr/>
          </p:nvSpPr>
          <p:spPr bwMode="auto">
            <a:xfrm>
              <a:off x="8156575" y="1901826"/>
              <a:ext cx="585788" cy="584200"/>
            </a:xfrm>
            <a:custGeom>
              <a:avLst/>
              <a:gdLst>
                <a:gd name="T0" fmla="*/ 1302 w 3324"/>
                <a:gd name="T1" fmla="*/ 211 h 3315"/>
                <a:gd name="T2" fmla="*/ 889 w 3324"/>
                <a:gd name="T3" fmla="*/ 380 h 3315"/>
                <a:gd name="T4" fmla="*/ 542 w 3324"/>
                <a:gd name="T5" fmla="*/ 668 h 3315"/>
                <a:gd name="T6" fmla="*/ 304 w 3324"/>
                <a:gd name="T7" fmla="*/ 1034 h 3315"/>
                <a:gd name="T8" fmla="*/ 183 w 3324"/>
                <a:gd name="T9" fmla="*/ 1442 h 3315"/>
                <a:gd name="T10" fmla="*/ 182 w 3324"/>
                <a:gd name="T11" fmla="*/ 1865 h 3315"/>
                <a:gd name="T12" fmla="*/ 302 w 3324"/>
                <a:gd name="T13" fmla="*/ 2275 h 3315"/>
                <a:gd name="T14" fmla="*/ 541 w 3324"/>
                <a:gd name="T15" fmla="*/ 2643 h 3315"/>
                <a:gd name="T16" fmla="*/ 556 w 3324"/>
                <a:gd name="T17" fmla="*/ 2733 h 3315"/>
                <a:gd name="T18" fmla="*/ 375 w 3324"/>
                <a:gd name="T19" fmla="*/ 3027 h 3315"/>
                <a:gd name="T20" fmla="*/ 332 w 3324"/>
                <a:gd name="T21" fmla="*/ 3140 h 3315"/>
                <a:gd name="T22" fmla="*/ 634 w 3324"/>
                <a:gd name="T23" fmla="*/ 3058 h 3315"/>
                <a:gd name="T24" fmla="*/ 828 w 3324"/>
                <a:gd name="T25" fmla="*/ 2938 h 3315"/>
                <a:gd name="T26" fmla="*/ 981 w 3324"/>
                <a:gd name="T27" fmla="*/ 2985 h 3315"/>
                <a:gd name="T28" fmla="*/ 1397 w 3324"/>
                <a:gd name="T29" fmla="*/ 3124 h 3315"/>
                <a:gd name="T30" fmla="*/ 1844 w 3324"/>
                <a:gd name="T31" fmla="*/ 3136 h 3315"/>
                <a:gd name="T32" fmla="*/ 2275 w 3324"/>
                <a:gd name="T33" fmla="*/ 3017 h 3315"/>
                <a:gd name="T34" fmla="*/ 2651 w 3324"/>
                <a:gd name="T35" fmla="*/ 2774 h 3315"/>
                <a:gd name="T36" fmla="*/ 2941 w 3324"/>
                <a:gd name="T37" fmla="*/ 2427 h 3315"/>
                <a:gd name="T38" fmla="*/ 3112 w 3324"/>
                <a:gd name="T39" fmla="*/ 2016 h 3315"/>
                <a:gd name="T40" fmla="*/ 3153 w 3324"/>
                <a:gd name="T41" fmla="*/ 1566 h 3315"/>
                <a:gd name="T42" fmla="*/ 3059 w 3324"/>
                <a:gd name="T43" fmla="*/ 1128 h 3315"/>
                <a:gd name="T44" fmla="*/ 2839 w 3324"/>
                <a:gd name="T45" fmla="*/ 740 h 3315"/>
                <a:gd name="T46" fmla="*/ 2508 w 3324"/>
                <a:gd name="T47" fmla="*/ 429 h 3315"/>
                <a:gd name="T48" fmla="*/ 2107 w 3324"/>
                <a:gd name="T49" fmla="*/ 234 h 3315"/>
                <a:gd name="T50" fmla="*/ 1661 w 3324"/>
                <a:gd name="T51" fmla="*/ 168 h 3315"/>
                <a:gd name="T52" fmla="*/ 2034 w 3324"/>
                <a:gd name="T53" fmla="*/ 41 h 3315"/>
                <a:gd name="T54" fmla="*/ 2465 w 3324"/>
                <a:gd name="T55" fmla="*/ 205 h 3315"/>
                <a:gd name="T56" fmla="*/ 2837 w 3324"/>
                <a:gd name="T57" fmla="*/ 484 h 3315"/>
                <a:gd name="T58" fmla="*/ 3118 w 3324"/>
                <a:gd name="T59" fmla="*/ 857 h 3315"/>
                <a:gd name="T60" fmla="*/ 3282 w 3324"/>
                <a:gd name="T61" fmla="*/ 1286 h 3315"/>
                <a:gd name="T62" fmla="*/ 3321 w 3324"/>
                <a:gd name="T63" fmla="*/ 1751 h 3315"/>
                <a:gd name="T64" fmla="*/ 3231 w 3324"/>
                <a:gd name="T65" fmla="*/ 2206 h 3315"/>
                <a:gd name="T66" fmla="*/ 3018 w 3324"/>
                <a:gd name="T67" fmla="*/ 2615 h 3315"/>
                <a:gd name="T68" fmla="*/ 2696 w 3324"/>
                <a:gd name="T69" fmla="*/ 2955 h 3315"/>
                <a:gd name="T70" fmla="*/ 2297 w 3324"/>
                <a:gd name="T71" fmla="*/ 3190 h 3315"/>
                <a:gd name="T72" fmla="*/ 1849 w 3324"/>
                <a:gd name="T73" fmla="*/ 3305 h 3315"/>
                <a:gd name="T74" fmla="*/ 1386 w 3324"/>
                <a:gd name="T75" fmla="*/ 3293 h 3315"/>
                <a:gd name="T76" fmla="*/ 951 w 3324"/>
                <a:gd name="T77" fmla="*/ 3156 h 3315"/>
                <a:gd name="T78" fmla="*/ 614 w 3324"/>
                <a:gd name="T79" fmla="*/ 3248 h 3315"/>
                <a:gd name="T80" fmla="*/ 271 w 3324"/>
                <a:gd name="T81" fmla="*/ 3311 h 3315"/>
                <a:gd name="T82" fmla="*/ 100 w 3324"/>
                <a:gd name="T83" fmla="*/ 3285 h 3315"/>
                <a:gd name="T84" fmla="*/ 29 w 3324"/>
                <a:gd name="T85" fmla="*/ 3181 h 3315"/>
                <a:gd name="T86" fmla="*/ 66 w 3324"/>
                <a:gd name="T87" fmla="*/ 3060 h 3315"/>
                <a:gd name="T88" fmla="*/ 220 w 3324"/>
                <a:gd name="T89" fmla="*/ 2949 h 3315"/>
                <a:gd name="T90" fmla="*/ 379 w 3324"/>
                <a:gd name="T91" fmla="*/ 2713 h 3315"/>
                <a:gd name="T92" fmla="*/ 138 w 3324"/>
                <a:gd name="T93" fmla="*/ 2322 h 3315"/>
                <a:gd name="T94" fmla="*/ 16 w 3324"/>
                <a:gd name="T95" fmla="*/ 1892 h 3315"/>
                <a:gd name="T96" fmla="*/ 12 w 3324"/>
                <a:gd name="T97" fmla="*/ 1448 h 3315"/>
                <a:gd name="T98" fmla="*/ 127 w 3324"/>
                <a:gd name="T99" fmla="*/ 1017 h 3315"/>
                <a:gd name="T100" fmla="*/ 360 w 3324"/>
                <a:gd name="T101" fmla="*/ 626 h 3315"/>
                <a:gd name="T102" fmla="*/ 701 w 3324"/>
                <a:gd name="T103" fmla="*/ 303 h 3315"/>
                <a:gd name="T104" fmla="*/ 1111 w 3324"/>
                <a:gd name="T105" fmla="*/ 92 h 3315"/>
                <a:gd name="T106" fmla="*/ 1566 w 3324"/>
                <a:gd name="T107" fmla="*/ 2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24" h="3315">
                  <a:moveTo>
                    <a:pt x="1661" y="168"/>
                  </a:moveTo>
                  <a:lnTo>
                    <a:pt x="1569" y="171"/>
                  </a:lnTo>
                  <a:lnTo>
                    <a:pt x="1479" y="179"/>
                  </a:lnTo>
                  <a:lnTo>
                    <a:pt x="1389" y="192"/>
                  </a:lnTo>
                  <a:lnTo>
                    <a:pt x="1302" y="211"/>
                  </a:lnTo>
                  <a:lnTo>
                    <a:pt x="1215" y="234"/>
                  </a:lnTo>
                  <a:lnTo>
                    <a:pt x="1131" y="263"/>
                  </a:lnTo>
                  <a:lnTo>
                    <a:pt x="1048" y="298"/>
                  </a:lnTo>
                  <a:lnTo>
                    <a:pt x="968" y="336"/>
                  </a:lnTo>
                  <a:lnTo>
                    <a:pt x="889" y="380"/>
                  </a:lnTo>
                  <a:lnTo>
                    <a:pt x="815" y="429"/>
                  </a:lnTo>
                  <a:lnTo>
                    <a:pt x="742" y="482"/>
                  </a:lnTo>
                  <a:lnTo>
                    <a:pt x="672" y="540"/>
                  </a:lnTo>
                  <a:lnTo>
                    <a:pt x="605" y="602"/>
                  </a:lnTo>
                  <a:lnTo>
                    <a:pt x="542" y="668"/>
                  </a:lnTo>
                  <a:lnTo>
                    <a:pt x="486" y="737"/>
                  </a:lnTo>
                  <a:lnTo>
                    <a:pt x="433" y="807"/>
                  </a:lnTo>
                  <a:lnTo>
                    <a:pt x="385" y="881"/>
                  </a:lnTo>
                  <a:lnTo>
                    <a:pt x="342" y="957"/>
                  </a:lnTo>
                  <a:lnTo>
                    <a:pt x="304" y="1034"/>
                  </a:lnTo>
                  <a:lnTo>
                    <a:pt x="270" y="1113"/>
                  </a:lnTo>
                  <a:lnTo>
                    <a:pt x="241" y="1194"/>
                  </a:lnTo>
                  <a:lnTo>
                    <a:pt x="217" y="1276"/>
                  </a:lnTo>
                  <a:lnTo>
                    <a:pt x="197" y="1358"/>
                  </a:lnTo>
                  <a:lnTo>
                    <a:pt x="183" y="1442"/>
                  </a:lnTo>
                  <a:lnTo>
                    <a:pt x="173" y="1527"/>
                  </a:lnTo>
                  <a:lnTo>
                    <a:pt x="168" y="1611"/>
                  </a:lnTo>
                  <a:lnTo>
                    <a:pt x="168" y="1695"/>
                  </a:lnTo>
                  <a:lnTo>
                    <a:pt x="172" y="1780"/>
                  </a:lnTo>
                  <a:lnTo>
                    <a:pt x="182" y="1865"/>
                  </a:lnTo>
                  <a:lnTo>
                    <a:pt x="196" y="1949"/>
                  </a:lnTo>
                  <a:lnTo>
                    <a:pt x="215" y="2031"/>
                  </a:lnTo>
                  <a:lnTo>
                    <a:pt x="239" y="2114"/>
                  </a:lnTo>
                  <a:lnTo>
                    <a:pt x="267" y="2195"/>
                  </a:lnTo>
                  <a:lnTo>
                    <a:pt x="302" y="2275"/>
                  </a:lnTo>
                  <a:lnTo>
                    <a:pt x="339" y="2352"/>
                  </a:lnTo>
                  <a:lnTo>
                    <a:pt x="382" y="2429"/>
                  </a:lnTo>
                  <a:lnTo>
                    <a:pt x="431" y="2503"/>
                  </a:lnTo>
                  <a:lnTo>
                    <a:pt x="484" y="2574"/>
                  </a:lnTo>
                  <a:lnTo>
                    <a:pt x="541" y="2643"/>
                  </a:lnTo>
                  <a:lnTo>
                    <a:pt x="552" y="2659"/>
                  </a:lnTo>
                  <a:lnTo>
                    <a:pt x="560" y="2677"/>
                  </a:lnTo>
                  <a:lnTo>
                    <a:pt x="563" y="2695"/>
                  </a:lnTo>
                  <a:lnTo>
                    <a:pt x="562" y="2715"/>
                  </a:lnTo>
                  <a:lnTo>
                    <a:pt x="556" y="2733"/>
                  </a:lnTo>
                  <a:lnTo>
                    <a:pt x="523" y="2802"/>
                  </a:lnTo>
                  <a:lnTo>
                    <a:pt x="489" y="2867"/>
                  </a:lnTo>
                  <a:lnTo>
                    <a:pt x="453" y="2925"/>
                  </a:lnTo>
                  <a:lnTo>
                    <a:pt x="415" y="2979"/>
                  </a:lnTo>
                  <a:lnTo>
                    <a:pt x="375" y="3027"/>
                  </a:lnTo>
                  <a:lnTo>
                    <a:pt x="334" y="3071"/>
                  </a:lnTo>
                  <a:lnTo>
                    <a:pt x="291" y="3109"/>
                  </a:lnTo>
                  <a:lnTo>
                    <a:pt x="246" y="3141"/>
                  </a:lnTo>
                  <a:lnTo>
                    <a:pt x="271" y="3142"/>
                  </a:lnTo>
                  <a:lnTo>
                    <a:pt x="332" y="3140"/>
                  </a:lnTo>
                  <a:lnTo>
                    <a:pt x="393" y="3133"/>
                  </a:lnTo>
                  <a:lnTo>
                    <a:pt x="454" y="3121"/>
                  </a:lnTo>
                  <a:lnTo>
                    <a:pt x="515" y="3104"/>
                  </a:lnTo>
                  <a:lnTo>
                    <a:pt x="575" y="3083"/>
                  </a:lnTo>
                  <a:lnTo>
                    <a:pt x="634" y="3058"/>
                  </a:lnTo>
                  <a:lnTo>
                    <a:pt x="691" y="3028"/>
                  </a:lnTo>
                  <a:lnTo>
                    <a:pt x="747" y="2995"/>
                  </a:lnTo>
                  <a:lnTo>
                    <a:pt x="799" y="2958"/>
                  </a:lnTo>
                  <a:lnTo>
                    <a:pt x="813" y="2947"/>
                  </a:lnTo>
                  <a:lnTo>
                    <a:pt x="828" y="2938"/>
                  </a:lnTo>
                  <a:lnTo>
                    <a:pt x="845" y="2932"/>
                  </a:lnTo>
                  <a:lnTo>
                    <a:pt x="862" y="2930"/>
                  </a:lnTo>
                  <a:lnTo>
                    <a:pt x="884" y="2933"/>
                  </a:lnTo>
                  <a:lnTo>
                    <a:pt x="905" y="2943"/>
                  </a:lnTo>
                  <a:lnTo>
                    <a:pt x="981" y="2985"/>
                  </a:lnTo>
                  <a:lnTo>
                    <a:pt x="1061" y="3022"/>
                  </a:lnTo>
                  <a:lnTo>
                    <a:pt x="1143" y="3056"/>
                  </a:lnTo>
                  <a:lnTo>
                    <a:pt x="1226" y="3083"/>
                  </a:lnTo>
                  <a:lnTo>
                    <a:pt x="1311" y="3106"/>
                  </a:lnTo>
                  <a:lnTo>
                    <a:pt x="1397" y="3124"/>
                  </a:lnTo>
                  <a:lnTo>
                    <a:pt x="1484" y="3137"/>
                  </a:lnTo>
                  <a:lnTo>
                    <a:pt x="1572" y="3144"/>
                  </a:lnTo>
                  <a:lnTo>
                    <a:pt x="1661" y="3147"/>
                  </a:lnTo>
                  <a:lnTo>
                    <a:pt x="1753" y="3144"/>
                  </a:lnTo>
                  <a:lnTo>
                    <a:pt x="1844" y="3136"/>
                  </a:lnTo>
                  <a:lnTo>
                    <a:pt x="1933" y="3123"/>
                  </a:lnTo>
                  <a:lnTo>
                    <a:pt x="2021" y="3104"/>
                  </a:lnTo>
                  <a:lnTo>
                    <a:pt x="2107" y="3081"/>
                  </a:lnTo>
                  <a:lnTo>
                    <a:pt x="2192" y="3052"/>
                  </a:lnTo>
                  <a:lnTo>
                    <a:pt x="2275" y="3017"/>
                  </a:lnTo>
                  <a:lnTo>
                    <a:pt x="2355" y="2978"/>
                  </a:lnTo>
                  <a:lnTo>
                    <a:pt x="2432" y="2934"/>
                  </a:lnTo>
                  <a:lnTo>
                    <a:pt x="2508" y="2885"/>
                  </a:lnTo>
                  <a:lnTo>
                    <a:pt x="2581" y="2832"/>
                  </a:lnTo>
                  <a:lnTo>
                    <a:pt x="2651" y="2774"/>
                  </a:lnTo>
                  <a:lnTo>
                    <a:pt x="2718" y="2711"/>
                  </a:lnTo>
                  <a:lnTo>
                    <a:pt x="2781" y="2645"/>
                  </a:lnTo>
                  <a:lnTo>
                    <a:pt x="2839" y="2575"/>
                  </a:lnTo>
                  <a:lnTo>
                    <a:pt x="2893" y="2503"/>
                  </a:lnTo>
                  <a:lnTo>
                    <a:pt x="2941" y="2427"/>
                  </a:lnTo>
                  <a:lnTo>
                    <a:pt x="2986" y="2349"/>
                  </a:lnTo>
                  <a:lnTo>
                    <a:pt x="3024" y="2268"/>
                  </a:lnTo>
                  <a:lnTo>
                    <a:pt x="3059" y="2187"/>
                  </a:lnTo>
                  <a:lnTo>
                    <a:pt x="3088" y="2102"/>
                  </a:lnTo>
                  <a:lnTo>
                    <a:pt x="3112" y="2016"/>
                  </a:lnTo>
                  <a:lnTo>
                    <a:pt x="3131" y="1928"/>
                  </a:lnTo>
                  <a:lnTo>
                    <a:pt x="3145" y="1839"/>
                  </a:lnTo>
                  <a:lnTo>
                    <a:pt x="3153" y="1749"/>
                  </a:lnTo>
                  <a:lnTo>
                    <a:pt x="3155" y="1657"/>
                  </a:lnTo>
                  <a:lnTo>
                    <a:pt x="3153" y="1566"/>
                  </a:lnTo>
                  <a:lnTo>
                    <a:pt x="3145" y="1475"/>
                  </a:lnTo>
                  <a:lnTo>
                    <a:pt x="3131" y="1387"/>
                  </a:lnTo>
                  <a:lnTo>
                    <a:pt x="3112" y="1299"/>
                  </a:lnTo>
                  <a:lnTo>
                    <a:pt x="3088" y="1213"/>
                  </a:lnTo>
                  <a:lnTo>
                    <a:pt x="3059" y="1128"/>
                  </a:lnTo>
                  <a:lnTo>
                    <a:pt x="3024" y="1046"/>
                  </a:lnTo>
                  <a:lnTo>
                    <a:pt x="2986" y="966"/>
                  </a:lnTo>
                  <a:lnTo>
                    <a:pt x="2941" y="888"/>
                  </a:lnTo>
                  <a:lnTo>
                    <a:pt x="2893" y="812"/>
                  </a:lnTo>
                  <a:lnTo>
                    <a:pt x="2839" y="740"/>
                  </a:lnTo>
                  <a:lnTo>
                    <a:pt x="2781" y="670"/>
                  </a:lnTo>
                  <a:lnTo>
                    <a:pt x="2718" y="603"/>
                  </a:lnTo>
                  <a:lnTo>
                    <a:pt x="2651" y="541"/>
                  </a:lnTo>
                  <a:lnTo>
                    <a:pt x="2581" y="482"/>
                  </a:lnTo>
                  <a:lnTo>
                    <a:pt x="2508" y="429"/>
                  </a:lnTo>
                  <a:lnTo>
                    <a:pt x="2432" y="380"/>
                  </a:lnTo>
                  <a:lnTo>
                    <a:pt x="2355" y="337"/>
                  </a:lnTo>
                  <a:lnTo>
                    <a:pt x="2275" y="298"/>
                  </a:lnTo>
                  <a:lnTo>
                    <a:pt x="2192" y="263"/>
                  </a:lnTo>
                  <a:lnTo>
                    <a:pt x="2107" y="234"/>
                  </a:lnTo>
                  <a:lnTo>
                    <a:pt x="2021" y="211"/>
                  </a:lnTo>
                  <a:lnTo>
                    <a:pt x="1933" y="192"/>
                  </a:lnTo>
                  <a:lnTo>
                    <a:pt x="1844" y="179"/>
                  </a:lnTo>
                  <a:lnTo>
                    <a:pt x="1753" y="171"/>
                  </a:lnTo>
                  <a:lnTo>
                    <a:pt x="1661" y="168"/>
                  </a:lnTo>
                  <a:close/>
                  <a:moveTo>
                    <a:pt x="1661" y="0"/>
                  </a:moveTo>
                  <a:lnTo>
                    <a:pt x="1756" y="2"/>
                  </a:lnTo>
                  <a:lnTo>
                    <a:pt x="1850" y="10"/>
                  </a:lnTo>
                  <a:lnTo>
                    <a:pt x="1942" y="23"/>
                  </a:lnTo>
                  <a:lnTo>
                    <a:pt x="2034" y="41"/>
                  </a:lnTo>
                  <a:lnTo>
                    <a:pt x="2123" y="64"/>
                  </a:lnTo>
                  <a:lnTo>
                    <a:pt x="2212" y="92"/>
                  </a:lnTo>
                  <a:lnTo>
                    <a:pt x="2298" y="125"/>
                  </a:lnTo>
                  <a:lnTo>
                    <a:pt x="2382" y="163"/>
                  </a:lnTo>
                  <a:lnTo>
                    <a:pt x="2465" y="205"/>
                  </a:lnTo>
                  <a:lnTo>
                    <a:pt x="2544" y="251"/>
                  </a:lnTo>
                  <a:lnTo>
                    <a:pt x="2622" y="303"/>
                  </a:lnTo>
                  <a:lnTo>
                    <a:pt x="2697" y="359"/>
                  </a:lnTo>
                  <a:lnTo>
                    <a:pt x="2768" y="420"/>
                  </a:lnTo>
                  <a:lnTo>
                    <a:pt x="2837" y="484"/>
                  </a:lnTo>
                  <a:lnTo>
                    <a:pt x="2902" y="553"/>
                  </a:lnTo>
                  <a:lnTo>
                    <a:pt x="2963" y="626"/>
                  </a:lnTo>
                  <a:lnTo>
                    <a:pt x="3019" y="699"/>
                  </a:lnTo>
                  <a:lnTo>
                    <a:pt x="3071" y="777"/>
                  </a:lnTo>
                  <a:lnTo>
                    <a:pt x="3118" y="857"/>
                  </a:lnTo>
                  <a:lnTo>
                    <a:pt x="3160" y="939"/>
                  </a:lnTo>
                  <a:lnTo>
                    <a:pt x="3198" y="1022"/>
                  </a:lnTo>
                  <a:lnTo>
                    <a:pt x="3231" y="1109"/>
                  </a:lnTo>
                  <a:lnTo>
                    <a:pt x="3259" y="1197"/>
                  </a:lnTo>
                  <a:lnTo>
                    <a:pt x="3282" y="1286"/>
                  </a:lnTo>
                  <a:lnTo>
                    <a:pt x="3301" y="1376"/>
                  </a:lnTo>
                  <a:lnTo>
                    <a:pt x="3313" y="1469"/>
                  </a:lnTo>
                  <a:lnTo>
                    <a:pt x="3321" y="1562"/>
                  </a:lnTo>
                  <a:lnTo>
                    <a:pt x="3324" y="1657"/>
                  </a:lnTo>
                  <a:lnTo>
                    <a:pt x="3321" y="1751"/>
                  </a:lnTo>
                  <a:lnTo>
                    <a:pt x="3313" y="1845"/>
                  </a:lnTo>
                  <a:lnTo>
                    <a:pt x="3300" y="1938"/>
                  </a:lnTo>
                  <a:lnTo>
                    <a:pt x="3282" y="2028"/>
                  </a:lnTo>
                  <a:lnTo>
                    <a:pt x="3259" y="2118"/>
                  </a:lnTo>
                  <a:lnTo>
                    <a:pt x="3231" y="2206"/>
                  </a:lnTo>
                  <a:lnTo>
                    <a:pt x="3197" y="2292"/>
                  </a:lnTo>
                  <a:lnTo>
                    <a:pt x="3160" y="2375"/>
                  </a:lnTo>
                  <a:lnTo>
                    <a:pt x="3118" y="2458"/>
                  </a:lnTo>
                  <a:lnTo>
                    <a:pt x="3070" y="2537"/>
                  </a:lnTo>
                  <a:lnTo>
                    <a:pt x="3018" y="2615"/>
                  </a:lnTo>
                  <a:lnTo>
                    <a:pt x="2963" y="2689"/>
                  </a:lnTo>
                  <a:lnTo>
                    <a:pt x="2902" y="2761"/>
                  </a:lnTo>
                  <a:lnTo>
                    <a:pt x="2836" y="2830"/>
                  </a:lnTo>
                  <a:lnTo>
                    <a:pt x="2767" y="2894"/>
                  </a:lnTo>
                  <a:lnTo>
                    <a:pt x="2696" y="2955"/>
                  </a:lnTo>
                  <a:lnTo>
                    <a:pt x="2621" y="3011"/>
                  </a:lnTo>
                  <a:lnTo>
                    <a:pt x="2544" y="3063"/>
                  </a:lnTo>
                  <a:lnTo>
                    <a:pt x="2464" y="3110"/>
                  </a:lnTo>
                  <a:lnTo>
                    <a:pt x="2382" y="3152"/>
                  </a:lnTo>
                  <a:lnTo>
                    <a:pt x="2297" y="3190"/>
                  </a:lnTo>
                  <a:lnTo>
                    <a:pt x="2211" y="3223"/>
                  </a:lnTo>
                  <a:lnTo>
                    <a:pt x="2123" y="3250"/>
                  </a:lnTo>
                  <a:lnTo>
                    <a:pt x="2033" y="3274"/>
                  </a:lnTo>
                  <a:lnTo>
                    <a:pt x="1942" y="3292"/>
                  </a:lnTo>
                  <a:lnTo>
                    <a:pt x="1849" y="3305"/>
                  </a:lnTo>
                  <a:lnTo>
                    <a:pt x="1756" y="3313"/>
                  </a:lnTo>
                  <a:lnTo>
                    <a:pt x="1660" y="3315"/>
                  </a:lnTo>
                  <a:lnTo>
                    <a:pt x="1568" y="3313"/>
                  </a:lnTo>
                  <a:lnTo>
                    <a:pt x="1477" y="3305"/>
                  </a:lnTo>
                  <a:lnTo>
                    <a:pt x="1386" y="3293"/>
                  </a:lnTo>
                  <a:lnTo>
                    <a:pt x="1296" y="3275"/>
                  </a:lnTo>
                  <a:lnTo>
                    <a:pt x="1207" y="3252"/>
                  </a:lnTo>
                  <a:lnTo>
                    <a:pt x="1120" y="3225"/>
                  </a:lnTo>
                  <a:lnTo>
                    <a:pt x="1034" y="3193"/>
                  </a:lnTo>
                  <a:lnTo>
                    <a:pt x="951" y="3156"/>
                  </a:lnTo>
                  <a:lnTo>
                    <a:pt x="869" y="3115"/>
                  </a:lnTo>
                  <a:lnTo>
                    <a:pt x="808" y="3154"/>
                  </a:lnTo>
                  <a:lnTo>
                    <a:pt x="746" y="3191"/>
                  </a:lnTo>
                  <a:lnTo>
                    <a:pt x="680" y="3222"/>
                  </a:lnTo>
                  <a:lnTo>
                    <a:pt x="614" y="3248"/>
                  </a:lnTo>
                  <a:lnTo>
                    <a:pt x="546" y="3271"/>
                  </a:lnTo>
                  <a:lnTo>
                    <a:pt x="478" y="3288"/>
                  </a:lnTo>
                  <a:lnTo>
                    <a:pt x="409" y="3301"/>
                  </a:lnTo>
                  <a:lnTo>
                    <a:pt x="340" y="3309"/>
                  </a:lnTo>
                  <a:lnTo>
                    <a:pt x="271" y="3311"/>
                  </a:lnTo>
                  <a:lnTo>
                    <a:pt x="230" y="3310"/>
                  </a:lnTo>
                  <a:lnTo>
                    <a:pt x="189" y="3307"/>
                  </a:lnTo>
                  <a:lnTo>
                    <a:pt x="151" y="3302"/>
                  </a:lnTo>
                  <a:lnTo>
                    <a:pt x="124" y="3296"/>
                  </a:lnTo>
                  <a:lnTo>
                    <a:pt x="100" y="3285"/>
                  </a:lnTo>
                  <a:lnTo>
                    <a:pt x="79" y="3270"/>
                  </a:lnTo>
                  <a:lnTo>
                    <a:pt x="61" y="3251"/>
                  </a:lnTo>
                  <a:lnTo>
                    <a:pt x="47" y="3230"/>
                  </a:lnTo>
                  <a:lnTo>
                    <a:pt x="35" y="3206"/>
                  </a:lnTo>
                  <a:lnTo>
                    <a:pt x="29" y="3181"/>
                  </a:lnTo>
                  <a:lnTo>
                    <a:pt x="27" y="3153"/>
                  </a:lnTo>
                  <a:lnTo>
                    <a:pt x="30" y="3127"/>
                  </a:lnTo>
                  <a:lnTo>
                    <a:pt x="38" y="3103"/>
                  </a:lnTo>
                  <a:lnTo>
                    <a:pt x="50" y="3080"/>
                  </a:lnTo>
                  <a:lnTo>
                    <a:pt x="66" y="3060"/>
                  </a:lnTo>
                  <a:lnTo>
                    <a:pt x="85" y="3042"/>
                  </a:lnTo>
                  <a:lnTo>
                    <a:pt x="108" y="3028"/>
                  </a:lnTo>
                  <a:lnTo>
                    <a:pt x="147" y="3007"/>
                  </a:lnTo>
                  <a:lnTo>
                    <a:pt x="183" y="2981"/>
                  </a:lnTo>
                  <a:lnTo>
                    <a:pt x="220" y="2949"/>
                  </a:lnTo>
                  <a:lnTo>
                    <a:pt x="254" y="2912"/>
                  </a:lnTo>
                  <a:lnTo>
                    <a:pt x="287" y="2870"/>
                  </a:lnTo>
                  <a:lnTo>
                    <a:pt x="320" y="2822"/>
                  </a:lnTo>
                  <a:lnTo>
                    <a:pt x="350" y="2771"/>
                  </a:lnTo>
                  <a:lnTo>
                    <a:pt x="379" y="2713"/>
                  </a:lnTo>
                  <a:lnTo>
                    <a:pt x="322" y="2640"/>
                  </a:lnTo>
                  <a:lnTo>
                    <a:pt x="268" y="2563"/>
                  </a:lnTo>
                  <a:lnTo>
                    <a:pt x="221" y="2485"/>
                  </a:lnTo>
                  <a:lnTo>
                    <a:pt x="177" y="2405"/>
                  </a:lnTo>
                  <a:lnTo>
                    <a:pt x="138" y="2322"/>
                  </a:lnTo>
                  <a:lnTo>
                    <a:pt x="104" y="2238"/>
                  </a:lnTo>
                  <a:lnTo>
                    <a:pt x="75" y="2153"/>
                  </a:lnTo>
                  <a:lnTo>
                    <a:pt x="51" y="2067"/>
                  </a:lnTo>
                  <a:lnTo>
                    <a:pt x="30" y="1980"/>
                  </a:lnTo>
                  <a:lnTo>
                    <a:pt x="16" y="1892"/>
                  </a:lnTo>
                  <a:lnTo>
                    <a:pt x="6" y="1803"/>
                  </a:lnTo>
                  <a:lnTo>
                    <a:pt x="0" y="1714"/>
                  </a:lnTo>
                  <a:lnTo>
                    <a:pt x="0" y="1626"/>
                  </a:lnTo>
                  <a:lnTo>
                    <a:pt x="4" y="1537"/>
                  </a:lnTo>
                  <a:lnTo>
                    <a:pt x="12" y="1448"/>
                  </a:lnTo>
                  <a:lnTo>
                    <a:pt x="26" y="1360"/>
                  </a:lnTo>
                  <a:lnTo>
                    <a:pt x="45" y="1274"/>
                  </a:lnTo>
                  <a:lnTo>
                    <a:pt x="68" y="1187"/>
                  </a:lnTo>
                  <a:lnTo>
                    <a:pt x="95" y="1102"/>
                  </a:lnTo>
                  <a:lnTo>
                    <a:pt x="127" y="1017"/>
                  </a:lnTo>
                  <a:lnTo>
                    <a:pt x="165" y="935"/>
                  </a:lnTo>
                  <a:lnTo>
                    <a:pt x="206" y="855"/>
                  </a:lnTo>
                  <a:lnTo>
                    <a:pt x="253" y="776"/>
                  </a:lnTo>
                  <a:lnTo>
                    <a:pt x="305" y="699"/>
                  </a:lnTo>
                  <a:lnTo>
                    <a:pt x="360" y="626"/>
                  </a:lnTo>
                  <a:lnTo>
                    <a:pt x="420" y="554"/>
                  </a:lnTo>
                  <a:lnTo>
                    <a:pt x="486" y="484"/>
                  </a:lnTo>
                  <a:lnTo>
                    <a:pt x="554" y="420"/>
                  </a:lnTo>
                  <a:lnTo>
                    <a:pt x="626" y="359"/>
                  </a:lnTo>
                  <a:lnTo>
                    <a:pt x="701" y="303"/>
                  </a:lnTo>
                  <a:lnTo>
                    <a:pt x="778" y="251"/>
                  </a:lnTo>
                  <a:lnTo>
                    <a:pt x="858" y="205"/>
                  </a:lnTo>
                  <a:lnTo>
                    <a:pt x="940" y="163"/>
                  </a:lnTo>
                  <a:lnTo>
                    <a:pt x="1025" y="125"/>
                  </a:lnTo>
                  <a:lnTo>
                    <a:pt x="1111" y="92"/>
                  </a:lnTo>
                  <a:lnTo>
                    <a:pt x="1199" y="64"/>
                  </a:lnTo>
                  <a:lnTo>
                    <a:pt x="1289" y="41"/>
                  </a:lnTo>
                  <a:lnTo>
                    <a:pt x="1380" y="23"/>
                  </a:lnTo>
                  <a:lnTo>
                    <a:pt x="1473" y="10"/>
                  </a:lnTo>
                  <a:lnTo>
                    <a:pt x="1566" y="2"/>
                  </a:lnTo>
                  <a:lnTo>
                    <a:pt x="1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8367713" y="2044701"/>
              <a:ext cx="163513" cy="298450"/>
            </a:xfrm>
            <a:custGeom>
              <a:avLst/>
              <a:gdLst>
                <a:gd name="T0" fmla="*/ 503 w 920"/>
                <a:gd name="T1" fmla="*/ 11 h 1695"/>
                <a:gd name="T2" fmla="*/ 541 w 920"/>
                <a:gd name="T3" fmla="*/ 62 h 1695"/>
                <a:gd name="T4" fmla="*/ 758 w 920"/>
                <a:gd name="T5" fmla="*/ 247 h 1695"/>
                <a:gd name="T6" fmla="*/ 818 w 920"/>
                <a:gd name="T7" fmla="*/ 271 h 1695"/>
                <a:gd name="T8" fmla="*/ 842 w 920"/>
                <a:gd name="T9" fmla="*/ 330 h 1695"/>
                <a:gd name="T10" fmla="*/ 818 w 920"/>
                <a:gd name="T11" fmla="*/ 389 h 1695"/>
                <a:gd name="T12" fmla="*/ 758 w 920"/>
                <a:gd name="T13" fmla="*/ 414 h 1695"/>
                <a:gd name="T14" fmla="*/ 281 w 920"/>
                <a:gd name="T15" fmla="*/ 425 h 1695"/>
                <a:gd name="T16" fmla="*/ 210 w 920"/>
                <a:gd name="T17" fmla="*/ 476 h 1695"/>
                <a:gd name="T18" fmla="*/ 171 w 920"/>
                <a:gd name="T19" fmla="*/ 556 h 1695"/>
                <a:gd name="T20" fmla="*/ 179 w 920"/>
                <a:gd name="T21" fmla="*/ 648 h 1695"/>
                <a:gd name="T22" fmla="*/ 230 w 920"/>
                <a:gd name="T23" fmla="*/ 721 h 1695"/>
                <a:gd name="T24" fmla="*/ 312 w 920"/>
                <a:gd name="T25" fmla="*/ 759 h 1695"/>
                <a:gd name="T26" fmla="*/ 624 w 920"/>
                <a:gd name="T27" fmla="*/ 765 h 1695"/>
                <a:gd name="T28" fmla="*/ 751 w 920"/>
                <a:gd name="T29" fmla="*/ 809 h 1695"/>
                <a:gd name="T30" fmla="*/ 849 w 920"/>
                <a:gd name="T31" fmla="*/ 895 h 1695"/>
                <a:gd name="T32" fmla="*/ 909 w 920"/>
                <a:gd name="T33" fmla="*/ 1013 h 1695"/>
                <a:gd name="T34" fmla="*/ 917 w 920"/>
                <a:gd name="T35" fmla="*/ 1150 h 1695"/>
                <a:gd name="T36" fmla="*/ 874 w 920"/>
                <a:gd name="T37" fmla="*/ 1276 h 1695"/>
                <a:gd name="T38" fmla="*/ 788 w 920"/>
                <a:gd name="T39" fmla="*/ 1374 h 1695"/>
                <a:gd name="T40" fmla="*/ 672 w 920"/>
                <a:gd name="T41" fmla="*/ 1433 h 1695"/>
                <a:gd name="T42" fmla="*/ 544 w 920"/>
                <a:gd name="T43" fmla="*/ 1446 h 1695"/>
                <a:gd name="T44" fmla="*/ 533 w 920"/>
                <a:gd name="T45" fmla="*/ 1653 h 1695"/>
                <a:gd name="T46" fmla="*/ 483 w 920"/>
                <a:gd name="T47" fmla="*/ 1692 h 1695"/>
                <a:gd name="T48" fmla="*/ 418 w 920"/>
                <a:gd name="T49" fmla="*/ 1684 h 1695"/>
                <a:gd name="T50" fmla="*/ 380 w 920"/>
                <a:gd name="T51" fmla="*/ 1633 h 1695"/>
                <a:gd name="T52" fmla="*/ 155 w 920"/>
                <a:gd name="T53" fmla="*/ 1446 h 1695"/>
                <a:gd name="T54" fmla="*/ 95 w 920"/>
                <a:gd name="T55" fmla="*/ 1421 h 1695"/>
                <a:gd name="T56" fmla="*/ 71 w 920"/>
                <a:gd name="T57" fmla="*/ 1362 h 1695"/>
                <a:gd name="T58" fmla="*/ 95 w 920"/>
                <a:gd name="T59" fmla="*/ 1303 h 1695"/>
                <a:gd name="T60" fmla="*/ 155 w 920"/>
                <a:gd name="T61" fmla="*/ 1278 h 1695"/>
                <a:gd name="T62" fmla="*/ 639 w 920"/>
                <a:gd name="T63" fmla="*/ 1267 h 1695"/>
                <a:gd name="T64" fmla="*/ 711 w 920"/>
                <a:gd name="T65" fmla="*/ 1216 h 1695"/>
                <a:gd name="T66" fmla="*/ 750 w 920"/>
                <a:gd name="T67" fmla="*/ 1136 h 1695"/>
                <a:gd name="T68" fmla="*/ 742 w 920"/>
                <a:gd name="T69" fmla="*/ 1044 h 1695"/>
                <a:gd name="T70" fmla="*/ 690 w 920"/>
                <a:gd name="T71" fmla="*/ 971 h 1695"/>
                <a:gd name="T72" fmla="*/ 609 w 920"/>
                <a:gd name="T73" fmla="*/ 933 h 1695"/>
                <a:gd name="T74" fmla="*/ 296 w 920"/>
                <a:gd name="T75" fmla="*/ 927 h 1695"/>
                <a:gd name="T76" fmla="*/ 169 w 920"/>
                <a:gd name="T77" fmla="*/ 883 h 1695"/>
                <a:gd name="T78" fmla="*/ 71 w 920"/>
                <a:gd name="T79" fmla="*/ 797 h 1695"/>
                <a:gd name="T80" fmla="*/ 12 w 920"/>
                <a:gd name="T81" fmla="*/ 678 h 1695"/>
                <a:gd name="T82" fmla="*/ 3 w 920"/>
                <a:gd name="T83" fmla="*/ 541 h 1695"/>
                <a:gd name="T84" fmla="*/ 47 w 920"/>
                <a:gd name="T85" fmla="*/ 415 h 1695"/>
                <a:gd name="T86" fmla="*/ 134 w 920"/>
                <a:gd name="T87" fmla="*/ 317 h 1695"/>
                <a:gd name="T88" fmla="*/ 252 w 920"/>
                <a:gd name="T89" fmla="*/ 259 h 1695"/>
                <a:gd name="T90" fmla="*/ 376 w 920"/>
                <a:gd name="T91" fmla="*/ 247 h 1695"/>
                <a:gd name="T92" fmla="*/ 388 w 920"/>
                <a:gd name="T93" fmla="*/ 42 h 1695"/>
                <a:gd name="T94" fmla="*/ 438 w 920"/>
                <a:gd name="T95" fmla="*/ 3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0" h="1695">
                  <a:moveTo>
                    <a:pt x="460" y="0"/>
                  </a:moveTo>
                  <a:lnTo>
                    <a:pt x="483" y="3"/>
                  </a:lnTo>
                  <a:lnTo>
                    <a:pt x="503" y="11"/>
                  </a:lnTo>
                  <a:lnTo>
                    <a:pt x="520" y="25"/>
                  </a:lnTo>
                  <a:lnTo>
                    <a:pt x="533" y="42"/>
                  </a:lnTo>
                  <a:lnTo>
                    <a:pt x="541" y="62"/>
                  </a:lnTo>
                  <a:lnTo>
                    <a:pt x="544" y="84"/>
                  </a:lnTo>
                  <a:lnTo>
                    <a:pt x="544" y="247"/>
                  </a:lnTo>
                  <a:lnTo>
                    <a:pt x="758" y="247"/>
                  </a:lnTo>
                  <a:lnTo>
                    <a:pt x="780" y="250"/>
                  </a:lnTo>
                  <a:lnTo>
                    <a:pt x="800" y="258"/>
                  </a:lnTo>
                  <a:lnTo>
                    <a:pt x="818" y="271"/>
                  </a:lnTo>
                  <a:lnTo>
                    <a:pt x="831" y="288"/>
                  </a:lnTo>
                  <a:lnTo>
                    <a:pt x="839" y="308"/>
                  </a:lnTo>
                  <a:lnTo>
                    <a:pt x="842" y="330"/>
                  </a:lnTo>
                  <a:lnTo>
                    <a:pt x="839" y="353"/>
                  </a:lnTo>
                  <a:lnTo>
                    <a:pt x="831" y="373"/>
                  </a:lnTo>
                  <a:lnTo>
                    <a:pt x="818" y="389"/>
                  </a:lnTo>
                  <a:lnTo>
                    <a:pt x="800" y="402"/>
                  </a:lnTo>
                  <a:lnTo>
                    <a:pt x="780" y="411"/>
                  </a:lnTo>
                  <a:lnTo>
                    <a:pt x="758" y="414"/>
                  </a:lnTo>
                  <a:lnTo>
                    <a:pt x="342" y="414"/>
                  </a:lnTo>
                  <a:lnTo>
                    <a:pt x="312" y="417"/>
                  </a:lnTo>
                  <a:lnTo>
                    <a:pt x="281" y="425"/>
                  </a:lnTo>
                  <a:lnTo>
                    <a:pt x="254" y="437"/>
                  </a:lnTo>
                  <a:lnTo>
                    <a:pt x="230" y="455"/>
                  </a:lnTo>
                  <a:lnTo>
                    <a:pt x="210" y="476"/>
                  </a:lnTo>
                  <a:lnTo>
                    <a:pt x="192" y="500"/>
                  </a:lnTo>
                  <a:lnTo>
                    <a:pt x="179" y="527"/>
                  </a:lnTo>
                  <a:lnTo>
                    <a:pt x="171" y="556"/>
                  </a:lnTo>
                  <a:lnTo>
                    <a:pt x="168" y="588"/>
                  </a:lnTo>
                  <a:lnTo>
                    <a:pt x="171" y="619"/>
                  </a:lnTo>
                  <a:lnTo>
                    <a:pt x="179" y="648"/>
                  </a:lnTo>
                  <a:lnTo>
                    <a:pt x="192" y="675"/>
                  </a:lnTo>
                  <a:lnTo>
                    <a:pt x="210" y="700"/>
                  </a:lnTo>
                  <a:lnTo>
                    <a:pt x="230" y="721"/>
                  </a:lnTo>
                  <a:lnTo>
                    <a:pt x="254" y="738"/>
                  </a:lnTo>
                  <a:lnTo>
                    <a:pt x="281" y="751"/>
                  </a:lnTo>
                  <a:lnTo>
                    <a:pt x="312" y="759"/>
                  </a:lnTo>
                  <a:lnTo>
                    <a:pt x="342" y="762"/>
                  </a:lnTo>
                  <a:lnTo>
                    <a:pt x="578" y="762"/>
                  </a:lnTo>
                  <a:lnTo>
                    <a:pt x="624" y="765"/>
                  </a:lnTo>
                  <a:lnTo>
                    <a:pt x="669" y="774"/>
                  </a:lnTo>
                  <a:lnTo>
                    <a:pt x="711" y="789"/>
                  </a:lnTo>
                  <a:lnTo>
                    <a:pt x="751" y="809"/>
                  </a:lnTo>
                  <a:lnTo>
                    <a:pt x="787" y="834"/>
                  </a:lnTo>
                  <a:lnTo>
                    <a:pt x="821" y="862"/>
                  </a:lnTo>
                  <a:lnTo>
                    <a:pt x="849" y="895"/>
                  </a:lnTo>
                  <a:lnTo>
                    <a:pt x="874" y="932"/>
                  </a:lnTo>
                  <a:lnTo>
                    <a:pt x="894" y="971"/>
                  </a:lnTo>
                  <a:lnTo>
                    <a:pt x="909" y="1013"/>
                  </a:lnTo>
                  <a:lnTo>
                    <a:pt x="917" y="1058"/>
                  </a:lnTo>
                  <a:lnTo>
                    <a:pt x="920" y="1104"/>
                  </a:lnTo>
                  <a:lnTo>
                    <a:pt x="917" y="1150"/>
                  </a:lnTo>
                  <a:lnTo>
                    <a:pt x="908" y="1194"/>
                  </a:lnTo>
                  <a:lnTo>
                    <a:pt x="894" y="1236"/>
                  </a:lnTo>
                  <a:lnTo>
                    <a:pt x="874" y="1276"/>
                  </a:lnTo>
                  <a:lnTo>
                    <a:pt x="850" y="1312"/>
                  </a:lnTo>
                  <a:lnTo>
                    <a:pt x="821" y="1344"/>
                  </a:lnTo>
                  <a:lnTo>
                    <a:pt x="788" y="1374"/>
                  </a:lnTo>
                  <a:lnTo>
                    <a:pt x="753" y="1398"/>
                  </a:lnTo>
                  <a:lnTo>
                    <a:pt x="713" y="1418"/>
                  </a:lnTo>
                  <a:lnTo>
                    <a:pt x="672" y="1433"/>
                  </a:lnTo>
                  <a:lnTo>
                    <a:pt x="628" y="1442"/>
                  </a:lnTo>
                  <a:lnTo>
                    <a:pt x="582" y="1446"/>
                  </a:lnTo>
                  <a:lnTo>
                    <a:pt x="544" y="1446"/>
                  </a:lnTo>
                  <a:lnTo>
                    <a:pt x="544" y="1611"/>
                  </a:lnTo>
                  <a:lnTo>
                    <a:pt x="541" y="1633"/>
                  </a:lnTo>
                  <a:lnTo>
                    <a:pt x="533" y="1653"/>
                  </a:lnTo>
                  <a:lnTo>
                    <a:pt x="520" y="1670"/>
                  </a:lnTo>
                  <a:lnTo>
                    <a:pt x="503" y="1684"/>
                  </a:lnTo>
                  <a:lnTo>
                    <a:pt x="483" y="1692"/>
                  </a:lnTo>
                  <a:lnTo>
                    <a:pt x="460" y="1695"/>
                  </a:lnTo>
                  <a:lnTo>
                    <a:pt x="438" y="1692"/>
                  </a:lnTo>
                  <a:lnTo>
                    <a:pt x="418" y="1684"/>
                  </a:lnTo>
                  <a:lnTo>
                    <a:pt x="401" y="1670"/>
                  </a:lnTo>
                  <a:lnTo>
                    <a:pt x="388" y="1653"/>
                  </a:lnTo>
                  <a:lnTo>
                    <a:pt x="380" y="1633"/>
                  </a:lnTo>
                  <a:lnTo>
                    <a:pt x="376" y="1611"/>
                  </a:lnTo>
                  <a:lnTo>
                    <a:pt x="376" y="1446"/>
                  </a:lnTo>
                  <a:lnTo>
                    <a:pt x="155" y="1446"/>
                  </a:lnTo>
                  <a:lnTo>
                    <a:pt x="133" y="1443"/>
                  </a:lnTo>
                  <a:lnTo>
                    <a:pt x="112" y="1434"/>
                  </a:lnTo>
                  <a:lnTo>
                    <a:pt x="95" y="1421"/>
                  </a:lnTo>
                  <a:lnTo>
                    <a:pt x="82" y="1404"/>
                  </a:lnTo>
                  <a:lnTo>
                    <a:pt x="74" y="1384"/>
                  </a:lnTo>
                  <a:lnTo>
                    <a:pt x="71" y="1362"/>
                  </a:lnTo>
                  <a:lnTo>
                    <a:pt x="74" y="1339"/>
                  </a:lnTo>
                  <a:lnTo>
                    <a:pt x="82" y="1320"/>
                  </a:lnTo>
                  <a:lnTo>
                    <a:pt x="95" y="1303"/>
                  </a:lnTo>
                  <a:lnTo>
                    <a:pt x="112" y="1290"/>
                  </a:lnTo>
                  <a:lnTo>
                    <a:pt x="133" y="1281"/>
                  </a:lnTo>
                  <a:lnTo>
                    <a:pt x="155" y="1278"/>
                  </a:lnTo>
                  <a:lnTo>
                    <a:pt x="578" y="1278"/>
                  </a:lnTo>
                  <a:lnTo>
                    <a:pt x="609" y="1275"/>
                  </a:lnTo>
                  <a:lnTo>
                    <a:pt x="639" y="1267"/>
                  </a:lnTo>
                  <a:lnTo>
                    <a:pt x="666" y="1255"/>
                  </a:lnTo>
                  <a:lnTo>
                    <a:pt x="690" y="1237"/>
                  </a:lnTo>
                  <a:lnTo>
                    <a:pt x="711" y="1216"/>
                  </a:lnTo>
                  <a:lnTo>
                    <a:pt x="729" y="1192"/>
                  </a:lnTo>
                  <a:lnTo>
                    <a:pt x="742" y="1165"/>
                  </a:lnTo>
                  <a:lnTo>
                    <a:pt x="750" y="1136"/>
                  </a:lnTo>
                  <a:lnTo>
                    <a:pt x="753" y="1104"/>
                  </a:lnTo>
                  <a:lnTo>
                    <a:pt x="750" y="1073"/>
                  </a:lnTo>
                  <a:lnTo>
                    <a:pt x="742" y="1044"/>
                  </a:lnTo>
                  <a:lnTo>
                    <a:pt x="729" y="1017"/>
                  </a:lnTo>
                  <a:lnTo>
                    <a:pt x="711" y="992"/>
                  </a:lnTo>
                  <a:lnTo>
                    <a:pt x="690" y="971"/>
                  </a:lnTo>
                  <a:lnTo>
                    <a:pt x="666" y="954"/>
                  </a:lnTo>
                  <a:lnTo>
                    <a:pt x="639" y="941"/>
                  </a:lnTo>
                  <a:lnTo>
                    <a:pt x="609" y="933"/>
                  </a:lnTo>
                  <a:lnTo>
                    <a:pt x="578" y="930"/>
                  </a:lnTo>
                  <a:lnTo>
                    <a:pt x="342" y="930"/>
                  </a:lnTo>
                  <a:lnTo>
                    <a:pt x="296" y="927"/>
                  </a:lnTo>
                  <a:lnTo>
                    <a:pt x="251" y="918"/>
                  </a:lnTo>
                  <a:lnTo>
                    <a:pt x="210" y="902"/>
                  </a:lnTo>
                  <a:lnTo>
                    <a:pt x="169" y="883"/>
                  </a:lnTo>
                  <a:lnTo>
                    <a:pt x="133" y="858"/>
                  </a:lnTo>
                  <a:lnTo>
                    <a:pt x="100" y="830"/>
                  </a:lnTo>
                  <a:lnTo>
                    <a:pt x="71" y="797"/>
                  </a:lnTo>
                  <a:lnTo>
                    <a:pt x="47" y="760"/>
                  </a:lnTo>
                  <a:lnTo>
                    <a:pt x="26" y="721"/>
                  </a:lnTo>
                  <a:lnTo>
                    <a:pt x="12" y="678"/>
                  </a:lnTo>
                  <a:lnTo>
                    <a:pt x="3" y="634"/>
                  </a:lnTo>
                  <a:lnTo>
                    <a:pt x="0" y="588"/>
                  </a:lnTo>
                  <a:lnTo>
                    <a:pt x="3" y="541"/>
                  </a:lnTo>
                  <a:lnTo>
                    <a:pt x="12" y="497"/>
                  </a:lnTo>
                  <a:lnTo>
                    <a:pt x="26" y="454"/>
                  </a:lnTo>
                  <a:lnTo>
                    <a:pt x="47" y="415"/>
                  </a:lnTo>
                  <a:lnTo>
                    <a:pt x="71" y="379"/>
                  </a:lnTo>
                  <a:lnTo>
                    <a:pt x="100" y="346"/>
                  </a:lnTo>
                  <a:lnTo>
                    <a:pt x="134" y="317"/>
                  </a:lnTo>
                  <a:lnTo>
                    <a:pt x="170" y="293"/>
                  </a:lnTo>
                  <a:lnTo>
                    <a:pt x="210" y="273"/>
                  </a:lnTo>
                  <a:lnTo>
                    <a:pt x="252" y="259"/>
                  </a:lnTo>
                  <a:lnTo>
                    <a:pt x="297" y="250"/>
                  </a:lnTo>
                  <a:lnTo>
                    <a:pt x="342" y="247"/>
                  </a:lnTo>
                  <a:lnTo>
                    <a:pt x="376" y="247"/>
                  </a:lnTo>
                  <a:lnTo>
                    <a:pt x="376" y="84"/>
                  </a:lnTo>
                  <a:lnTo>
                    <a:pt x="380" y="62"/>
                  </a:lnTo>
                  <a:lnTo>
                    <a:pt x="388" y="42"/>
                  </a:lnTo>
                  <a:lnTo>
                    <a:pt x="401" y="25"/>
                  </a:lnTo>
                  <a:lnTo>
                    <a:pt x="418" y="11"/>
                  </a:lnTo>
                  <a:lnTo>
                    <a:pt x="438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193784" y="1928813"/>
            <a:ext cx="601662" cy="530225"/>
            <a:chOff x="7246938" y="1928813"/>
            <a:chExt cx="601662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" name="Freeform 31"/>
            <p:cNvSpPr>
              <a:spLocks noEditPoints="1"/>
            </p:cNvSpPr>
            <p:nvPr/>
          </p:nvSpPr>
          <p:spPr bwMode="auto">
            <a:xfrm>
              <a:off x="7246938" y="1928813"/>
              <a:ext cx="601662" cy="530225"/>
            </a:xfrm>
            <a:custGeom>
              <a:avLst/>
              <a:gdLst>
                <a:gd name="T0" fmla="*/ 1408 w 3409"/>
                <a:gd name="T1" fmla="*/ 194 h 3010"/>
                <a:gd name="T2" fmla="*/ 1042 w 3409"/>
                <a:gd name="T3" fmla="*/ 300 h 3010"/>
                <a:gd name="T4" fmla="*/ 724 w 3409"/>
                <a:gd name="T5" fmla="*/ 478 h 3010"/>
                <a:gd name="T6" fmla="*/ 465 w 3409"/>
                <a:gd name="T7" fmla="*/ 716 h 3010"/>
                <a:gd name="T8" fmla="*/ 280 w 3409"/>
                <a:gd name="T9" fmla="*/ 1005 h 3010"/>
                <a:gd name="T10" fmla="*/ 181 w 3409"/>
                <a:gd name="T11" fmla="*/ 1331 h 3010"/>
                <a:gd name="T12" fmla="*/ 180 w 3409"/>
                <a:gd name="T13" fmla="*/ 1670 h 3010"/>
                <a:gd name="T14" fmla="*/ 271 w 3409"/>
                <a:gd name="T15" fmla="*/ 1987 h 3010"/>
                <a:gd name="T16" fmla="*/ 449 w 3409"/>
                <a:gd name="T17" fmla="*/ 2274 h 3010"/>
                <a:gd name="T18" fmla="*/ 527 w 3409"/>
                <a:gd name="T19" fmla="*/ 2391 h 3010"/>
                <a:gd name="T20" fmla="*/ 469 w 3409"/>
                <a:gd name="T21" fmla="*/ 2544 h 3010"/>
                <a:gd name="T22" fmla="*/ 317 w 3409"/>
                <a:gd name="T23" fmla="*/ 2735 h 3010"/>
                <a:gd name="T24" fmla="*/ 489 w 3409"/>
                <a:gd name="T25" fmla="*/ 2727 h 3010"/>
                <a:gd name="T26" fmla="*/ 728 w 3409"/>
                <a:gd name="T27" fmla="*/ 2654 h 3010"/>
                <a:gd name="T28" fmla="*/ 824 w 3409"/>
                <a:gd name="T29" fmla="*/ 2613 h 3010"/>
                <a:gd name="T30" fmla="*/ 1038 w 3409"/>
                <a:gd name="T31" fmla="*/ 2709 h 3010"/>
                <a:gd name="T32" fmla="*/ 1410 w 3409"/>
                <a:gd name="T33" fmla="*/ 2816 h 3010"/>
                <a:gd name="T34" fmla="*/ 1806 w 3409"/>
                <a:gd name="T35" fmla="*/ 2838 h 3010"/>
                <a:gd name="T36" fmla="*/ 2190 w 3409"/>
                <a:gd name="T37" fmla="*/ 2773 h 3010"/>
                <a:gd name="T38" fmla="*/ 2533 w 3409"/>
                <a:gd name="T39" fmla="*/ 2629 h 3010"/>
                <a:gd name="T40" fmla="*/ 2824 w 3409"/>
                <a:gd name="T41" fmla="*/ 2421 h 3010"/>
                <a:gd name="T42" fmla="*/ 3047 w 3409"/>
                <a:gd name="T43" fmla="*/ 2155 h 3010"/>
                <a:gd name="T44" fmla="*/ 3190 w 3409"/>
                <a:gd name="T45" fmla="*/ 1846 h 3010"/>
                <a:gd name="T46" fmla="*/ 3240 w 3409"/>
                <a:gd name="T47" fmla="*/ 1505 h 3010"/>
                <a:gd name="T48" fmla="*/ 3190 w 3409"/>
                <a:gd name="T49" fmla="*/ 1164 h 3010"/>
                <a:gd name="T50" fmla="*/ 3047 w 3409"/>
                <a:gd name="T51" fmla="*/ 855 h 3010"/>
                <a:gd name="T52" fmla="*/ 2824 w 3409"/>
                <a:gd name="T53" fmla="*/ 590 h 3010"/>
                <a:gd name="T54" fmla="*/ 2533 w 3409"/>
                <a:gd name="T55" fmla="*/ 381 h 3010"/>
                <a:gd name="T56" fmla="*/ 2190 w 3409"/>
                <a:gd name="T57" fmla="*/ 237 h 3010"/>
                <a:gd name="T58" fmla="*/ 1806 w 3409"/>
                <a:gd name="T59" fmla="*/ 172 h 3010"/>
                <a:gd name="T60" fmla="*/ 1911 w 3409"/>
                <a:gd name="T61" fmla="*/ 12 h 3010"/>
                <a:gd name="T62" fmla="*/ 2307 w 3409"/>
                <a:gd name="T63" fmla="*/ 97 h 3010"/>
                <a:gd name="T64" fmla="*/ 2668 w 3409"/>
                <a:gd name="T65" fmla="*/ 263 h 3010"/>
                <a:gd name="T66" fmla="*/ 2974 w 3409"/>
                <a:gd name="T67" fmla="*/ 500 h 3010"/>
                <a:gd name="T68" fmla="*/ 3196 w 3409"/>
                <a:gd name="T69" fmla="*/ 775 h 3010"/>
                <a:gd name="T70" fmla="*/ 3343 w 3409"/>
                <a:gd name="T71" fmla="*/ 1085 h 3010"/>
                <a:gd name="T72" fmla="*/ 3407 w 3409"/>
                <a:gd name="T73" fmla="*/ 1419 h 3010"/>
                <a:gd name="T74" fmla="*/ 3385 w 3409"/>
                <a:gd name="T75" fmla="*/ 1761 h 3010"/>
                <a:gd name="T76" fmla="*/ 3280 w 3409"/>
                <a:gd name="T77" fmla="*/ 2084 h 3010"/>
                <a:gd name="T78" fmla="*/ 3095 w 3409"/>
                <a:gd name="T79" fmla="*/ 2377 h 3010"/>
                <a:gd name="T80" fmla="*/ 2830 w 3409"/>
                <a:gd name="T81" fmla="*/ 2636 h 3010"/>
                <a:gd name="T82" fmla="*/ 2493 w 3409"/>
                <a:gd name="T83" fmla="*/ 2840 h 3010"/>
                <a:gd name="T84" fmla="*/ 2113 w 3409"/>
                <a:gd name="T85" fmla="*/ 2966 h 3010"/>
                <a:gd name="T86" fmla="*/ 1704 w 3409"/>
                <a:gd name="T87" fmla="*/ 3010 h 3010"/>
                <a:gd name="T88" fmla="*/ 1297 w 3409"/>
                <a:gd name="T89" fmla="*/ 2966 h 3010"/>
                <a:gd name="T90" fmla="*/ 915 w 3409"/>
                <a:gd name="T91" fmla="*/ 2838 h 3010"/>
                <a:gd name="T92" fmla="*/ 637 w 3409"/>
                <a:gd name="T93" fmla="*/ 2867 h 3010"/>
                <a:gd name="T94" fmla="*/ 357 w 3409"/>
                <a:gd name="T95" fmla="*/ 2903 h 3010"/>
                <a:gd name="T96" fmla="*/ 145 w 3409"/>
                <a:gd name="T97" fmla="*/ 2875 h 3010"/>
                <a:gd name="T98" fmla="*/ 86 w 3409"/>
                <a:gd name="T99" fmla="*/ 2795 h 3010"/>
                <a:gd name="T100" fmla="*/ 104 w 3409"/>
                <a:gd name="T101" fmla="*/ 2695 h 3010"/>
                <a:gd name="T102" fmla="*/ 224 w 3409"/>
                <a:gd name="T103" fmla="*/ 2591 h 3010"/>
                <a:gd name="T104" fmla="*/ 346 w 3409"/>
                <a:gd name="T105" fmla="*/ 2414 h 3010"/>
                <a:gd name="T106" fmla="*/ 144 w 3409"/>
                <a:gd name="T107" fmla="*/ 2109 h 3010"/>
                <a:gd name="T108" fmla="*/ 27 w 3409"/>
                <a:gd name="T109" fmla="*/ 1771 h 3010"/>
                <a:gd name="T110" fmla="*/ 3 w 3409"/>
                <a:gd name="T111" fmla="*/ 1419 h 3010"/>
                <a:gd name="T112" fmla="*/ 67 w 3409"/>
                <a:gd name="T113" fmla="*/ 1085 h 3010"/>
                <a:gd name="T114" fmla="*/ 213 w 3409"/>
                <a:gd name="T115" fmla="*/ 775 h 3010"/>
                <a:gd name="T116" fmla="*/ 436 w 3409"/>
                <a:gd name="T117" fmla="*/ 500 h 3010"/>
                <a:gd name="T118" fmla="*/ 741 w 3409"/>
                <a:gd name="T119" fmla="*/ 263 h 3010"/>
                <a:gd name="T120" fmla="*/ 1102 w 3409"/>
                <a:gd name="T121" fmla="*/ 97 h 3010"/>
                <a:gd name="T122" fmla="*/ 1498 w 3409"/>
                <a:gd name="T123" fmla="*/ 12 h 3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09" h="3010">
                  <a:moveTo>
                    <a:pt x="1704" y="169"/>
                  </a:moveTo>
                  <a:lnTo>
                    <a:pt x="1604" y="172"/>
                  </a:lnTo>
                  <a:lnTo>
                    <a:pt x="1505" y="180"/>
                  </a:lnTo>
                  <a:lnTo>
                    <a:pt x="1408" y="194"/>
                  </a:lnTo>
                  <a:lnTo>
                    <a:pt x="1313" y="213"/>
                  </a:lnTo>
                  <a:lnTo>
                    <a:pt x="1220" y="237"/>
                  </a:lnTo>
                  <a:lnTo>
                    <a:pt x="1129" y="266"/>
                  </a:lnTo>
                  <a:lnTo>
                    <a:pt x="1042" y="300"/>
                  </a:lnTo>
                  <a:lnTo>
                    <a:pt x="957" y="338"/>
                  </a:lnTo>
                  <a:lnTo>
                    <a:pt x="875" y="381"/>
                  </a:lnTo>
                  <a:lnTo>
                    <a:pt x="798" y="427"/>
                  </a:lnTo>
                  <a:lnTo>
                    <a:pt x="724" y="478"/>
                  </a:lnTo>
                  <a:lnTo>
                    <a:pt x="652" y="532"/>
                  </a:lnTo>
                  <a:lnTo>
                    <a:pt x="586" y="590"/>
                  </a:lnTo>
                  <a:lnTo>
                    <a:pt x="523" y="651"/>
                  </a:lnTo>
                  <a:lnTo>
                    <a:pt x="465" y="716"/>
                  </a:lnTo>
                  <a:lnTo>
                    <a:pt x="411" y="785"/>
                  </a:lnTo>
                  <a:lnTo>
                    <a:pt x="363" y="855"/>
                  </a:lnTo>
                  <a:lnTo>
                    <a:pt x="318" y="928"/>
                  </a:lnTo>
                  <a:lnTo>
                    <a:pt x="280" y="1005"/>
                  </a:lnTo>
                  <a:lnTo>
                    <a:pt x="247" y="1083"/>
                  </a:lnTo>
                  <a:lnTo>
                    <a:pt x="219" y="1164"/>
                  </a:lnTo>
                  <a:lnTo>
                    <a:pt x="197" y="1247"/>
                  </a:lnTo>
                  <a:lnTo>
                    <a:pt x="181" y="1331"/>
                  </a:lnTo>
                  <a:lnTo>
                    <a:pt x="172" y="1417"/>
                  </a:lnTo>
                  <a:lnTo>
                    <a:pt x="168" y="1505"/>
                  </a:lnTo>
                  <a:lnTo>
                    <a:pt x="172" y="1589"/>
                  </a:lnTo>
                  <a:lnTo>
                    <a:pt x="180" y="1670"/>
                  </a:lnTo>
                  <a:lnTo>
                    <a:pt x="194" y="1752"/>
                  </a:lnTo>
                  <a:lnTo>
                    <a:pt x="214" y="1832"/>
                  </a:lnTo>
                  <a:lnTo>
                    <a:pt x="240" y="1910"/>
                  </a:lnTo>
                  <a:lnTo>
                    <a:pt x="271" y="1987"/>
                  </a:lnTo>
                  <a:lnTo>
                    <a:pt x="307" y="2061"/>
                  </a:lnTo>
                  <a:lnTo>
                    <a:pt x="348" y="2134"/>
                  </a:lnTo>
                  <a:lnTo>
                    <a:pt x="396" y="2206"/>
                  </a:lnTo>
                  <a:lnTo>
                    <a:pt x="449" y="2274"/>
                  </a:lnTo>
                  <a:lnTo>
                    <a:pt x="505" y="2340"/>
                  </a:lnTo>
                  <a:lnTo>
                    <a:pt x="517" y="2356"/>
                  </a:lnTo>
                  <a:lnTo>
                    <a:pt x="524" y="2372"/>
                  </a:lnTo>
                  <a:lnTo>
                    <a:pt x="527" y="2391"/>
                  </a:lnTo>
                  <a:lnTo>
                    <a:pt x="527" y="2408"/>
                  </a:lnTo>
                  <a:lnTo>
                    <a:pt x="523" y="2427"/>
                  </a:lnTo>
                  <a:lnTo>
                    <a:pt x="498" y="2487"/>
                  </a:lnTo>
                  <a:lnTo>
                    <a:pt x="469" y="2544"/>
                  </a:lnTo>
                  <a:lnTo>
                    <a:pt x="436" y="2597"/>
                  </a:lnTo>
                  <a:lnTo>
                    <a:pt x="400" y="2647"/>
                  </a:lnTo>
                  <a:lnTo>
                    <a:pt x="361" y="2692"/>
                  </a:lnTo>
                  <a:lnTo>
                    <a:pt x="317" y="2735"/>
                  </a:lnTo>
                  <a:lnTo>
                    <a:pt x="336" y="2735"/>
                  </a:lnTo>
                  <a:lnTo>
                    <a:pt x="356" y="2736"/>
                  </a:lnTo>
                  <a:lnTo>
                    <a:pt x="423" y="2733"/>
                  </a:lnTo>
                  <a:lnTo>
                    <a:pt x="489" y="2727"/>
                  </a:lnTo>
                  <a:lnTo>
                    <a:pt x="552" y="2715"/>
                  </a:lnTo>
                  <a:lnTo>
                    <a:pt x="613" y="2699"/>
                  </a:lnTo>
                  <a:lnTo>
                    <a:pt x="671" y="2679"/>
                  </a:lnTo>
                  <a:lnTo>
                    <a:pt x="728" y="2654"/>
                  </a:lnTo>
                  <a:lnTo>
                    <a:pt x="780" y="2624"/>
                  </a:lnTo>
                  <a:lnTo>
                    <a:pt x="795" y="2618"/>
                  </a:lnTo>
                  <a:lnTo>
                    <a:pt x="809" y="2614"/>
                  </a:lnTo>
                  <a:lnTo>
                    <a:pt x="824" y="2613"/>
                  </a:lnTo>
                  <a:lnTo>
                    <a:pt x="846" y="2616"/>
                  </a:lnTo>
                  <a:lnTo>
                    <a:pt x="865" y="2624"/>
                  </a:lnTo>
                  <a:lnTo>
                    <a:pt x="951" y="2669"/>
                  </a:lnTo>
                  <a:lnTo>
                    <a:pt x="1038" y="2709"/>
                  </a:lnTo>
                  <a:lnTo>
                    <a:pt x="1128" y="2743"/>
                  </a:lnTo>
                  <a:lnTo>
                    <a:pt x="1220" y="2773"/>
                  </a:lnTo>
                  <a:lnTo>
                    <a:pt x="1314" y="2798"/>
                  </a:lnTo>
                  <a:lnTo>
                    <a:pt x="1410" y="2816"/>
                  </a:lnTo>
                  <a:lnTo>
                    <a:pt x="1507" y="2830"/>
                  </a:lnTo>
                  <a:lnTo>
                    <a:pt x="1605" y="2838"/>
                  </a:lnTo>
                  <a:lnTo>
                    <a:pt x="1704" y="2841"/>
                  </a:lnTo>
                  <a:lnTo>
                    <a:pt x="1806" y="2838"/>
                  </a:lnTo>
                  <a:lnTo>
                    <a:pt x="1905" y="2830"/>
                  </a:lnTo>
                  <a:lnTo>
                    <a:pt x="2002" y="2816"/>
                  </a:lnTo>
                  <a:lnTo>
                    <a:pt x="2097" y="2797"/>
                  </a:lnTo>
                  <a:lnTo>
                    <a:pt x="2190" y="2773"/>
                  </a:lnTo>
                  <a:lnTo>
                    <a:pt x="2280" y="2744"/>
                  </a:lnTo>
                  <a:lnTo>
                    <a:pt x="2367" y="2710"/>
                  </a:lnTo>
                  <a:lnTo>
                    <a:pt x="2452" y="2673"/>
                  </a:lnTo>
                  <a:lnTo>
                    <a:pt x="2533" y="2629"/>
                  </a:lnTo>
                  <a:lnTo>
                    <a:pt x="2611" y="2583"/>
                  </a:lnTo>
                  <a:lnTo>
                    <a:pt x="2686" y="2532"/>
                  </a:lnTo>
                  <a:lnTo>
                    <a:pt x="2757" y="2479"/>
                  </a:lnTo>
                  <a:lnTo>
                    <a:pt x="2824" y="2421"/>
                  </a:lnTo>
                  <a:lnTo>
                    <a:pt x="2886" y="2359"/>
                  </a:lnTo>
                  <a:lnTo>
                    <a:pt x="2944" y="2294"/>
                  </a:lnTo>
                  <a:lnTo>
                    <a:pt x="2998" y="2226"/>
                  </a:lnTo>
                  <a:lnTo>
                    <a:pt x="3047" y="2155"/>
                  </a:lnTo>
                  <a:lnTo>
                    <a:pt x="3091" y="2082"/>
                  </a:lnTo>
                  <a:lnTo>
                    <a:pt x="3129" y="2005"/>
                  </a:lnTo>
                  <a:lnTo>
                    <a:pt x="3163" y="1928"/>
                  </a:lnTo>
                  <a:lnTo>
                    <a:pt x="3190" y="1846"/>
                  </a:lnTo>
                  <a:lnTo>
                    <a:pt x="3213" y="1763"/>
                  </a:lnTo>
                  <a:lnTo>
                    <a:pt x="3228" y="1680"/>
                  </a:lnTo>
                  <a:lnTo>
                    <a:pt x="3237" y="1593"/>
                  </a:lnTo>
                  <a:lnTo>
                    <a:pt x="3240" y="1505"/>
                  </a:lnTo>
                  <a:lnTo>
                    <a:pt x="3237" y="1417"/>
                  </a:lnTo>
                  <a:lnTo>
                    <a:pt x="3228" y="1331"/>
                  </a:lnTo>
                  <a:lnTo>
                    <a:pt x="3213" y="1247"/>
                  </a:lnTo>
                  <a:lnTo>
                    <a:pt x="3190" y="1164"/>
                  </a:lnTo>
                  <a:lnTo>
                    <a:pt x="3163" y="1083"/>
                  </a:lnTo>
                  <a:lnTo>
                    <a:pt x="3129" y="1005"/>
                  </a:lnTo>
                  <a:lnTo>
                    <a:pt x="3091" y="929"/>
                  </a:lnTo>
                  <a:lnTo>
                    <a:pt x="3047" y="855"/>
                  </a:lnTo>
                  <a:lnTo>
                    <a:pt x="2998" y="785"/>
                  </a:lnTo>
                  <a:lnTo>
                    <a:pt x="2944" y="716"/>
                  </a:lnTo>
                  <a:lnTo>
                    <a:pt x="2886" y="652"/>
                  </a:lnTo>
                  <a:lnTo>
                    <a:pt x="2824" y="590"/>
                  </a:lnTo>
                  <a:lnTo>
                    <a:pt x="2757" y="532"/>
                  </a:lnTo>
                  <a:lnTo>
                    <a:pt x="2686" y="478"/>
                  </a:lnTo>
                  <a:lnTo>
                    <a:pt x="2611" y="427"/>
                  </a:lnTo>
                  <a:lnTo>
                    <a:pt x="2533" y="381"/>
                  </a:lnTo>
                  <a:lnTo>
                    <a:pt x="2452" y="338"/>
                  </a:lnTo>
                  <a:lnTo>
                    <a:pt x="2367" y="300"/>
                  </a:lnTo>
                  <a:lnTo>
                    <a:pt x="2280" y="266"/>
                  </a:lnTo>
                  <a:lnTo>
                    <a:pt x="2190" y="237"/>
                  </a:lnTo>
                  <a:lnTo>
                    <a:pt x="2097" y="213"/>
                  </a:lnTo>
                  <a:lnTo>
                    <a:pt x="2002" y="194"/>
                  </a:lnTo>
                  <a:lnTo>
                    <a:pt x="1905" y="180"/>
                  </a:lnTo>
                  <a:lnTo>
                    <a:pt x="1806" y="172"/>
                  </a:lnTo>
                  <a:lnTo>
                    <a:pt x="1704" y="169"/>
                  </a:lnTo>
                  <a:close/>
                  <a:moveTo>
                    <a:pt x="1704" y="0"/>
                  </a:moveTo>
                  <a:lnTo>
                    <a:pt x="1809" y="3"/>
                  </a:lnTo>
                  <a:lnTo>
                    <a:pt x="1911" y="12"/>
                  </a:lnTo>
                  <a:lnTo>
                    <a:pt x="2014" y="25"/>
                  </a:lnTo>
                  <a:lnTo>
                    <a:pt x="2113" y="44"/>
                  </a:lnTo>
                  <a:lnTo>
                    <a:pt x="2211" y="67"/>
                  </a:lnTo>
                  <a:lnTo>
                    <a:pt x="2307" y="97"/>
                  </a:lnTo>
                  <a:lnTo>
                    <a:pt x="2401" y="131"/>
                  </a:lnTo>
                  <a:lnTo>
                    <a:pt x="2493" y="170"/>
                  </a:lnTo>
                  <a:lnTo>
                    <a:pt x="2582" y="214"/>
                  </a:lnTo>
                  <a:lnTo>
                    <a:pt x="2668" y="263"/>
                  </a:lnTo>
                  <a:lnTo>
                    <a:pt x="2751" y="316"/>
                  </a:lnTo>
                  <a:lnTo>
                    <a:pt x="2830" y="374"/>
                  </a:lnTo>
                  <a:lnTo>
                    <a:pt x="2907" y="437"/>
                  </a:lnTo>
                  <a:lnTo>
                    <a:pt x="2974" y="500"/>
                  </a:lnTo>
                  <a:lnTo>
                    <a:pt x="3036" y="564"/>
                  </a:lnTo>
                  <a:lnTo>
                    <a:pt x="3095" y="633"/>
                  </a:lnTo>
                  <a:lnTo>
                    <a:pt x="3147" y="703"/>
                  </a:lnTo>
                  <a:lnTo>
                    <a:pt x="3196" y="775"/>
                  </a:lnTo>
                  <a:lnTo>
                    <a:pt x="3240" y="850"/>
                  </a:lnTo>
                  <a:lnTo>
                    <a:pt x="3280" y="926"/>
                  </a:lnTo>
                  <a:lnTo>
                    <a:pt x="3314" y="1005"/>
                  </a:lnTo>
                  <a:lnTo>
                    <a:pt x="3343" y="1085"/>
                  </a:lnTo>
                  <a:lnTo>
                    <a:pt x="3367" y="1167"/>
                  </a:lnTo>
                  <a:lnTo>
                    <a:pt x="3385" y="1250"/>
                  </a:lnTo>
                  <a:lnTo>
                    <a:pt x="3399" y="1333"/>
                  </a:lnTo>
                  <a:lnTo>
                    <a:pt x="3407" y="1419"/>
                  </a:lnTo>
                  <a:lnTo>
                    <a:pt x="3409" y="1505"/>
                  </a:lnTo>
                  <a:lnTo>
                    <a:pt x="3407" y="1592"/>
                  </a:lnTo>
                  <a:lnTo>
                    <a:pt x="3399" y="1677"/>
                  </a:lnTo>
                  <a:lnTo>
                    <a:pt x="3385" y="1761"/>
                  </a:lnTo>
                  <a:lnTo>
                    <a:pt x="3367" y="1844"/>
                  </a:lnTo>
                  <a:lnTo>
                    <a:pt x="3343" y="1926"/>
                  </a:lnTo>
                  <a:lnTo>
                    <a:pt x="3314" y="2005"/>
                  </a:lnTo>
                  <a:lnTo>
                    <a:pt x="3280" y="2084"/>
                  </a:lnTo>
                  <a:lnTo>
                    <a:pt x="3240" y="2160"/>
                  </a:lnTo>
                  <a:lnTo>
                    <a:pt x="3196" y="2235"/>
                  </a:lnTo>
                  <a:lnTo>
                    <a:pt x="3147" y="2307"/>
                  </a:lnTo>
                  <a:lnTo>
                    <a:pt x="3095" y="2377"/>
                  </a:lnTo>
                  <a:lnTo>
                    <a:pt x="3036" y="2445"/>
                  </a:lnTo>
                  <a:lnTo>
                    <a:pt x="2974" y="2511"/>
                  </a:lnTo>
                  <a:lnTo>
                    <a:pt x="2907" y="2573"/>
                  </a:lnTo>
                  <a:lnTo>
                    <a:pt x="2830" y="2636"/>
                  </a:lnTo>
                  <a:lnTo>
                    <a:pt x="2751" y="2693"/>
                  </a:lnTo>
                  <a:lnTo>
                    <a:pt x="2668" y="2747"/>
                  </a:lnTo>
                  <a:lnTo>
                    <a:pt x="2582" y="2796"/>
                  </a:lnTo>
                  <a:lnTo>
                    <a:pt x="2493" y="2840"/>
                  </a:lnTo>
                  <a:lnTo>
                    <a:pt x="2401" y="2880"/>
                  </a:lnTo>
                  <a:lnTo>
                    <a:pt x="2307" y="2914"/>
                  </a:lnTo>
                  <a:lnTo>
                    <a:pt x="2211" y="2943"/>
                  </a:lnTo>
                  <a:lnTo>
                    <a:pt x="2113" y="2966"/>
                  </a:lnTo>
                  <a:lnTo>
                    <a:pt x="2014" y="2985"/>
                  </a:lnTo>
                  <a:lnTo>
                    <a:pt x="1911" y="2998"/>
                  </a:lnTo>
                  <a:lnTo>
                    <a:pt x="1809" y="3007"/>
                  </a:lnTo>
                  <a:lnTo>
                    <a:pt x="1704" y="3010"/>
                  </a:lnTo>
                  <a:lnTo>
                    <a:pt x="1601" y="3007"/>
                  </a:lnTo>
                  <a:lnTo>
                    <a:pt x="1499" y="2998"/>
                  </a:lnTo>
                  <a:lnTo>
                    <a:pt x="1397" y="2985"/>
                  </a:lnTo>
                  <a:lnTo>
                    <a:pt x="1297" y="2966"/>
                  </a:lnTo>
                  <a:lnTo>
                    <a:pt x="1198" y="2942"/>
                  </a:lnTo>
                  <a:lnTo>
                    <a:pt x="1102" y="2913"/>
                  </a:lnTo>
                  <a:lnTo>
                    <a:pt x="1007" y="2878"/>
                  </a:lnTo>
                  <a:lnTo>
                    <a:pt x="915" y="2838"/>
                  </a:lnTo>
                  <a:lnTo>
                    <a:pt x="825" y="2794"/>
                  </a:lnTo>
                  <a:lnTo>
                    <a:pt x="764" y="2823"/>
                  </a:lnTo>
                  <a:lnTo>
                    <a:pt x="702" y="2847"/>
                  </a:lnTo>
                  <a:lnTo>
                    <a:pt x="637" y="2867"/>
                  </a:lnTo>
                  <a:lnTo>
                    <a:pt x="570" y="2884"/>
                  </a:lnTo>
                  <a:lnTo>
                    <a:pt x="500" y="2895"/>
                  </a:lnTo>
                  <a:lnTo>
                    <a:pt x="429" y="2901"/>
                  </a:lnTo>
                  <a:lnTo>
                    <a:pt x="357" y="2903"/>
                  </a:lnTo>
                  <a:lnTo>
                    <a:pt x="275" y="2901"/>
                  </a:lnTo>
                  <a:lnTo>
                    <a:pt x="193" y="2893"/>
                  </a:lnTo>
                  <a:lnTo>
                    <a:pt x="168" y="2887"/>
                  </a:lnTo>
                  <a:lnTo>
                    <a:pt x="145" y="2875"/>
                  </a:lnTo>
                  <a:lnTo>
                    <a:pt x="124" y="2861"/>
                  </a:lnTo>
                  <a:lnTo>
                    <a:pt x="107" y="2841"/>
                  </a:lnTo>
                  <a:lnTo>
                    <a:pt x="95" y="2820"/>
                  </a:lnTo>
                  <a:lnTo>
                    <a:pt x="86" y="2795"/>
                  </a:lnTo>
                  <a:lnTo>
                    <a:pt x="83" y="2768"/>
                  </a:lnTo>
                  <a:lnTo>
                    <a:pt x="85" y="2742"/>
                  </a:lnTo>
                  <a:lnTo>
                    <a:pt x="92" y="2717"/>
                  </a:lnTo>
                  <a:lnTo>
                    <a:pt x="104" y="2695"/>
                  </a:lnTo>
                  <a:lnTo>
                    <a:pt x="121" y="2675"/>
                  </a:lnTo>
                  <a:lnTo>
                    <a:pt x="142" y="2657"/>
                  </a:lnTo>
                  <a:lnTo>
                    <a:pt x="185" y="2626"/>
                  </a:lnTo>
                  <a:lnTo>
                    <a:pt x="224" y="2591"/>
                  </a:lnTo>
                  <a:lnTo>
                    <a:pt x="259" y="2553"/>
                  </a:lnTo>
                  <a:lnTo>
                    <a:pt x="293" y="2511"/>
                  </a:lnTo>
                  <a:lnTo>
                    <a:pt x="321" y="2464"/>
                  </a:lnTo>
                  <a:lnTo>
                    <a:pt x="346" y="2414"/>
                  </a:lnTo>
                  <a:lnTo>
                    <a:pt x="288" y="2342"/>
                  </a:lnTo>
                  <a:lnTo>
                    <a:pt x="235" y="2267"/>
                  </a:lnTo>
                  <a:lnTo>
                    <a:pt x="186" y="2189"/>
                  </a:lnTo>
                  <a:lnTo>
                    <a:pt x="144" y="2109"/>
                  </a:lnTo>
                  <a:lnTo>
                    <a:pt x="106" y="2027"/>
                  </a:lnTo>
                  <a:lnTo>
                    <a:pt x="74" y="1943"/>
                  </a:lnTo>
                  <a:lnTo>
                    <a:pt x="48" y="1857"/>
                  </a:lnTo>
                  <a:lnTo>
                    <a:pt x="27" y="1771"/>
                  </a:lnTo>
                  <a:lnTo>
                    <a:pt x="12" y="1683"/>
                  </a:lnTo>
                  <a:lnTo>
                    <a:pt x="3" y="1595"/>
                  </a:lnTo>
                  <a:lnTo>
                    <a:pt x="0" y="1505"/>
                  </a:lnTo>
                  <a:lnTo>
                    <a:pt x="3" y="1419"/>
                  </a:lnTo>
                  <a:lnTo>
                    <a:pt x="10" y="1333"/>
                  </a:lnTo>
                  <a:lnTo>
                    <a:pt x="25" y="1250"/>
                  </a:lnTo>
                  <a:lnTo>
                    <a:pt x="43" y="1167"/>
                  </a:lnTo>
                  <a:lnTo>
                    <a:pt x="67" y="1085"/>
                  </a:lnTo>
                  <a:lnTo>
                    <a:pt x="96" y="1005"/>
                  </a:lnTo>
                  <a:lnTo>
                    <a:pt x="130" y="926"/>
                  </a:lnTo>
                  <a:lnTo>
                    <a:pt x="168" y="850"/>
                  </a:lnTo>
                  <a:lnTo>
                    <a:pt x="213" y="775"/>
                  </a:lnTo>
                  <a:lnTo>
                    <a:pt x="262" y="703"/>
                  </a:lnTo>
                  <a:lnTo>
                    <a:pt x="315" y="633"/>
                  </a:lnTo>
                  <a:lnTo>
                    <a:pt x="373" y="564"/>
                  </a:lnTo>
                  <a:lnTo>
                    <a:pt x="436" y="500"/>
                  </a:lnTo>
                  <a:lnTo>
                    <a:pt x="503" y="437"/>
                  </a:lnTo>
                  <a:lnTo>
                    <a:pt x="579" y="374"/>
                  </a:lnTo>
                  <a:lnTo>
                    <a:pt x="658" y="316"/>
                  </a:lnTo>
                  <a:lnTo>
                    <a:pt x="741" y="263"/>
                  </a:lnTo>
                  <a:lnTo>
                    <a:pt x="828" y="214"/>
                  </a:lnTo>
                  <a:lnTo>
                    <a:pt x="917" y="170"/>
                  </a:lnTo>
                  <a:lnTo>
                    <a:pt x="1008" y="131"/>
                  </a:lnTo>
                  <a:lnTo>
                    <a:pt x="1102" y="97"/>
                  </a:lnTo>
                  <a:lnTo>
                    <a:pt x="1198" y="67"/>
                  </a:lnTo>
                  <a:lnTo>
                    <a:pt x="1296" y="44"/>
                  </a:lnTo>
                  <a:lnTo>
                    <a:pt x="1396" y="25"/>
                  </a:lnTo>
                  <a:lnTo>
                    <a:pt x="1498" y="12"/>
                  </a:lnTo>
                  <a:lnTo>
                    <a:pt x="1600" y="3"/>
                  </a:lnTo>
                  <a:lnTo>
                    <a:pt x="17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2"/>
            <p:cNvSpPr>
              <a:spLocks noEditPoints="1"/>
            </p:cNvSpPr>
            <p:nvPr/>
          </p:nvSpPr>
          <p:spPr bwMode="auto">
            <a:xfrm>
              <a:off x="7405688" y="2081213"/>
              <a:ext cx="284162" cy="254000"/>
            </a:xfrm>
            <a:custGeom>
              <a:avLst/>
              <a:gdLst>
                <a:gd name="T0" fmla="*/ 409 w 1609"/>
                <a:gd name="T1" fmla="*/ 179 h 1440"/>
                <a:gd name="T2" fmla="*/ 296 w 1609"/>
                <a:gd name="T3" fmla="*/ 235 h 1440"/>
                <a:gd name="T4" fmla="*/ 212 w 1609"/>
                <a:gd name="T5" fmla="*/ 330 h 1440"/>
                <a:gd name="T6" fmla="*/ 172 w 1609"/>
                <a:gd name="T7" fmla="*/ 450 h 1440"/>
                <a:gd name="T8" fmla="*/ 180 w 1609"/>
                <a:gd name="T9" fmla="*/ 577 h 1440"/>
                <a:gd name="T10" fmla="*/ 236 w 1609"/>
                <a:gd name="T11" fmla="*/ 690 h 1440"/>
                <a:gd name="T12" fmla="*/ 1345 w 1609"/>
                <a:gd name="T13" fmla="*/ 723 h 1440"/>
                <a:gd name="T14" fmla="*/ 1415 w 1609"/>
                <a:gd name="T15" fmla="*/ 617 h 1440"/>
                <a:gd name="T16" fmla="*/ 1440 w 1609"/>
                <a:gd name="T17" fmla="*/ 493 h 1440"/>
                <a:gd name="T18" fmla="*/ 1415 w 1609"/>
                <a:gd name="T19" fmla="*/ 369 h 1440"/>
                <a:gd name="T20" fmla="*/ 1345 w 1609"/>
                <a:gd name="T21" fmla="*/ 264 h 1440"/>
                <a:gd name="T22" fmla="*/ 1240 w 1609"/>
                <a:gd name="T23" fmla="*/ 194 h 1440"/>
                <a:gd name="T24" fmla="*/ 1116 w 1609"/>
                <a:gd name="T25" fmla="*/ 169 h 1440"/>
                <a:gd name="T26" fmla="*/ 992 w 1609"/>
                <a:gd name="T27" fmla="*/ 194 h 1440"/>
                <a:gd name="T28" fmla="*/ 887 w 1609"/>
                <a:gd name="T29" fmla="*/ 265 h 1440"/>
                <a:gd name="T30" fmla="*/ 826 w 1609"/>
                <a:gd name="T31" fmla="*/ 308 h 1440"/>
                <a:gd name="T32" fmla="*/ 772 w 1609"/>
                <a:gd name="T33" fmla="*/ 305 h 1440"/>
                <a:gd name="T34" fmla="*/ 722 w 1609"/>
                <a:gd name="T35" fmla="*/ 264 h 1440"/>
                <a:gd name="T36" fmla="*/ 617 w 1609"/>
                <a:gd name="T37" fmla="*/ 193 h 1440"/>
                <a:gd name="T38" fmla="*/ 492 w 1609"/>
                <a:gd name="T39" fmla="*/ 169 h 1440"/>
                <a:gd name="T40" fmla="*/ 589 w 1609"/>
                <a:gd name="T41" fmla="*/ 10 h 1440"/>
                <a:gd name="T42" fmla="*/ 725 w 1609"/>
                <a:gd name="T43" fmla="*/ 58 h 1440"/>
                <a:gd name="T44" fmla="*/ 844 w 1609"/>
                <a:gd name="T45" fmla="*/ 83 h 1440"/>
                <a:gd name="T46" fmla="*/ 973 w 1609"/>
                <a:gd name="T47" fmla="*/ 22 h 1440"/>
                <a:gd name="T48" fmla="*/ 1116 w 1609"/>
                <a:gd name="T49" fmla="*/ 0 h 1440"/>
                <a:gd name="T50" fmla="*/ 1259 w 1609"/>
                <a:gd name="T51" fmla="*/ 22 h 1440"/>
                <a:gd name="T52" fmla="*/ 1390 w 1609"/>
                <a:gd name="T53" fmla="*/ 83 h 1440"/>
                <a:gd name="T54" fmla="*/ 1497 w 1609"/>
                <a:gd name="T55" fmla="*/ 181 h 1440"/>
                <a:gd name="T56" fmla="*/ 1571 w 1609"/>
                <a:gd name="T57" fmla="*/ 304 h 1440"/>
                <a:gd name="T58" fmla="*/ 1607 w 1609"/>
                <a:gd name="T59" fmla="*/ 444 h 1440"/>
                <a:gd name="T60" fmla="*/ 1599 w 1609"/>
                <a:gd name="T61" fmla="*/ 591 h 1440"/>
                <a:gd name="T62" fmla="*/ 1551 w 1609"/>
                <a:gd name="T63" fmla="*/ 725 h 1440"/>
                <a:gd name="T64" fmla="*/ 1464 w 1609"/>
                <a:gd name="T65" fmla="*/ 842 h 1440"/>
                <a:gd name="T66" fmla="*/ 860 w 1609"/>
                <a:gd name="T67" fmla="*/ 1429 h 1440"/>
                <a:gd name="T68" fmla="*/ 776 w 1609"/>
                <a:gd name="T69" fmla="*/ 1437 h 1440"/>
                <a:gd name="T70" fmla="*/ 701 w 1609"/>
                <a:gd name="T71" fmla="*/ 1398 h 1440"/>
                <a:gd name="T72" fmla="*/ 83 w 1609"/>
                <a:gd name="T73" fmla="*/ 766 h 1440"/>
                <a:gd name="T74" fmla="*/ 21 w 1609"/>
                <a:gd name="T75" fmla="*/ 636 h 1440"/>
                <a:gd name="T76" fmla="*/ 0 w 1609"/>
                <a:gd name="T77" fmla="*/ 493 h 1440"/>
                <a:gd name="T78" fmla="*/ 21 w 1609"/>
                <a:gd name="T79" fmla="*/ 350 h 1440"/>
                <a:gd name="T80" fmla="*/ 83 w 1609"/>
                <a:gd name="T81" fmla="*/ 220 h 1440"/>
                <a:gd name="T82" fmla="*/ 181 w 1609"/>
                <a:gd name="T83" fmla="*/ 112 h 1440"/>
                <a:gd name="T84" fmla="*/ 304 w 1609"/>
                <a:gd name="T85" fmla="*/ 38 h 1440"/>
                <a:gd name="T86" fmla="*/ 444 w 1609"/>
                <a:gd name="T87" fmla="*/ 3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9" h="1440">
                  <a:moveTo>
                    <a:pt x="492" y="169"/>
                  </a:moveTo>
                  <a:lnTo>
                    <a:pt x="450" y="171"/>
                  </a:lnTo>
                  <a:lnTo>
                    <a:pt x="409" y="179"/>
                  </a:lnTo>
                  <a:lnTo>
                    <a:pt x="368" y="193"/>
                  </a:lnTo>
                  <a:lnTo>
                    <a:pt x="331" y="211"/>
                  </a:lnTo>
                  <a:lnTo>
                    <a:pt x="296" y="235"/>
                  </a:lnTo>
                  <a:lnTo>
                    <a:pt x="264" y="263"/>
                  </a:lnTo>
                  <a:lnTo>
                    <a:pt x="236" y="295"/>
                  </a:lnTo>
                  <a:lnTo>
                    <a:pt x="212" y="330"/>
                  </a:lnTo>
                  <a:lnTo>
                    <a:pt x="194" y="368"/>
                  </a:lnTo>
                  <a:lnTo>
                    <a:pt x="180" y="409"/>
                  </a:lnTo>
                  <a:lnTo>
                    <a:pt x="172" y="450"/>
                  </a:lnTo>
                  <a:lnTo>
                    <a:pt x="169" y="492"/>
                  </a:lnTo>
                  <a:lnTo>
                    <a:pt x="172" y="535"/>
                  </a:lnTo>
                  <a:lnTo>
                    <a:pt x="180" y="577"/>
                  </a:lnTo>
                  <a:lnTo>
                    <a:pt x="194" y="616"/>
                  </a:lnTo>
                  <a:lnTo>
                    <a:pt x="212" y="655"/>
                  </a:lnTo>
                  <a:lnTo>
                    <a:pt x="236" y="690"/>
                  </a:lnTo>
                  <a:lnTo>
                    <a:pt x="265" y="722"/>
                  </a:lnTo>
                  <a:lnTo>
                    <a:pt x="804" y="1263"/>
                  </a:lnTo>
                  <a:lnTo>
                    <a:pt x="1345" y="723"/>
                  </a:lnTo>
                  <a:lnTo>
                    <a:pt x="1373" y="691"/>
                  </a:lnTo>
                  <a:lnTo>
                    <a:pt x="1397" y="656"/>
                  </a:lnTo>
                  <a:lnTo>
                    <a:pt x="1415" y="617"/>
                  </a:lnTo>
                  <a:lnTo>
                    <a:pt x="1429" y="578"/>
                  </a:lnTo>
                  <a:lnTo>
                    <a:pt x="1437" y="536"/>
                  </a:lnTo>
                  <a:lnTo>
                    <a:pt x="1440" y="493"/>
                  </a:lnTo>
                  <a:lnTo>
                    <a:pt x="1437" y="450"/>
                  </a:lnTo>
                  <a:lnTo>
                    <a:pt x="1429" y="409"/>
                  </a:lnTo>
                  <a:lnTo>
                    <a:pt x="1415" y="369"/>
                  </a:lnTo>
                  <a:lnTo>
                    <a:pt x="1397" y="331"/>
                  </a:lnTo>
                  <a:lnTo>
                    <a:pt x="1374" y="296"/>
                  </a:lnTo>
                  <a:lnTo>
                    <a:pt x="1345" y="264"/>
                  </a:lnTo>
                  <a:lnTo>
                    <a:pt x="1313" y="236"/>
                  </a:lnTo>
                  <a:lnTo>
                    <a:pt x="1278" y="212"/>
                  </a:lnTo>
                  <a:lnTo>
                    <a:pt x="1240" y="194"/>
                  </a:lnTo>
                  <a:lnTo>
                    <a:pt x="1200" y="180"/>
                  </a:lnTo>
                  <a:lnTo>
                    <a:pt x="1159" y="172"/>
                  </a:lnTo>
                  <a:lnTo>
                    <a:pt x="1116" y="169"/>
                  </a:lnTo>
                  <a:lnTo>
                    <a:pt x="1073" y="172"/>
                  </a:lnTo>
                  <a:lnTo>
                    <a:pt x="1032" y="180"/>
                  </a:lnTo>
                  <a:lnTo>
                    <a:pt x="992" y="194"/>
                  </a:lnTo>
                  <a:lnTo>
                    <a:pt x="954" y="212"/>
                  </a:lnTo>
                  <a:lnTo>
                    <a:pt x="919" y="236"/>
                  </a:lnTo>
                  <a:lnTo>
                    <a:pt x="887" y="265"/>
                  </a:lnTo>
                  <a:lnTo>
                    <a:pt x="864" y="287"/>
                  </a:lnTo>
                  <a:lnTo>
                    <a:pt x="847" y="300"/>
                  </a:lnTo>
                  <a:lnTo>
                    <a:pt x="826" y="308"/>
                  </a:lnTo>
                  <a:lnTo>
                    <a:pt x="804" y="312"/>
                  </a:lnTo>
                  <a:lnTo>
                    <a:pt x="788" y="309"/>
                  </a:lnTo>
                  <a:lnTo>
                    <a:pt x="772" y="305"/>
                  </a:lnTo>
                  <a:lnTo>
                    <a:pt x="758" y="298"/>
                  </a:lnTo>
                  <a:lnTo>
                    <a:pt x="745" y="287"/>
                  </a:lnTo>
                  <a:lnTo>
                    <a:pt x="722" y="264"/>
                  </a:lnTo>
                  <a:lnTo>
                    <a:pt x="690" y="235"/>
                  </a:lnTo>
                  <a:lnTo>
                    <a:pt x="655" y="211"/>
                  </a:lnTo>
                  <a:lnTo>
                    <a:pt x="617" y="193"/>
                  </a:lnTo>
                  <a:lnTo>
                    <a:pt x="577" y="179"/>
                  </a:lnTo>
                  <a:lnTo>
                    <a:pt x="536" y="171"/>
                  </a:lnTo>
                  <a:lnTo>
                    <a:pt x="492" y="169"/>
                  </a:lnTo>
                  <a:close/>
                  <a:moveTo>
                    <a:pt x="492" y="0"/>
                  </a:moveTo>
                  <a:lnTo>
                    <a:pt x="541" y="3"/>
                  </a:lnTo>
                  <a:lnTo>
                    <a:pt x="589" y="10"/>
                  </a:lnTo>
                  <a:lnTo>
                    <a:pt x="636" y="21"/>
                  </a:lnTo>
                  <a:lnTo>
                    <a:pt x="681" y="38"/>
                  </a:lnTo>
                  <a:lnTo>
                    <a:pt x="725" y="58"/>
                  </a:lnTo>
                  <a:lnTo>
                    <a:pt x="766" y="83"/>
                  </a:lnTo>
                  <a:lnTo>
                    <a:pt x="804" y="112"/>
                  </a:lnTo>
                  <a:lnTo>
                    <a:pt x="844" y="83"/>
                  </a:lnTo>
                  <a:lnTo>
                    <a:pt x="885" y="58"/>
                  </a:lnTo>
                  <a:lnTo>
                    <a:pt x="927" y="38"/>
                  </a:lnTo>
                  <a:lnTo>
                    <a:pt x="973" y="22"/>
                  </a:lnTo>
                  <a:lnTo>
                    <a:pt x="1019" y="10"/>
                  </a:lnTo>
                  <a:lnTo>
                    <a:pt x="1067" y="4"/>
                  </a:lnTo>
                  <a:lnTo>
                    <a:pt x="1116" y="0"/>
                  </a:lnTo>
                  <a:lnTo>
                    <a:pt x="1165" y="4"/>
                  </a:lnTo>
                  <a:lnTo>
                    <a:pt x="1213" y="10"/>
                  </a:lnTo>
                  <a:lnTo>
                    <a:pt x="1259" y="22"/>
                  </a:lnTo>
                  <a:lnTo>
                    <a:pt x="1305" y="38"/>
                  </a:lnTo>
                  <a:lnTo>
                    <a:pt x="1348" y="58"/>
                  </a:lnTo>
                  <a:lnTo>
                    <a:pt x="1390" y="83"/>
                  </a:lnTo>
                  <a:lnTo>
                    <a:pt x="1428" y="112"/>
                  </a:lnTo>
                  <a:lnTo>
                    <a:pt x="1464" y="144"/>
                  </a:lnTo>
                  <a:lnTo>
                    <a:pt x="1497" y="181"/>
                  </a:lnTo>
                  <a:lnTo>
                    <a:pt x="1526" y="220"/>
                  </a:lnTo>
                  <a:lnTo>
                    <a:pt x="1551" y="261"/>
                  </a:lnTo>
                  <a:lnTo>
                    <a:pt x="1571" y="304"/>
                  </a:lnTo>
                  <a:lnTo>
                    <a:pt x="1587" y="350"/>
                  </a:lnTo>
                  <a:lnTo>
                    <a:pt x="1599" y="396"/>
                  </a:lnTo>
                  <a:lnTo>
                    <a:pt x="1607" y="444"/>
                  </a:lnTo>
                  <a:lnTo>
                    <a:pt x="1609" y="493"/>
                  </a:lnTo>
                  <a:lnTo>
                    <a:pt x="1607" y="542"/>
                  </a:lnTo>
                  <a:lnTo>
                    <a:pt x="1599" y="591"/>
                  </a:lnTo>
                  <a:lnTo>
                    <a:pt x="1587" y="637"/>
                  </a:lnTo>
                  <a:lnTo>
                    <a:pt x="1571" y="682"/>
                  </a:lnTo>
                  <a:lnTo>
                    <a:pt x="1551" y="725"/>
                  </a:lnTo>
                  <a:lnTo>
                    <a:pt x="1526" y="766"/>
                  </a:lnTo>
                  <a:lnTo>
                    <a:pt x="1497" y="806"/>
                  </a:lnTo>
                  <a:lnTo>
                    <a:pt x="1464" y="842"/>
                  </a:lnTo>
                  <a:lnTo>
                    <a:pt x="909" y="1398"/>
                  </a:lnTo>
                  <a:lnTo>
                    <a:pt x="886" y="1415"/>
                  </a:lnTo>
                  <a:lnTo>
                    <a:pt x="860" y="1429"/>
                  </a:lnTo>
                  <a:lnTo>
                    <a:pt x="833" y="1437"/>
                  </a:lnTo>
                  <a:lnTo>
                    <a:pt x="804" y="1440"/>
                  </a:lnTo>
                  <a:lnTo>
                    <a:pt x="776" y="1437"/>
                  </a:lnTo>
                  <a:lnTo>
                    <a:pt x="749" y="1429"/>
                  </a:lnTo>
                  <a:lnTo>
                    <a:pt x="723" y="1415"/>
                  </a:lnTo>
                  <a:lnTo>
                    <a:pt x="701" y="1398"/>
                  </a:lnTo>
                  <a:lnTo>
                    <a:pt x="145" y="841"/>
                  </a:lnTo>
                  <a:lnTo>
                    <a:pt x="112" y="804"/>
                  </a:lnTo>
                  <a:lnTo>
                    <a:pt x="83" y="766"/>
                  </a:lnTo>
                  <a:lnTo>
                    <a:pt x="58" y="725"/>
                  </a:lnTo>
                  <a:lnTo>
                    <a:pt x="38" y="682"/>
                  </a:lnTo>
                  <a:lnTo>
                    <a:pt x="21" y="636"/>
                  </a:lnTo>
                  <a:lnTo>
                    <a:pt x="10" y="590"/>
                  </a:lnTo>
                  <a:lnTo>
                    <a:pt x="2" y="542"/>
                  </a:lnTo>
                  <a:lnTo>
                    <a:pt x="0" y="493"/>
                  </a:lnTo>
                  <a:lnTo>
                    <a:pt x="2" y="444"/>
                  </a:lnTo>
                  <a:lnTo>
                    <a:pt x="10" y="396"/>
                  </a:lnTo>
                  <a:lnTo>
                    <a:pt x="21" y="350"/>
                  </a:lnTo>
                  <a:lnTo>
                    <a:pt x="38" y="304"/>
                  </a:lnTo>
                  <a:lnTo>
                    <a:pt x="58" y="261"/>
                  </a:lnTo>
                  <a:lnTo>
                    <a:pt x="83" y="220"/>
                  </a:lnTo>
                  <a:lnTo>
                    <a:pt x="112" y="181"/>
                  </a:lnTo>
                  <a:lnTo>
                    <a:pt x="145" y="144"/>
                  </a:lnTo>
                  <a:lnTo>
                    <a:pt x="181" y="112"/>
                  </a:lnTo>
                  <a:lnTo>
                    <a:pt x="219" y="83"/>
                  </a:lnTo>
                  <a:lnTo>
                    <a:pt x="261" y="58"/>
                  </a:lnTo>
                  <a:lnTo>
                    <a:pt x="304" y="38"/>
                  </a:lnTo>
                  <a:lnTo>
                    <a:pt x="350" y="21"/>
                  </a:lnTo>
                  <a:lnTo>
                    <a:pt x="396" y="10"/>
                  </a:lnTo>
                  <a:lnTo>
                    <a:pt x="444" y="3"/>
                  </a:lnTo>
                  <a:lnTo>
                    <a:pt x="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Freeform 37"/>
          <p:cNvSpPr>
            <a:spLocks noEditPoints="1"/>
          </p:cNvSpPr>
          <p:nvPr/>
        </p:nvSpPr>
        <p:spPr bwMode="auto">
          <a:xfrm>
            <a:off x="6272578" y="1906588"/>
            <a:ext cx="573087" cy="573088"/>
          </a:xfrm>
          <a:custGeom>
            <a:avLst/>
            <a:gdLst>
              <a:gd name="T0" fmla="*/ 766 w 3609"/>
              <a:gd name="T1" fmla="*/ 734 h 3607"/>
              <a:gd name="T2" fmla="*/ 734 w 3609"/>
              <a:gd name="T3" fmla="*/ 766 h 3607"/>
              <a:gd name="T4" fmla="*/ 806 w 3609"/>
              <a:gd name="T5" fmla="*/ 1194 h 3607"/>
              <a:gd name="T6" fmla="*/ 981 w 3609"/>
              <a:gd name="T7" fmla="*/ 1158 h 3607"/>
              <a:gd name="T8" fmla="*/ 1102 w 3609"/>
              <a:gd name="T9" fmla="*/ 1072 h 3607"/>
              <a:gd name="T10" fmla="*/ 1181 w 3609"/>
              <a:gd name="T11" fmla="*/ 1063 h 3607"/>
              <a:gd name="T12" fmla="*/ 1239 w 3609"/>
              <a:gd name="T13" fmla="*/ 1121 h 3607"/>
              <a:gd name="T14" fmla="*/ 1231 w 3609"/>
              <a:gd name="T15" fmla="*/ 1201 h 3607"/>
              <a:gd name="T16" fmla="*/ 1084 w 3609"/>
              <a:gd name="T17" fmla="*/ 1316 h 3607"/>
              <a:gd name="T18" fmla="*/ 869 w 3609"/>
              <a:gd name="T19" fmla="*/ 1377 h 3607"/>
              <a:gd name="T20" fmla="*/ 693 w 3609"/>
              <a:gd name="T21" fmla="*/ 1369 h 3607"/>
              <a:gd name="T22" fmla="*/ 685 w 3609"/>
              <a:gd name="T23" fmla="*/ 1879 h 3607"/>
              <a:gd name="T24" fmla="*/ 2155 w 3609"/>
              <a:gd name="T25" fmla="*/ 3363 h 3607"/>
              <a:gd name="T26" fmla="*/ 2289 w 3609"/>
              <a:gd name="T27" fmla="*/ 3418 h 3607"/>
              <a:gd name="T28" fmla="*/ 2435 w 3609"/>
              <a:gd name="T29" fmla="*/ 3399 h 3607"/>
              <a:gd name="T30" fmla="*/ 3339 w 3609"/>
              <a:gd name="T31" fmla="*/ 2526 h 3607"/>
              <a:gd name="T32" fmla="*/ 3411 w 3609"/>
              <a:gd name="T33" fmla="*/ 2399 h 3607"/>
              <a:gd name="T34" fmla="*/ 3411 w 3609"/>
              <a:gd name="T35" fmla="*/ 2252 h 3607"/>
              <a:gd name="T36" fmla="*/ 3339 w 3609"/>
              <a:gd name="T37" fmla="*/ 2126 h 3607"/>
              <a:gd name="T38" fmla="*/ 1857 w 3609"/>
              <a:gd name="T39" fmla="*/ 676 h 3607"/>
              <a:gd name="T40" fmla="*/ 631 w 3609"/>
              <a:gd name="T41" fmla="*/ 2 h 3607"/>
              <a:gd name="T42" fmla="*/ 865 w 3609"/>
              <a:gd name="T43" fmla="*/ 62 h 3607"/>
              <a:gd name="T44" fmla="*/ 1086 w 3609"/>
              <a:gd name="T45" fmla="*/ 199 h 3607"/>
              <a:gd name="T46" fmla="*/ 1163 w 3609"/>
              <a:gd name="T47" fmla="*/ 301 h 3607"/>
              <a:gd name="T48" fmla="*/ 1136 w 3609"/>
              <a:gd name="T49" fmla="*/ 378 h 3607"/>
              <a:gd name="T50" fmla="*/ 1060 w 3609"/>
              <a:gd name="T51" fmla="*/ 404 h 3607"/>
              <a:gd name="T52" fmla="*/ 961 w 3609"/>
              <a:gd name="T53" fmla="*/ 338 h 3607"/>
              <a:gd name="T54" fmla="*/ 777 w 3609"/>
              <a:gd name="T55" fmla="*/ 226 h 3607"/>
              <a:gd name="T56" fmla="*/ 585 w 3609"/>
              <a:gd name="T57" fmla="*/ 186 h 3607"/>
              <a:gd name="T58" fmla="*/ 406 w 3609"/>
              <a:gd name="T59" fmla="*/ 219 h 3607"/>
              <a:gd name="T60" fmla="*/ 268 w 3609"/>
              <a:gd name="T61" fmla="*/ 325 h 3607"/>
              <a:gd name="T62" fmla="*/ 197 w 3609"/>
              <a:gd name="T63" fmla="*/ 481 h 3607"/>
              <a:gd name="T64" fmla="*/ 200 w 3609"/>
              <a:gd name="T65" fmla="*/ 678 h 3607"/>
              <a:gd name="T66" fmla="*/ 297 w 3609"/>
              <a:gd name="T67" fmla="*/ 901 h 3607"/>
              <a:gd name="T68" fmla="*/ 474 w 3609"/>
              <a:gd name="T69" fmla="*/ 1080 h 3607"/>
              <a:gd name="T70" fmla="*/ 565 w 3609"/>
              <a:gd name="T71" fmla="*/ 683 h 3607"/>
              <a:gd name="T72" fmla="*/ 654 w 3609"/>
              <a:gd name="T73" fmla="*/ 578 h 3607"/>
              <a:gd name="T74" fmla="*/ 1767 w 3609"/>
              <a:gd name="T75" fmla="*/ 480 h 3607"/>
              <a:gd name="T76" fmla="*/ 1923 w 3609"/>
              <a:gd name="T77" fmla="*/ 501 h 3607"/>
              <a:gd name="T78" fmla="*/ 2070 w 3609"/>
              <a:gd name="T79" fmla="*/ 594 h 3607"/>
              <a:gd name="T80" fmla="*/ 3562 w 3609"/>
              <a:gd name="T81" fmla="*/ 2123 h 3607"/>
              <a:gd name="T82" fmla="*/ 3609 w 3609"/>
              <a:gd name="T83" fmla="*/ 2327 h 3607"/>
              <a:gd name="T84" fmla="*/ 3563 w 3609"/>
              <a:gd name="T85" fmla="*/ 2530 h 3607"/>
              <a:gd name="T86" fmla="*/ 2660 w 3609"/>
              <a:gd name="T87" fmla="*/ 3470 h 3607"/>
              <a:gd name="T88" fmla="*/ 2483 w 3609"/>
              <a:gd name="T89" fmla="*/ 3581 h 3607"/>
              <a:gd name="T90" fmla="*/ 2275 w 3609"/>
              <a:gd name="T91" fmla="*/ 3604 h 3607"/>
              <a:gd name="T92" fmla="*/ 2080 w 3609"/>
              <a:gd name="T93" fmla="*/ 3536 h 3607"/>
              <a:gd name="T94" fmla="*/ 564 w 3609"/>
              <a:gd name="T95" fmla="*/ 2033 h 3607"/>
              <a:gd name="T96" fmla="*/ 486 w 3609"/>
              <a:gd name="T97" fmla="*/ 1861 h 3607"/>
              <a:gd name="T98" fmla="*/ 454 w 3609"/>
              <a:gd name="T99" fmla="*/ 1287 h 3607"/>
              <a:gd name="T100" fmla="*/ 247 w 3609"/>
              <a:gd name="T101" fmla="*/ 1133 h 3607"/>
              <a:gd name="T102" fmla="*/ 80 w 3609"/>
              <a:gd name="T103" fmla="*/ 902 h 3607"/>
              <a:gd name="T104" fmla="*/ 4 w 3609"/>
              <a:gd name="T105" fmla="*/ 640 h 3607"/>
              <a:gd name="T106" fmla="*/ 23 w 3609"/>
              <a:gd name="T107" fmla="*/ 403 h 3607"/>
              <a:gd name="T108" fmla="*/ 125 w 3609"/>
              <a:gd name="T109" fmla="*/ 204 h 3607"/>
              <a:gd name="T110" fmla="*/ 299 w 3609"/>
              <a:gd name="T111" fmla="*/ 63 h 3607"/>
              <a:gd name="T112" fmla="*/ 515 w 3609"/>
              <a:gd name="T113" fmla="*/ 2 h 3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09" h="3607">
                <a:moveTo>
                  <a:pt x="1792" y="666"/>
                </a:moveTo>
                <a:lnTo>
                  <a:pt x="1786" y="666"/>
                </a:lnTo>
                <a:lnTo>
                  <a:pt x="1779" y="667"/>
                </a:lnTo>
                <a:lnTo>
                  <a:pt x="766" y="734"/>
                </a:lnTo>
                <a:lnTo>
                  <a:pt x="753" y="737"/>
                </a:lnTo>
                <a:lnTo>
                  <a:pt x="744" y="744"/>
                </a:lnTo>
                <a:lnTo>
                  <a:pt x="737" y="754"/>
                </a:lnTo>
                <a:lnTo>
                  <a:pt x="734" y="766"/>
                </a:lnTo>
                <a:lnTo>
                  <a:pt x="706" y="1183"/>
                </a:lnTo>
                <a:lnTo>
                  <a:pt x="732" y="1187"/>
                </a:lnTo>
                <a:lnTo>
                  <a:pt x="758" y="1191"/>
                </a:lnTo>
                <a:lnTo>
                  <a:pt x="806" y="1194"/>
                </a:lnTo>
                <a:lnTo>
                  <a:pt x="853" y="1192"/>
                </a:lnTo>
                <a:lnTo>
                  <a:pt x="897" y="1185"/>
                </a:lnTo>
                <a:lnTo>
                  <a:pt x="940" y="1174"/>
                </a:lnTo>
                <a:lnTo>
                  <a:pt x="981" y="1158"/>
                </a:lnTo>
                <a:lnTo>
                  <a:pt x="1018" y="1138"/>
                </a:lnTo>
                <a:lnTo>
                  <a:pt x="1053" y="1114"/>
                </a:lnTo>
                <a:lnTo>
                  <a:pt x="1085" y="1085"/>
                </a:lnTo>
                <a:lnTo>
                  <a:pt x="1102" y="1072"/>
                </a:lnTo>
                <a:lnTo>
                  <a:pt x="1121" y="1063"/>
                </a:lnTo>
                <a:lnTo>
                  <a:pt x="1141" y="1059"/>
                </a:lnTo>
                <a:lnTo>
                  <a:pt x="1162" y="1059"/>
                </a:lnTo>
                <a:lnTo>
                  <a:pt x="1181" y="1063"/>
                </a:lnTo>
                <a:lnTo>
                  <a:pt x="1201" y="1072"/>
                </a:lnTo>
                <a:lnTo>
                  <a:pt x="1217" y="1085"/>
                </a:lnTo>
                <a:lnTo>
                  <a:pt x="1231" y="1103"/>
                </a:lnTo>
                <a:lnTo>
                  <a:pt x="1239" y="1121"/>
                </a:lnTo>
                <a:lnTo>
                  <a:pt x="1245" y="1141"/>
                </a:lnTo>
                <a:lnTo>
                  <a:pt x="1245" y="1162"/>
                </a:lnTo>
                <a:lnTo>
                  <a:pt x="1239" y="1182"/>
                </a:lnTo>
                <a:lnTo>
                  <a:pt x="1231" y="1201"/>
                </a:lnTo>
                <a:lnTo>
                  <a:pt x="1217" y="1218"/>
                </a:lnTo>
                <a:lnTo>
                  <a:pt x="1176" y="1255"/>
                </a:lnTo>
                <a:lnTo>
                  <a:pt x="1132" y="1288"/>
                </a:lnTo>
                <a:lnTo>
                  <a:pt x="1084" y="1316"/>
                </a:lnTo>
                <a:lnTo>
                  <a:pt x="1033" y="1339"/>
                </a:lnTo>
                <a:lnTo>
                  <a:pt x="981" y="1356"/>
                </a:lnTo>
                <a:lnTo>
                  <a:pt x="926" y="1369"/>
                </a:lnTo>
                <a:lnTo>
                  <a:pt x="869" y="1377"/>
                </a:lnTo>
                <a:lnTo>
                  <a:pt x="809" y="1380"/>
                </a:lnTo>
                <a:lnTo>
                  <a:pt x="775" y="1379"/>
                </a:lnTo>
                <a:lnTo>
                  <a:pt x="740" y="1376"/>
                </a:lnTo>
                <a:lnTo>
                  <a:pt x="693" y="1369"/>
                </a:lnTo>
                <a:lnTo>
                  <a:pt x="667" y="1777"/>
                </a:lnTo>
                <a:lnTo>
                  <a:pt x="667" y="1812"/>
                </a:lnTo>
                <a:lnTo>
                  <a:pt x="673" y="1848"/>
                </a:lnTo>
                <a:lnTo>
                  <a:pt x="685" y="1879"/>
                </a:lnTo>
                <a:lnTo>
                  <a:pt x="703" y="1910"/>
                </a:lnTo>
                <a:lnTo>
                  <a:pt x="726" y="1936"/>
                </a:lnTo>
                <a:lnTo>
                  <a:pt x="2128" y="3338"/>
                </a:lnTo>
                <a:lnTo>
                  <a:pt x="2155" y="3363"/>
                </a:lnTo>
                <a:lnTo>
                  <a:pt x="2186" y="3383"/>
                </a:lnTo>
                <a:lnTo>
                  <a:pt x="2219" y="3399"/>
                </a:lnTo>
                <a:lnTo>
                  <a:pt x="2253" y="3411"/>
                </a:lnTo>
                <a:lnTo>
                  <a:pt x="2289" y="3418"/>
                </a:lnTo>
                <a:lnTo>
                  <a:pt x="2326" y="3421"/>
                </a:lnTo>
                <a:lnTo>
                  <a:pt x="2364" y="3418"/>
                </a:lnTo>
                <a:lnTo>
                  <a:pt x="2400" y="3411"/>
                </a:lnTo>
                <a:lnTo>
                  <a:pt x="2435" y="3399"/>
                </a:lnTo>
                <a:lnTo>
                  <a:pt x="2468" y="3383"/>
                </a:lnTo>
                <a:lnTo>
                  <a:pt x="2499" y="3363"/>
                </a:lnTo>
                <a:lnTo>
                  <a:pt x="2526" y="3338"/>
                </a:lnTo>
                <a:lnTo>
                  <a:pt x="3339" y="2526"/>
                </a:lnTo>
                <a:lnTo>
                  <a:pt x="3363" y="2497"/>
                </a:lnTo>
                <a:lnTo>
                  <a:pt x="3384" y="2466"/>
                </a:lnTo>
                <a:lnTo>
                  <a:pt x="3400" y="2434"/>
                </a:lnTo>
                <a:lnTo>
                  <a:pt x="3411" y="2399"/>
                </a:lnTo>
                <a:lnTo>
                  <a:pt x="3419" y="2363"/>
                </a:lnTo>
                <a:lnTo>
                  <a:pt x="3421" y="2326"/>
                </a:lnTo>
                <a:lnTo>
                  <a:pt x="3419" y="2289"/>
                </a:lnTo>
                <a:lnTo>
                  <a:pt x="3411" y="2252"/>
                </a:lnTo>
                <a:lnTo>
                  <a:pt x="3400" y="2217"/>
                </a:lnTo>
                <a:lnTo>
                  <a:pt x="3384" y="2185"/>
                </a:lnTo>
                <a:lnTo>
                  <a:pt x="3363" y="2155"/>
                </a:lnTo>
                <a:lnTo>
                  <a:pt x="3339" y="2126"/>
                </a:lnTo>
                <a:lnTo>
                  <a:pt x="1938" y="726"/>
                </a:lnTo>
                <a:lnTo>
                  <a:pt x="1914" y="706"/>
                </a:lnTo>
                <a:lnTo>
                  <a:pt x="1887" y="688"/>
                </a:lnTo>
                <a:lnTo>
                  <a:pt x="1857" y="676"/>
                </a:lnTo>
                <a:lnTo>
                  <a:pt x="1825" y="668"/>
                </a:lnTo>
                <a:lnTo>
                  <a:pt x="1792" y="666"/>
                </a:lnTo>
                <a:close/>
                <a:moveTo>
                  <a:pt x="573" y="0"/>
                </a:moveTo>
                <a:lnTo>
                  <a:pt x="631" y="2"/>
                </a:lnTo>
                <a:lnTo>
                  <a:pt x="690" y="10"/>
                </a:lnTo>
                <a:lnTo>
                  <a:pt x="749" y="22"/>
                </a:lnTo>
                <a:lnTo>
                  <a:pt x="807" y="40"/>
                </a:lnTo>
                <a:lnTo>
                  <a:pt x="865" y="62"/>
                </a:lnTo>
                <a:lnTo>
                  <a:pt x="924" y="89"/>
                </a:lnTo>
                <a:lnTo>
                  <a:pt x="979" y="121"/>
                </a:lnTo>
                <a:lnTo>
                  <a:pt x="1033" y="157"/>
                </a:lnTo>
                <a:lnTo>
                  <a:pt x="1086" y="199"/>
                </a:lnTo>
                <a:lnTo>
                  <a:pt x="1136" y="245"/>
                </a:lnTo>
                <a:lnTo>
                  <a:pt x="1149" y="261"/>
                </a:lnTo>
                <a:lnTo>
                  <a:pt x="1158" y="281"/>
                </a:lnTo>
                <a:lnTo>
                  <a:pt x="1163" y="301"/>
                </a:lnTo>
                <a:lnTo>
                  <a:pt x="1163" y="322"/>
                </a:lnTo>
                <a:lnTo>
                  <a:pt x="1158" y="341"/>
                </a:lnTo>
                <a:lnTo>
                  <a:pt x="1149" y="360"/>
                </a:lnTo>
                <a:lnTo>
                  <a:pt x="1136" y="378"/>
                </a:lnTo>
                <a:lnTo>
                  <a:pt x="1119" y="391"/>
                </a:lnTo>
                <a:lnTo>
                  <a:pt x="1100" y="400"/>
                </a:lnTo>
                <a:lnTo>
                  <a:pt x="1080" y="404"/>
                </a:lnTo>
                <a:lnTo>
                  <a:pt x="1060" y="404"/>
                </a:lnTo>
                <a:lnTo>
                  <a:pt x="1040" y="400"/>
                </a:lnTo>
                <a:lnTo>
                  <a:pt x="1020" y="391"/>
                </a:lnTo>
                <a:lnTo>
                  <a:pt x="1004" y="378"/>
                </a:lnTo>
                <a:lnTo>
                  <a:pt x="961" y="338"/>
                </a:lnTo>
                <a:lnTo>
                  <a:pt x="917" y="304"/>
                </a:lnTo>
                <a:lnTo>
                  <a:pt x="872" y="273"/>
                </a:lnTo>
                <a:lnTo>
                  <a:pt x="825" y="248"/>
                </a:lnTo>
                <a:lnTo>
                  <a:pt x="777" y="226"/>
                </a:lnTo>
                <a:lnTo>
                  <a:pt x="728" y="210"/>
                </a:lnTo>
                <a:lnTo>
                  <a:pt x="680" y="197"/>
                </a:lnTo>
                <a:lnTo>
                  <a:pt x="632" y="189"/>
                </a:lnTo>
                <a:lnTo>
                  <a:pt x="585" y="186"/>
                </a:lnTo>
                <a:lnTo>
                  <a:pt x="537" y="187"/>
                </a:lnTo>
                <a:lnTo>
                  <a:pt x="492" y="192"/>
                </a:lnTo>
                <a:lnTo>
                  <a:pt x="449" y="203"/>
                </a:lnTo>
                <a:lnTo>
                  <a:pt x="406" y="219"/>
                </a:lnTo>
                <a:lnTo>
                  <a:pt x="366" y="238"/>
                </a:lnTo>
                <a:lnTo>
                  <a:pt x="330" y="264"/>
                </a:lnTo>
                <a:lnTo>
                  <a:pt x="296" y="293"/>
                </a:lnTo>
                <a:lnTo>
                  <a:pt x="268" y="325"/>
                </a:lnTo>
                <a:lnTo>
                  <a:pt x="243" y="360"/>
                </a:lnTo>
                <a:lnTo>
                  <a:pt x="224" y="398"/>
                </a:lnTo>
                <a:lnTo>
                  <a:pt x="208" y="438"/>
                </a:lnTo>
                <a:lnTo>
                  <a:pt x="197" y="481"/>
                </a:lnTo>
                <a:lnTo>
                  <a:pt x="190" y="526"/>
                </a:lnTo>
                <a:lnTo>
                  <a:pt x="189" y="572"/>
                </a:lnTo>
                <a:lnTo>
                  <a:pt x="191" y="620"/>
                </a:lnTo>
                <a:lnTo>
                  <a:pt x="200" y="678"/>
                </a:lnTo>
                <a:lnTo>
                  <a:pt x="215" y="736"/>
                </a:lnTo>
                <a:lnTo>
                  <a:pt x="237" y="793"/>
                </a:lnTo>
                <a:lnTo>
                  <a:pt x="264" y="848"/>
                </a:lnTo>
                <a:lnTo>
                  <a:pt x="297" y="901"/>
                </a:lnTo>
                <a:lnTo>
                  <a:pt x="336" y="952"/>
                </a:lnTo>
                <a:lnTo>
                  <a:pt x="379" y="1000"/>
                </a:lnTo>
                <a:lnTo>
                  <a:pt x="426" y="1042"/>
                </a:lnTo>
                <a:lnTo>
                  <a:pt x="474" y="1080"/>
                </a:lnTo>
                <a:lnTo>
                  <a:pt x="524" y="1112"/>
                </a:lnTo>
                <a:lnTo>
                  <a:pt x="548" y="752"/>
                </a:lnTo>
                <a:lnTo>
                  <a:pt x="554" y="716"/>
                </a:lnTo>
                <a:lnTo>
                  <a:pt x="565" y="683"/>
                </a:lnTo>
                <a:lnTo>
                  <a:pt x="581" y="651"/>
                </a:lnTo>
                <a:lnTo>
                  <a:pt x="601" y="623"/>
                </a:lnTo>
                <a:lnTo>
                  <a:pt x="626" y="598"/>
                </a:lnTo>
                <a:lnTo>
                  <a:pt x="654" y="578"/>
                </a:lnTo>
                <a:lnTo>
                  <a:pt x="685" y="562"/>
                </a:lnTo>
                <a:lnTo>
                  <a:pt x="718" y="552"/>
                </a:lnTo>
                <a:lnTo>
                  <a:pt x="755" y="547"/>
                </a:lnTo>
                <a:lnTo>
                  <a:pt x="1767" y="480"/>
                </a:lnTo>
                <a:lnTo>
                  <a:pt x="1792" y="479"/>
                </a:lnTo>
                <a:lnTo>
                  <a:pt x="1837" y="481"/>
                </a:lnTo>
                <a:lnTo>
                  <a:pt x="1880" y="488"/>
                </a:lnTo>
                <a:lnTo>
                  <a:pt x="1923" y="501"/>
                </a:lnTo>
                <a:lnTo>
                  <a:pt x="1962" y="517"/>
                </a:lnTo>
                <a:lnTo>
                  <a:pt x="2001" y="539"/>
                </a:lnTo>
                <a:lnTo>
                  <a:pt x="2037" y="564"/>
                </a:lnTo>
                <a:lnTo>
                  <a:pt x="2070" y="594"/>
                </a:lnTo>
                <a:lnTo>
                  <a:pt x="3471" y="1995"/>
                </a:lnTo>
                <a:lnTo>
                  <a:pt x="3506" y="2034"/>
                </a:lnTo>
                <a:lnTo>
                  <a:pt x="3536" y="2077"/>
                </a:lnTo>
                <a:lnTo>
                  <a:pt x="3562" y="2123"/>
                </a:lnTo>
                <a:lnTo>
                  <a:pt x="3582" y="2171"/>
                </a:lnTo>
                <a:lnTo>
                  <a:pt x="3597" y="2222"/>
                </a:lnTo>
                <a:lnTo>
                  <a:pt x="3606" y="2273"/>
                </a:lnTo>
                <a:lnTo>
                  <a:pt x="3609" y="2327"/>
                </a:lnTo>
                <a:lnTo>
                  <a:pt x="3607" y="2380"/>
                </a:lnTo>
                <a:lnTo>
                  <a:pt x="3598" y="2431"/>
                </a:lnTo>
                <a:lnTo>
                  <a:pt x="3582" y="2482"/>
                </a:lnTo>
                <a:lnTo>
                  <a:pt x="3563" y="2530"/>
                </a:lnTo>
                <a:lnTo>
                  <a:pt x="3538" y="2576"/>
                </a:lnTo>
                <a:lnTo>
                  <a:pt x="3508" y="2619"/>
                </a:lnTo>
                <a:lnTo>
                  <a:pt x="3472" y="2658"/>
                </a:lnTo>
                <a:lnTo>
                  <a:pt x="2660" y="3470"/>
                </a:lnTo>
                <a:lnTo>
                  <a:pt x="2620" y="3505"/>
                </a:lnTo>
                <a:lnTo>
                  <a:pt x="2578" y="3536"/>
                </a:lnTo>
                <a:lnTo>
                  <a:pt x="2532" y="3561"/>
                </a:lnTo>
                <a:lnTo>
                  <a:pt x="2483" y="3581"/>
                </a:lnTo>
                <a:lnTo>
                  <a:pt x="2433" y="3595"/>
                </a:lnTo>
                <a:lnTo>
                  <a:pt x="2381" y="3604"/>
                </a:lnTo>
                <a:lnTo>
                  <a:pt x="2329" y="3607"/>
                </a:lnTo>
                <a:lnTo>
                  <a:pt x="2275" y="3604"/>
                </a:lnTo>
                <a:lnTo>
                  <a:pt x="2223" y="3596"/>
                </a:lnTo>
                <a:lnTo>
                  <a:pt x="2173" y="3581"/>
                </a:lnTo>
                <a:lnTo>
                  <a:pt x="2125" y="3561"/>
                </a:lnTo>
                <a:lnTo>
                  <a:pt x="2080" y="3536"/>
                </a:lnTo>
                <a:lnTo>
                  <a:pt x="2037" y="3506"/>
                </a:lnTo>
                <a:lnTo>
                  <a:pt x="1996" y="3470"/>
                </a:lnTo>
                <a:lnTo>
                  <a:pt x="596" y="2069"/>
                </a:lnTo>
                <a:lnTo>
                  <a:pt x="564" y="2033"/>
                </a:lnTo>
                <a:lnTo>
                  <a:pt x="536" y="1993"/>
                </a:lnTo>
                <a:lnTo>
                  <a:pt x="514" y="1952"/>
                </a:lnTo>
                <a:lnTo>
                  <a:pt x="498" y="1907"/>
                </a:lnTo>
                <a:lnTo>
                  <a:pt x="486" y="1861"/>
                </a:lnTo>
                <a:lnTo>
                  <a:pt x="480" y="1814"/>
                </a:lnTo>
                <a:lnTo>
                  <a:pt x="481" y="1765"/>
                </a:lnTo>
                <a:lnTo>
                  <a:pt x="511" y="1314"/>
                </a:lnTo>
                <a:lnTo>
                  <a:pt x="454" y="1287"/>
                </a:lnTo>
                <a:lnTo>
                  <a:pt x="399" y="1255"/>
                </a:lnTo>
                <a:lnTo>
                  <a:pt x="345" y="1219"/>
                </a:lnTo>
                <a:lnTo>
                  <a:pt x="295" y="1178"/>
                </a:lnTo>
                <a:lnTo>
                  <a:pt x="247" y="1133"/>
                </a:lnTo>
                <a:lnTo>
                  <a:pt x="197" y="1080"/>
                </a:lnTo>
                <a:lnTo>
                  <a:pt x="152" y="1023"/>
                </a:lnTo>
                <a:lnTo>
                  <a:pt x="114" y="963"/>
                </a:lnTo>
                <a:lnTo>
                  <a:pt x="80" y="902"/>
                </a:lnTo>
                <a:lnTo>
                  <a:pt x="53" y="838"/>
                </a:lnTo>
                <a:lnTo>
                  <a:pt x="30" y="774"/>
                </a:lnTo>
                <a:lnTo>
                  <a:pt x="14" y="707"/>
                </a:lnTo>
                <a:lnTo>
                  <a:pt x="4" y="640"/>
                </a:lnTo>
                <a:lnTo>
                  <a:pt x="0" y="577"/>
                </a:lnTo>
                <a:lnTo>
                  <a:pt x="2" y="518"/>
                </a:lnTo>
                <a:lnTo>
                  <a:pt x="10" y="459"/>
                </a:lnTo>
                <a:lnTo>
                  <a:pt x="23" y="403"/>
                </a:lnTo>
                <a:lnTo>
                  <a:pt x="40" y="349"/>
                </a:lnTo>
                <a:lnTo>
                  <a:pt x="64" y="298"/>
                </a:lnTo>
                <a:lnTo>
                  <a:pt x="92" y="249"/>
                </a:lnTo>
                <a:lnTo>
                  <a:pt x="125" y="204"/>
                </a:lnTo>
                <a:lnTo>
                  <a:pt x="162" y="162"/>
                </a:lnTo>
                <a:lnTo>
                  <a:pt x="205" y="123"/>
                </a:lnTo>
                <a:lnTo>
                  <a:pt x="251" y="90"/>
                </a:lnTo>
                <a:lnTo>
                  <a:pt x="299" y="63"/>
                </a:lnTo>
                <a:lnTo>
                  <a:pt x="351" y="40"/>
                </a:lnTo>
                <a:lnTo>
                  <a:pt x="404" y="22"/>
                </a:lnTo>
                <a:lnTo>
                  <a:pt x="458" y="10"/>
                </a:lnTo>
                <a:lnTo>
                  <a:pt x="515" y="2"/>
                </a:lnTo>
                <a:lnTo>
                  <a:pt x="5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42"/>
          <p:cNvSpPr>
            <a:spLocks noEditPoints="1"/>
          </p:cNvSpPr>
          <p:nvPr/>
        </p:nvSpPr>
        <p:spPr bwMode="auto">
          <a:xfrm>
            <a:off x="5323590" y="1893888"/>
            <a:ext cx="600075" cy="600075"/>
          </a:xfrm>
          <a:custGeom>
            <a:avLst/>
            <a:gdLst>
              <a:gd name="T0" fmla="*/ 918 w 3402"/>
              <a:gd name="T1" fmla="*/ 1055 h 3401"/>
              <a:gd name="T2" fmla="*/ 934 w 3402"/>
              <a:gd name="T3" fmla="*/ 1339 h 3401"/>
              <a:gd name="T4" fmla="*/ 1262 w 3402"/>
              <a:gd name="T5" fmla="*/ 1901 h 3401"/>
              <a:gd name="T6" fmla="*/ 1902 w 3402"/>
              <a:gd name="T7" fmla="*/ 2402 h 3401"/>
              <a:gd name="T8" fmla="*/ 2285 w 3402"/>
              <a:gd name="T9" fmla="*/ 2502 h 3401"/>
              <a:gd name="T10" fmla="*/ 2487 w 3402"/>
              <a:gd name="T11" fmla="*/ 2354 h 3401"/>
              <a:gd name="T12" fmla="*/ 2556 w 3402"/>
              <a:gd name="T13" fmla="*/ 2214 h 3401"/>
              <a:gd name="T14" fmla="*/ 2226 w 3402"/>
              <a:gd name="T15" fmla="*/ 1938 h 3401"/>
              <a:gd name="T16" fmla="*/ 1942 w 3402"/>
              <a:gd name="T17" fmla="*/ 2141 h 3401"/>
              <a:gd name="T18" fmla="*/ 1739 w 3402"/>
              <a:gd name="T19" fmla="*/ 2025 h 3401"/>
              <a:gd name="T20" fmla="*/ 1352 w 3402"/>
              <a:gd name="T21" fmla="*/ 1629 h 3401"/>
              <a:gd name="T22" fmla="*/ 1260 w 3402"/>
              <a:gd name="T23" fmla="*/ 1449 h 3401"/>
              <a:gd name="T24" fmla="*/ 1296 w 3402"/>
              <a:gd name="T25" fmla="*/ 1342 h 3401"/>
              <a:gd name="T26" fmla="*/ 1472 w 3402"/>
              <a:gd name="T27" fmla="*/ 1145 h 3401"/>
              <a:gd name="T28" fmla="*/ 1202 w 3402"/>
              <a:gd name="T29" fmla="*/ 853 h 3401"/>
              <a:gd name="T30" fmla="*/ 1988 w 3402"/>
              <a:gd name="T31" fmla="*/ 24 h 3401"/>
              <a:gd name="T32" fmla="*/ 2682 w 3402"/>
              <a:gd name="T33" fmla="*/ 311 h 3401"/>
              <a:gd name="T34" fmla="*/ 3190 w 3402"/>
              <a:gd name="T35" fmla="*/ 879 h 3401"/>
              <a:gd name="T36" fmla="*/ 3399 w 3402"/>
              <a:gd name="T37" fmla="*/ 1603 h 3401"/>
              <a:gd name="T38" fmla="*/ 3322 w 3402"/>
              <a:gd name="T39" fmla="*/ 2187 h 3401"/>
              <a:gd name="T40" fmla="*/ 3191 w 3402"/>
              <a:gd name="T41" fmla="*/ 2180 h 3401"/>
              <a:gd name="T42" fmla="*/ 3230 w 3402"/>
              <a:gd name="T43" fmla="*/ 1783 h 3401"/>
              <a:gd name="T44" fmla="*/ 3084 w 3402"/>
              <a:gd name="T45" fmla="*/ 1039 h 3401"/>
              <a:gd name="T46" fmla="*/ 2605 w 3402"/>
              <a:gd name="T47" fmla="*/ 463 h 3401"/>
              <a:gd name="T48" fmla="*/ 1900 w 3402"/>
              <a:gd name="T49" fmla="*/ 181 h 3401"/>
              <a:gd name="T50" fmla="*/ 1127 w 3402"/>
              <a:gd name="T51" fmla="*/ 279 h 3401"/>
              <a:gd name="T52" fmla="*/ 522 w 3402"/>
              <a:gd name="T53" fmla="*/ 722 h 3401"/>
              <a:gd name="T54" fmla="*/ 197 w 3402"/>
              <a:gd name="T55" fmla="*/ 1404 h 3401"/>
              <a:gd name="T56" fmla="*/ 246 w 3402"/>
              <a:gd name="T57" fmla="*/ 2184 h 3401"/>
              <a:gd name="T58" fmla="*/ 651 w 3402"/>
              <a:gd name="T59" fmla="*/ 2816 h 3401"/>
              <a:gd name="T60" fmla="*/ 1309 w 3402"/>
              <a:gd name="T61" fmla="*/ 3182 h 3401"/>
              <a:gd name="T62" fmla="*/ 2015 w 3402"/>
              <a:gd name="T63" fmla="*/ 3205 h 3401"/>
              <a:gd name="T64" fmla="*/ 2455 w 3402"/>
              <a:gd name="T65" fmla="*/ 3031 h 3401"/>
              <a:gd name="T66" fmla="*/ 2632 w 3402"/>
              <a:gd name="T67" fmla="*/ 2768 h 3401"/>
              <a:gd name="T68" fmla="*/ 2533 w 3402"/>
              <a:gd name="T69" fmla="*/ 2549 h 3401"/>
              <a:gd name="T70" fmla="*/ 2300 w 3402"/>
              <a:gd name="T71" fmla="*/ 2671 h 3401"/>
              <a:gd name="T72" fmla="*/ 1875 w 3402"/>
              <a:gd name="T73" fmla="*/ 2577 h 3401"/>
              <a:gd name="T74" fmla="*/ 1268 w 3402"/>
              <a:gd name="T75" fmla="*/ 2157 h 3401"/>
              <a:gd name="T76" fmla="*/ 826 w 3402"/>
              <a:gd name="T77" fmla="*/ 1525 h 3401"/>
              <a:gd name="T78" fmla="*/ 734 w 3402"/>
              <a:gd name="T79" fmla="*/ 1105 h 3401"/>
              <a:gd name="T80" fmla="*/ 988 w 3402"/>
              <a:gd name="T81" fmla="*/ 734 h 3401"/>
              <a:gd name="T82" fmla="*/ 1258 w 3402"/>
              <a:gd name="T83" fmla="*/ 688 h 3401"/>
              <a:gd name="T84" fmla="*/ 1591 w 3402"/>
              <a:gd name="T85" fmla="*/ 1009 h 3401"/>
              <a:gd name="T86" fmla="*/ 1591 w 3402"/>
              <a:gd name="T87" fmla="*/ 1284 h 3401"/>
              <a:gd name="T88" fmla="*/ 1516 w 3402"/>
              <a:gd name="T89" fmla="*/ 1572 h 3401"/>
              <a:gd name="T90" fmla="*/ 1919 w 3402"/>
              <a:gd name="T91" fmla="*/ 1943 h 3401"/>
              <a:gd name="T92" fmla="*/ 2216 w 3402"/>
              <a:gd name="T93" fmla="*/ 1765 h 3401"/>
              <a:gd name="T94" fmla="*/ 2688 w 3402"/>
              <a:gd name="T95" fmla="*/ 2111 h 3401"/>
              <a:gd name="T96" fmla="*/ 2689 w 3402"/>
              <a:gd name="T97" fmla="*/ 2386 h 3401"/>
              <a:gd name="T98" fmla="*/ 2777 w 3402"/>
              <a:gd name="T99" fmla="*/ 2609 h 3401"/>
              <a:gd name="T100" fmla="*/ 2710 w 3402"/>
              <a:gd name="T101" fmla="*/ 3009 h 3401"/>
              <a:gd name="T102" fmla="*/ 2262 w 3402"/>
              <a:gd name="T103" fmla="*/ 3314 h 3401"/>
              <a:gd name="T104" fmla="*/ 1603 w 3402"/>
              <a:gd name="T105" fmla="*/ 3398 h 3401"/>
              <a:gd name="T106" fmla="*/ 880 w 3402"/>
              <a:gd name="T107" fmla="*/ 3190 h 3401"/>
              <a:gd name="T108" fmla="*/ 312 w 3402"/>
              <a:gd name="T109" fmla="*/ 2681 h 3401"/>
              <a:gd name="T110" fmla="*/ 25 w 3402"/>
              <a:gd name="T111" fmla="*/ 1988 h 3401"/>
              <a:gd name="T112" fmla="*/ 66 w 3402"/>
              <a:gd name="T113" fmla="*/ 1227 h 3401"/>
              <a:gd name="T114" fmla="*/ 432 w 3402"/>
              <a:gd name="T115" fmla="*/ 569 h 3401"/>
              <a:gd name="T116" fmla="*/ 1049 w 3402"/>
              <a:gd name="T117" fmla="*/ 128 h 3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02" h="3401">
                <a:moveTo>
                  <a:pt x="1156" y="829"/>
                </a:moveTo>
                <a:lnTo>
                  <a:pt x="1141" y="831"/>
                </a:lnTo>
                <a:lnTo>
                  <a:pt x="1128" y="837"/>
                </a:lnTo>
                <a:lnTo>
                  <a:pt x="1115" y="845"/>
                </a:lnTo>
                <a:lnTo>
                  <a:pt x="1106" y="854"/>
                </a:lnTo>
                <a:lnTo>
                  <a:pt x="955" y="1003"/>
                </a:lnTo>
                <a:lnTo>
                  <a:pt x="933" y="1029"/>
                </a:lnTo>
                <a:lnTo>
                  <a:pt x="918" y="1055"/>
                </a:lnTo>
                <a:lnTo>
                  <a:pt x="907" y="1085"/>
                </a:lnTo>
                <a:lnTo>
                  <a:pt x="901" y="1117"/>
                </a:lnTo>
                <a:lnTo>
                  <a:pt x="900" y="1152"/>
                </a:lnTo>
                <a:lnTo>
                  <a:pt x="901" y="1186"/>
                </a:lnTo>
                <a:lnTo>
                  <a:pt x="906" y="1221"/>
                </a:lnTo>
                <a:lnTo>
                  <a:pt x="913" y="1258"/>
                </a:lnTo>
                <a:lnTo>
                  <a:pt x="922" y="1297"/>
                </a:lnTo>
                <a:lnTo>
                  <a:pt x="934" y="1339"/>
                </a:lnTo>
                <a:lnTo>
                  <a:pt x="950" y="1382"/>
                </a:lnTo>
                <a:lnTo>
                  <a:pt x="980" y="1457"/>
                </a:lnTo>
                <a:lnTo>
                  <a:pt x="1014" y="1531"/>
                </a:lnTo>
                <a:lnTo>
                  <a:pt x="1053" y="1604"/>
                </a:lnTo>
                <a:lnTo>
                  <a:pt x="1098" y="1678"/>
                </a:lnTo>
                <a:lnTo>
                  <a:pt x="1147" y="1751"/>
                </a:lnTo>
                <a:lnTo>
                  <a:pt x="1201" y="1825"/>
                </a:lnTo>
                <a:lnTo>
                  <a:pt x="1262" y="1901"/>
                </a:lnTo>
                <a:lnTo>
                  <a:pt x="1330" y="1978"/>
                </a:lnTo>
                <a:lnTo>
                  <a:pt x="1403" y="2053"/>
                </a:lnTo>
                <a:lnTo>
                  <a:pt x="1478" y="2122"/>
                </a:lnTo>
                <a:lnTo>
                  <a:pt x="1557" y="2187"/>
                </a:lnTo>
                <a:lnTo>
                  <a:pt x="1638" y="2248"/>
                </a:lnTo>
                <a:lnTo>
                  <a:pt x="1723" y="2304"/>
                </a:lnTo>
                <a:lnTo>
                  <a:pt x="1811" y="2356"/>
                </a:lnTo>
                <a:lnTo>
                  <a:pt x="1902" y="2402"/>
                </a:lnTo>
                <a:lnTo>
                  <a:pt x="1949" y="2424"/>
                </a:lnTo>
                <a:lnTo>
                  <a:pt x="2000" y="2446"/>
                </a:lnTo>
                <a:lnTo>
                  <a:pt x="2055" y="2465"/>
                </a:lnTo>
                <a:lnTo>
                  <a:pt x="2113" y="2483"/>
                </a:lnTo>
                <a:lnTo>
                  <a:pt x="2174" y="2496"/>
                </a:lnTo>
                <a:lnTo>
                  <a:pt x="2236" y="2504"/>
                </a:lnTo>
                <a:lnTo>
                  <a:pt x="2255" y="2504"/>
                </a:lnTo>
                <a:lnTo>
                  <a:pt x="2285" y="2502"/>
                </a:lnTo>
                <a:lnTo>
                  <a:pt x="2311" y="2497"/>
                </a:lnTo>
                <a:lnTo>
                  <a:pt x="2336" y="2489"/>
                </a:lnTo>
                <a:lnTo>
                  <a:pt x="2360" y="2478"/>
                </a:lnTo>
                <a:lnTo>
                  <a:pt x="2382" y="2462"/>
                </a:lnTo>
                <a:lnTo>
                  <a:pt x="2401" y="2443"/>
                </a:lnTo>
                <a:lnTo>
                  <a:pt x="2430" y="2410"/>
                </a:lnTo>
                <a:lnTo>
                  <a:pt x="2459" y="2382"/>
                </a:lnTo>
                <a:lnTo>
                  <a:pt x="2487" y="2354"/>
                </a:lnTo>
                <a:lnTo>
                  <a:pt x="2514" y="2327"/>
                </a:lnTo>
                <a:lnTo>
                  <a:pt x="2540" y="2301"/>
                </a:lnTo>
                <a:lnTo>
                  <a:pt x="2540" y="2300"/>
                </a:lnTo>
                <a:lnTo>
                  <a:pt x="2555" y="2282"/>
                </a:lnTo>
                <a:lnTo>
                  <a:pt x="2565" y="2265"/>
                </a:lnTo>
                <a:lnTo>
                  <a:pt x="2568" y="2248"/>
                </a:lnTo>
                <a:lnTo>
                  <a:pt x="2565" y="2231"/>
                </a:lnTo>
                <a:lnTo>
                  <a:pt x="2556" y="2214"/>
                </a:lnTo>
                <a:lnTo>
                  <a:pt x="2542" y="2198"/>
                </a:lnTo>
                <a:lnTo>
                  <a:pt x="2298" y="1954"/>
                </a:lnTo>
                <a:lnTo>
                  <a:pt x="2290" y="1945"/>
                </a:lnTo>
                <a:lnTo>
                  <a:pt x="2278" y="1937"/>
                </a:lnTo>
                <a:lnTo>
                  <a:pt x="2266" y="1932"/>
                </a:lnTo>
                <a:lnTo>
                  <a:pt x="2252" y="1930"/>
                </a:lnTo>
                <a:lnTo>
                  <a:pt x="2238" y="1932"/>
                </a:lnTo>
                <a:lnTo>
                  <a:pt x="2226" y="1938"/>
                </a:lnTo>
                <a:lnTo>
                  <a:pt x="2213" y="1946"/>
                </a:lnTo>
                <a:lnTo>
                  <a:pt x="2204" y="1956"/>
                </a:lnTo>
                <a:lnTo>
                  <a:pt x="2053" y="2106"/>
                </a:lnTo>
                <a:lnTo>
                  <a:pt x="2034" y="2122"/>
                </a:lnTo>
                <a:lnTo>
                  <a:pt x="2014" y="2134"/>
                </a:lnTo>
                <a:lnTo>
                  <a:pt x="1992" y="2142"/>
                </a:lnTo>
                <a:lnTo>
                  <a:pt x="1969" y="2144"/>
                </a:lnTo>
                <a:lnTo>
                  <a:pt x="1942" y="2141"/>
                </a:lnTo>
                <a:lnTo>
                  <a:pt x="1914" y="2130"/>
                </a:lnTo>
                <a:lnTo>
                  <a:pt x="1910" y="2128"/>
                </a:lnTo>
                <a:lnTo>
                  <a:pt x="1907" y="2126"/>
                </a:lnTo>
                <a:lnTo>
                  <a:pt x="1888" y="2115"/>
                </a:lnTo>
                <a:lnTo>
                  <a:pt x="1866" y="2103"/>
                </a:lnTo>
                <a:lnTo>
                  <a:pt x="1838" y="2089"/>
                </a:lnTo>
                <a:lnTo>
                  <a:pt x="1810" y="2072"/>
                </a:lnTo>
                <a:lnTo>
                  <a:pt x="1739" y="2025"/>
                </a:lnTo>
                <a:lnTo>
                  <a:pt x="1670" y="1973"/>
                </a:lnTo>
                <a:lnTo>
                  <a:pt x="1604" y="1915"/>
                </a:lnTo>
                <a:lnTo>
                  <a:pt x="1539" y="1853"/>
                </a:lnTo>
                <a:lnTo>
                  <a:pt x="1476" y="1786"/>
                </a:lnTo>
                <a:lnTo>
                  <a:pt x="1414" y="1713"/>
                </a:lnTo>
                <a:lnTo>
                  <a:pt x="1413" y="1712"/>
                </a:lnTo>
                <a:lnTo>
                  <a:pt x="1381" y="1669"/>
                </a:lnTo>
                <a:lnTo>
                  <a:pt x="1352" y="1629"/>
                </a:lnTo>
                <a:lnTo>
                  <a:pt x="1326" y="1590"/>
                </a:lnTo>
                <a:lnTo>
                  <a:pt x="1305" y="1552"/>
                </a:lnTo>
                <a:lnTo>
                  <a:pt x="1285" y="1513"/>
                </a:lnTo>
                <a:lnTo>
                  <a:pt x="1267" y="1475"/>
                </a:lnTo>
                <a:lnTo>
                  <a:pt x="1266" y="1472"/>
                </a:lnTo>
                <a:lnTo>
                  <a:pt x="1265" y="1469"/>
                </a:lnTo>
                <a:lnTo>
                  <a:pt x="1263" y="1461"/>
                </a:lnTo>
                <a:lnTo>
                  <a:pt x="1260" y="1449"/>
                </a:lnTo>
                <a:lnTo>
                  <a:pt x="1258" y="1436"/>
                </a:lnTo>
                <a:lnTo>
                  <a:pt x="1258" y="1419"/>
                </a:lnTo>
                <a:lnTo>
                  <a:pt x="1260" y="1402"/>
                </a:lnTo>
                <a:lnTo>
                  <a:pt x="1266" y="1383"/>
                </a:lnTo>
                <a:lnTo>
                  <a:pt x="1278" y="1363"/>
                </a:lnTo>
                <a:lnTo>
                  <a:pt x="1294" y="1344"/>
                </a:lnTo>
                <a:lnTo>
                  <a:pt x="1295" y="1343"/>
                </a:lnTo>
                <a:lnTo>
                  <a:pt x="1296" y="1342"/>
                </a:lnTo>
                <a:lnTo>
                  <a:pt x="1297" y="1341"/>
                </a:lnTo>
                <a:lnTo>
                  <a:pt x="1335" y="1307"/>
                </a:lnTo>
                <a:lnTo>
                  <a:pt x="1371" y="1270"/>
                </a:lnTo>
                <a:lnTo>
                  <a:pt x="1407" y="1234"/>
                </a:lnTo>
                <a:lnTo>
                  <a:pt x="1444" y="1196"/>
                </a:lnTo>
                <a:lnTo>
                  <a:pt x="1460" y="1178"/>
                </a:lnTo>
                <a:lnTo>
                  <a:pt x="1469" y="1162"/>
                </a:lnTo>
                <a:lnTo>
                  <a:pt x="1472" y="1145"/>
                </a:lnTo>
                <a:lnTo>
                  <a:pt x="1469" y="1129"/>
                </a:lnTo>
                <a:lnTo>
                  <a:pt x="1460" y="1112"/>
                </a:lnTo>
                <a:lnTo>
                  <a:pt x="1444" y="1095"/>
                </a:lnTo>
                <a:lnTo>
                  <a:pt x="1325" y="975"/>
                </a:lnTo>
                <a:lnTo>
                  <a:pt x="1283" y="932"/>
                </a:lnTo>
                <a:lnTo>
                  <a:pt x="1244" y="892"/>
                </a:lnTo>
                <a:lnTo>
                  <a:pt x="1204" y="855"/>
                </a:lnTo>
                <a:lnTo>
                  <a:pt x="1202" y="853"/>
                </a:lnTo>
                <a:lnTo>
                  <a:pt x="1193" y="845"/>
                </a:lnTo>
                <a:lnTo>
                  <a:pt x="1183" y="836"/>
                </a:lnTo>
                <a:lnTo>
                  <a:pt x="1169" y="831"/>
                </a:lnTo>
                <a:lnTo>
                  <a:pt x="1156" y="829"/>
                </a:lnTo>
                <a:close/>
                <a:moveTo>
                  <a:pt x="1700" y="0"/>
                </a:moveTo>
                <a:lnTo>
                  <a:pt x="1798" y="2"/>
                </a:lnTo>
                <a:lnTo>
                  <a:pt x="1894" y="10"/>
                </a:lnTo>
                <a:lnTo>
                  <a:pt x="1988" y="24"/>
                </a:lnTo>
                <a:lnTo>
                  <a:pt x="2081" y="42"/>
                </a:lnTo>
                <a:lnTo>
                  <a:pt x="2173" y="66"/>
                </a:lnTo>
                <a:lnTo>
                  <a:pt x="2263" y="95"/>
                </a:lnTo>
                <a:lnTo>
                  <a:pt x="2352" y="128"/>
                </a:lnTo>
                <a:lnTo>
                  <a:pt x="2437" y="167"/>
                </a:lnTo>
                <a:lnTo>
                  <a:pt x="2522" y="211"/>
                </a:lnTo>
                <a:lnTo>
                  <a:pt x="2604" y="258"/>
                </a:lnTo>
                <a:lnTo>
                  <a:pt x="2682" y="311"/>
                </a:lnTo>
                <a:lnTo>
                  <a:pt x="2759" y="369"/>
                </a:lnTo>
                <a:lnTo>
                  <a:pt x="2832" y="431"/>
                </a:lnTo>
                <a:lnTo>
                  <a:pt x="2903" y="498"/>
                </a:lnTo>
                <a:lnTo>
                  <a:pt x="2970" y="569"/>
                </a:lnTo>
                <a:lnTo>
                  <a:pt x="3032" y="642"/>
                </a:lnTo>
                <a:lnTo>
                  <a:pt x="3089" y="718"/>
                </a:lnTo>
                <a:lnTo>
                  <a:pt x="3143" y="797"/>
                </a:lnTo>
                <a:lnTo>
                  <a:pt x="3190" y="879"/>
                </a:lnTo>
                <a:lnTo>
                  <a:pt x="3233" y="962"/>
                </a:lnTo>
                <a:lnTo>
                  <a:pt x="3273" y="1049"/>
                </a:lnTo>
                <a:lnTo>
                  <a:pt x="3306" y="1137"/>
                </a:lnTo>
                <a:lnTo>
                  <a:pt x="3335" y="1227"/>
                </a:lnTo>
                <a:lnTo>
                  <a:pt x="3359" y="1319"/>
                </a:lnTo>
                <a:lnTo>
                  <a:pt x="3377" y="1413"/>
                </a:lnTo>
                <a:lnTo>
                  <a:pt x="3391" y="1507"/>
                </a:lnTo>
                <a:lnTo>
                  <a:pt x="3399" y="1603"/>
                </a:lnTo>
                <a:lnTo>
                  <a:pt x="3402" y="1700"/>
                </a:lnTo>
                <a:lnTo>
                  <a:pt x="3399" y="1792"/>
                </a:lnTo>
                <a:lnTo>
                  <a:pt x="3392" y="1883"/>
                </a:lnTo>
                <a:lnTo>
                  <a:pt x="3379" y="1974"/>
                </a:lnTo>
                <a:lnTo>
                  <a:pt x="3362" y="2064"/>
                </a:lnTo>
                <a:lnTo>
                  <a:pt x="3340" y="2153"/>
                </a:lnTo>
                <a:lnTo>
                  <a:pt x="3333" y="2172"/>
                </a:lnTo>
                <a:lnTo>
                  <a:pt x="3322" y="2187"/>
                </a:lnTo>
                <a:lnTo>
                  <a:pt x="3308" y="2200"/>
                </a:lnTo>
                <a:lnTo>
                  <a:pt x="3292" y="2208"/>
                </a:lnTo>
                <a:lnTo>
                  <a:pt x="3275" y="2214"/>
                </a:lnTo>
                <a:lnTo>
                  <a:pt x="3256" y="2215"/>
                </a:lnTo>
                <a:lnTo>
                  <a:pt x="3237" y="2212"/>
                </a:lnTo>
                <a:lnTo>
                  <a:pt x="3219" y="2205"/>
                </a:lnTo>
                <a:lnTo>
                  <a:pt x="3203" y="2194"/>
                </a:lnTo>
                <a:lnTo>
                  <a:pt x="3191" y="2180"/>
                </a:lnTo>
                <a:lnTo>
                  <a:pt x="3182" y="2164"/>
                </a:lnTo>
                <a:lnTo>
                  <a:pt x="3177" y="2147"/>
                </a:lnTo>
                <a:lnTo>
                  <a:pt x="3175" y="2127"/>
                </a:lnTo>
                <a:lnTo>
                  <a:pt x="3178" y="2109"/>
                </a:lnTo>
                <a:lnTo>
                  <a:pt x="3197" y="2029"/>
                </a:lnTo>
                <a:lnTo>
                  <a:pt x="3213" y="1947"/>
                </a:lnTo>
                <a:lnTo>
                  <a:pt x="3224" y="1866"/>
                </a:lnTo>
                <a:lnTo>
                  <a:pt x="3230" y="1783"/>
                </a:lnTo>
                <a:lnTo>
                  <a:pt x="3233" y="1700"/>
                </a:lnTo>
                <a:lnTo>
                  <a:pt x="3229" y="1599"/>
                </a:lnTo>
                <a:lnTo>
                  <a:pt x="3220" y="1501"/>
                </a:lnTo>
                <a:lnTo>
                  <a:pt x="3205" y="1404"/>
                </a:lnTo>
                <a:lnTo>
                  <a:pt x="3183" y="1309"/>
                </a:lnTo>
                <a:lnTo>
                  <a:pt x="3155" y="1216"/>
                </a:lnTo>
                <a:lnTo>
                  <a:pt x="3122" y="1126"/>
                </a:lnTo>
                <a:lnTo>
                  <a:pt x="3084" y="1039"/>
                </a:lnTo>
                <a:lnTo>
                  <a:pt x="3039" y="954"/>
                </a:lnTo>
                <a:lnTo>
                  <a:pt x="2991" y="873"/>
                </a:lnTo>
                <a:lnTo>
                  <a:pt x="2937" y="796"/>
                </a:lnTo>
                <a:lnTo>
                  <a:pt x="2879" y="722"/>
                </a:lnTo>
                <a:lnTo>
                  <a:pt x="2817" y="650"/>
                </a:lnTo>
                <a:lnTo>
                  <a:pt x="2750" y="584"/>
                </a:lnTo>
                <a:lnTo>
                  <a:pt x="2679" y="522"/>
                </a:lnTo>
                <a:lnTo>
                  <a:pt x="2605" y="463"/>
                </a:lnTo>
                <a:lnTo>
                  <a:pt x="2527" y="410"/>
                </a:lnTo>
                <a:lnTo>
                  <a:pt x="2446" y="362"/>
                </a:lnTo>
                <a:lnTo>
                  <a:pt x="2362" y="317"/>
                </a:lnTo>
                <a:lnTo>
                  <a:pt x="2274" y="279"/>
                </a:lnTo>
                <a:lnTo>
                  <a:pt x="2184" y="246"/>
                </a:lnTo>
                <a:lnTo>
                  <a:pt x="2092" y="218"/>
                </a:lnTo>
                <a:lnTo>
                  <a:pt x="1997" y="196"/>
                </a:lnTo>
                <a:lnTo>
                  <a:pt x="1900" y="181"/>
                </a:lnTo>
                <a:lnTo>
                  <a:pt x="1801" y="171"/>
                </a:lnTo>
                <a:lnTo>
                  <a:pt x="1700" y="167"/>
                </a:lnTo>
                <a:lnTo>
                  <a:pt x="1600" y="171"/>
                </a:lnTo>
                <a:lnTo>
                  <a:pt x="1501" y="181"/>
                </a:lnTo>
                <a:lnTo>
                  <a:pt x="1404" y="196"/>
                </a:lnTo>
                <a:lnTo>
                  <a:pt x="1309" y="218"/>
                </a:lnTo>
                <a:lnTo>
                  <a:pt x="1217" y="246"/>
                </a:lnTo>
                <a:lnTo>
                  <a:pt x="1127" y="279"/>
                </a:lnTo>
                <a:lnTo>
                  <a:pt x="1039" y="317"/>
                </a:lnTo>
                <a:lnTo>
                  <a:pt x="955" y="362"/>
                </a:lnTo>
                <a:lnTo>
                  <a:pt x="873" y="410"/>
                </a:lnTo>
                <a:lnTo>
                  <a:pt x="796" y="463"/>
                </a:lnTo>
                <a:lnTo>
                  <a:pt x="722" y="522"/>
                </a:lnTo>
                <a:lnTo>
                  <a:pt x="651" y="584"/>
                </a:lnTo>
                <a:lnTo>
                  <a:pt x="585" y="650"/>
                </a:lnTo>
                <a:lnTo>
                  <a:pt x="522" y="722"/>
                </a:lnTo>
                <a:lnTo>
                  <a:pt x="464" y="796"/>
                </a:lnTo>
                <a:lnTo>
                  <a:pt x="410" y="873"/>
                </a:lnTo>
                <a:lnTo>
                  <a:pt x="362" y="954"/>
                </a:lnTo>
                <a:lnTo>
                  <a:pt x="318" y="1039"/>
                </a:lnTo>
                <a:lnTo>
                  <a:pt x="279" y="1126"/>
                </a:lnTo>
                <a:lnTo>
                  <a:pt x="246" y="1216"/>
                </a:lnTo>
                <a:lnTo>
                  <a:pt x="219" y="1309"/>
                </a:lnTo>
                <a:lnTo>
                  <a:pt x="197" y="1404"/>
                </a:lnTo>
                <a:lnTo>
                  <a:pt x="181" y="1501"/>
                </a:lnTo>
                <a:lnTo>
                  <a:pt x="172" y="1599"/>
                </a:lnTo>
                <a:lnTo>
                  <a:pt x="168" y="1700"/>
                </a:lnTo>
                <a:lnTo>
                  <a:pt x="172" y="1801"/>
                </a:lnTo>
                <a:lnTo>
                  <a:pt x="181" y="1900"/>
                </a:lnTo>
                <a:lnTo>
                  <a:pt x="197" y="1996"/>
                </a:lnTo>
                <a:lnTo>
                  <a:pt x="219" y="2091"/>
                </a:lnTo>
                <a:lnTo>
                  <a:pt x="246" y="2184"/>
                </a:lnTo>
                <a:lnTo>
                  <a:pt x="279" y="2274"/>
                </a:lnTo>
                <a:lnTo>
                  <a:pt x="318" y="2361"/>
                </a:lnTo>
                <a:lnTo>
                  <a:pt x="362" y="2446"/>
                </a:lnTo>
                <a:lnTo>
                  <a:pt x="410" y="2526"/>
                </a:lnTo>
                <a:lnTo>
                  <a:pt x="464" y="2605"/>
                </a:lnTo>
                <a:lnTo>
                  <a:pt x="522" y="2679"/>
                </a:lnTo>
                <a:lnTo>
                  <a:pt x="585" y="2750"/>
                </a:lnTo>
                <a:lnTo>
                  <a:pt x="651" y="2816"/>
                </a:lnTo>
                <a:lnTo>
                  <a:pt x="722" y="2879"/>
                </a:lnTo>
                <a:lnTo>
                  <a:pt x="796" y="2937"/>
                </a:lnTo>
                <a:lnTo>
                  <a:pt x="873" y="2990"/>
                </a:lnTo>
                <a:lnTo>
                  <a:pt x="955" y="3039"/>
                </a:lnTo>
                <a:lnTo>
                  <a:pt x="1039" y="3082"/>
                </a:lnTo>
                <a:lnTo>
                  <a:pt x="1127" y="3121"/>
                </a:lnTo>
                <a:lnTo>
                  <a:pt x="1217" y="3154"/>
                </a:lnTo>
                <a:lnTo>
                  <a:pt x="1309" y="3182"/>
                </a:lnTo>
                <a:lnTo>
                  <a:pt x="1404" y="3203"/>
                </a:lnTo>
                <a:lnTo>
                  <a:pt x="1501" y="3220"/>
                </a:lnTo>
                <a:lnTo>
                  <a:pt x="1600" y="3229"/>
                </a:lnTo>
                <a:lnTo>
                  <a:pt x="1700" y="3232"/>
                </a:lnTo>
                <a:lnTo>
                  <a:pt x="1785" y="3230"/>
                </a:lnTo>
                <a:lnTo>
                  <a:pt x="1866" y="3225"/>
                </a:lnTo>
                <a:lnTo>
                  <a:pt x="1942" y="3217"/>
                </a:lnTo>
                <a:lnTo>
                  <a:pt x="2015" y="3205"/>
                </a:lnTo>
                <a:lnTo>
                  <a:pt x="2084" y="3191"/>
                </a:lnTo>
                <a:lnTo>
                  <a:pt x="2149" y="3174"/>
                </a:lnTo>
                <a:lnTo>
                  <a:pt x="2210" y="3156"/>
                </a:lnTo>
                <a:lnTo>
                  <a:pt x="2267" y="3134"/>
                </a:lnTo>
                <a:lnTo>
                  <a:pt x="2320" y="3110"/>
                </a:lnTo>
                <a:lnTo>
                  <a:pt x="2369" y="3085"/>
                </a:lnTo>
                <a:lnTo>
                  <a:pt x="2414" y="3059"/>
                </a:lnTo>
                <a:lnTo>
                  <a:pt x="2455" y="3031"/>
                </a:lnTo>
                <a:lnTo>
                  <a:pt x="2491" y="3002"/>
                </a:lnTo>
                <a:lnTo>
                  <a:pt x="2524" y="2972"/>
                </a:lnTo>
                <a:lnTo>
                  <a:pt x="2552" y="2941"/>
                </a:lnTo>
                <a:lnTo>
                  <a:pt x="2576" y="2909"/>
                </a:lnTo>
                <a:lnTo>
                  <a:pt x="2596" y="2878"/>
                </a:lnTo>
                <a:lnTo>
                  <a:pt x="2611" y="2846"/>
                </a:lnTo>
                <a:lnTo>
                  <a:pt x="2625" y="2806"/>
                </a:lnTo>
                <a:lnTo>
                  <a:pt x="2632" y="2768"/>
                </a:lnTo>
                <a:lnTo>
                  <a:pt x="2632" y="2730"/>
                </a:lnTo>
                <a:lnTo>
                  <a:pt x="2627" y="2692"/>
                </a:lnTo>
                <a:lnTo>
                  <a:pt x="2614" y="2654"/>
                </a:lnTo>
                <a:lnTo>
                  <a:pt x="2596" y="2619"/>
                </a:lnTo>
                <a:lnTo>
                  <a:pt x="2572" y="2583"/>
                </a:lnTo>
                <a:lnTo>
                  <a:pt x="2541" y="2549"/>
                </a:lnTo>
                <a:lnTo>
                  <a:pt x="2537" y="2545"/>
                </a:lnTo>
                <a:lnTo>
                  <a:pt x="2533" y="2549"/>
                </a:lnTo>
                <a:lnTo>
                  <a:pt x="2529" y="2553"/>
                </a:lnTo>
                <a:lnTo>
                  <a:pt x="2526" y="2556"/>
                </a:lnTo>
                <a:lnTo>
                  <a:pt x="2494" y="2587"/>
                </a:lnTo>
                <a:lnTo>
                  <a:pt x="2460" y="2613"/>
                </a:lnTo>
                <a:lnTo>
                  <a:pt x="2424" y="2635"/>
                </a:lnTo>
                <a:lnTo>
                  <a:pt x="2385" y="2651"/>
                </a:lnTo>
                <a:lnTo>
                  <a:pt x="2343" y="2664"/>
                </a:lnTo>
                <a:lnTo>
                  <a:pt x="2300" y="2671"/>
                </a:lnTo>
                <a:lnTo>
                  <a:pt x="2255" y="2673"/>
                </a:lnTo>
                <a:lnTo>
                  <a:pt x="2226" y="2673"/>
                </a:lnTo>
                <a:lnTo>
                  <a:pt x="2160" y="2666"/>
                </a:lnTo>
                <a:lnTo>
                  <a:pt x="2097" y="2653"/>
                </a:lnTo>
                <a:lnTo>
                  <a:pt x="2036" y="2638"/>
                </a:lnTo>
                <a:lnTo>
                  <a:pt x="1980" y="2619"/>
                </a:lnTo>
                <a:lnTo>
                  <a:pt x="1926" y="2599"/>
                </a:lnTo>
                <a:lnTo>
                  <a:pt x="1875" y="2577"/>
                </a:lnTo>
                <a:lnTo>
                  <a:pt x="1830" y="2555"/>
                </a:lnTo>
                <a:lnTo>
                  <a:pt x="1742" y="2511"/>
                </a:lnTo>
                <a:lnTo>
                  <a:pt x="1656" y="2461"/>
                </a:lnTo>
                <a:lnTo>
                  <a:pt x="1573" y="2408"/>
                </a:lnTo>
                <a:lnTo>
                  <a:pt x="1493" y="2352"/>
                </a:lnTo>
                <a:lnTo>
                  <a:pt x="1415" y="2291"/>
                </a:lnTo>
                <a:lnTo>
                  <a:pt x="1340" y="2225"/>
                </a:lnTo>
                <a:lnTo>
                  <a:pt x="1268" y="2157"/>
                </a:lnTo>
                <a:lnTo>
                  <a:pt x="1199" y="2086"/>
                </a:lnTo>
                <a:lnTo>
                  <a:pt x="1133" y="2009"/>
                </a:lnTo>
                <a:lnTo>
                  <a:pt x="1067" y="1928"/>
                </a:lnTo>
                <a:lnTo>
                  <a:pt x="1008" y="1847"/>
                </a:lnTo>
                <a:lnTo>
                  <a:pt x="954" y="1767"/>
                </a:lnTo>
                <a:lnTo>
                  <a:pt x="906" y="1686"/>
                </a:lnTo>
                <a:lnTo>
                  <a:pt x="863" y="1605"/>
                </a:lnTo>
                <a:lnTo>
                  <a:pt x="826" y="1525"/>
                </a:lnTo>
                <a:lnTo>
                  <a:pt x="792" y="1442"/>
                </a:lnTo>
                <a:lnTo>
                  <a:pt x="779" y="1405"/>
                </a:lnTo>
                <a:lnTo>
                  <a:pt x="766" y="1363"/>
                </a:lnTo>
                <a:lnTo>
                  <a:pt x="754" y="1317"/>
                </a:lnTo>
                <a:lnTo>
                  <a:pt x="743" y="1268"/>
                </a:lnTo>
                <a:lnTo>
                  <a:pt x="736" y="1216"/>
                </a:lnTo>
                <a:lnTo>
                  <a:pt x="733" y="1162"/>
                </a:lnTo>
                <a:lnTo>
                  <a:pt x="734" y="1105"/>
                </a:lnTo>
                <a:lnTo>
                  <a:pt x="740" y="1064"/>
                </a:lnTo>
                <a:lnTo>
                  <a:pt x="750" y="1023"/>
                </a:lnTo>
                <a:lnTo>
                  <a:pt x="765" y="986"/>
                </a:lnTo>
                <a:lnTo>
                  <a:pt x="785" y="950"/>
                </a:lnTo>
                <a:lnTo>
                  <a:pt x="808" y="917"/>
                </a:lnTo>
                <a:lnTo>
                  <a:pt x="836" y="886"/>
                </a:lnTo>
                <a:lnTo>
                  <a:pt x="987" y="735"/>
                </a:lnTo>
                <a:lnTo>
                  <a:pt x="988" y="734"/>
                </a:lnTo>
                <a:lnTo>
                  <a:pt x="1018" y="708"/>
                </a:lnTo>
                <a:lnTo>
                  <a:pt x="1050" y="688"/>
                </a:lnTo>
                <a:lnTo>
                  <a:pt x="1084" y="674"/>
                </a:lnTo>
                <a:lnTo>
                  <a:pt x="1119" y="666"/>
                </a:lnTo>
                <a:lnTo>
                  <a:pt x="1155" y="663"/>
                </a:lnTo>
                <a:lnTo>
                  <a:pt x="1191" y="666"/>
                </a:lnTo>
                <a:lnTo>
                  <a:pt x="1225" y="674"/>
                </a:lnTo>
                <a:lnTo>
                  <a:pt x="1258" y="688"/>
                </a:lnTo>
                <a:lnTo>
                  <a:pt x="1290" y="708"/>
                </a:lnTo>
                <a:lnTo>
                  <a:pt x="1319" y="734"/>
                </a:lnTo>
                <a:lnTo>
                  <a:pt x="1362" y="775"/>
                </a:lnTo>
                <a:lnTo>
                  <a:pt x="1403" y="817"/>
                </a:lnTo>
                <a:lnTo>
                  <a:pt x="1422" y="837"/>
                </a:lnTo>
                <a:lnTo>
                  <a:pt x="1443" y="858"/>
                </a:lnTo>
                <a:lnTo>
                  <a:pt x="1563" y="977"/>
                </a:lnTo>
                <a:lnTo>
                  <a:pt x="1591" y="1009"/>
                </a:lnTo>
                <a:lnTo>
                  <a:pt x="1613" y="1042"/>
                </a:lnTo>
                <a:lnTo>
                  <a:pt x="1627" y="1076"/>
                </a:lnTo>
                <a:lnTo>
                  <a:pt x="1636" y="1111"/>
                </a:lnTo>
                <a:lnTo>
                  <a:pt x="1639" y="1146"/>
                </a:lnTo>
                <a:lnTo>
                  <a:pt x="1636" y="1181"/>
                </a:lnTo>
                <a:lnTo>
                  <a:pt x="1627" y="1217"/>
                </a:lnTo>
                <a:lnTo>
                  <a:pt x="1613" y="1251"/>
                </a:lnTo>
                <a:lnTo>
                  <a:pt x="1591" y="1284"/>
                </a:lnTo>
                <a:lnTo>
                  <a:pt x="1563" y="1316"/>
                </a:lnTo>
                <a:lnTo>
                  <a:pt x="1526" y="1353"/>
                </a:lnTo>
                <a:lnTo>
                  <a:pt x="1482" y="1398"/>
                </a:lnTo>
                <a:lnTo>
                  <a:pt x="1436" y="1442"/>
                </a:lnTo>
                <a:lnTo>
                  <a:pt x="1452" y="1473"/>
                </a:lnTo>
                <a:lnTo>
                  <a:pt x="1471" y="1505"/>
                </a:lnTo>
                <a:lnTo>
                  <a:pt x="1492" y="1537"/>
                </a:lnTo>
                <a:lnTo>
                  <a:pt x="1516" y="1572"/>
                </a:lnTo>
                <a:lnTo>
                  <a:pt x="1544" y="1607"/>
                </a:lnTo>
                <a:lnTo>
                  <a:pt x="1600" y="1673"/>
                </a:lnTo>
                <a:lnTo>
                  <a:pt x="1657" y="1734"/>
                </a:lnTo>
                <a:lnTo>
                  <a:pt x="1715" y="1790"/>
                </a:lnTo>
                <a:lnTo>
                  <a:pt x="1775" y="1842"/>
                </a:lnTo>
                <a:lnTo>
                  <a:pt x="1836" y="1888"/>
                </a:lnTo>
                <a:lnTo>
                  <a:pt x="1899" y="1932"/>
                </a:lnTo>
                <a:lnTo>
                  <a:pt x="1919" y="1943"/>
                </a:lnTo>
                <a:lnTo>
                  <a:pt x="1940" y="1954"/>
                </a:lnTo>
                <a:lnTo>
                  <a:pt x="1950" y="1958"/>
                </a:lnTo>
                <a:lnTo>
                  <a:pt x="1959" y="1963"/>
                </a:lnTo>
                <a:lnTo>
                  <a:pt x="2085" y="1837"/>
                </a:lnTo>
                <a:lnTo>
                  <a:pt x="2115" y="1811"/>
                </a:lnTo>
                <a:lnTo>
                  <a:pt x="2147" y="1789"/>
                </a:lnTo>
                <a:lnTo>
                  <a:pt x="2181" y="1775"/>
                </a:lnTo>
                <a:lnTo>
                  <a:pt x="2216" y="1765"/>
                </a:lnTo>
                <a:lnTo>
                  <a:pt x="2252" y="1762"/>
                </a:lnTo>
                <a:lnTo>
                  <a:pt x="2289" y="1765"/>
                </a:lnTo>
                <a:lnTo>
                  <a:pt x="2324" y="1775"/>
                </a:lnTo>
                <a:lnTo>
                  <a:pt x="2357" y="1790"/>
                </a:lnTo>
                <a:lnTo>
                  <a:pt x="2389" y="1811"/>
                </a:lnTo>
                <a:lnTo>
                  <a:pt x="2419" y="1838"/>
                </a:lnTo>
                <a:lnTo>
                  <a:pt x="2661" y="2080"/>
                </a:lnTo>
                <a:lnTo>
                  <a:pt x="2688" y="2111"/>
                </a:lnTo>
                <a:lnTo>
                  <a:pt x="2708" y="2143"/>
                </a:lnTo>
                <a:lnTo>
                  <a:pt x="2723" y="2177"/>
                </a:lnTo>
                <a:lnTo>
                  <a:pt x="2732" y="2212"/>
                </a:lnTo>
                <a:lnTo>
                  <a:pt x="2735" y="2247"/>
                </a:lnTo>
                <a:lnTo>
                  <a:pt x="2732" y="2282"/>
                </a:lnTo>
                <a:lnTo>
                  <a:pt x="2724" y="2317"/>
                </a:lnTo>
                <a:lnTo>
                  <a:pt x="2709" y="2353"/>
                </a:lnTo>
                <a:lnTo>
                  <a:pt x="2689" y="2386"/>
                </a:lnTo>
                <a:lnTo>
                  <a:pt x="2662" y="2417"/>
                </a:lnTo>
                <a:lnTo>
                  <a:pt x="2659" y="2421"/>
                </a:lnTo>
                <a:lnTo>
                  <a:pt x="2655" y="2424"/>
                </a:lnTo>
                <a:lnTo>
                  <a:pt x="2660" y="2429"/>
                </a:lnTo>
                <a:lnTo>
                  <a:pt x="2698" y="2471"/>
                </a:lnTo>
                <a:lnTo>
                  <a:pt x="2730" y="2516"/>
                </a:lnTo>
                <a:lnTo>
                  <a:pt x="2757" y="2561"/>
                </a:lnTo>
                <a:lnTo>
                  <a:pt x="2777" y="2609"/>
                </a:lnTo>
                <a:lnTo>
                  <a:pt x="2791" y="2658"/>
                </a:lnTo>
                <a:lnTo>
                  <a:pt x="2798" y="2706"/>
                </a:lnTo>
                <a:lnTo>
                  <a:pt x="2800" y="2757"/>
                </a:lnTo>
                <a:lnTo>
                  <a:pt x="2795" y="2806"/>
                </a:lnTo>
                <a:lnTo>
                  <a:pt x="2785" y="2857"/>
                </a:lnTo>
                <a:lnTo>
                  <a:pt x="2767" y="2908"/>
                </a:lnTo>
                <a:lnTo>
                  <a:pt x="2741" y="2959"/>
                </a:lnTo>
                <a:lnTo>
                  <a:pt x="2710" y="3009"/>
                </a:lnTo>
                <a:lnTo>
                  <a:pt x="2672" y="3058"/>
                </a:lnTo>
                <a:lnTo>
                  <a:pt x="2628" y="3103"/>
                </a:lnTo>
                <a:lnTo>
                  <a:pt x="2578" y="3146"/>
                </a:lnTo>
                <a:lnTo>
                  <a:pt x="2522" y="3188"/>
                </a:lnTo>
                <a:lnTo>
                  <a:pt x="2461" y="3225"/>
                </a:lnTo>
                <a:lnTo>
                  <a:pt x="2396" y="3259"/>
                </a:lnTo>
                <a:lnTo>
                  <a:pt x="2331" y="3288"/>
                </a:lnTo>
                <a:lnTo>
                  <a:pt x="2262" y="3314"/>
                </a:lnTo>
                <a:lnTo>
                  <a:pt x="2189" y="3337"/>
                </a:lnTo>
                <a:lnTo>
                  <a:pt x="2114" y="3356"/>
                </a:lnTo>
                <a:lnTo>
                  <a:pt x="2036" y="3372"/>
                </a:lnTo>
                <a:lnTo>
                  <a:pt x="1956" y="3384"/>
                </a:lnTo>
                <a:lnTo>
                  <a:pt x="1873" y="3393"/>
                </a:lnTo>
                <a:lnTo>
                  <a:pt x="1787" y="3399"/>
                </a:lnTo>
                <a:lnTo>
                  <a:pt x="1700" y="3401"/>
                </a:lnTo>
                <a:lnTo>
                  <a:pt x="1603" y="3398"/>
                </a:lnTo>
                <a:lnTo>
                  <a:pt x="1508" y="3389"/>
                </a:lnTo>
                <a:lnTo>
                  <a:pt x="1413" y="3376"/>
                </a:lnTo>
                <a:lnTo>
                  <a:pt x="1320" y="3357"/>
                </a:lnTo>
                <a:lnTo>
                  <a:pt x="1228" y="3334"/>
                </a:lnTo>
                <a:lnTo>
                  <a:pt x="1138" y="3306"/>
                </a:lnTo>
                <a:lnTo>
                  <a:pt x="1049" y="3271"/>
                </a:lnTo>
                <a:lnTo>
                  <a:pt x="963" y="3233"/>
                </a:lnTo>
                <a:lnTo>
                  <a:pt x="880" y="3190"/>
                </a:lnTo>
                <a:lnTo>
                  <a:pt x="798" y="3141"/>
                </a:lnTo>
                <a:lnTo>
                  <a:pt x="718" y="3089"/>
                </a:lnTo>
                <a:lnTo>
                  <a:pt x="642" y="3031"/>
                </a:lnTo>
                <a:lnTo>
                  <a:pt x="569" y="2969"/>
                </a:lnTo>
                <a:lnTo>
                  <a:pt x="498" y="2902"/>
                </a:lnTo>
                <a:lnTo>
                  <a:pt x="432" y="2831"/>
                </a:lnTo>
                <a:lnTo>
                  <a:pt x="370" y="2758"/>
                </a:lnTo>
                <a:lnTo>
                  <a:pt x="312" y="2681"/>
                </a:lnTo>
                <a:lnTo>
                  <a:pt x="259" y="2603"/>
                </a:lnTo>
                <a:lnTo>
                  <a:pt x="211" y="2521"/>
                </a:lnTo>
                <a:lnTo>
                  <a:pt x="167" y="2437"/>
                </a:lnTo>
                <a:lnTo>
                  <a:pt x="129" y="2351"/>
                </a:lnTo>
                <a:lnTo>
                  <a:pt x="95" y="2263"/>
                </a:lnTo>
                <a:lnTo>
                  <a:pt x="66" y="2173"/>
                </a:lnTo>
                <a:lnTo>
                  <a:pt x="42" y="2081"/>
                </a:lnTo>
                <a:lnTo>
                  <a:pt x="25" y="1988"/>
                </a:lnTo>
                <a:lnTo>
                  <a:pt x="11" y="1893"/>
                </a:lnTo>
                <a:lnTo>
                  <a:pt x="3" y="1796"/>
                </a:lnTo>
                <a:lnTo>
                  <a:pt x="0" y="1700"/>
                </a:lnTo>
                <a:lnTo>
                  <a:pt x="3" y="1603"/>
                </a:lnTo>
                <a:lnTo>
                  <a:pt x="11" y="1507"/>
                </a:lnTo>
                <a:lnTo>
                  <a:pt x="25" y="1413"/>
                </a:lnTo>
                <a:lnTo>
                  <a:pt x="42" y="1319"/>
                </a:lnTo>
                <a:lnTo>
                  <a:pt x="66" y="1227"/>
                </a:lnTo>
                <a:lnTo>
                  <a:pt x="95" y="1137"/>
                </a:lnTo>
                <a:lnTo>
                  <a:pt x="129" y="1049"/>
                </a:lnTo>
                <a:lnTo>
                  <a:pt x="167" y="962"/>
                </a:lnTo>
                <a:lnTo>
                  <a:pt x="211" y="879"/>
                </a:lnTo>
                <a:lnTo>
                  <a:pt x="259" y="797"/>
                </a:lnTo>
                <a:lnTo>
                  <a:pt x="312" y="718"/>
                </a:lnTo>
                <a:lnTo>
                  <a:pt x="370" y="642"/>
                </a:lnTo>
                <a:lnTo>
                  <a:pt x="432" y="569"/>
                </a:lnTo>
                <a:lnTo>
                  <a:pt x="498" y="498"/>
                </a:lnTo>
                <a:lnTo>
                  <a:pt x="569" y="431"/>
                </a:lnTo>
                <a:lnTo>
                  <a:pt x="642" y="369"/>
                </a:lnTo>
                <a:lnTo>
                  <a:pt x="718" y="311"/>
                </a:lnTo>
                <a:lnTo>
                  <a:pt x="798" y="258"/>
                </a:lnTo>
                <a:lnTo>
                  <a:pt x="880" y="211"/>
                </a:lnTo>
                <a:lnTo>
                  <a:pt x="963" y="167"/>
                </a:lnTo>
                <a:lnTo>
                  <a:pt x="1049" y="128"/>
                </a:lnTo>
                <a:lnTo>
                  <a:pt x="1138" y="95"/>
                </a:lnTo>
                <a:lnTo>
                  <a:pt x="1228" y="66"/>
                </a:lnTo>
                <a:lnTo>
                  <a:pt x="1320" y="42"/>
                </a:lnTo>
                <a:lnTo>
                  <a:pt x="1413" y="24"/>
                </a:lnTo>
                <a:lnTo>
                  <a:pt x="1508" y="10"/>
                </a:lnTo>
                <a:lnTo>
                  <a:pt x="1603" y="2"/>
                </a:lnTo>
                <a:lnTo>
                  <a:pt x="17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4422227" y="1900238"/>
            <a:ext cx="531813" cy="585788"/>
            <a:chOff x="4418013" y="1900238"/>
            <a:chExt cx="531813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47"/>
            <p:cNvSpPr>
              <a:spLocks noEditPoints="1"/>
            </p:cNvSpPr>
            <p:nvPr/>
          </p:nvSpPr>
          <p:spPr bwMode="auto">
            <a:xfrm>
              <a:off x="4418013" y="1900238"/>
              <a:ext cx="531813" cy="230188"/>
            </a:xfrm>
            <a:custGeom>
              <a:avLst/>
              <a:gdLst>
                <a:gd name="T0" fmla="*/ 1022 w 3019"/>
                <a:gd name="T1" fmla="*/ 213 h 1302"/>
                <a:gd name="T2" fmla="*/ 579 w 3019"/>
                <a:gd name="T3" fmla="*/ 343 h 1302"/>
                <a:gd name="T4" fmla="*/ 320 w 3019"/>
                <a:gd name="T5" fmla="*/ 484 h 1302"/>
                <a:gd name="T6" fmla="*/ 183 w 3019"/>
                <a:gd name="T7" fmla="*/ 645 h 1302"/>
                <a:gd name="T8" fmla="*/ 171 w 3019"/>
                <a:gd name="T9" fmla="*/ 858 h 1302"/>
                <a:gd name="T10" fmla="*/ 173 w 3019"/>
                <a:gd name="T11" fmla="*/ 1035 h 1302"/>
                <a:gd name="T12" fmla="*/ 238 w 3019"/>
                <a:gd name="T13" fmla="*/ 1119 h 1302"/>
                <a:gd name="T14" fmla="*/ 782 w 3019"/>
                <a:gd name="T15" fmla="*/ 1120 h 1302"/>
                <a:gd name="T16" fmla="*/ 838 w 3019"/>
                <a:gd name="T17" fmla="*/ 1061 h 1302"/>
                <a:gd name="T18" fmla="*/ 846 w 3019"/>
                <a:gd name="T19" fmla="*/ 712 h 1302"/>
                <a:gd name="T20" fmla="*/ 894 w 3019"/>
                <a:gd name="T21" fmla="*/ 633 h 1302"/>
                <a:gd name="T22" fmla="*/ 968 w 3019"/>
                <a:gd name="T23" fmla="*/ 603 h 1302"/>
                <a:gd name="T24" fmla="*/ 1244 w 3019"/>
                <a:gd name="T25" fmla="*/ 542 h 1302"/>
                <a:gd name="T26" fmla="*/ 1673 w 3019"/>
                <a:gd name="T27" fmla="*/ 531 h 1302"/>
                <a:gd name="T28" fmla="*/ 1948 w 3019"/>
                <a:gd name="T29" fmla="*/ 570 h 1302"/>
                <a:gd name="T30" fmla="*/ 2108 w 3019"/>
                <a:gd name="T31" fmla="*/ 623 h 1302"/>
                <a:gd name="T32" fmla="*/ 2153 w 3019"/>
                <a:gd name="T33" fmla="*/ 655 h 1302"/>
                <a:gd name="T34" fmla="*/ 2183 w 3019"/>
                <a:gd name="T35" fmla="*/ 742 h 1302"/>
                <a:gd name="T36" fmla="*/ 2180 w 3019"/>
                <a:gd name="T37" fmla="*/ 1015 h 1302"/>
                <a:gd name="T38" fmla="*/ 2225 w 3019"/>
                <a:gd name="T39" fmla="*/ 1116 h 1302"/>
                <a:gd name="T40" fmla="*/ 2555 w 3019"/>
                <a:gd name="T41" fmla="*/ 1132 h 1302"/>
                <a:gd name="T42" fmla="*/ 2737 w 3019"/>
                <a:gd name="T43" fmla="*/ 1132 h 1302"/>
                <a:gd name="T44" fmla="*/ 2818 w 3019"/>
                <a:gd name="T45" fmla="*/ 1107 h 1302"/>
                <a:gd name="T46" fmla="*/ 2851 w 3019"/>
                <a:gd name="T47" fmla="*/ 1035 h 1302"/>
                <a:gd name="T48" fmla="*/ 2830 w 3019"/>
                <a:gd name="T49" fmla="*/ 637 h 1302"/>
                <a:gd name="T50" fmla="*/ 2670 w 3019"/>
                <a:gd name="T51" fmla="*/ 465 h 1302"/>
                <a:gd name="T52" fmla="*/ 2343 w 3019"/>
                <a:gd name="T53" fmla="*/ 307 h 1302"/>
                <a:gd name="T54" fmla="*/ 1922 w 3019"/>
                <a:gd name="T55" fmla="*/ 202 h 1302"/>
                <a:gd name="T56" fmla="*/ 1496 w 3019"/>
                <a:gd name="T57" fmla="*/ 0 h 1302"/>
                <a:gd name="T58" fmla="*/ 1949 w 3019"/>
                <a:gd name="T59" fmla="*/ 36 h 1302"/>
                <a:gd name="T60" fmla="*/ 2402 w 3019"/>
                <a:gd name="T61" fmla="*/ 149 h 1302"/>
                <a:gd name="T62" fmla="*/ 2677 w 3019"/>
                <a:gd name="T63" fmla="*/ 274 h 1302"/>
                <a:gd name="T64" fmla="*/ 2880 w 3019"/>
                <a:gd name="T65" fmla="*/ 425 h 1302"/>
                <a:gd name="T66" fmla="*/ 3008 w 3019"/>
                <a:gd name="T67" fmla="*/ 644 h 1302"/>
                <a:gd name="T68" fmla="*/ 3008 w 3019"/>
                <a:gd name="T69" fmla="*/ 1100 h 1302"/>
                <a:gd name="T70" fmla="*/ 2913 w 3019"/>
                <a:gd name="T71" fmla="*/ 1246 h 1302"/>
                <a:gd name="T72" fmla="*/ 2740 w 3019"/>
                <a:gd name="T73" fmla="*/ 1301 h 1302"/>
                <a:gd name="T74" fmla="*/ 2553 w 3019"/>
                <a:gd name="T75" fmla="*/ 1301 h 1302"/>
                <a:gd name="T76" fmla="*/ 2178 w 3019"/>
                <a:gd name="T77" fmla="*/ 1280 h 1302"/>
                <a:gd name="T78" fmla="*/ 2047 w 3019"/>
                <a:gd name="T79" fmla="*/ 1166 h 1302"/>
                <a:gd name="T80" fmla="*/ 2011 w 3019"/>
                <a:gd name="T81" fmla="*/ 947 h 1302"/>
                <a:gd name="T82" fmla="*/ 1861 w 3019"/>
                <a:gd name="T83" fmla="*/ 725 h 1302"/>
                <a:gd name="T84" fmla="*/ 1504 w 3019"/>
                <a:gd name="T85" fmla="*/ 693 h 1302"/>
                <a:gd name="T86" fmla="*/ 1111 w 3019"/>
                <a:gd name="T87" fmla="*/ 736 h 1302"/>
                <a:gd name="T88" fmla="*/ 1007 w 3019"/>
                <a:gd name="T89" fmla="*/ 1056 h 1302"/>
                <a:gd name="T90" fmla="*/ 933 w 3019"/>
                <a:gd name="T91" fmla="*/ 1218 h 1302"/>
                <a:gd name="T92" fmla="*/ 775 w 3019"/>
                <a:gd name="T93" fmla="*/ 1293 h 1302"/>
                <a:gd name="T94" fmla="*/ 173 w 3019"/>
                <a:gd name="T95" fmla="*/ 1275 h 1302"/>
                <a:gd name="T96" fmla="*/ 40 w 3019"/>
                <a:gd name="T97" fmla="*/ 1162 h 1302"/>
                <a:gd name="T98" fmla="*/ 1 w 3019"/>
                <a:gd name="T99" fmla="*/ 960 h 1302"/>
                <a:gd name="T100" fmla="*/ 0 w 3019"/>
                <a:gd name="T101" fmla="*/ 761 h 1302"/>
                <a:gd name="T102" fmla="*/ 58 w 3019"/>
                <a:gd name="T103" fmla="*/ 520 h 1302"/>
                <a:gd name="T104" fmla="*/ 275 w 3019"/>
                <a:gd name="T105" fmla="*/ 312 h 1302"/>
                <a:gd name="T106" fmla="*/ 567 w 3019"/>
                <a:gd name="T107" fmla="*/ 168 h 1302"/>
                <a:gd name="T108" fmla="*/ 1114 w 3019"/>
                <a:gd name="T109" fmla="*/ 27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19" h="1302">
                  <a:moveTo>
                    <a:pt x="1497" y="168"/>
                  </a:moveTo>
                  <a:lnTo>
                    <a:pt x="1377" y="171"/>
                  </a:lnTo>
                  <a:lnTo>
                    <a:pt x="1257" y="179"/>
                  </a:lnTo>
                  <a:lnTo>
                    <a:pt x="1140" y="193"/>
                  </a:lnTo>
                  <a:lnTo>
                    <a:pt x="1022" y="213"/>
                  </a:lnTo>
                  <a:lnTo>
                    <a:pt x="905" y="238"/>
                  </a:lnTo>
                  <a:lnTo>
                    <a:pt x="790" y="269"/>
                  </a:lnTo>
                  <a:lnTo>
                    <a:pt x="676" y="306"/>
                  </a:lnTo>
                  <a:lnTo>
                    <a:pt x="629" y="323"/>
                  </a:lnTo>
                  <a:lnTo>
                    <a:pt x="579" y="343"/>
                  </a:lnTo>
                  <a:lnTo>
                    <a:pt x="527" y="364"/>
                  </a:lnTo>
                  <a:lnTo>
                    <a:pt x="475" y="390"/>
                  </a:lnTo>
                  <a:lnTo>
                    <a:pt x="423" y="418"/>
                  </a:lnTo>
                  <a:lnTo>
                    <a:pt x="370" y="449"/>
                  </a:lnTo>
                  <a:lnTo>
                    <a:pt x="320" y="484"/>
                  </a:lnTo>
                  <a:lnTo>
                    <a:pt x="272" y="524"/>
                  </a:lnTo>
                  <a:lnTo>
                    <a:pt x="242" y="553"/>
                  </a:lnTo>
                  <a:lnTo>
                    <a:pt x="217" y="582"/>
                  </a:lnTo>
                  <a:lnTo>
                    <a:pt x="198" y="614"/>
                  </a:lnTo>
                  <a:lnTo>
                    <a:pt x="183" y="645"/>
                  </a:lnTo>
                  <a:lnTo>
                    <a:pt x="174" y="678"/>
                  </a:lnTo>
                  <a:lnTo>
                    <a:pt x="169" y="713"/>
                  </a:lnTo>
                  <a:lnTo>
                    <a:pt x="168" y="752"/>
                  </a:lnTo>
                  <a:lnTo>
                    <a:pt x="171" y="805"/>
                  </a:lnTo>
                  <a:lnTo>
                    <a:pt x="171" y="858"/>
                  </a:lnTo>
                  <a:lnTo>
                    <a:pt x="171" y="910"/>
                  </a:lnTo>
                  <a:lnTo>
                    <a:pt x="170" y="959"/>
                  </a:lnTo>
                  <a:lnTo>
                    <a:pt x="171" y="1006"/>
                  </a:lnTo>
                  <a:lnTo>
                    <a:pt x="171" y="1007"/>
                  </a:lnTo>
                  <a:lnTo>
                    <a:pt x="173" y="1035"/>
                  </a:lnTo>
                  <a:lnTo>
                    <a:pt x="179" y="1060"/>
                  </a:lnTo>
                  <a:lnTo>
                    <a:pt x="188" y="1080"/>
                  </a:lnTo>
                  <a:lnTo>
                    <a:pt x="201" y="1097"/>
                  </a:lnTo>
                  <a:lnTo>
                    <a:pt x="217" y="1110"/>
                  </a:lnTo>
                  <a:lnTo>
                    <a:pt x="238" y="1119"/>
                  </a:lnTo>
                  <a:lnTo>
                    <a:pt x="261" y="1124"/>
                  </a:lnTo>
                  <a:lnTo>
                    <a:pt x="288" y="1126"/>
                  </a:lnTo>
                  <a:lnTo>
                    <a:pt x="737" y="1126"/>
                  </a:lnTo>
                  <a:lnTo>
                    <a:pt x="762" y="1125"/>
                  </a:lnTo>
                  <a:lnTo>
                    <a:pt x="782" y="1120"/>
                  </a:lnTo>
                  <a:lnTo>
                    <a:pt x="799" y="1112"/>
                  </a:lnTo>
                  <a:lnTo>
                    <a:pt x="812" y="1102"/>
                  </a:lnTo>
                  <a:lnTo>
                    <a:pt x="823" y="1090"/>
                  </a:lnTo>
                  <a:lnTo>
                    <a:pt x="831" y="1076"/>
                  </a:lnTo>
                  <a:lnTo>
                    <a:pt x="838" y="1061"/>
                  </a:lnTo>
                  <a:lnTo>
                    <a:pt x="841" y="1045"/>
                  </a:lnTo>
                  <a:lnTo>
                    <a:pt x="843" y="1030"/>
                  </a:lnTo>
                  <a:lnTo>
                    <a:pt x="844" y="1014"/>
                  </a:lnTo>
                  <a:lnTo>
                    <a:pt x="844" y="739"/>
                  </a:lnTo>
                  <a:lnTo>
                    <a:pt x="846" y="712"/>
                  </a:lnTo>
                  <a:lnTo>
                    <a:pt x="851" y="690"/>
                  </a:lnTo>
                  <a:lnTo>
                    <a:pt x="859" y="672"/>
                  </a:lnTo>
                  <a:lnTo>
                    <a:pt x="870" y="656"/>
                  </a:lnTo>
                  <a:lnTo>
                    <a:pt x="882" y="643"/>
                  </a:lnTo>
                  <a:lnTo>
                    <a:pt x="894" y="633"/>
                  </a:lnTo>
                  <a:lnTo>
                    <a:pt x="907" y="624"/>
                  </a:lnTo>
                  <a:lnTo>
                    <a:pt x="920" y="618"/>
                  </a:lnTo>
                  <a:lnTo>
                    <a:pt x="932" y="614"/>
                  </a:lnTo>
                  <a:lnTo>
                    <a:pt x="940" y="612"/>
                  </a:lnTo>
                  <a:lnTo>
                    <a:pt x="968" y="603"/>
                  </a:lnTo>
                  <a:lnTo>
                    <a:pt x="1001" y="593"/>
                  </a:lnTo>
                  <a:lnTo>
                    <a:pt x="1038" y="581"/>
                  </a:lnTo>
                  <a:lnTo>
                    <a:pt x="1077" y="570"/>
                  </a:lnTo>
                  <a:lnTo>
                    <a:pt x="1160" y="554"/>
                  </a:lnTo>
                  <a:lnTo>
                    <a:pt x="1244" y="542"/>
                  </a:lnTo>
                  <a:lnTo>
                    <a:pt x="1330" y="532"/>
                  </a:lnTo>
                  <a:lnTo>
                    <a:pt x="1417" y="527"/>
                  </a:lnTo>
                  <a:lnTo>
                    <a:pt x="1506" y="525"/>
                  </a:lnTo>
                  <a:lnTo>
                    <a:pt x="1589" y="527"/>
                  </a:lnTo>
                  <a:lnTo>
                    <a:pt x="1673" y="531"/>
                  </a:lnTo>
                  <a:lnTo>
                    <a:pt x="1760" y="538"/>
                  </a:lnTo>
                  <a:lnTo>
                    <a:pt x="1761" y="538"/>
                  </a:lnTo>
                  <a:lnTo>
                    <a:pt x="1828" y="547"/>
                  </a:lnTo>
                  <a:lnTo>
                    <a:pt x="1891" y="558"/>
                  </a:lnTo>
                  <a:lnTo>
                    <a:pt x="1948" y="570"/>
                  </a:lnTo>
                  <a:lnTo>
                    <a:pt x="2002" y="584"/>
                  </a:lnTo>
                  <a:lnTo>
                    <a:pt x="2054" y="601"/>
                  </a:lnTo>
                  <a:lnTo>
                    <a:pt x="2104" y="621"/>
                  </a:lnTo>
                  <a:lnTo>
                    <a:pt x="2106" y="622"/>
                  </a:lnTo>
                  <a:lnTo>
                    <a:pt x="2108" y="623"/>
                  </a:lnTo>
                  <a:lnTo>
                    <a:pt x="2109" y="623"/>
                  </a:lnTo>
                  <a:lnTo>
                    <a:pt x="2120" y="629"/>
                  </a:lnTo>
                  <a:lnTo>
                    <a:pt x="2131" y="636"/>
                  </a:lnTo>
                  <a:lnTo>
                    <a:pt x="2142" y="645"/>
                  </a:lnTo>
                  <a:lnTo>
                    <a:pt x="2153" y="655"/>
                  </a:lnTo>
                  <a:lnTo>
                    <a:pt x="2163" y="667"/>
                  </a:lnTo>
                  <a:lnTo>
                    <a:pt x="2171" y="682"/>
                  </a:lnTo>
                  <a:lnTo>
                    <a:pt x="2177" y="699"/>
                  </a:lnTo>
                  <a:lnTo>
                    <a:pt x="2182" y="719"/>
                  </a:lnTo>
                  <a:lnTo>
                    <a:pt x="2183" y="742"/>
                  </a:lnTo>
                  <a:lnTo>
                    <a:pt x="2183" y="747"/>
                  </a:lnTo>
                  <a:lnTo>
                    <a:pt x="2181" y="812"/>
                  </a:lnTo>
                  <a:lnTo>
                    <a:pt x="2180" y="879"/>
                  </a:lnTo>
                  <a:lnTo>
                    <a:pt x="2180" y="946"/>
                  </a:lnTo>
                  <a:lnTo>
                    <a:pt x="2180" y="1015"/>
                  </a:lnTo>
                  <a:lnTo>
                    <a:pt x="2182" y="1043"/>
                  </a:lnTo>
                  <a:lnTo>
                    <a:pt x="2187" y="1068"/>
                  </a:lnTo>
                  <a:lnTo>
                    <a:pt x="2197" y="1088"/>
                  </a:lnTo>
                  <a:lnTo>
                    <a:pt x="2209" y="1104"/>
                  </a:lnTo>
                  <a:lnTo>
                    <a:pt x="2225" y="1116"/>
                  </a:lnTo>
                  <a:lnTo>
                    <a:pt x="2245" y="1125"/>
                  </a:lnTo>
                  <a:lnTo>
                    <a:pt x="2269" y="1130"/>
                  </a:lnTo>
                  <a:lnTo>
                    <a:pt x="2297" y="1132"/>
                  </a:lnTo>
                  <a:lnTo>
                    <a:pt x="2517" y="1132"/>
                  </a:lnTo>
                  <a:lnTo>
                    <a:pt x="2555" y="1132"/>
                  </a:lnTo>
                  <a:lnTo>
                    <a:pt x="2593" y="1133"/>
                  </a:lnTo>
                  <a:lnTo>
                    <a:pt x="2629" y="1133"/>
                  </a:lnTo>
                  <a:lnTo>
                    <a:pt x="2666" y="1133"/>
                  </a:lnTo>
                  <a:lnTo>
                    <a:pt x="2704" y="1133"/>
                  </a:lnTo>
                  <a:lnTo>
                    <a:pt x="2737" y="1132"/>
                  </a:lnTo>
                  <a:lnTo>
                    <a:pt x="2739" y="1132"/>
                  </a:lnTo>
                  <a:lnTo>
                    <a:pt x="2764" y="1130"/>
                  </a:lnTo>
                  <a:lnTo>
                    <a:pt x="2785" y="1125"/>
                  </a:lnTo>
                  <a:lnTo>
                    <a:pt x="2804" y="1117"/>
                  </a:lnTo>
                  <a:lnTo>
                    <a:pt x="2818" y="1107"/>
                  </a:lnTo>
                  <a:lnTo>
                    <a:pt x="2829" y="1095"/>
                  </a:lnTo>
                  <a:lnTo>
                    <a:pt x="2838" y="1082"/>
                  </a:lnTo>
                  <a:lnTo>
                    <a:pt x="2844" y="1067"/>
                  </a:lnTo>
                  <a:lnTo>
                    <a:pt x="2848" y="1051"/>
                  </a:lnTo>
                  <a:lnTo>
                    <a:pt x="2851" y="1035"/>
                  </a:lnTo>
                  <a:lnTo>
                    <a:pt x="2852" y="1019"/>
                  </a:lnTo>
                  <a:lnTo>
                    <a:pt x="2852" y="745"/>
                  </a:lnTo>
                  <a:lnTo>
                    <a:pt x="2849" y="706"/>
                  </a:lnTo>
                  <a:lnTo>
                    <a:pt x="2842" y="671"/>
                  </a:lnTo>
                  <a:lnTo>
                    <a:pt x="2830" y="637"/>
                  </a:lnTo>
                  <a:lnTo>
                    <a:pt x="2813" y="604"/>
                  </a:lnTo>
                  <a:lnTo>
                    <a:pt x="2789" y="574"/>
                  </a:lnTo>
                  <a:lnTo>
                    <a:pt x="2754" y="536"/>
                  </a:lnTo>
                  <a:lnTo>
                    <a:pt x="2715" y="500"/>
                  </a:lnTo>
                  <a:lnTo>
                    <a:pt x="2670" y="465"/>
                  </a:lnTo>
                  <a:lnTo>
                    <a:pt x="2618" y="433"/>
                  </a:lnTo>
                  <a:lnTo>
                    <a:pt x="2561" y="401"/>
                  </a:lnTo>
                  <a:lnTo>
                    <a:pt x="2497" y="369"/>
                  </a:lnTo>
                  <a:lnTo>
                    <a:pt x="2421" y="337"/>
                  </a:lnTo>
                  <a:lnTo>
                    <a:pt x="2343" y="307"/>
                  </a:lnTo>
                  <a:lnTo>
                    <a:pt x="2265" y="281"/>
                  </a:lnTo>
                  <a:lnTo>
                    <a:pt x="2183" y="256"/>
                  </a:lnTo>
                  <a:lnTo>
                    <a:pt x="2099" y="235"/>
                  </a:lnTo>
                  <a:lnTo>
                    <a:pt x="2012" y="217"/>
                  </a:lnTo>
                  <a:lnTo>
                    <a:pt x="1922" y="202"/>
                  </a:lnTo>
                  <a:lnTo>
                    <a:pt x="1828" y="189"/>
                  </a:lnTo>
                  <a:lnTo>
                    <a:pt x="1729" y="178"/>
                  </a:lnTo>
                  <a:lnTo>
                    <a:pt x="1613" y="170"/>
                  </a:lnTo>
                  <a:lnTo>
                    <a:pt x="1497" y="168"/>
                  </a:lnTo>
                  <a:close/>
                  <a:moveTo>
                    <a:pt x="1496" y="0"/>
                  </a:moveTo>
                  <a:lnTo>
                    <a:pt x="1578" y="1"/>
                  </a:lnTo>
                  <a:lnTo>
                    <a:pt x="1661" y="5"/>
                  </a:lnTo>
                  <a:lnTo>
                    <a:pt x="1745" y="11"/>
                  </a:lnTo>
                  <a:lnTo>
                    <a:pt x="1849" y="22"/>
                  </a:lnTo>
                  <a:lnTo>
                    <a:pt x="1949" y="36"/>
                  </a:lnTo>
                  <a:lnTo>
                    <a:pt x="2046" y="53"/>
                  </a:lnTo>
                  <a:lnTo>
                    <a:pt x="2139" y="73"/>
                  </a:lnTo>
                  <a:lnTo>
                    <a:pt x="2230" y="95"/>
                  </a:lnTo>
                  <a:lnTo>
                    <a:pt x="2316" y="121"/>
                  </a:lnTo>
                  <a:lnTo>
                    <a:pt x="2402" y="149"/>
                  </a:lnTo>
                  <a:lnTo>
                    <a:pt x="2484" y="182"/>
                  </a:lnTo>
                  <a:lnTo>
                    <a:pt x="2566" y="217"/>
                  </a:lnTo>
                  <a:lnTo>
                    <a:pt x="2600" y="233"/>
                  </a:lnTo>
                  <a:lnTo>
                    <a:pt x="2637" y="252"/>
                  </a:lnTo>
                  <a:lnTo>
                    <a:pt x="2677" y="274"/>
                  </a:lnTo>
                  <a:lnTo>
                    <a:pt x="2718" y="298"/>
                  </a:lnTo>
                  <a:lnTo>
                    <a:pt x="2759" y="325"/>
                  </a:lnTo>
                  <a:lnTo>
                    <a:pt x="2801" y="354"/>
                  </a:lnTo>
                  <a:lnTo>
                    <a:pt x="2841" y="389"/>
                  </a:lnTo>
                  <a:lnTo>
                    <a:pt x="2880" y="425"/>
                  </a:lnTo>
                  <a:lnTo>
                    <a:pt x="2918" y="466"/>
                  </a:lnTo>
                  <a:lnTo>
                    <a:pt x="2949" y="508"/>
                  </a:lnTo>
                  <a:lnTo>
                    <a:pt x="2974" y="551"/>
                  </a:lnTo>
                  <a:lnTo>
                    <a:pt x="2994" y="596"/>
                  </a:lnTo>
                  <a:lnTo>
                    <a:pt x="3008" y="644"/>
                  </a:lnTo>
                  <a:lnTo>
                    <a:pt x="3016" y="693"/>
                  </a:lnTo>
                  <a:lnTo>
                    <a:pt x="3019" y="745"/>
                  </a:lnTo>
                  <a:lnTo>
                    <a:pt x="3019" y="1022"/>
                  </a:lnTo>
                  <a:lnTo>
                    <a:pt x="3016" y="1063"/>
                  </a:lnTo>
                  <a:lnTo>
                    <a:pt x="3008" y="1100"/>
                  </a:lnTo>
                  <a:lnTo>
                    <a:pt x="2997" y="1135"/>
                  </a:lnTo>
                  <a:lnTo>
                    <a:pt x="2981" y="1168"/>
                  </a:lnTo>
                  <a:lnTo>
                    <a:pt x="2962" y="1197"/>
                  </a:lnTo>
                  <a:lnTo>
                    <a:pt x="2939" y="1223"/>
                  </a:lnTo>
                  <a:lnTo>
                    <a:pt x="2913" y="1246"/>
                  </a:lnTo>
                  <a:lnTo>
                    <a:pt x="2884" y="1264"/>
                  </a:lnTo>
                  <a:lnTo>
                    <a:pt x="2852" y="1280"/>
                  </a:lnTo>
                  <a:lnTo>
                    <a:pt x="2818" y="1291"/>
                  </a:lnTo>
                  <a:lnTo>
                    <a:pt x="2779" y="1298"/>
                  </a:lnTo>
                  <a:lnTo>
                    <a:pt x="2740" y="1301"/>
                  </a:lnTo>
                  <a:lnTo>
                    <a:pt x="2704" y="1302"/>
                  </a:lnTo>
                  <a:lnTo>
                    <a:pt x="2665" y="1302"/>
                  </a:lnTo>
                  <a:lnTo>
                    <a:pt x="2627" y="1302"/>
                  </a:lnTo>
                  <a:lnTo>
                    <a:pt x="2590" y="1301"/>
                  </a:lnTo>
                  <a:lnTo>
                    <a:pt x="2553" y="1301"/>
                  </a:lnTo>
                  <a:lnTo>
                    <a:pt x="2515" y="1301"/>
                  </a:lnTo>
                  <a:lnTo>
                    <a:pt x="2296" y="1301"/>
                  </a:lnTo>
                  <a:lnTo>
                    <a:pt x="2254" y="1298"/>
                  </a:lnTo>
                  <a:lnTo>
                    <a:pt x="2215" y="1292"/>
                  </a:lnTo>
                  <a:lnTo>
                    <a:pt x="2178" y="1280"/>
                  </a:lnTo>
                  <a:lnTo>
                    <a:pt x="2145" y="1264"/>
                  </a:lnTo>
                  <a:lnTo>
                    <a:pt x="2116" y="1245"/>
                  </a:lnTo>
                  <a:lnTo>
                    <a:pt x="2089" y="1223"/>
                  </a:lnTo>
                  <a:lnTo>
                    <a:pt x="2066" y="1196"/>
                  </a:lnTo>
                  <a:lnTo>
                    <a:pt x="2047" y="1166"/>
                  </a:lnTo>
                  <a:lnTo>
                    <a:pt x="2031" y="1132"/>
                  </a:lnTo>
                  <a:lnTo>
                    <a:pt x="2020" y="1096"/>
                  </a:lnTo>
                  <a:lnTo>
                    <a:pt x="2013" y="1057"/>
                  </a:lnTo>
                  <a:lnTo>
                    <a:pt x="2011" y="1015"/>
                  </a:lnTo>
                  <a:lnTo>
                    <a:pt x="2011" y="947"/>
                  </a:lnTo>
                  <a:lnTo>
                    <a:pt x="2011" y="858"/>
                  </a:lnTo>
                  <a:lnTo>
                    <a:pt x="2013" y="767"/>
                  </a:lnTo>
                  <a:lnTo>
                    <a:pt x="1966" y="751"/>
                  </a:lnTo>
                  <a:lnTo>
                    <a:pt x="1916" y="737"/>
                  </a:lnTo>
                  <a:lnTo>
                    <a:pt x="1861" y="725"/>
                  </a:lnTo>
                  <a:lnTo>
                    <a:pt x="1804" y="714"/>
                  </a:lnTo>
                  <a:lnTo>
                    <a:pt x="1741" y="705"/>
                  </a:lnTo>
                  <a:lnTo>
                    <a:pt x="1660" y="698"/>
                  </a:lnTo>
                  <a:lnTo>
                    <a:pt x="1580" y="694"/>
                  </a:lnTo>
                  <a:lnTo>
                    <a:pt x="1504" y="693"/>
                  </a:lnTo>
                  <a:lnTo>
                    <a:pt x="1421" y="695"/>
                  </a:lnTo>
                  <a:lnTo>
                    <a:pt x="1342" y="700"/>
                  </a:lnTo>
                  <a:lnTo>
                    <a:pt x="1263" y="708"/>
                  </a:lnTo>
                  <a:lnTo>
                    <a:pt x="1187" y="721"/>
                  </a:lnTo>
                  <a:lnTo>
                    <a:pt x="1111" y="736"/>
                  </a:lnTo>
                  <a:lnTo>
                    <a:pt x="1082" y="744"/>
                  </a:lnTo>
                  <a:lnTo>
                    <a:pt x="1051" y="754"/>
                  </a:lnTo>
                  <a:lnTo>
                    <a:pt x="1010" y="767"/>
                  </a:lnTo>
                  <a:lnTo>
                    <a:pt x="1010" y="1015"/>
                  </a:lnTo>
                  <a:lnTo>
                    <a:pt x="1007" y="1056"/>
                  </a:lnTo>
                  <a:lnTo>
                    <a:pt x="1001" y="1094"/>
                  </a:lnTo>
                  <a:lnTo>
                    <a:pt x="990" y="1129"/>
                  </a:lnTo>
                  <a:lnTo>
                    <a:pt x="974" y="1163"/>
                  </a:lnTo>
                  <a:lnTo>
                    <a:pt x="956" y="1192"/>
                  </a:lnTo>
                  <a:lnTo>
                    <a:pt x="933" y="1218"/>
                  </a:lnTo>
                  <a:lnTo>
                    <a:pt x="908" y="1241"/>
                  </a:lnTo>
                  <a:lnTo>
                    <a:pt x="879" y="1260"/>
                  </a:lnTo>
                  <a:lnTo>
                    <a:pt x="847" y="1276"/>
                  </a:lnTo>
                  <a:lnTo>
                    <a:pt x="812" y="1287"/>
                  </a:lnTo>
                  <a:lnTo>
                    <a:pt x="775" y="1293"/>
                  </a:lnTo>
                  <a:lnTo>
                    <a:pt x="735" y="1296"/>
                  </a:lnTo>
                  <a:lnTo>
                    <a:pt x="287" y="1296"/>
                  </a:lnTo>
                  <a:lnTo>
                    <a:pt x="247" y="1293"/>
                  </a:lnTo>
                  <a:lnTo>
                    <a:pt x="208" y="1287"/>
                  </a:lnTo>
                  <a:lnTo>
                    <a:pt x="173" y="1275"/>
                  </a:lnTo>
                  <a:lnTo>
                    <a:pt x="140" y="1259"/>
                  </a:lnTo>
                  <a:lnTo>
                    <a:pt x="110" y="1240"/>
                  </a:lnTo>
                  <a:lnTo>
                    <a:pt x="84" y="1217"/>
                  </a:lnTo>
                  <a:lnTo>
                    <a:pt x="60" y="1191"/>
                  </a:lnTo>
                  <a:lnTo>
                    <a:pt x="40" y="1162"/>
                  </a:lnTo>
                  <a:lnTo>
                    <a:pt x="25" y="1128"/>
                  </a:lnTo>
                  <a:lnTo>
                    <a:pt x="13" y="1092"/>
                  </a:lnTo>
                  <a:lnTo>
                    <a:pt x="5" y="1054"/>
                  </a:lnTo>
                  <a:lnTo>
                    <a:pt x="2" y="1012"/>
                  </a:lnTo>
                  <a:lnTo>
                    <a:pt x="1" y="960"/>
                  </a:lnTo>
                  <a:lnTo>
                    <a:pt x="2" y="908"/>
                  </a:lnTo>
                  <a:lnTo>
                    <a:pt x="3" y="859"/>
                  </a:lnTo>
                  <a:lnTo>
                    <a:pt x="3" y="811"/>
                  </a:lnTo>
                  <a:lnTo>
                    <a:pt x="0" y="765"/>
                  </a:lnTo>
                  <a:lnTo>
                    <a:pt x="0" y="761"/>
                  </a:lnTo>
                  <a:lnTo>
                    <a:pt x="1" y="709"/>
                  </a:lnTo>
                  <a:lnTo>
                    <a:pt x="7" y="659"/>
                  </a:lnTo>
                  <a:lnTo>
                    <a:pt x="18" y="611"/>
                  </a:lnTo>
                  <a:lnTo>
                    <a:pt x="36" y="564"/>
                  </a:lnTo>
                  <a:lnTo>
                    <a:pt x="58" y="520"/>
                  </a:lnTo>
                  <a:lnTo>
                    <a:pt x="87" y="477"/>
                  </a:lnTo>
                  <a:lnTo>
                    <a:pt x="121" y="437"/>
                  </a:lnTo>
                  <a:lnTo>
                    <a:pt x="160" y="399"/>
                  </a:lnTo>
                  <a:lnTo>
                    <a:pt x="216" y="353"/>
                  </a:lnTo>
                  <a:lnTo>
                    <a:pt x="275" y="312"/>
                  </a:lnTo>
                  <a:lnTo>
                    <a:pt x="334" y="276"/>
                  </a:lnTo>
                  <a:lnTo>
                    <a:pt x="394" y="243"/>
                  </a:lnTo>
                  <a:lnTo>
                    <a:pt x="453" y="214"/>
                  </a:lnTo>
                  <a:lnTo>
                    <a:pt x="511" y="189"/>
                  </a:lnTo>
                  <a:lnTo>
                    <a:pt x="567" y="168"/>
                  </a:lnTo>
                  <a:lnTo>
                    <a:pt x="620" y="147"/>
                  </a:lnTo>
                  <a:lnTo>
                    <a:pt x="742" y="109"/>
                  </a:lnTo>
                  <a:lnTo>
                    <a:pt x="865" y="76"/>
                  </a:lnTo>
                  <a:lnTo>
                    <a:pt x="989" y="48"/>
                  </a:lnTo>
                  <a:lnTo>
                    <a:pt x="1114" y="27"/>
                  </a:lnTo>
                  <a:lnTo>
                    <a:pt x="1241" y="12"/>
                  </a:lnTo>
                  <a:lnTo>
                    <a:pt x="1368" y="3"/>
                  </a:lnTo>
                  <a:lnTo>
                    <a:pt x="1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48"/>
            <p:cNvSpPr>
              <a:spLocks noEditPoints="1"/>
            </p:cNvSpPr>
            <p:nvPr/>
          </p:nvSpPr>
          <p:spPr bwMode="auto">
            <a:xfrm>
              <a:off x="4640263" y="2160588"/>
              <a:ext cx="92075" cy="92075"/>
            </a:xfrm>
            <a:custGeom>
              <a:avLst/>
              <a:gdLst>
                <a:gd name="T0" fmla="*/ 239 w 520"/>
                <a:gd name="T1" fmla="*/ 171 h 520"/>
                <a:gd name="T2" fmla="*/ 203 w 520"/>
                <a:gd name="T3" fmla="*/ 189 h 520"/>
                <a:gd name="T4" fmla="*/ 178 w 520"/>
                <a:gd name="T5" fmla="*/ 220 h 520"/>
                <a:gd name="T6" fmla="*/ 168 w 520"/>
                <a:gd name="T7" fmla="*/ 261 h 520"/>
                <a:gd name="T8" fmla="*/ 178 w 520"/>
                <a:gd name="T9" fmla="*/ 301 h 520"/>
                <a:gd name="T10" fmla="*/ 203 w 520"/>
                <a:gd name="T11" fmla="*/ 332 h 520"/>
                <a:gd name="T12" fmla="*/ 239 w 520"/>
                <a:gd name="T13" fmla="*/ 349 h 520"/>
                <a:gd name="T14" fmla="*/ 281 w 520"/>
                <a:gd name="T15" fmla="*/ 349 h 520"/>
                <a:gd name="T16" fmla="*/ 317 w 520"/>
                <a:gd name="T17" fmla="*/ 332 h 520"/>
                <a:gd name="T18" fmla="*/ 343 w 520"/>
                <a:gd name="T19" fmla="*/ 301 h 520"/>
                <a:gd name="T20" fmla="*/ 352 w 520"/>
                <a:gd name="T21" fmla="*/ 261 h 520"/>
                <a:gd name="T22" fmla="*/ 343 w 520"/>
                <a:gd name="T23" fmla="*/ 220 h 520"/>
                <a:gd name="T24" fmla="*/ 317 w 520"/>
                <a:gd name="T25" fmla="*/ 189 h 520"/>
                <a:gd name="T26" fmla="*/ 281 w 520"/>
                <a:gd name="T27" fmla="*/ 171 h 520"/>
                <a:gd name="T28" fmla="*/ 260 w 520"/>
                <a:gd name="T29" fmla="*/ 0 h 520"/>
                <a:gd name="T30" fmla="*/ 336 w 520"/>
                <a:gd name="T31" fmla="*/ 11 h 520"/>
                <a:gd name="T32" fmla="*/ 402 w 520"/>
                <a:gd name="T33" fmla="*/ 43 h 520"/>
                <a:gd name="T34" fmla="*/ 456 w 520"/>
                <a:gd name="T35" fmla="*/ 90 h 520"/>
                <a:gd name="T36" fmla="*/ 496 w 520"/>
                <a:gd name="T37" fmla="*/ 151 h 520"/>
                <a:gd name="T38" fmla="*/ 517 w 520"/>
                <a:gd name="T39" fmla="*/ 222 h 520"/>
                <a:gd name="T40" fmla="*/ 517 w 520"/>
                <a:gd name="T41" fmla="*/ 299 h 520"/>
                <a:gd name="T42" fmla="*/ 496 w 520"/>
                <a:gd name="T43" fmla="*/ 370 h 520"/>
                <a:gd name="T44" fmla="*/ 455 w 520"/>
                <a:gd name="T45" fmla="*/ 430 h 520"/>
                <a:gd name="T46" fmla="*/ 401 w 520"/>
                <a:gd name="T47" fmla="*/ 479 h 520"/>
                <a:gd name="T48" fmla="*/ 335 w 520"/>
                <a:gd name="T49" fmla="*/ 509 h 520"/>
                <a:gd name="T50" fmla="*/ 260 w 520"/>
                <a:gd name="T51" fmla="*/ 520 h 520"/>
                <a:gd name="T52" fmla="*/ 186 w 520"/>
                <a:gd name="T53" fmla="*/ 509 h 520"/>
                <a:gd name="T54" fmla="*/ 119 w 520"/>
                <a:gd name="T55" fmla="*/ 479 h 520"/>
                <a:gd name="T56" fmla="*/ 65 w 520"/>
                <a:gd name="T57" fmla="*/ 430 h 520"/>
                <a:gd name="T58" fmla="*/ 25 w 520"/>
                <a:gd name="T59" fmla="*/ 370 h 520"/>
                <a:gd name="T60" fmla="*/ 3 w 520"/>
                <a:gd name="T61" fmla="*/ 299 h 520"/>
                <a:gd name="T62" fmla="*/ 3 w 520"/>
                <a:gd name="T63" fmla="*/ 222 h 520"/>
                <a:gd name="T64" fmla="*/ 25 w 520"/>
                <a:gd name="T65" fmla="*/ 151 h 520"/>
                <a:gd name="T66" fmla="*/ 65 w 520"/>
                <a:gd name="T67" fmla="*/ 90 h 520"/>
                <a:gd name="T68" fmla="*/ 119 w 520"/>
                <a:gd name="T69" fmla="*/ 43 h 520"/>
                <a:gd name="T70" fmla="*/ 186 w 520"/>
                <a:gd name="T71" fmla="*/ 11 h 520"/>
                <a:gd name="T72" fmla="*/ 260 w 520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0" h="520">
                  <a:moveTo>
                    <a:pt x="260" y="169"/>
                  </a:moveTo>
                  <a:lnTo>
                    <a:pt x="239" y="171"/>
                  </a:lnTo>
                  <a:lnTo>
                    <a:pt x="220" y="178"/>
                  </a:lnTo>
                  <a:lnTo>
                    <a:pt x="203" y="189"/>
                  </a:lnTo>
                  <a:lnTo>
                    <a:pt x="189" y="203"/>
                  </a:lnTo>
                  <a:lnTo>
                    <a:pt x="178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8" y="301"/>
                  </a:lnTo>
                  <a:lnTo>
                    <a:pt x="189" y="317"/>
                  </a:lnTo>
                  <a:lnTo>
                    <a:pt x="203" y="332"/>
                  </a:lnTo>
                  <a:lnTo>
                    <a:pt x="220" y="342"/>
                  </a:lnTo>
                  <a:lnTo>
                    <a:pt x="239" y="349"/>
                  </a:lnTo>
                  <a:lnTo>
                    <a:pt x="260" y="352"/>
                  </a:lnTo>
                  <a:lnTo>
                    <a:pt x="281" y="349"/>
                  </a:lnTo>
                  <a:lnTo>
                    <a:pt x="301" y="342"/>
                  </a:lnTo>
                  <a:lnTo>
                    <a:pt x="317" y="332"/>
                  </a:lnTo>
                  <a:lnTo>
                    <a:pt x="333" y="317"/>
                  </a:lnTo>
                  <a:lnTo>
                    <a:pt x="343" y="301"/>
                  </a:lnTo>
                  <a:lnTo>
                    <a:pt x="350" y="281"/>
                  </a:lnTo>
                  <a:lnTo>
                    <a:pt x="352" y="261"/>
                  </a:lnTo>
                  <a:lnTo>
                    <a:pt x="350" y="239"/>
                  </a:lnTo>
                  <a:lnTo>
                    <a:pt x="343" y="220"/>
                  </a:lnTo>
                  <a:lnTo>
                    <a:pt x="332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6" y="11"/>
                  </a:lnTo>
                  <a:lnTo>
                    <a:pt x="370" y="25"/>
                  </a:lnTo>
                  <a:lnTo>
                    <a:pt x="402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6" y="151"/>
                  </a:lnTo>
                  <a:lnTo>
                    <a:pt x="509" y="185"/>
                  </a:lnTo>
                  <a:lnTo>
                    <a:pt x="517" y="222"/>
                  </a:lnTo>
                  <a:lnTo>
                    <a:pt x="520" y="261"/>
                  </a:lnTo>
                  <a:lnTo>
                    <a:pt x="517" y="299"/>
                  </a:lnTo>
                  <a:lnTo>
                    <a:pt x="509" y="335"/>
                  </a:lnTo>
                  <a:lnTo>
                    <a:pt x="496" y="370"/>
                  </a:lnTo>
                  <a:lnTo>
                    <a:pt x="477" y="402"/>
                  </a:lnTo>
                  <a:lnTo>
                    <a:pt x="455" y="430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70" y="496"/>
                  </a:lnTo>
                  <a:lnTo>
                    <a:pt x="335" y="509"/>
                  </a:lnTo>
                  <a:lnTo>
                    <a:pt x="298" y="518"/>
                  </a:lnTo>
                  <a:lnTo>
                    <a:pt x="260" y="520"/>
                  </a:lnTo>
                  <a:lnTo>
                    <a:pt x="222" y="518"/>
                  </a:lnTo>
                  <a:lnTo>
                    <a:pt x="186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90" y="456"/>
                  </a:lnTo>
                  <a:lnTo>
                    <a:pt x="65" y="430"/>
                  </a:lnTo>
                  <a:lnTo>
                    <a:pt x="43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5" y="151"/>
                  </a:lnTo>
                  <a:lnTo>
                    <a:pt x="43" y="119"/>
                  </a:lnTo>
                  <a:lnTo>
                    <a:pt x="65" y="90"/>
                  </a:lnTo>
                  <a:lnTo>
                    <a:pt x="90" y="64"/>
                  </a:lnTo>
                  <a:lnTo>
                    <a:pt x="119" y="43"/>
                  </a:lnTo>
                  <a:lnTo>
                    <a:pt x="150" y="25"/>
                  </a:lnTo>
                  <a:lnTo>
                    <a:pt x="186" y="11"/>
                  </a:lnTo>
                  <a:lnTo>
                    <a:pt x="222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9"/>
            <p:cNvSpPr>
              <a:spLocks noEditPoints="1"/>
            </p:cNvSpPr>
            <p:nvPr/>
          </p:nvSpPr>
          <p:spPr bwMode="auto">
            <a:xfrm>
              <a:off x="4762501" y="2160588"/>
              <a:ext cx="90488" cy="92075"/>
            </a:xfrm>
            <a:custGeom>
              <a:avLst/>
              <a:gdLst>
                <a:gd name="T0" fmla="*/ 238 w 519"/>
                <a:gd name="T1" fmla="*/ 171 h 520"/>
                <a:gd name="T2" fmla="*/ 202 w 519"/>
                <a:gd name="T3" fmla="*/ 189 h 520"/>
                <a:gd name="T4" fmla="*/ 177 w 519"/>
                <a:gd name="T5" fmla="*/ 220 h 520"/>
                <a:gd name="T6" fmla="*/ 168 w 519"/>
                <a:gd name="T7" fmla="*/ 261 h 520"/>
                <a:gd name="T8" fmla="*/ 177 w 519"/>
                <a:gd name="T9" fmla="*/ 301 h 520"/>
                <a:gd name="T10" fmla="*/ 202 w 519"/>
                <a:gd name="T11" fmla="*/ 332 h 520"/>
                <a:gd name="T12" fmla="*/ 238 w 519"/>
                <a:gd name="T13" fmla="*/ 349 h 520"/>
                <a:gd name="T14" fmla="*/ 281 w 519"/>
                <a:gd name="T15" fmla="*/ 349 h 520"/>
                <a:gd name="T16" fmla="*/ 317 w 519"/>
                <a:gd name="T17" fmla="*/ 332 h 520"/>
                <a:gd name="T18" fmla="*/ 342 w 519"/>
                <a:gd name="T19" fmla="*/ 301 h 520"/>
                <a:gd name="T20" fmla="*/ 351 w 519"/>
                <a:gd name="T21" fmla="*/ 261 h 520"/>
                <a:gd name="T22" fmla="*/ 342 w 519"/>
                <a:gd name="T23" fmla="*/ 220 h 520"/>
                <a:gd name="T24" fmla="*/ 317 w 519"/>
                <a:gd name="T25" fmla="*/ 189 h 520"/>
                <a:gd name="T26" fmla="*/ 281 w 519"/>
                <a:gd name="T27" fmla="*/ 171 h 520"/>
                <a:gd name="T28" fmla="*/ 260 w 519"/>
                <a:gd name="T29" fmla="*/ 0 h 520"/>
                <a:gd name="T30" fmla="*/ 335 w 519"/>
                <a:gd name="T31" fmla="*/ 11 h 520"/>
                <a:gd name="T32" fmla="*/ 402 w 519"/>
                <a:gd name="T33" fmla="*/ 43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6 w 519"/>
                <a:gd name="T45" fmla="*/ 430 h 520"/>
                <a:gd name="T46" fmla="*/ 401 w 519"/>
                <a:gd name="T47" fmla="*/ 479 h 520"/>
                <a:gd name="T48" fmla="*/ 334 w 519"/>
                <a:gd name="T49" fmla="*/ 509 h 520"/>
                <a:gd name="T50" fmla="*/ 260 w 519"/>
                <a:gd name="T51" fmla="*/ 520 h 520"/>
                <a:gd name="T52" fmla="*/ 185 w 519"/>
                <a:gd name="T53" fmla="*/ 509 h 520"/>
                <a:gd name="T54" fmla="*/ 119 w 519"/>
                <a:gd name="T55" fmla="*/ 479 h 520"/>
                <a:gd name="T56" fmla="*/ 64 w 519"/>
                <a:gd name="T57" fmla="*/ 430 h 520"/>
                <a:gd name="T58" fmla="*/ 25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3 h 520"/>
                <a:gd name="T70" fmla="*/ 185 w 519"/>
                <a:gd name="T71" fmla="*/ 11 h 520"/>
                <a:gd name="T72" fmla="*/ 260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60" y="169"/>
                  </a:moveTo>
                  <a:lnTo>
                    <a:pt x="238" y="171"/>
                  </a:lnTo>
                  <a:lnTo>
                    <a:pt x="219" y="178"/>
                  </a:lnTo>
                  <a:lnTo>
                    <a:pt x="202" y="189"/>
                  </a:lnTo>
                  <a:lnTo>
                    <a:pt x="188" y="203"/>
                  </a:lnTo>
                  <a:lnTo>
                    <a:pt x="177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7" y="301"/>
                  </a:lnTo>
                  <a:lnTo>
                    <a:pt x="188" y="317"/>
                  </a:lnTo>
                  <a:lnTo>
                    <a:pt x="202" y="332"/>
                  </a:lnTo>
                  <a:lnTo>
                    <a:pt x="219" y="342"/>
                  </a:lnTo>
                  <a:lnTo>
                    <a:pt x="238" y="349"/>
                  </a:lnTo>
                  <a:lnTo>
                    <a:pt x="260" y="352"/>
                  </a:lnTo>
                  <a:lnTo>
                    <a:pt x="281" y="349"/>
                  </a:lnTo>
                  <a:lnTo>
                    <a:pt x="300" y="342"/>
                  </a:lnTo>
                  <a:lnTo>
                    <a:pt x="317" y="332"/>
                  </a:lnTo>
                  <a:lnTo>
                    <a:pt x="331" y="317"/>
                  </a:lnTo>
                  <a:lnTo>
                    <a:pt x="342" y="301"/>
                  </a:lnTo>
                  <a:lnTo>
                    <a:pt x="349" y="281"/>
                  </a:lnTo>
                  <a:lnTo>
                    <a:pt x="351" y="261"/>
                  </a:lnTo>
                  <a:lnTo>
                    <a:pt x="349" y="239"/>
                  </a:lnTo>
                  <a:lnTo>
                    <a:pt x="342" y="220"/>
                  </a:lnTo>
                  <a:lnTo>
                    <a:pt x="331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5"/>
                  </a:lnTo>
                  <a:lnTo>
                    <a:pt x="402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5" y="151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6" y="430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69" y="496"/>
                  </a:lnTo>
                  <a:lnTo>
                    <a:pt x="334" y="509"/>
                  </a:lnTo>
                  <a:lnTo>
                    <a:pt x="298" y="518"/>
                  </a:lnTo>
                  <a:lnTo>
                    <a:pt x="260" y="520"/>
                  </a:lnTo>
                  <a:lnTo>
                    <a:pt x="221" y="518"/>
                  </a:lnTo>
                  <a:lnTo>
                    <a:pt x="185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0"/>
                  </a:lnTo>
                  <a:lnTo>
                    <a:pt x="42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3"/>
                  </a:lnTo>
                  <a:lnTo>
                    <a:pt x="150" y="25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0"/>
            <p:cNvSpPr>
              <a:spLocks noEditPoints="1"/>
            </p:cNvSpPr>
            <p:nvPr/>
          </p:nvSpPr>
          <p:spPr bwMode="auto">
            <a:xfrm>
              <a:off x="4519613" y="2160588"/>
              <a:ext cx="90488" cy="92075"/>
            </a:xfrm>
            <a:custGeom>
              <a:avLst/>
              <a:gdLst>
                <a:gd name="T0" fmla="*/ 238 w 519"/>
                <a:gd name="T1" fmla="*/ 171 h 520"/>
                <a:gd name="T2" fmla="*/ 202 w 519"/>
                <a:gd name="T3" fmla="*/ 189 h 520"/>
                <a:gd name="T4" fmla="*/ 177 w 519"/>
                <a:gd name="T5" fmla="*/ 220 h 520"/>
                <a:gd name="T6" fmla="*/ 168 w 519"/>
                <a:gd name="T7" fmla="*/ 261 h 520"/>
                <a:gd name="T8" fmla="*/ 177 w 519"/>
                <a:gd name="T9" fmla="*/ 301 h 520"/>
                <a:gd name="T10" fmla="*/ 202 w 519"/>
                <a:gd name="T11" fmla="*/ 332 h 520"/>
                <a:gd name="T12" fmla="*/ 238 w 519"/>
                <a:gd name="T13" fmla="*/ 349 h 520"/>
                <a:gd name="T14" fmla="*/ 281 w 519"/>
                <a:gd name="T15" fmla="*/ 349 h 520"/>
                <a:gd name="T16" fmla="*/ 317 w 519"/>
                <a:gd name="T17" fmla="*/ 332 h 520"/>
                <a:gd name="T18" fmla="*/ 342 w 519"/>
                <a:gd name="T19" fmla="*/ 301 h 520"/>
                <a:gd name="T20" fmla="*/ 351 w 519"/>
                <a:gd name="T21" fmla="*/ 261 h 520"/>
                <a:gd name="T22" fmla="*/ 342 w 519"/>
                <a:gd name="T23" fmla="*/ 220 h 520"/>
                <a:gd name="T24" fmla="*/ 317 w 519"/>
                <a:gd name="T25" fmla="*/ 189 h 520"/>
                <a:gd name="T26" fmla="*/ 281 w 519"/>
                <a:gd name="T27" fmla="*/ 171 h 520"/>
                <a:gd name="T28" fmla="*/ 259 w 519"/>
                <a:gd name="T29" fmla="*/ 0 h 520"/>
                <a:gd name="T30" fmla="*/ 335 w 519"/>
                <a:gd name="T31" fmla="*/ 11 h 520"/>
                <a:gd name="T32" fmla="*/ 401 w 519"/>
                <a:gd name="T33" fmla="*/ 43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5 w 519"/>
                <a:gd name="T45" fmla="*/ 430 h 520"/>
                <a:gd name="T46" fmla="*/ 400 w 519"/>
                <a:gd name="T47" fmla="*/ 479 h 520"/>
                <a:gd name="T48" fmla="*/ 334 w 519"/>
                <a:gd name="T49" fmla="*/ 509 h 520"/>
                <a:gd name="T50" fmla="*/ 259 w 519"/>
                <a:gd name="T51" fmla="*/ 520 h 520"/>
                <a:gd name="T52" fmla="*/ 185 w 519"/>
                <a:gd name="T53" fmla="*/ 509 h 520"/>
                <a:gd name="T54" fmla="*/ 119 w 519"/>
                <a:gd name="T55" fmla="*/ 479 h 520"/>
                <a:gd name="T56" fmla="*/ 64 w 519"/>
                <a:gd name="T57" fmla="*/ 430 h 520"/>
                <a:gd name="T58" fmla="*/ 24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3 h 520"/>
                <a:gd name="T70" fmla="*/ 185 w 519"/>
                <a:gd name="T71" fmla="*/ 11 h 520"/>
                <a:gd name="T72" fmla="*/ 259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59" y="169"/>
                  </a:moveTo>
                  <a:lnTo>
                    <a:pt x="238" y="171"/>
                  </a:lnTo>
                  <a:lnTo>
                    <a:pt x="219" y="178"/>
                  </a:lnTo>
                  <a:lnTo>
                    <a:pt x="202" y="189"/>
                  </a:lnTo>
                  <a:lnTo>
                    <a:pt x="188" y="203"/>
                  </a:lnTo>
                  <a:lnTo>
                    <a:pt x="177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7" y="301"/>
                  </a:lnTo>
                  <a:lnTo>
                    <a:pt x="188" y="317"/>
                  </a:lnTo>
                  <a:lnTo>
                    <a:pt x="202" y="332"/>
                  </a:lnTo>
                  <a:lnTo>
                    <a:pt x="219" y="342"/>
                  </a:lnTo>
                  <a:lnTo>
                    <a:pt x="238" y="349"/>
                  </a:lnTo>
                  <a:lnTo>
                    <a:pt x="259" y="352"/>
                  </a:lnTo>
                  <a:lnTo>
                    <a:pt x="281" y="349"/>
                  </a:lnTo>
                  <a:lnTo>
                    <a:pt x="301" y="342"/>
                  </a:lnTo>
                  <a:lnTo>
                    <a:pt x="317" y="332"/>
                  </a:lnTo>
                  <a:lnTo>
                    <a:pt x="332" y="317"/>
                  </a:lnTo>
                  <a:lnTo>
                    <a:pt x="342" y="301"/>
                  </a:lnTo>
                  <a:lnTo>
                    <a:pt x="349" y="281"/>
                  </a:lnTo>
                  <a:lnTo>
                    <a:pt x="351" y="261"/>
                  </a:lnTo>
                  <a:lnTo>
                    <a:pt x="349" y="239"/>
                  </a:lnTo>
                  <a:lnTo>
                    <a:pt x="342" y="220"/>
                  </a:lnTo>
                  <a:lnTo>
                    <a:pt x="331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59" y="169"/>
                  </a:lnTo>
                  <a:close/>
                  <a:moveTo>
                    <a:pt x="259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5"/>
                  </a:lnTo>
                  <a:lnTo>
                    <a:pt x="401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5" y="151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5" y="430"/>
                  </a:lnTo>
                  <a:lnTo>
                    <a:pt x="430" y="456"/>
                  </a:lnTo>
                  <a:lnTo>
                    <a:pt x="400" y="479"/>
                  </a:lnTo>
                  <a:lnTo>
                    <a:pt x="369" y="496"/>
                  </a:lnTo>
                  <a:lnTo>
                    <a:pt x="334" y="509"/>
                  </a:lnTo>
                  <a:lnTo>
                    <a:pt x="298" y="518"/>
                  </a:lnTo>
                  <a:lnTo>
                    <a:pt x="259" y="520"/>
                  </a:lnTo>
                  <a:lnTo>
                    <a:pt x="221" y="518"/>
                  </a:lnTo>
                  <a:lnTo>
                    <a:pt x="185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0"/>
                  </a:lnTo>
                  <a:lnTo>
                    <a:pt x="42" y="402"/>
                  </a:lnTo>
                  <a:lnTo>
                    <a:pt x="24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3"/>
                  </a:lnTo>
                  <a:lnTo>
                    <a:pt x="150" y="25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1"/>
            <p:cNvSpPr>
              <a:spLocks noEditPoints="1"/>
            </p:cNvSpPr>
            <p:nvPr/>
          </p:nvSpPr>
          <p:spPr bwMode="auto">
            <a:xfrm>
              <a:off x="4640263" y="2278063"/>
              <a:ext cx="92075" cy="90488"/>
            </a:xfrm>
            <a:custGeom>
              <a:avLst/>
              <a:gdLst>
                <a:gd name="T0" fmla="*/ 239 w 520"/>
                <a:gd name="T1" fmla="*/ 172 h 520"/>
                <a:gd name="T2" fmla="*/ 203 w 520"/>
                <a:gd name="T3" fmla="*/ 189 h 520"/>
                <a:gd name="T4" fmla="*/ 178 w 520"/>
                <a:gd name="T5" fmla="*/ 221 h 520"/>
                <a:gd name="T6" fmla="*/ 168 w 520"/>
                <a:gd name="T7" fmla="*/ 261 h 520"/>
                <a:gd name="T8" fmla="*/ 178 w 520"/>
                <a:gd name="T9" fmla="*/ 301 h 520"/>
                <a:gd name="T10" fmla="*/ 203 w 520"/>
                <a:gd name="T11" fmla="*/ 332 h 520"/>
                <a:gd name="T12" fmla="*/ 239 w 520"/>
                <a:gd name="T13" fmla="*/ 350 h 520"/>
                <a:gd name="T14" fmla="*/ 281 w 520"/>
                <a:gd name="T15" fmla="*/ 350 h 520"/>
                <a:gd name="T16" fmla="*/ 317 w 520"/>
                <a:gd name="T17" fmla="*/ 332 h 520"/>
                <a:gd name="T18" fmla="*/ 343 w 520"/>
                <a:gd name="T19" fmla="*/ 301 h 520"/>
                <a:gd name="T20" fmla="*/ 352 w 520"/>
                <a:gd name="T21" fmla="*/ 261 h 520"/>
                <a:gd name="T22" fmla="*/ 343 w 520"/>
                <a:gd name="T23" fmla="*/ 221 h 520"/>
                <a:gd name="T24" fmla="*/ 317 w 520"/>
                <a:gd name="T25" fmla="*/ 189 h 520"/>
                <a:gd name="T26" fmla="*/ 281 w 520"/>
                <a:gd name="T27" fmla="*/ 172 h 520"/>
                <a:gd name="T28" fmla="*/ 260 w 520"/>
                <a:gd name="T29" fmla="*/ 0 h 520"/>
                <a:gd name="T30" fmla="*/ 336 w 520"/>
                <a:gd name="T31" fmla="*/ 11 h 520"/>
                <a:gd name="T32" fmla="*/ 402 w 520"/>
                <a:gd name="T33" fmla="*/ 43 h 520"/>
                <a:gd name="T34" fmla="*/ 456 w 520"/>
                <a:gd name="T35" fmla="*/ 90 h 520"/>
                <a:gd name="T36" fmla="*/ 496 w 520"/>
                <a:gd name="T37" fmla="*/ 151 h 520"/>
                <a:gd name="T38" fmla="*/ 517 w 520"/>
                <a:gd name="T39" fmla="*/ 222 h 520"/>
                <a:gd name="T40" fmla="*/ 517 w 520"/>
                <a:gd name="T41" fmla="*/ 299 h 520"/>
                <a:gd name="T42" fmla="*/ 496 w 520"/>
                <a:gd name="T43" fmla="*/ 370 h 520"/>
                <a:gd name="T44" fmla="*/ 455 w 520"/>
                <a:gd name="T45" fmla="*/ 431 h 520"/>
                <a:gd name="T46" fmla="*/ 401 w 520"/>
                <a:gd name="T47" fmla="*/ 479 h 520"/>
                <a:gd name="T48" fmla="*/ 335 w 520"/>
                <a:gd name="T49" fmla="*/ 510 h 520"/>
                <a:gd name="T50" fmla="*/ 260 w 520"/>
                <a:gd name="T51" fmla="*/ 520 h 520"/>
                <a:gd name="T52" fmla="*/ 186 w 520"/>
                <a:gd name="T53" fmla="*/ 510 h 520"/>
                <a:gd name="T54" fmla="*/ 119 w 520"/>
                <a:gd name="T55" fmla="*/ 479 h 520"/>
                <a:gd name="T56" fmla="*/ 65 w 520"/>
                <a:gd name="T57" fmla="*/ 431 h 520"/>
                <a:gd name="T58" fmla="*/ 25 w 520"/>
                <a:gd name="T59" fmla="*/ 370 h 520"/>
                <a:gd name="T60" fmla="*/ 3 w 520"/>
                <a:gd name="T61" fmla="*/ 299 h 520"/>
                <a:gd name="T62" fmla="*/ 3 w 520"/>
                <a:gd name="T63" fmla="*/ 222 h 520"/>
                <a:gd name="T64" fmla="*/ 25 w 520"/>
                <a:gd name="T65" fmla="*/ 151 h 520"/>
                <a:gd name="T66" fmla="*/ 65 w 520"/>
                <a:gd name="T67" fmla="*/ 90 h 520"/>
                <a:gd name="T68" fmla="*/ 119 w 520"/>
                <a:gd name="T69" fmla="*/ 43 h 520"/>
                <a:gd name="T70" fmla="*/ 186 w 520"/>
                <a:gd name="T71" fmla="*/ 11 h 520"/>
                <a:gd name="T72" fmla="*/ 260 w 520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0" h="520">
                  <a:moveTo>
                    <a:pt x="260" y="169"/>
                  </a:moveTo>
                  <a:lnTo>
                    <a:pt x="239" y="172"/>
                  </a:lnTo>
                  <a:lnTo>
                    <a:pt x="220" y="179"/>
                  </a:lnTo>
                  <a:lnTo>
                    <a:pt x="203" y="189"/>
                  </a:lnTo>
                  <a:lnTo>
                    <a:pt x="189" y="204"/>
                  </a:lnTo>
                  <a:lnTo>
                    <a:pt x="178" y="221"/>
                  </a:lnTo>
                  <a:lnTo>
                    <a:pt x="171" y="240"/>
                  </a:lnTo>
                  <a:lnTo>
                    <a:pt x="168" y="261"/>
                  </a:lnTo>
                  <a:lnTo>
                    <a:pt x="171" y="282"/>
                  </a:lnTo>
                  <a:lnTo>
                    <a:pt x="178" y="301"/>
                  </a:lnTo>
                  <a:lnTo>
                    <a:pt x="189" y="318"/>
                  </a:lnTo>
                  <a:lnTo>
                    <a:pt x="203" y="332"/>
                  </a:lnTo>
                  <a:lnTo>
                    <a:pt x="220" y="343"/>
                  </a:lnTo>
                  <a:lnTo>
                    <a:pt x="239" y="350"/>
                  </a:lnTo>
                  <a:lnTo>
                    <a:pt x="260" y="352"/>
                  </a:lnTo>
                  <a:lnTo>
                    <a:pt x="281" y="350"/>
                  </a:lnTo>
                  <a:lnTo>
                    <a:pt x="301" y="343"/>
                  </a:lnTo>
                  <a:lnTo>
                    <a:pt x="317" y="332"/>
                  </a:lnTo>
                  <a:lnTo>
                    <a:pt x="333" y="318"/>
                  </a:lnTo>
                  <a:lnTo>
                    <a:pt x="343" y="301"/>
                  </a:lnTo>
                  <a:lnTo>
                    <a:pt x="350" y="282"/>
                  </a:lnTo>
                  <a:lnTo>
                    <a:pt x="352" y="261"/>
                  </a:lnTo>
                  <a:lnTo>
                    <a:pt x="350" y="240"/>
                  </a:lnTo>
                  <a:lnTo>
                    <a:pt x="343" y="221"/>
                  </a:lnTo>
                  <a:lnTo>
                    <a:pt x="332" y="204"/>
                  </a:lnTo>
                  <a:lnTo>
                    <a:pt x="317" y="189"/>
                  </a:lnTo>
                  <a:lnTo>
                    <a:pt x="300" y="179"/>
                  </a:lnTo>
                  <a:lnTo>
                    <a:pt x="281" y="172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6" y="11"/>
                  </a:lnTo>
                  <a:lnTo>
                    <a:pt x="370" y="24"/>
                  </a:lnTo>
                  <a:lnTo>
                    <a:pt x="402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6" y="151"/>
                  </a:lnTo>
                  <a:lnTo>
                    <a:pt x="509" y="186"/>
                  </a:lnTo>
                  <a:lnTo>
                    <a:pt x="517" y="222"/>
                  </a:lnTo>
                  <a:lnTo>
                    <a:pt x="520" y="261"/>
                  </a:lnTo>
                  <a:lnTo>
                    <a:pt x="517" y="299"/>
                  </a:lnTo>
                  <a:lnTo>
                    <a:pt x="509" y="335"/>
                  </a:lnTo>
                  <a:lnTo>
                    <a:pt x="496" y="370"/>
                  </a:lnTo>
                  <a:lnTo>
                    <a:pt x="477" y="402"/>
                  </a:lnTo>
                  <a:lnTo>
                    <a:pt x="455" y="431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70" y="496"/>
                  </a:lnTo>
                  <a:lnTo>
                    <a:pt x="335" y="510"/>
                  </a:lnTo>
                  <a:lnTo>
                    <a:pt x="298" y="518"/>
                  </a:lnTo>
                  <a:lnTo>
                    <a:pt x="260" y="520"/>
                  </a:lnTo>
                  <a:lnTo>
                    <a:pt x="222" y="518"/>
                  </a:lnTo>
                  <a:lnTo>
                    <a:pt x="186" y="510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90" y="456"/>
                  </a:lnTo>
                  <a:lnTo>
                    <a:pt x="65" y="431"/>
                  </a:lnTo>
                  <a:lnTo>
                    <a:pt x="43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5" y="151"/>
                  </a:lnTo>
                  <a:lnTo>
                    <a:pt x="43" y="119"/>
                  </a:lnTo>
                  <a:lnTo>
                    <a:pt x="65" y="90"/>
                  </a:lnTo>
                  <a:lnTo>
                    <a:pt x="90" y="64"/>
                  </a:lnTo>
                  <a:lnTo>
                    <a:pt x="119" y="43"/>
                  </a:lnTo>
                  <a:lnTo>
                    <a:pt x="150" y="24"/>
                  </a:lnTo>
                  <a:lnTo>
                    <a:pt x="186" y="11"/>
                  </a:lnTo>
                  <a:lnTo>
                    <a:pt x="222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"/>
            <p:cNvSpPr>
              <a:spLocks noEditPoints="1"/>
            </p:cNvSpPr>
            <p:nvPr/>
          </p:nvSpPr>
          <p:spPr bwMode="auto">
            <a:xfrm>
              <a:off x="4762501" y="2278063"/>
              <a:ext cx="90488" cy="90488"/>
            </a:xfrm>
            <a:custGeom>
              <a:avLst/>
              <a:gdLst>
                <a:gd name="T0" fmla="*/ 238 w 519"/>
                <a:gd name="T1" fmla="*/ 172 h 520"/>
                <a:gd name="T2" fmla="*/ 202 w 519"/>
                <a:gd name="T3" fmla="*/ 189 h 520"/>
                <a:gd name="T4" fmla="*/ 177 w 519"/>
                <a:gd name="T5" fmla="*/ 221 h 520"/>
                <a:gd name="T6" fmla="*/ 168 w 519"/>
                <a:gd name="T7" fmla="*/ 261 h 520"/>
                <a:gd name="T8" fmla="*/ 177 w 519"/>
                <a:gd name="T9" fmla="*/ 301 h 520"/>
                <a:gd name="T10" fmla="*/ 202 w 519"/>
                <a:gd name="T11" fmla="*/ 332 h 520"/>
                <a:gd name="T12" fmla="*/ 238 w 519"/>
                <a:gd name="T13" fmla="*/ 350 h 520"/>
                <a:gd name="T14" fmla="*/ 281 w 519"/>
                <a:gd name="T15" fmla="*/ 350 h 520"/>
                <a:gd name="T16" fmla="*/ 317 w 519"/>
                <a:gd name="T17" fmla="*/ 332 h 520"/>
                <a:gd name="T18" fmla="*/ 342 w 519"/>
                <a:gd name="T19" fmla="*/ 301 h 520"/>
                <a:gd name="T20" fmla="*/ 351 w 519"/>
                <a:gd name="T21" fmla="*/ 261 h 520"/>
                <a:gd name="T22" fmla="*/ 342 w 519"/>
                <a:gd name="T23" fmla="*/ 221 h 520"/>
                <a:gd name="T24" fmla="*/ 317 w 519"/>
                <a:gd name="T25" fmla="*/ 189 h 520"/>
                <a:gd name="T26" fmla="*/ 281 w 519"/>
                <a:gd name="T27" fmla="*/ 172 h 520"/>
                <a:gd name="T28" fmla="*/ 260 w 519"/>
                <a:gd name="T29" fmla="*/ 0 h 520"/>
                <a:gd name="T30" fmla="*/ 335 w 519"/>
                <a:gd name="T31" fmla="*/ 11 h 520"/>
                <a:gd name="T32" fmla="*/ 402 w 519"/>
                <a:gd name="T33" fmla="*/ 43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6 w 519"/>
                <a:gd name="T45" fmla="*/ 431 h 520"/>
                <a:gd name="T46" fmla="*/ 401 w 519"/>
                <a:gd name="T47" fmla="*/ 479 h 520"/>
                <a:gd name="T48" fmla="*/ 334 w 519"/>
                <a:gd name="T49" fmla="*/ 510 h 520"/>
                <a:gd name="T50" fmla="*/ 260 w 519"/>
                <a:gd name="T51" fmla="*/ 520 h 520"/>
                <a:gd name="T52" fmla="*/ 185 w 519"/>
                <a:gd name="T53" fmla="*/ 510 h 520"/>
                <a:gd name="T54" fmla="*/ 119 w 519"/>
                <a:gd name="T55" fmla="*/ 479 h 520"/>
                <a:gd name="T56" fmla="*/ 64 w 519"/>
                <a:gd name="T57" fmla="*/ 431 h 520"/>
                <a:gd name="T58" fmla="*/ 25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3 h 520"/>
                <a:gd name="T70" fmla="*/ 185 w 519"/>
                <a:gd name="T71" fmla="*/ 11 h 520"/>
                <a:gd name="T72" fmla="*/ 260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60" y="169"/>
                  </a:moveTo>
                  <a:lnTo>
                    <a:pt x="238" y="172"/>
                  </a:lnTo>
                  <a:lnTo>
                    <a:pt x="219" y="179"/>
                  </a:lnTo>
                  <a:lnTo>
                    <a:pt x="202" y="189"/>
                  </a:lnTo>
                  <a:lnTo>
                    <a:pt x="188" y="204"/>
                  </a:lnTo>
                  <a:lnTo>
                    <a:pt x="177" y="221"/>
                  </a:lnTo>
                  <a:lnTo>
                    <a:pt x="171" y="240"/>
                  </a:lnTo>
                  <a:lnTo>
                    <a:pt x="168" y="261"/>
                  </a:lnTo>
                  <a:lnTo>
                    <a:pt x="171" y="282"/>
                  </a:lnTo>
                  <a:lnTo>
                    <a:pt x="177" y="301"/>
                  </a:lnTo>
                  <a:lnTo>
                    <a:pt x="188" y="318"/>
                  </a:lnTo>
                  <a:lnTo>
                    <a:pt x="202" y="332"/>
                  </a:lnTo>
                  <a:lnTo>
                    <a:pt x="219" y="343"/>
                  </a:lnTo>
                  <a:lnTo>
                    <a:pt x="238" y="350"/>
                  </a:lnTo>
                  <a:lnTo>
                    <a:pt x="260" y="352"/>
                  </a:lnTo>
                  <a:lnTo>
                    <a:pt x="281" y="350"/>
                  </a:lnTo>
                  <a:lnTo>
                    <a:pt x="300" y="343"/>
                  </a:lnTo>
                  <a:lnTo>
                    <a:pt x="317" y="332"/>
                  </a:lnTo>
                  <a:lnTo>
                    <a:pt x="331" y="318"/>
                  </a:lnTo>
                  <a:lnTo>
                    <a:pt x="342" y="301"/>
                  </a:lnTo>
                  <a:lnTo>
                    <a:pt x="349" y="282"/>
                  </a:lnTo>
                  <a:lnTo>
                    <a:pt x="351" y="261"/>
                  </a:lnTo>
                  <a:lnTo>
                    <a:pt x="349" y="240"/>
                  </a:lnTo>
                  <a:lnTo>
                    <a:pt x="342" y="221"/>
                  </a:lnTo>
                  <a:lnTo>
                    <a:pt x="331" y="204"/>
                  </a:lnTo>
                  <a:lnTo>
                    <a:pt x="317" y="189"/>
                  </a:lnTo>
                  <a:lnTo>
                    <a:pt x="300" y="179"/>
                  </a:lnTo>
                  <a:lnTo>
                    <a:pt x="281" y="172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2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5" y="151"/>
                  </a:lnTo>
                  <a:lnTo>
                    <a:pt x="508" y="186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6" y="431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69" y="496"/>
                  </a:lnTo>
                  <a:lnTo>
                    <a:pt x="334" y="510"/>
                  </a:lnTo>
                  <a:lnTo>
                    <a:pt x="298" y="518"/>
                  </a:lnTo>
                  <a:lnTo>
                    <a:pt x="260" y="520"/>
                  </a:lnTo>
                  <a:lnTo>
                    <a:pt x="221" y="518"/>
                  </a:lnTo>
                  <a:lnTo>
                    <a:pt x="185" y="510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1"/>
                  </a:lnTo>
                  <a:lnTo>
                    <a:pt x="42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3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3"/>
            <p:cNvSpPr>
              <a:spLocks noEditPoints="1"/>
            </p:cNvSpPr>
            <p:nvPr/>
          </p:nvSpPr>
          <p:spPr bwMode="auto">
            <a:xfrm>
              <a:off x="4519613" y="2278063"/>
              <a:ext cx="90488" cy="90488"/>
            </a:xfrm>
            <a:custGeom>
              <a:avLst/>
              <a:gdLst>
                <a:gd name="T0" fmla="*/ 238 w 519"/>
                <a:gd name="T1" fmla="*/ 172 h 520"/>
                <a:gd name="T2" fmla="*/ 202 w 519"/>
                <a:gd name="T3" fmla="*/ 189 h 520"/>
                <a:gd name="T4" fmla="*/ 177 w 519"/>
                <a:gd name="T5" fmla="*/ 221 h 520"/>
                <a:gd name="T6" fmla="*/ 168 w 519"/>
                <a:gd name="T7" fmla="*/ 261 h 520"/>
                <a:gd name="T8" fmla="*/ 177 w 519"/>
                <a:gd name="T9" fmla="*/ 301 h 520"/>
                <a:gd name="T10" fmla="*/ 202 w 519"/>
                <a:gd name="T11" fmla="*/ 332 h 520"/>
                <a:gd name="T12" fmla="*/ 238 w 519"/>
                <a:gd name="T13" fmla="*/ 350 h 520"/>
                <a:gd name="T14" fmla="*/ 281 w 519"/>
                <a:gd name="T15" fmla="*/ 350 h 520"/>
                <a:gd name="T16" fmla="*/ 317 w 519"/>
                <a:gd name="T17" fmla="*/ 332 h 520"/>
                <a:gd name="T18" fmla="*/ 342 w 519"/>
                <a:gd name="T19" fmla="*/ 301 h 520"/>
                <a:gd name="T20" fmla="*/ 351 w 519"/>
                <a:gd name="T21" fmla="*/ 261 h 520"/>
                <a:gd name="T22" fmla="*/ 342 w 519"/>
                <a:gd name="T23" fmla="*/ 221 h 520"/>
                <a:gd name="T24" fmla="*/ 317 w 519"/>
                <a:gd name="T25" fmla="*/ 189 h 520"/>
                <a:gd name="T26" fmla="*/ 281 w 519"/>
                <a:gd name="T27" fmla="*/ 172 h 520"/>
                <a:gd name="T28" fmla="*/ 259 w 519"/>
                <a:gd name="T29" fmla="*/ 0 h 520"/>
                <a:gd name="T30" fmla="*/ 335 w 519"/>
                <a:gd name="T31" fmla="*/ 11 h 520"/>
                <a:gd name="T32" fmla="*/ 401 w 519"/>
                <a:gd name="T33" fmla="*/ 43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5 w 519"/>
                <a:gd name="T45" fmla="*/ 431 h 520"/>
                <a:gd name="T46" fmla="*/ 400 w 519"/>
                <a:gd name="T47" fmla="*/ 479 h 520"/>
                <a:gd name="T48" fmla="*/ 334 w 519"/>
                <a:gd name="T49" fmla="*/ 510 h 520"/>
                <a:gd name="T50" fmla="*/ 259 w 519"/>
                <a:gd name="T51" fmla="*/ 520 h 520"/>
                <a:gd name="T52" fmla="*/ 185 w 519"/>
                <a:gd name="T53" fmla="*/ 510 h 520"/>
                <a:gd name="T54" fmla="*/ 119 w 519"/>
                <a:gd name="T55" fmla="*/ 479 h 520"/>
                <a:gd name="T56" fmla="*/ 64 w 519"/>
                <a:gd name="T57" fmla="*/ 431 h 520"/>
                <a:gd name="T58" fmla="*/ 24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3 h 520"/>
                <a:gd name="T70" fmla="*/ 185 w 519"/>
                <a:gd name="T71" fmla="*/ 11 h 520"/>
                <a:gd name="T72" fmla="*/ 259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59" y="169"/>
                  </a:moveTo>
                  <a:lnTo>
                    <a:pt x="238" y="172"/>
                  </a:lnTo>
                  <a:lnTo>
                    <a:pt x="219" y="179"/>
                  </a:lnTo>
                  <a:lnTo>
                    <a:pt x="202" y="189"/>
                  </a:lnTo>
                  <a:lnTo>
                    <a:pt x="188" y="204"/>
                  </a:lnTo>
                  <a:lnTo>
                    <a:pt x="177" y="221"/>
                  </a:lnTo>
                  <a:lnTo>
                    <a:pt x="171" y="240"/>
                  </a:lnTo>
                  <a:lnTo>
                    <a:pt x="168" y="261"/>
                  </a:lnTo>
                  <a:lnTo>
                    <a:pt x="171" y="282"/>
                  </a:lnTo>
                  <a:lnTo>
                    <a:pt x="177" y="301"/>
                  </a:lnTo>
                  <a:lnTo>
                    <a:pt x="188" y="318"/>
                  </a:lnTo>
                  <a:lnTo>
                    <a:pt x="202" y="332"/>
                  </a:lnTo>
                  <a:lnTo>
                    <a:pt x="219" y="343"/>
                  </a:lnTo>
                  <a:lnTo>
                    <a:pt x="238" y="350"/>
                  </a:lnTo>
                  <a:lnTo>
                    <a:pt x="259" y="352"/>
                  </a:lnTo>
                  <a:lnTo>
                    <a:pt x="281" y="350"/>
                  </a:lnTo>
                  <a:lnTo>
                    <a:pt x="301" y="343"/>
                  </a:lnTo>
                  <a:lnTo>
                    <a:pt x="317" y="332"/>
                  </a:lnTo>
                  <a:lnTo>
                    <a:pt x="332" y="318"/>
                  </a:lnTo>
                  <a:lnTo>
                    <a:pt x="342" y="301"/>
                  </a:lnTo>
                  <a:lnTo>
                    <a:pt x="349" y="282"/>
                  </a:lnTo>
                  <a:lnTo>
                    <a:pt x="351" y="261"/>
                  </a:lnTo>
                  <a:lnTo>
                    <a:pt x="349" y="240"/>
                  </a:lnTo>
                  <a:lnTo>
                    <a:pt x="342" y="221"/>
                  </a:lnTo>
                  <a:lnTo>
                    <a:pt x="331" y="204"/>
                  </a:lnTo>
                  <a:lnTo>
                    <a:pt x="317" y="189"/>
                  </a:lnTo>
                  <a:lnTo>
                    <a:pt x="300" y="179"/>
                  </a:lnTo>
                  <a:lnTo>
                    <a:pt x="281" y="172"/>
                  </a:lnTo>
                  <a:lnTo>
                    <a:pt x="259" y="169"/>
                  </a:lnTo>
                  <a:close/>
                  <a:moveTo>
                    <a:pt x="259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3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9"/>
                  </a:lnTo>
                  <a:lnTo>
                    <a:pt x="495" y="151"/>
                  </a:lnTo>
                  <a:lnTo>
                    <a:pt x="508" y="186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5" y="431"/>
                  </a:lnTo>
                  <a:lnTo>
                    <a:pt x="430" y="456"/>
                  </a:lnTo>
                  <a:lnTo>
                    <a:pt x="400" y="479"/>
                  </a:lnTo>
                  <a:lnTo>
                    <a:pt x="369" y="496"/>
                  </a:lnTo>
                  <a:lnTo>
                    <a:pt x="334" y="510"/>
                  </a:lnTo>
                  <a:lnTo>
                    <a:pt x="298" y="518"/>
                  </a:lnTo>
                  <a:lnTo>
                    <a:pt x="259" y="520"/>
                  </a:lnTo>
                  <a:lnTo>
                    <a:pt x="221" y="518"/>
                  </a:lnTo>
                  <a:lnTo>
                    <a:pt x="185" y="510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1"/>
                  </a:lnTo>
                  <a:lnTo>
                    <a:pt x="42" y="402"/>
                  </a:lnTo>
                  <a:lnTo>
                    <a:pt x="24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6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3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4"/>
            <p:cNvSpPr>
              <a:spLocks noEditPoints="1"/>
            </p:cNvSpPr>
            <p:nvPr/>
          </p:nvSpPr>
          <p:spPr bwMode="auto">
            <a:xfrm>
              <a:off x="4640263" y="2393951"/>
              <a:ext cx="92075" cy="92075"/>
            </a:xfrm>
            <a:custGeom>
              <a:avLst/>
              <a:gdLst>
                <a:gd name="T0" fmla="*/ 239 w 520"/>
                <a:gd name="T1" fmla="*/ 171 h 520"/>
                <a:gd name="T2" fmla="*/ 203 w 520"/>
                <a:gd name="T3" fmla="*/ 189 h 520"/>
                <a:gd name="T4" fmla="*/ 178 w 520"/>
                <a:gd name="T5" fmla="*/ 220 h 520"/>
                <a:gd name="T6" fmla="*/ 168 w 520"/>
                <a:gd name="T7" fmla="*/ 261 h 520"/>
                <a:gd name="T8" fmla="*/ 178 w 520"/>
                <a:gd name="T9" fmla="*/ 300 h 520"/>
                <a:gd name="T10" fmla="*/ 203 w 520"/>
                <a:gd name="T11" fmla="*/ 332 h 520"/>
                <a:gd name="T12" fmla="*/ 239 w 520"/>
                <a:gd name="T13" fmla="*/ 349 h 520"/>
                <a:gd name="T14" fmla="*/ 281 w 520"/>
                <a:gd name="T15" fmla="*/ 349 h 520"/>
                <a:gd name="T16" fmla="*/ 317 w 520"/>
                <a:gd name="T17" fmla="*/ 332 h 520"/>
                <a:gd name="T18" fmla="*/ 343 w 520"/>
                <a:gd name="T19" fmla="*/ 300 h 520"/>
                <a:gd name="T20" fmla="*/ 352 w 520"/>
                <a:gd name="T21" fmla="*/ 261 h 520"/>
                <a:gd name="T22" fmla="*/ 343 w 520"/>
                <a:gd name="T23" fmla="*/ 220 h 520"/>
                <a:gd name="T24" fmla="*/ 317 w 520"/>
                <a:gd name="T25" fmla="*/ 189 h 520"/>
                <a:gd name="T26" fmla="*/ 281 w 520"/>
                <a:gd name="T27" fmla="*/ 171 h 520"/>
                <a:gd name="T28" fmla="*/ 260 w 520"/>
                <a:gd name="T29" fmla="*/ 0 h 520"/>
                <a:gd name="T30" fmla="*/ 336 w 520"/>
                <a:gd name="T31" fmla="*/ 11 h 520"/>
                <a:gd name="T32" fmla="*/ 402 w 520"/>
                <a:gd name="T33" fmla="*/ 42 h 520"/>
                <a:gd name="T34" fmla="*/ 456 w 520"/>
                <a:gd name="T35" fmla="*/ 90 h 520"/>
                <a:gd name="T36" fmla="*/ 496 w 520"/>
                <a:gd name="T37" fmla="*/ 151 h 520"/>
                <a:gd name="T38" fmla="*/ 517 w 520"/>
                <a:gd name="T39" fmla="*/ 222 h 520"/>
                <a:gd name="T40" fmla="*/ 517 w 520"/>
                <a:gd name="T41" fmla="*/ 299 h 520"/>
                <a:gd name="T42" fmla="*/ 496 w 520"/>
                <a:gd name="T43" fmla="*/ 370 h 520"/>
                <a:gd name="T44" fmla="*/ 455 w 520"/>
                <a:gd name="T45" fmla="*/ 430 h 520"/>
                <a:gd name="T46" fmla="*/ 401 w 520"/>
                <a:gd name="T47" fmla="*/ 479 h 520"/>
                <a:gd name="T48" fmla="*/ 335 w 520"/>
                <a:gd name="T49" fmla="*/ 509 h 520"/>
                <a:gd name="T50" fmla="*/ 260 w 520"/>
                <a:gd name="T51" fmla="*/ 520 h 520"/>
                <a:gd name="T52" fmla="*/ 186 w 520"/>
                <a:gd name="T53" fmla="*/ 509 h 520"/>
                <a:gd name="T54" fmla="*/ 119 w 520"/>
                <a:gd name="T55" fmla="*/ 479 h 520"/>
                <a:gd name="T56" fmla="*/ 65 w 520"/>
                <a:gd name="T57" fmla="*/ 430 h 520"/>
                <a:gd name="T58" fmla="*/ 25 w 520"/>
                <a:gd name="T59" fmla="*/ 370 h 520"/>
                <a:gd name="T60" fmla="*/ 3 w 520"/>
                <a:gd name="T61" fmla="*/ 299 h 520"/>
                <a:gd name="T62" fmla="*/ 3 w 520"/>
                <a:gd name="T63" fmla="*/ 222 h 520"/>
                <a:gd name="T64" fmla="*/ 25 w 520"/>
                <a:gd name="T65" fmla="*/ 151 h 520"/>
                <a:gd name="T66" fmla="*/ 65 w 520"/>
                <a:gd name="T67" fmla="*/ 90 h 520"/>
                <a:gd name="T68" fmla="*/ 119 w 520"/>
                <a:gd name="T69" fmla="*/ 42 h 520"/>
                <a:gd name="T70" fmla="*/ 186 w 520"/>
                <a:gd name="T71" fmla="*/ 11 h 520"/>
                <a:gd name="T72" fmla="*/ 260 w 520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0" h="520">
                  <a:moveTo>
                    <a:pt x="260" y="169"/>
                  </a:moveTo>
                  <a:lnTo>
                    <a:pt x="239" y="171"/>
                  </a:lnTo>
                  <a:lnTo>
                    <a:pt x="220" y="178"/>
                  </a:lnTo>
                  <a:lnTo>
                    <a:pt x="203" y="189"/>
                  </a:lnTo>
                  <a:lnTo>
                    <a:pt x="189" y="203"/>
                  </a:lnTo>
                  <a:lnTo>
                    <a:pt x="178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8" y="300"/>
                  </a:lnTo>
                  <a:lnTo>
                    <a:pt x="189" y="317"/>
                  </a:lnTo>
                  <a:lnTo>
                    <a:pt x="203" y="332"/>
                  </a:lnTo>
                  <a:lnTo>
                    <a:pt x="220" y="342"/>
                  </a:lnTo>
                  <a:lnTo>
                    <a:pt x="239" y="349"/>
                  </a:lnTo>
                  <a:lnTo>
                    <a:pt x="260" y="352"/>
                  </a:lnTo>
                  <a:lnTo>
                    <a:pt x="281" y="349"/>
                  </a:lnTo>
                  <a:lnTo>
                    <a:pt x="300" y="342"/>
                  </a:lnTo>
                  <a:lnTo>
                    <a:pt x="317" y="332"/>
                  </a:lnTo>
                  <a:lnTo>
                    <a:pt x="332" y="317"/>
                  </a:lnTo>
                  <a:lnTo>
                    <a:pt x="343" y="300"/>
                  </a:lnTo>
                  <a:lnTo>
                    <a:pt x="350" y="281"/>
                  </a:lnTo>
                  <a:lnTo>
                    <a:pt x="352" y="261"/>
                  </a:lnTo>
                  <a:lnTo>
                    <a:pt x="350" y="239"/>
                  </a:lnTo>
                  <a:lnTo>
                    <a:pt x="343" y="220"/>
                  </a:lnTo>
                  <a:lnTo>
                    <a:pt x="332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6" y="11"/>
                  </a:lnTo>
                  <a:lnTo>
                    <a:pt x="370" y="24"/>
                  </a:lnTo>
                  <a:lnTo>
                    <a:pt x="402" y="42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8"/>
                  </a:lnTo>
                  <a:lnTo>
                    <a:pt x="496" y="151"/>
                  </a:lnTo>
                  <a:lnTo>
                    <a:pt x="509" y="185"/>
                  </a:lnTo>
                  <a:lnTo>
                    <a:pt x="517" y="222"/>
                  </a:lnTo>
                  <a:lnTo>
                    <a:pt x="520" y="261"/>
                  </a:lnTo>
                  <a:lnTo>
                    <a:pt x="517" y="299"/>
                  </a:lnTo>
                  <a:lnTo>
                    <a:pt x="509" y="335"/>
                  </a:lnTo>
                  <a:lnTo>
                    <a:pt x="496" y="370"/>
                  </a:lnTo>
                  <a:lnTo>
                    <a:pt x="477" y="402"/>
                  </a:lnTo>
                  <a:lnTo>
                    <a:pt x="455" y="430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70" y="496"/>
                  </a:lnTo>
                  <a:lnTo>
                    <a:pt x="335" y="509"/>
                  </a:lnTo>
                  <a:lnTo>
                    <a:pt x="298" y="517"/>
                  </a:lnTo>
                  <a:lnTo>
                    <a:pt x="260" y="520"/>
                  </a:lnTo>
                  <a:lnTo>
                    <a:pt x="222" y="517"/>
                  </a:lnTo>
                  <a:lnTo>
                    <a:pt x="186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90" y="456"/>
                  </a:lnTo>
                  <a:lnTo>
                    <a:pt x="65" y="430"/>
                  </a:lnTo>
                  <a:lnTo>
                    <a:pt x="43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5" y="151"/>
                  </a:lnTo>
                  <a:lnTo>
                    <a:pt x="43" y="118"/>
                  </a:lnTo>
                  <a:lnTo>
                    <a:pt x="65" y="90"/>
                  </a:lnTo>
                  <a:lnTo>
                    <a:pt x="90" y="64"/>
                  </a:lnTo>
                  <a:lnTo>
                    <a:pt x="119" y="42"/>
                  </a:lnTo>
                  <a:lnTo>
                    <a:pt x="150" y="24"/>
                  </a:lnTo>
                  <a:lnTo>
                    <a:pt x="186" y="11"/>
                  </a:lnTo>
                  <a:lnTo>
                    <a:pt x="222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5"/>
            <p:cNvSpPr>
              <a:spLocks noEditPoints="1"/>
            </p:cNvSpPr>
            <p:nvPr/>
          </p:nvSpPr>
          <p:spPr bwMode="auto">
            <a:xfrm>
              <a:off x="4762501" y="2393951"/>
              <a:ext cx="90488" cy="92075"/>
            </a:xfrm>
            <a:custGeom>
              <a:avLst/>
              <a:gdLst>
                <a:gd name="T0" fmla="*/ 238 w 519"/>
                <a:gd name="T1" fmla="*/ 171 h 520"/>
                <a:gd name="T2" fmla="*/ 202 w 519"/>
                <a:gd name="T3" fmla="*/ 189 h 520"/>
                <a:gd name="T4" fmla="*/ 177 w 519"/>
                <a:gd name="T5" fmla="*/ 220 h 520"/>
                <a:gd name="T6" fmla="*/ 168 w 519"/>
                <a:gd name="T7" fmla="*/ 261 h 520"/>
                <a:gd name="T8" fmla="*/ 177 w 519"/>
                <a:gd name="T9" fmla="*/ 300 h 520"/>
                <a:gd name="T10" fmla="*/ 202 w 519"/>
                <a:gd name="T11" fmla="*/ 332 h 520"/>
                <a:gd name="T12" fmla="*/ 238 w 519"/>
                <a:gd name="T13" fmla="*/ 349 h 520"/>
                <a:gd name="T14" fmla="*/ 281 w 519"/>
                <a:gd name="T15" fmla="*/ 349 h 520"/>
                <a:gd name="T16" fmla="*/ 317 w 519"/>
                <a:gd name="T17" fmla="*/ 332 h 520"/>
                <a:gd name="T18" fmla="*/ 342 w 519"/>
                <a:gd name="T19" fmla="*/ 300 h 520"/>
                <a:gd name="T20" fmla="*/ 351 w 519"/>
                <a:gd name="T21" fmla="*/ 261 h 520"/>
                <a:gd name="T22" fmla="*/ 342 w 519"/>
                <a:gd name="T23" fmla="*/ 220 h 520"/>
                <a:gd name="T24" fmla="*/ 317 w 519"/>
                <a:gd name="T25" fmla="*/ 189 h 520"/>
                <a:gd name="T26" fmla="*/ 281 w 519"/>
                <a:gd name="T27" fmla="*/ 171 h 520"/>
                <a:gd name="T28" fmla="*/ 260 w 519"/>
                <a:gd name="T29" fmla="*/ 0 h 520"/>
                <a:gd name="T30" fmla="*/ 335 w 519"/>
                <a:gd name="T31" fmla="*/ 11 h 520"/>
                <a:gd name="T32" fmla="*/ 402 w 519"/>
                <a:gd name="T33" fmla="*/ 42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6 w 519"/>
                <a:gd name="T45" fmla="*/ 430 h 520"/>
                <a:gd name="T46" fmla="*/ 401 w 519"/>
                <a:gd name="T47" fmla="*/ 479 h 520"/>
                <a:gd name="T48" fmla="*/ 334 w 519"/>
                <a:gd name="T49" fmla="*/ 509 h 520"/>
                <a:gd name="T50" fmla="*/ 260 w 519"/>
                <a:gd name="T51" fmla="*/ 520 h 520"/>
                <a:gd name="T52" fmla="*/ 185 w 519"/>
                <a:gd name="T53" fmla="*/ 509 h 520"/>
                <a:gd name="T54" fmla="*/ 119 w 519"/>
                <a:gd name="T55" fmla="*/ 479 h 520"/>
                <a:gd name="T56" fmla="*/ 64 w 519"/>
                <a:gd name="T57" fmla="*/ 430 h 520"/>
                <a:gd name="T58" fmla="*/ 25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2 h 520"/>
                <a:gd name="T70" fmla="*/ 185 w 519"/>
                <a:gd name="T71" fmla="*/ 11 h 520"/>
                <a:gd name="T72" fmla="*/ 260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60" y="169"/>
                  </a:moveTo>
                  <a:lnTo>
                    <a:pt x="238" y="171"/>
                  </a:lnTo>
                  <a:lnTo>
                    <a:pt x="219" y="178"/>
                  </a:lnTo>
                  <a:lnTo>
                    <a:pt x="202" y="189"/>
                  </a:lnTo>
                  <a:lnTo>
                    <a:pt x="188" y="203"/>
                  </a:lnTo>
                  <a:lnTo>
                    <a:pt x="177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7" y="300"/>
                  </a:lnTo>
                  <a:lnTo>
                    <a:pt x="188" y="317"/>
                  </a:lnTo>
                  <a:lnTo>
                    <a:pt x="202" y="332"/>
                  </a:lnTo>
                  <a:lnTo>
                    <a:pt x="219" y="342"/>
                  </a:lnTo>
                  <a:lnTo>
                    <a:pt x="238" y="349"/>
                  </a:lnTo>
                  <a:lnTo>
                    <a:pt x="260" y="352"/>
                  </a:lnTo>
                  <a:lnTo>
                    <a:pt x="281" y="349"/>
                  </a:lnTo>
                  <a:lnTo>
                    <a:pt x="300" y="342"/>
                  </a:lnTo>
                  <a:lnTo>
                    <a:pt x="317" y="332"/>
                  </a:lnTo>
                  <a:lnTo>
                    <a:pt x="331" y="317"/>
                  </a:lnTo>
                  <a:lnTo>
                    <a:pt x="342" y="300"/>
                  </a:lnTo>
                  <a:lnTo>
                    <a:pt x="349" y="281"/>
                  </a:lnTo>
                  <a:lnTo>
                    <a:pt x="351" y="261"/>
                  </a:lnTo>
                  <a:lnTo>
                    <a:pt x="349" y="239"/>
                  </a:lnTo>
                  <a:lnTo>
                    <a:pt x="342" y="220"/>
                  </a:lnTo>
                  <a:lnTo>
                    <a:pt x="331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60" y="169"/>
                  </a:lnTo>
                  <a:close/>
                  <a:moveTo>
                    <a:pt x="260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2" y="42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8"/>
                  </a:lnTo>
                  <a:lnTo>
                    <a:pt x="495" y="151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6" y="430"/>
                  </a:lnTo>
                  <a:lnTo>
                    <a:pt x="430" y="456"/>
                  </a:lnTo>
                  <a:lnTo>
                    <a:pt x="401" y="479"/>
                  </a:lnTo>
                  <a:lnTo>
                    <a:pt x="369" y="496"/>
                  </a:lnTo>
                  <a:lnTo>
                    <a:pt x="334" y="509"/>
                  </a:lnTo>
                  <a:lnTo>
                    <a:pt x="298" y="517"/>
                  </a:lnTo>
                  <a:lnTo>
                    <a:pt x="260" y="520"/>
                  </a:lnTo>
                  <a:lnTo>
                    <a:pt x="221" y="517"/>
                  </a:lnTo>
                  <a:lnTo>
                    <a:pt x="185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0"/>
                  </a:lnTo>
                  <a:lnTo>
                    <a:pt x="42" y="402"/>
                  </a:lnTo>
                  <a:lnTo>
                    <a:pt x="25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4" y="151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2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6"/>
            <p:cNvSpPr>
              <a:spLocks noEditPoints="1"/>
            </p:cNvSpPr>
            <p:nvPr/>
          </p:nvSpPr>
          <p:spPr bwMode="auto">
            <a:xfrm>
              <a:off x="4519613" y="2393951"/>
              <a:ext cx="90488" cy="92075"/>
            </a:xfrm>
            <a:custGeom>
              <a:avLst/>
              <a:gdLst>
                <a:gd name="T0" fmla="*/ 238 w 519"/>
                <a:gd name="T1" fmla="*/ 171 h 520"/>
                <a:gd name="T2" fmla="*/ 202 w 519"/>
                <a:gd name="T3" fmla="*/ 189 h 520"/>
                <a:gd name="T4" fmla="*/ 177 w 519"/>
                <a:gd name="T5" fmla="*/ 220 h 520"/>
                <a:gd name="T6" fmla="*/ 168 w 519"/>
                <a:gd name="T7" fmla="*/ 261 h 520"/>
                <a:gd name="T8" fmla="*/ 177 w 519"/>
                <a:gd name="T9" fmla="*/ 300 h 520"/>
                <a:gd name="T10" fmla="*/ 202 w 519"/>
                <a:gd name="T11" fmla="*/ 332 h 520"/>
                <a:gd name="T12" fmla="*/ 238 w 519"/>
                <a:gd name="T13" fmla="*/ 349 h 520"/>
                <a:gd name="T14" fmla="*/ 281 w 519"/>
                <a:gd name="T15" fmla="*/ 349 h 520"/>
                <a:gd name="T16" fmla="*/ 317 w 519"/>
                <a:gd name="T17" fmla="*/ 332 h 520"/>
                <a:gd name="T18" fmla="*/ 342 w 519"/>
                <a:gd name="T19" fmla="*/ 300 h 520"/>
                <a:gd name="T20" fmla="*/ 351 w 519"/>
                <a:gd name="T21" fmla="*/ 261 h 520"/>
                <a:gd name="T22" fmla="*/ 342 w 519"/>
                <a:gd name="T23" fmla="*/ 220 h 520"/>
                <a:gd name="T24" fmla="*/ 317 w 519"/>
                <a:gd name="T25" fmla="*/ 189 h 520"/>
                <a:gd name="T26" fmla="*/ 281 w 519"/>
                <a:gd name="T27" fmla="*/ 171 h 520"/>
                <a:gd name="T28" fmla="*/ 259 w 519"/>
                <a:gd name="T29" fmla="*/ 0 h 520"/>
                <a:gd name="T30" fmla="*/ 335 w 519"/>
                <a:gd name="T31" fmla="*/ 11 h 520"/>
                <a:gd name="T32" fmla="*/ 401 w 519"/>
                <a:gd name="T33" fmla="*/ 42 h 520"/>
                <a:gd name="T34" fmla="*/ 456 w 519"/>
                <a:gd name="T35" fmla="*/ 90 h 520"/>
                <a:gd name="T36" fmla="*/ 495 w 519"/>
                <a:gd name="T37" fmla="*/ 151 h 520"/>
                <a:gd name="T38" fmla="*/ 516 w 519"/>
                <a:gd name="T39" fmla="*/ 222 h 520"/>
                <a:gd name="T40" fmla="*/ 516 w 519"/>
                <a:gd name="T41" fmla="*/ 299 h 520"/>
                <a:gd name="T42" fmla="*/ 495 w 519"/>
                <a:gd name="T43" fmla="*/ 370 h 520"/>
                <a:gd name="T44" fmla="*/ 455 w 519"/>
                <a:gd name="T45" fmla="*/ 430 h 520"/>
                <a:gd name="T46" fmla="*/ 400 w 519"/>
                <a:gd name="T47" fmla="*/ 479 h 520"/>
                <a:gd name="T48" fmla="*/ 334 w 519"/>
                <a:gd name="T49" fmla="*/ 509 h 520"/>
                <a:gd name="T50" fmla="*/ 259 w 519"/>
                <a:gd name="T51" fmla="*/ 520 h 520"/>
                <a:gd name="T52" fmla="*/ 185 w 519"/>
                <a:gd name="T53" fmla="*/ 509 h 520"/>
                <a:gd name="T54" fmla="*/ 119 w 519"/>
                <a:gd name="T55" fmla="*/ 479 h 520"/>
                <a:gd name="T56" fmla="*/ 64 w 519"/>
                <a:gd name="T57" fmla="*/ 430 h 520"/>
                <a:gd name="T58" fmla="*/ 24 w 519"/>
                <a:gd name="T59" fmla="*/ 370 h 520"/>
                <a:gd name="T60" fmla="*/ 3 w 519"/>
                <a:gd name="T61" fmla="*/ 299 h 520"/>
                <a:gd name="T62" fmla="*/ 3 w 519"/>
                <a:gd name="T63" fmla="*/ 222 h 520"/>
                <a:gd name="T64" fmla="*/ 24 w 519"/>
                <a:gd name="T65" fmla="*/ 151 h 520"/>
                <a:gd name="T66" fmla="*/ 64 w 519"/>
                <a:gd name="T67" fmla="*/ 90 h 520"/>
                <a:gd name="T68" fmla="*/ 119 w 519"/>
                <a:gd name="T69" fmla="*/ 42 h 520"/>
                <a:gd name="T70" fmla="*/ 185 w 519"/>
                <a:gd name="T71" fmla="*/ 11 h 520"/>
                <a:gd name="T72" fmla="*/ 259 w 519"/>
                <a:gd name="T7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9" h="520">
                  <a:moveTo>
                    <a:pt x="259" y="169"/>
                  </a:moveTo>
                  <a:lnTo>
                    <a:pt x="238" y="171"/>
                  </a:lnTo>
                  <a:lnTo>
                    <a:pt x="219" y="178"/>
                  </a:lnTo>
                  <a:lnTo>
                    <a:pt x="202" y="189"/>
                  </a:lnTo>
                  <a:lnTo>
                    <a:pt x="188" y="203"/>
                  </a:lnTo>
                  <a:lnTo>
                    <a:pt x="177" y="220"/>
                  </a:lnTo>
                  <a:lnTo>
                    <a:pt x="171" y="239"/>
                  </a:lnTo>
                  <a:lnTo>
                    <a:pt x="168" y="261"/>
                  </a:lnTo>
                  <a:lnTo>
                    <a:pt x="171" y="281"/>
                  </a:lnTo>
                  <a:lnTo>
                    <a:pt x="177" y="300"/>
                  </a:lnTo>
                  <a:lnTo>
                    <a:pt x="188" y="317"/>
                  </a:lnTo>
                  <a:lnTo>
                    <a:pt x="202" y="332"/>
                  </a:lnTo>
                  <a:lnTo>
                    <a:pt x="219" y="342"/>
                  </a:lnTo>
                  <a:lnTo>
                    <a:pt x="238" y="349"/>
                  </a:lnTo>
                  <a:lnTo>
                    <a:pt x="259" y="352"/>
                  </a:lnTo>
                  <a:lnTo>
                    <a:pt x="281" y="349"/>
                  </a:lnTo>
                  <a:lnTo>
                    <a:pt x="300" y="342"/>
                  </a:lnTo>
                  <a:lnTo>
                    <a:pt x="317" y="332"/>
                  </a:lnTo>
                  <a:lnTo>
                    <a:pt x="331" y="317"/>
                  </a:lnTo>
                  <a:lnTo>
                    <a:pt x="342" y="300"/>
                  </a:lnTo>
                  <a:lnTo>
                    <a:pt x="349" y="281"/>
                  </a:lnTo>
                  <a:lnTo>
                    <a:pt x="351" y="261"/>
                  </a:lnTo>
                  <a:lnTo>
                    <a:pt x="349" y="239"/>
                  </a:lnTo>
                  <a:lnTo>
                    <a:pt x="342" y="220"/>
                  </a:lnTo>
                  <a:lnTo>
                    <a:pt x="331" y="203"/>
                  </a:lnTo>
                  <a:lnTo>
                    <a:pt x="317" y="189"/>
                  </a:lnTo>
                  <a:lnTo>
                    <a:pt x="300" y="178"/>
                  </a:lnTo>
                  <a:lnTo>
                    <a:pt x="281" y="171"/>
                  </a:lnTo>
                  <a:lnTo>
                    <a:pt x="259" y="169"/>
                  </a:lnTo>
                  <a:close/>
                  <a:moveTo>
                    <a:pt x="259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2"/>
                  </a:lnTo>
                  <a:lnTo>
                    <a:pt x="430" y="64"/>
                  </a:lnTo>
                  <a:lnTo>
                    <a:pt x="456" y="90"/>
                  </a:lnTo>
                  <a:lnTo>
                    <a:pt x="477" y="118"/>
                  </a:lnTo>
                  <a:lnTo>
                    <a:pt x="495" y="151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1"/>
                  </a:lnTo>
                  <a:lnTo>
                    <a:pt x="516" y="299"/>
                  </a:lnTo>
                  <a:lnTo>
                    <a:pt x="508" y="335"/>
                  </a:lnTo>
                  <a:lnTo>
                    <a:pt x="495" y="370"/>
                  </a:lnTo>
                  <a:lnTo>
                    <a:pt x="477" y="402"/>
                  </a:lnTo>
                  <a:lnTo>
                    <a:pt x="455" y="430"/>
                  </a:lnTo>
                  <a:lnTo>
                    <a:pt x="430" y="456"/>
                  </a:lnTo>
                  <a:lnTo>
                    <a:pt x="400" y="479"/>
                  </a:lnTo>
                  <a:lnTo>
                    <a:pt x="369" y="496"/>
                  </a:lnTo>
                  <a:lnTo>
                    <a:pt x="334" y="509"/>
                  </a:lnTo>
                  <a:lnTo>
                    <a:pt x="298" y="517"/>
                  </a:lnTo>
                  <a:lnTo>
                    <a:pt x="259" y="520"/>
                  </a:lnTo>
                  <a:lnTo>
                    <a:pt x="221" y="517"/>
                  </a:lnTo>
                  <a:lnTo>
                    <a:pt x="185" y="509"/>
                  </a:lnTo>
                  <a:lnTo>
                    <a:pt x="151" y="496"/>
                  </a:lnTo>
                  <a:lnTo>
                    <a:pt x="119" y="479"/>
                  </a:lnTo>
                  <a:lnTo>
                    <a:pt x="89" y="456"/>
                  </a:lnTo>
                  <a:lnTo>
                    <a:pt x="64" y="430"/>
                  </a:lnTo>
                  <a:lnTo>
                    <a:pt x="42" y="402"/>
                  </a:lnTo>
                  <a:lnTo>
                    <a:pt x="24" y="370"/>
                  </a:lnTo>
                  <a:lnTo>
                    <a:pt x="11" y="335"/>
                  </a:lnTo>
                  <a:lnTo>
                    <a:pt x="3" y="299"/>
                  </a:lnTo>
                  <a:lnTo>
                    <a:pt x="0" y="261"/>
                  </a:lnTo>
                  <a:lnTo>
                    <a:pt x="3" y="222"/>
                  </a:lnTo>
                  <a:lnTo>
                    <a:pt x="11" y="185"/>
                  </a:lnTo>
                  <a:lnTo>
                    <a:pt x="24" y="151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89" y="64"/>
                  </a:lnTo>
                  <a:lnTo>
                    <a:pt x="119" y="42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452602" y="1930400"/>
            <a:ext cx="600075" cy="525463"/>
            <a:chOff x="3452813" y="1930400"/>
            <a:chExt cx="600075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7" name="Freeform 61"/>
            <p:cNvSpPr>
              <a:spLocks noEditPoints="1"/>
            </p:cNvSpPr>
            <p:nvPr/>
          </p:nvSpPr>
          <p:spPr bwMode="auto">
            <a:xfrm>
              <a:off x="3452813" y="1930400"/>
              <a:ext cx="600075" cy="525463"/>
            </a:xfrm>
            <a:custGeom>
              <a:avLst/>
              <a:gdLst>
                <a:gd name="T0" fmla="*/ 1350 w 3398"/>
                <a:gd name="T1" fmla="*/ 2367 h 2975"/>
                <a:gd name="T2" fmla="*/ 1267 w 3398"/>
                <a:gd name="T3" fmla="*/ 2424 h 2975"/>
                <a:gd name="T4" fmla="*/ 1218 w 3398"/>
                <a:gd name="T5" fmla="*/ 2511 h 2975"/>
                <a:gd name="T6" fmla="*/ 1213 w 3398"/>
                <a:gd name="T7" fmla="*/ 2613 h 2975"/>
                <a:gd name="T8" fmla="*/ 1256 w 3398"/>
                <a:gd name="T9" fmla="*/ 2704 h 2975"/>
                <a:gd name="T10" fmla="*/ 1334 w 3398"/>
                <a:gd name="T11" fmla="*/ 2766 h 2975"/>
                <a:gd name="T12" fmla="*/ 1434 w 3398"/>
                <a:gd name="T13" fmla="*/ 2785 h 2975"/>
                <a:gd name="T14" fmla="*/ 1533 w 3398"/>
                <a:gd name="T15" fmla="*/ 2757 h 2975"/>
                <a:gd name="T16" fmla="*/ 1605 w 3398"/>
                <a:gd name="T17" fmla="*/ 2690 h 2975"/>
                <a:gd name="T18" fmla="*/ 1640 w 3398"/>
                <a:gd name="T19" fmla="*/ 2597 h 2975"/>
                <a:gd name="T20" fmla="*/ 1629 w 3398"/>
                <a:gd name="T21" fmla="*/ 2496 h 2975"/>
                <a:gd name="T22" fmla="*/ 1576 w 3398"/>
                <a:gd name="T23" fmla="*/ 2414 h 2975"/>
                <a:gd name="T24" fmla="*/ 1493 w 3398"/>
                <a:gd name="T25" fmla="*/ 2365 h 2975"/>
                <a:gd name="T26" fmla="*/ 1416 w 3398"/>
                <a:gd name="T27" fmla="*/ 2355 h 2975"/>
                <a:gd name="T28" fmla="*/ 137 w 3398"/>
                <a:gd name="T29" fmla="*/ 10 h 2975"/>
                <a:gd name="T30" fmla="*/ 772 w 3398"/>
                <a:gd name="T31" fmla="*/ 338 h 2975"/>
                <a:gd name="T32" fmla="*/ 1388 w 3398"/>
                <a:gd name="T33" fmla="*/ 2165 h 2975"/>
                <a:gd name="T34" fmla="*/ 1474 w 3398"/>
                <a:gd name="T35" fmla="*/ 2167 h 2975"/>
                <a:gd name="T36" fmla="*/ 1606 w 3398"/>
                <a:gd name="T37" fmla="*/ 2206 h 2975"/>
                <a:gd name="T38" fmla="*/ 1714 w 3398"/>
                <a:gd name="T39" fmla="*/ 2285 h 2975"/>
                <a:gd name="T40" fmla="*/ 3274 w 3398"/>
                <a:gd name="T41" fmla="*/ 1858 h 2975"/>
                <a:gd name="T42" fmla="*/ 3337 w 3398"/>
                <a:gd name="T43" fmla="*/ 1859 h 2975"/>
                <a:gd name="T44" fmla="*/ 3384 w 3398"/>
                <a:gd name="T45" fmla="*/ 1898 h 2975"/>
                <a:gd name="T46" fmla="*/ 3397 w 3398"/>
                <a:gd name="T47" fmla="*/ 1960 h 2975"/>
                <a:gd name="T48" fmla="*/ 3370 w 3398"/>
                <a:gd name="T49" fmla="*/ 2016 h 2975"/>
                <a:gd name="T50" fmla="*/ 1829 w 3398"/>
                <a:gd name="T51" fmla="*/ 2536 h 2975"/>
                <a:gd name="T52" fmla="*/ 1829 w 3398"/>
                <a:gd name="T53" fmla="*/ 2604 h 2975"/>
                <a:gd name="T54" fmla="*/ 1791 w 3398"/>
                <a:gd name="T55" fmla="*/ 2746 h 2975"/>
                <a:gd name="T56" fmla="*/ 1706 w 3398"/>
                <a:gd name="T57" fmla="*/ 2861 h 2975"/>
                <a:gd name="T58" fmla="*/ 1588 w 3398"/>
                <a:gd name="T59" fmla="*/ 2942 h 2975"/>
                <a:gd name="T60" fmla="*/ 1442 w 3398"/>
                <a:gd name="T61" fmla="*/ 2975 h 2975"/>
                <a:gd name="T62" fmla="*/ 1328 w 3398"/>
                <a:gd name="T63" fmla="*/ 2963 h 2975"/>
                <a:gd name="T64" fmla="*/ 1199 w 3398"/>
                <a:gd name="T65" fmla="*/ 2906 h 2975"/>
                <a:gd name="T66" fmla="*/ 1098 w 3398"/>
                <a:gd name="T67" fmla="*/ 2810 h 2975"/>
                <a:gd name="T68" fmla="*/ 1036 w 3398"/>
                <a:gd name="T69" fmla="*/ 2683 h 2975"/>
                <a:gd name="T70" fmla="*/ 1021 w 3398"/>
                <a:gd name="T71" fmla="*/ 2540 h 2975"/>
                <a:gd name="T72" fmla="*/ 1053 w 3398"/>
                <a:gd name="T73" fmla="*/ 2409 h 2975"/>
                <a:gd name="T74" fmla="*/ 1128 w 3398"/>
                <a:gd name="T75" fmla="*/ 2295 h 2975"/>
                <a:gd name="T76" fmla="*/ 1208 w 3398"/>
                <a:gd name="T77" fmla="*/ 2228 h 2975"/>
                <a:gd name="T78" fmla="*/ 34 w 3398"/>
                <a:gd name="T79" fmla="*/ 167 h 2975"/>
                <a:gd name="T80" fmla="*/ 2 w 3398"/>
                <a:gd name="T81" fmla="*/ 114 h 2975"/>
                <a:gd name="T82" fmla="*/ 10 w 3398"/>
                <a:gd name="T83" fmla="*/ 53 h 2975"/>
                <a:gd name="T84" fmla="*/ 55 w 3398"/>
                <a:gd name="T85" fmla="*/ 9 h 2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98" h="2975">
                  <a:moveTo>
                    <a:pt x="1416" y="2355"/>
                  </a:moveTo>
                  <a:lnTo>
                    <a:pt x="1382" y="2358"/>
                  </a:lnTo>
                  <a:lnTo>
                    <a:pt x="1350" y="2367"/>
                  </a:lnTo>
                  <a:lnTo>
                    <a:pt x="1320" y="2381"/>
                  </a:lnTo>
                  <a:lnTo>
                    <a:pt x="1292" y="2400"/>
                  </a:lnTo>
                  <a:lnTo>
                    <a:pt x="1267" y="2424"/>
                  </a:lnTo>
                  <a:lnTo>
                    <a:pt x="1245" y="2450"/>
                  </a:lnTo>
                  <a:lnTo>
                    <a:pt x="1229" y="2479"/>
                  </a:lnTo>
                  <a:lnTo>
                    <a:pt x="1218" y="2511"/>
                  </a:lnTo>
                  <a:lnTo>
                    <a:pt x="1210" y="2544"/>
                  </a:lnTo>
                  <a:lnTo>
                    <a:pt x="1209" y="2578"/>
                  </a:lnTo>
                  <a:lnTo>
                    <a:pt x="1213" y="2613"/>
                  </a:lnTo>
                  <a:lnTo>
                    <a:pt x="1223" y="2646"/>
                  </a:lnTo>
                  <a:lnTo>
                    <a:pt x="1237" y="2677"/>
                  </a:lnTo>
                  <a:lnTo>
                    <a:pt x="1256" y="2704"/>
                  </a:lnTo>
                  <a:lnTo>
                    <a:pt x="1278" y="2729"/>
                  </a:lnTo>
                  <a:lnTo>
                    <a:pt x="1304" y="2749"/>
                  </a:lnTo>
                  <a:lnTo>
                    <a:pt x="1334" y="2766"/>
                  </a:lnTo>
                  <a:lnTo>
                    <a:pt x="1365" y="2777"/>
                  </a:lnTo>
                  <a:lnTo>
                    <a:pt x="1399" y="2784"/>
                  </a:lnTo>
                  <a:lnTo>
                    <a:pt x="1434" y="2785"/>
                  </a:lnTo>
                  <a:lnTo>
                    <a:pt x="1469" y="2781"/>
                  </a:lnTo>
                  <a:lnTo>
                    <a:pt x="1502" y="2772"/>
                  </a:lnTo>
                  <a:lnTo>
                    <a:pt x="1533" y="2757"/>
                  </a:lnTo>
                  <a:lnTo>
                    <a:pt x="1560" y="2739"/>
                  </a:lnTo>
                  <a:lnTo>
                    <a:pt x="1585" y="2716"/>
                  </a:lnTo>
                  <a:lnTo>
                    <a:pt x="1605" y="2690"/>
                  </a:lnTo>
                  <a:lnTo>
                    <a:pt x="1622" y="2662"/>
                  </a:lnTo>
                  <a:lnTo>
                    <a:pt x="1634" y="2630"/>
                  </a:lnTo>
                  <a:lnTo>
                    <a:pt x="1640" y="2597"/>
                  </a:lnTo>
                  <a:lnTo>
                    <a:pt x="1642" y="2562"/>
                  </a:lnTo>
                  <a:lnTo>
                    <a:pt x="1638" y="2528"/>
                  </a:lnTo>
                  <a:lnTo>
                    <a:pt x="1629" y="2496"/>
                  </a:lnTo>
                  <a:lnTo>
                    <a:pt x="1615" y="2466"/>
                  </a:lnTo>
                  <a:lnTo>
                    <a:pt x="1598" y="2438"/>
                  </a:lnTo>
                  <a:lnTo>
                    <a:pt x="1576" y="2414"/>
                  </a:lnTo>
                  <a:lnTo>
                    <a:pt x="1550" y="2394"/>
                  </a:lnTo>
                  <a:lnTo>
                    <a:pt x="1523" y="2377"/>
                  </a:lnTo>
                  <a:lnTo>
                    <a:pt x="1493" y="2365"/>
                  </a:lnTo>
                  <a:lnTo>
                    <a:pt x="1460" y="2357"/>
                  </a:lnTo>
                  <a:lnTo>
                    <a:pt x="1426" y="2355"/>
                  </a:lnTo>
                  <a:lnTo>
                    <a:pt x="1416" y="2355"/>
                  </a:lnTo>
                  <a:close/>
                  <a:moveTo>
                    <a:pt x="95" y="0"/>
                  </a:moveTo>
                  <a:lnTo>
                    <a:pt x="116" y="3"/>
                  </a:lnTo>
                  <a:lnTo>
                    <a:pt x="137" y="10"/>
                  </a:lnTo>
                  <a:lnTo>
                    <a:pt x="743" y="315"/>
                  </a:lnTo>
                  <a:lnTo>
                    <a:pt x="759" y="325"/>
                  </a:lnTo>
                  <a:lnTo>
                    <a:pt x="772" y="338"/>
                  </a:lnTo>
                  <a:lnTo>
                    <a:pt x="783" y="352"/>
                  </a:lnTo>
                  <a:lnTo>
                    <a:pt x="791" y="370"/>
                  </a:lnTo>
                  <a:lnTo>
                    <a:pt x="1388" y="2165"/>
                  </a:lnTo>
                  <a:lnTo>
                    <a:pt x="1409" y="2164"/>
                  </a:lnTo>
                  <a:lnTo>
                    <a:pt x="1426" y="2164"/>
                  </a:lnTo>
                  <a:lnTo>
                    <a:pt x="1474" y="2167"/>
                  </a:lnTo>
                  <a:lnTo>
                    <a:pt x="1520" y="2174"/>
                  </a:lnTo>
                  <a:lnTo>
                    <a:pt x="1564" y="2188"/>
                  </a:lnTo>
                  <a:lnTo>
                    <a:pt x="1606" y="2206"/>
                  </a:lnTo>
                  <a:lnTo>
                    <a:pt x="1645" y="2228"/>
                  </a:lnTo>
                  <a:lnTo>
                    <a:pt x="1681" y="2255"/>
                  </a:lnTo>
                  <a:lnTo>
                    <a:pt x="1714" y="2285"/>
                  </a:lnTo>
                  <a:lnTo>
                    <a:pt x="1744" y="2319"/>
                  </a:lnTo>
                  <a:lnTo>
                    <a:pt x="1770" y="2356"/>
                  </a:lnTo>
                  <a:lnTo>
                    <a:pt x="3274" y="1858"/>
                  </a:lnTo>
                  <a:lnTo>
                    <a:pt x="3295" y="1853"/>
                  </a:lnTo>
                  <a:lnTo>
                    <a:pt x="3316" y="1854"/>
                  </a:lnTo>
                  <a:lnTo>
                    <a:pt x="3337" y="1859"/>
                  </a:lnTo>
                  <a:lnTo>
                    <a:pt x="3356" y="1869"/>
                  </a:lnTo>
                  <a:lnTo>
                    <a:pt x="3371" y="1882"/>
                  </a:lnTo>
                  <a:lnTo>
                    <a:pt x="3384" y="1898"/>
                  </a:lnTo>
                  <a:lnTo>
                    <a:pt x="3394" y="1918"/>
                  </a:lnTo>
                  <a:lnTo>
                    <a:pt x="3398" y="1940"/>
                  </a:lnTo>
                  <a:lnTo>
                    <a:pt x="3397" y="1960"/>
                  </a:lnTo>
                  <a:lnTo>
                    <a:pt x="3392" y="1981"/>
                  </a:lnTo>
                  <a:lnTo>
                    <a:pt x="3382" y="1999"/>
                  </a:lnTo>
                  <a:lnTo>
                    <a:pt x="3370" y="2016"/>
                  </a:lnTo>
                  <a:lnTo>
                    <a:pt x="3354" y="2029"/>
                  </a:lnTo>
                  <a:lnTo>
                    <a:pt x="3333" y="2038"/>
                  </a:lnTo>
                  <a:lnTo>
                    <a:pt x="1829" y="2536"/>
                  </a:lnTo>
                  <a:lnTo>
                    <a:pt x="1830" y="2544"/>
                  </a:lnTo>
                  <a:lnTo>
                    <a:pt x="1831" y="2553"/>
                  </a:lnTo>
                  <a:lnTo>
                    <a:pt x="1829" y="2604"/>
                  </a:lnTo>
                  <a:lnTo>
                    <a:pt x="1822" y="2653"/>
                  </a:lnTo>
                  <a:lnTo>
                    <a:pt x="1809" y="2701"/>
                  </a:lnTo>
                  <a:lnTo>
                    <a:pt x="1791" y="2746"/>
                  </a:lnTo>
                  <a:lnTo>
                    <a:pt x="1767" y="2787"/>
                  </a:lnTo>
                  <a:lnTo>
                    <a:pt x="1739" y="2826"/>
                  </a:lnTo>
                  <a:lnTo>
                    <a:pt x="1706" y="2861"/>
                  </a:lnTo>
                  <a:lnTo>
                    <a:pt x="1670" y="2893"/>
                  </a:lnTo>
                  <a:lnTo>
                    <a:pt x="1630" y="2920"/>
                  </a:lnTo>
                  <a:lnTo>
                    <a:pt x="1588" y="2942"/>
                  </a:lnTo>
                  <a:lnTo>
                    <a:pt x="1541" y="2958"/>
                  </a:lnTo>
                  <a:lnTo>
                    <a:pt x="1493" y="2970"/>
                  </a:lnTo>
                  <a:lnTo>
                    <a:pt x="1442" y="2975"/>
                  </a:lnTo>
                  <a:lnTo>
                    <a:pt x="1426" y="2975"/>
                  </a:lnTo>
                  <a:lnTo>
                    <a:pt x="1375" y="2972"/>
                  </a:lnTo>
                  <a:lnTo>
                    <a:pt x="1328" y="2963"/>
                  </a:lnTo>
                  <a:lnTo>
                    <a:pt x="1282" y="2949"/>
                  </a:lnTo>
                  <a:lnTo>
                    <a:pt x="1239" y="2930"/>
                  </a:lnTo>
                  <a:lnTo>
                    <a:pt x="1199" y="2906"/>
                  </a:lnTo>
                  <a:lnTo>
                    <a:pt x="1162" y="2878"/>
                  </a:lnTo>
                  <a:lnTo>
                    <a:pt x="1128" y="2846"/>
                  </a:lnTo>
                  <a:lnTo>
                    <a:pt x="1098" y="2810"/>
                  </a:lnTo>
                  <a:lnTo>
                    <a:pt x="1073" y="2771"/>
                  </a:lnTo>
                  <a:lnTo>
                    <a:pt x="1052" y="2729"/>
                  </a:lnTo>
                  <a:lnTo>
                    <a:pt x="1036" y="2683"/>
                  </a:lnTo>
                  <a:lnTo>
                    <a:pt x="1026" y="2636"/>
                  </a:lnTo>
                  <a:lnTo>
                    <a:pt x="1021" y="2586"/>
                  </a:lnTo>
                  <a:lnTo>
                    <a:pt x="1021" y="2540"/>
                  </a:lnTo>
                  <a:lnTo>
                    <a:pt x="1027" y="2496"/>
                  </a:lnTo>
                  <a:lnTo>
                    <a:pt x="1037" y="2451"/>
                  </a:lnTo>
                  <a:lnTo>
                    <a:pt x="1053" y="2409"/>
                  </a:lnTo>
                  <a:lnTo>
                    <a:pt x="1073" y="2369"/>
                  </a:lnTo>
                  <a:lnTo>
                    <a:pt x="1098" y="2331"/>
                  </a:lnTo>
                  <a:lnTo>
                    <a:pt x="1128" y="2295"/>
                  </a:lnTo>
                  <a:lnTo>
                    <a:pt x="1153" y="2270"/>
                  </a:lnTo>
                  <a:lnTo>
                    <a:pt x="1179" y="2248"/>
                  </a:lnTo>
                  <a:lnTo>
                    <a:pt x="1208" y="2228"/>
                  </a:lnTo>
                  <a:lnTo>
                    <a:pt x="625" y="466"/>
                  </a:lnTo>
                  <a:lnTo>
                    <a:pt x="52" y="179"/>
                  </a:lnTo>
                  <a:lnTo>
                    <a:pt x="34" y="167"/>
                  </a:lnTo>
                  <a:lnTo>
                    <a:pt x="20" y="152"/>
                  </a:lnTo>
                  <a:lnTo>
                    <a:pt x="8" y="134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2" y="34"/>
                  </a:lnTo>
                  <a:lnTo>
                    <a:pt x="37" y="20"/>
                  </a:lnTo>
                  <a:lnTo>
                    <a:pt x="55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3649663" y="1936750"/>
              <a:ext cx="373063" cy="371475"/>
            </a:xfrm>
            <a:custGeom>
              <a:avLst/>
              <a:gdLst>
                <a:gd name="T0" fmla="*/ 1487 w 2118"/>
                <a:gd name="T1" fmla="*/ 213 h 2107"/>
                <a:gd name="T2" fmla="*/ 941 w 2118"/>
                <a:gd name="T3" fmla="*/ 393 h 2107"/>
                <a:gd name="T4" fmla="*/ 1056 w 2118"/>
                <a:gd name="T5" fmla="*/ 743 h 2107"/>
                <a:gd name="T6" fmla="*/ 1060 w 2118"/>
                <a:gd name="T7" fmla="*/ 764 h 2107"/>
                <a:gd name="T8" fmla="*/ 1059 w 2118"/>
                <a:gd name="T9" fmla="*/ 785 h 2107"/>
                <a:gd name="T10" fmla="*/ 1054 w 2118"/>
                <a:gd name="T11" fmla="*/ 805 h 2107"/>
                <a:gd name="T12" fmla="*/ 1045 w 2118"/>
                <a:gd name="T13" fmla="*/ 824 h 2107"/>
                <a:gd name="T14" fmla="*/ 1032 w 2118"/>
                <a:gd name="T15" fmla="*/ 840 h 2107"/>
                <a:gd name="T16" fmla="*/ 1016 w 2118"/>
                <a:gd name="T17" fmla="*/ 853 h 2107"/>
                <a:gd name="T18" fmla="*/ 995 w 2118"/>
                <a:gd name="T19" fmla="*/ 862 h 2107"/>
                <a:gd name="T20" fmla="*/ 981 w 2118"/>
                <a:gd name="T21" fmla="*/ 866 h 2107"/>
                <a:gd name="T22" fmla="*/ 966 w 2118"/>
                <a:gd name="T23" fmla="*/ 867 h 2107"/>
                <a:gd name="T24" fmla="*/ 947 w 2118"/>
                <a:gd name="T25" fmla="*/ 865 h 2107"/>
                <a:gd name="T26" fmla="*/ 928 w 2118"/>
                <a:gd name="T27" fmla="*/ 859 h 2107"/>
                <a:gd name="T28" fmla="*/ 912 w 2118"/>
                <a:gd name="T29" fmla="*/ 850 h 2107"/>
                <a:gd name="T30" fmla="*/ 897 w 2118"/>
                <a:gd name="T31" fmla="*/ 836 h 2107"/>
                <a:gd name="T32" fmla="*/ 885 w 2118"/>
                <a:gd name="T33" fmla="*/ 821 h 2107"/>
                <a:gd name="T34" fmla="*/ 877 w 2118"/>
                <a:gd name="T35" fmla="*/ 802 h 2107"/>
                <a:gd name="T36" fmla="*/ 761 w 2118"/>
                <a:gd name="T37" fmla="*/ 453 h 2107"/>
                <a:gd name="T38" fmla="*/ 214 w 2118"/>
                <a:gd name="T39" fmla="*/ 636 h 2107"/>
                <a:gd name="T40" fmla="*/ 631 w 2118"/>
                <a:gd name="T41" fmla="*/ 1894 h 2107"/>
                <a:gd name="T42" fmla="*/ 1906 w 2118"/>
                <a:gd name="T43" fmla="*/ 1473 h 2107"/>
                <a:gd name="T44" fmla="*/ 1487 w 2118"/>
                <a:gd name="T45" fmla="*/ 213 h 2107"/>
                <a:gd name="T46" fmla="*/ 1554 w 2118"/>
                <a:gd name="T47" fmla="*/ 0 h 2107"/>
                <a:gd name="T48" fmla="*/ 1573 w 2118"/>
                <a:gd name="T49" fmla="*/ 3 h 2107"/>
                <a:gd name="T50" fmla="*/ 1590 w 2118"/>
                <a:gd name="T51" fmla="*/ 9 h 2107"/>
                <a:gd name="T52" fmla="*/ 1606 w 2118"/>
                <a:gd name="T53" fmla="*/ 20 h 2107"/>
                <a:gd name="T54" fmla="*/ 1619 w 2118"/>
                <a:gd name="T55" fmla="*/ 32 h 2107"/>
                <a:gd name="T56" fmla="*/ 1629 w 2118"/>
                <a:gd name="T57" fmla="*/ 47 h 2107"/>
                <a:gd name="T58" fmla="*/ 1638 w 2118"/>
                <a:gd name="T59" fmla="*/ 64 h 2107"/>
                <a:gd name="T60" fmla="*/ 2114 w 2118"/>
                <a:gd name="T61" fmla="*/ 1503 h 2107"/>
                <a:gd name="T62" fmla="*/ 2118 w 2118"/>
                <a:gd name="T63" fmla="*/ 1520 h 2107"/>
                <a:gd name="T64" fmla="*/ 2118 w 2118"/>
                <a:gd name="T65" fmla="*/ 1539 h 2107"/>
                <a:gd name="T66" fmla="*/ 2115 w 2118"/>
                <a:gd name="T67" fmla="*/ 1557 h 2107"/>
                <a:gd name="T68" fmla="*/ 2108 w 2118"/>
                <a:gd name="T69" fmla="*/ 1575 h 2107"/>
                <a:gd name="T70" fmla="*/ 2098 w 2118"/>
                <a:gd name="T71" fmla="*/ 1590 h 2107"/>
                <a:gd name="T72" fmla="*/ 2086 w 2118"/>
                <a:gd name="T73" fmla="*/ 1604 h 2107"/>
                <a:gd name="T74" fmla="*/ 2071 w 2118"/>
                <a:gd name="T75" fmla="*/ 1615 h 2107"/>
                <a:gd name="T76" fmla="*/ 2054 w 2118"/>
                <a:gd name="T77" fmla="*/ 1622 h 2107"/>
                <a:gd name="T78" fmla="*/ 601 w 2118"/>
                <a:gd name="T79" fmla="*/ 2103 h 2107"/>
                <a:gd name="T80" fmla="*/ 586 w 2118"/>
                <a:gd name="T81" fmla="*/ 2106 h 2107"/>
                <a:gd name="T82" fmla="*/ 572 w 2118"/>
                <a:gd name="T83" fmla="*/ 2107 h 2107"/>
                <a:gd name="T84" fmla="*/ 552 w 2118"/>
                <a:gd name="T85" fmla="*/ 2105 h 2107"/>
                <a:gd name="T86" fmla="*/ 534 w 2118"/>
                <a:gd name="T87" fmla="*/ 2100 h 2107"/>
                <a:gd name="T88" fmla="*/ 517 w 2118"/>
                <a:gd name="T89" fmla="*/ 2090 h 2107"/>
                <a:gd name="T90" fmla="*/ 503 w 2118"/>
                <a:gd name="T91" fmla="*/ 2078 h 2107"/>
                <a:gd name="T92" fmla="*/ 491 w 2118"/>
                <a:gd name="T93" fmla="*/ 2061 h 2107"/>
                <a:gd name="T94" fmla="*/ 482 w 2118"/>
                <a:gd name="T95" fmla="*/ 2042 h 2107"/>
                <a:gd name="T96" fmla="*/ 5 w 2118"/>
                <a:gd name="T97" fmla="*/ 605 h 2107"/>
                <a:gd name="T98" fmla="*/ 0 w 2118"/>
                <a:gd name="T99" fmla="*/ 584 h 2107"/>
                <a:gd name="T100" fmla="*/ 2 w 2118"/>
                <a:gd name="T101" fmla="*/ 562 h 2107"/>
                <a:gd name="T102" fmla="*/ 7 w 2118"/>
                <a:gd name="T103" fmla="*/ 542 h 2107"/>
                <a:gd name="T104" fmla="*/ 16 w 2118"/>
                <a:gd name="T105" fmla="*/ 523 h 2107"/>
                <a:gd name="T106" fmla="*/ 28 w 2118"/>
                <a:gd name="T107" fmla="*/ 508 h 2107"/>
                <a:gd name="T108" fmla="*/ 46 w 2118"/>
                <a:gd name="T109" fmla="*/ 494 h 2107"/>
                <a:gd name="T110" fmla="*/ 65 w 2118"/>
                <a:gd name="T111" fmla="*/ 485 h 2107"/>
                <a:gd name="T112" fmla="*/ 791 w 2118"/>
                <a:gd name="T113" fmla="*/ 245 h 2107"/>
                <a:gd name="T114" fmla="*/ 1518 w 2118"/>
                <a:gd name="T115" fmla="*/ 4 h 2107"/>
                <a:gd name="T116" fmla="*/ 1535 w 2118"/>
                <a:gd name="T117" fmla="*/ 0 h 2107"/>
                <a:gd name="T118" fmla="*/ 1554 w 2118"/>
                <a:gd name="T119" fmla="*/ 0 h 2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8" h="2107">
                  <a:moveTo>
                    <a:pt x="1487" y="213"/>
                  </a:moveTo>
                  <a:lnTo>
                    <a:pt x="941" y="393"/>
                  </a:lnTo>
                  <a:lnTo>
                    <a:pt x="1056" y="743"/>
                  </a:lnTo>
                  <a:lnTo>
                    <a:pt x="1060" y="764"/>
                  </a:lnTo>
                  <a:lnTo>
                    <a:pt x="1059" y="785"/>
                  </a:lnTo>
                  <a:lnTo>
                    <a:pt x="1054" y="805"/>
                  </a:lnTo>
                  <a:lnTo>
                    <a:pt x="1045" y="824"/>
                  </a:lnTo>
                  <a:lnTo>
                    <a:pt x="1032" y="840"/>
                  </a:lnTo>
                  <a:lnTo>
                    <a:pt x="1016" y="853"/>
                  </a:lnTo>
                  <a:lnTo>
                    <a:pt x="995" y="862"/>
                  </a:lnTo>
                  <a:lnTo>
                    <a:pt x="981" y="866"/>
                  </a:lnTo>
                  <a:lnTo>
                    <a:pt x="966" y="867"/>
                  </a:lnTo>
                  <a:lnTo>
                    <a:pt x="947" y="865"/>
                  </a:lnTo>
                  <a:lnTo>
                    <a:pt x="928" y="859"/>
                  </a:lnTo>
                  <a:lnTo>
                    <a:pt x="912" y="850"/>
                  </a:lnTo>
                  <a:lnTo>
                    <a:pt x="897" y="836"/>
                  </a:lnTo>
                  <a:lnTo>
                    <a:pt x="885" y="821"/>
                  </a:lnTo>
                  <a:lnTo>
                    <a:pt x="877" y="802"/>
                  </a:lnTo>
                  <a:lnTo>
                    <a:pt x="761" y="453"/>
                  </a:lnTo>
                  <a:lnTo>
                    <a:pt x="214" y="636"/>
                  </a:lnTo>
                  <a:lnTo>
                    <a:pt x="631" y="1894"/>
                  </a:lnTo>
                  <a:lnTo>
                    <a:pt x="1906" y="1473"/>
                  </a:lnTo>
                  <a:lnTo>
                    <a:pt x="1487" y="213"/>
                  </a:lnTo>
                  <a:close/>
                  <a:moveTo>
                    <a:pt x="1554" y="0"/>
                  </a:moveTo>
                  <a:lnTo>
                    <a:pt x="1573" y="3"/>
                  </a:lnTo>
                  <a:lnTo>
                    <a:pt x="1590" y="9"/>
                  </a:lnTo>
                  <a:lnTo>
                    <a:pt x="1606" y="20"/>
                  </a:lnTo>
                  <a:lnTo>
                    <a:pt x="1619" y="32"/>
                  </a:lnTo>
                  <a:lnTo>
                    <a:pt x="1629" y="47"/>
                  </a:lnTo>
                  <a:lnTo>
                    <a:pt x="1638" y="64"/>
                  </a:lnTo>
                  <a:lnTo>
                    <a:pt x="2114" y="1503"/>
                  </a:lnTo>
                  <a:lnTo>
                    <a:pt x="2118" y="1520"/>
                  </a:lnTo>
                  <a:lnTo>
                    <a:pt x="2118" y="1539"/>
                  </a:lnTo>
                  <a:lnTo>
                    <a:pt x="2115" y="1557"/>
                  </a:lnTo>
                  <a:lnTo>
                    <a:pt x="2108" y="1575"/>
                  </a:lnTo>
                  <a:lnTo>
                    <a:pt x="2098" y="1590"/>
                  </a:lnTo>
                  <a:lnTo>
                    <a:pt x="2086" y="1604"/>
                  </a:lnTo>
                  <a:lnTo>
                    <a:pt x="2071" y="1615"/>
                  </a:lnTo>
                  <a:lnTo>
                    <a:pt x="2054" y="1622"/>
                  </a:lnTo>
                  <a:lnTo>
                    <a:pt x="601" y="2103"/>
                  </a:lnTo>
                  <a:lnTo>
                    <a:pt x="586" y="2106"/>
                  </a:lnTo>
                  <a:lnTo>
                    <a:pt x="572" y="2107"/>
                  </a:lnTo>
                  <a:lnTo>
                    <a:pt x="552" y="2105"/>
                  </a:lnTo>
                  <a:lnTo>
                    <a:pt x="534" y="2100"/>
                  </a:lnTo>
                  <a:lnTo>
                    <a:pt x="517" y="2090"/>
                  </a:lnTo>
                  <a:lnTo>
                    <a:pt x="503" y="2078"/>
                  </a:lnTo>
                  <a:lnTo>
                    <a:pt x="491" y="2061"/>
                  </a:lnTo>
                  <a:lnTo>
                    <a:pt x="482" y="2042"/>
                  </a:lnTo>
                  <a:lnTo>
                    <a:pt x="5" y="605"/>
                  </a:lnTo>
                  <a:lnTo>
                    <a:pt x="0" y="584"/>
                  </a:lnTo>
                  <a:lnTo>
                    <a:pt x="2" y="562"/>
                  </a:lnTo>
                  <a:lnTo>
                    <a:pt x="7" y="542"/>
                  </a:lnTo>
                  <a:lnTo>
                    <a:pt x="16" y="523"/>
                  </a:lnTo>
                  <a:lnTo>
                    <a:pt x="28" y="508"/>
                  </a:lnTo>
                  <a:lnTo>
                    <a:pt x="46" y="494"/>
                  </a:lnTo>
                  <a:lnTo>
                    <a:pt x="65" y="485"/>
                  </a:lnTo>
                  <a:lnTo>
                    <a:pt x="791" y="245"/>
                  </a:lnTo>
                  <a:lnTo>
                    <a:pt x="1518" y="4"/>
                  </a:lnTo>
                  <a:lnTo>
                    <a:pt x="1535" y="0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3" name="Freeform 67"/>
          <p:cNvSpPr>
            <a:spLocks noEditPoints="1"/>
          </p:cNvSpPr>
          <p:nvPr/>
        </p:nvSpPr>
        <p:spPr bwMode="auto">
          <a:xfrm>
            <a:off x="2522664" y="1990725"/>
            <a:ext cx="588963" cy="404813"/>
          </a:xfrm>
          <a:custGeom>
            <a:avLst/>
            <a:gdLst>
              <a:gd name="T0" fmla="*/ 2596 w 3338"/>
              <a:gd name="T1" fmla="*/ 1822 h 2293"/>
              <a:gd name="T2" fmla="*/ 2527 w 3338"/>
              <a:gd name="T3" fmla="*/ 1905 h 2293"/>
              <a:gd name="T4" fmla="*/ 2527 w 3338"/>
              <a:gd name="T5" fmla="*/ 2019 h 2293"/>
              <a:gd name="T6" fmla="*/ 2596 w 3338"/>
              <a:gd name="T7" fmla="*/ 2103 h 2293"/>
              <a:gd name="T8" fmla="*/ 2708 w 3338"/>
              <a:gd name="T9" fmla="*/ 2122 h 2293"/>
              <a:gd name="T10" fmla="*/ 2803 w 3338"/>
              <a:gd name="T11" fmla="*/ 2067 h 2293"/>
              <a:gd name="T12" fmla="*/ 2840 w 3338"/>
              <a:gd name="T13" fmla="*/ 1962 h 2293"/>
              <a:gd name="T14" fmla="*/ 2803 w 3338"/>
              <a:gd name="T15" fmla="*/ 1858 h 2293"/>
              <a:gd name="T16" fmla="*/ 2708 w 3338"/>
              <a:gd name="T17" fmla="*/ 1802 h 2293"/>
              <a:gd name="T18" fmla="*/ 687 w 3338"/>
              <a:gd name="T19" fmla="*/ 1810 h 2293"/>
              <a:gd name="T20" fmla="*/ 603 w 3338"/>
              <a:gd name="T21" fmla="*/ 1880 h 2293"/>
              <a:gd name="T22" fmla="*/ 584 w 3338"/>
              <a:gd name="T23" fmla="*/ 1992 h 2293"/>
              <a:gd name="T24" fmla="*/ 638 w 3338"/>
              <a:gd name="T25" fmla="*/ 2087 h 2293"/>
              <a:gd name="T26" fmla="*/ 744 w 3338"/>
              <a:gd name="T27" fmla="*/ 2124 h 2293"/>
              <a:gd name="T28" fmla="*/ 848 w 3338"/>
              <a:gd name="T29" fmla="*/ 2087 h 2293"/>
              <a:gd name="T30" fmla="*/ 903 w 3338"/>
              <a:gd name="T31" fmla="*/ 1992 h 2293"/>
              <a:gd name="T32" fmla="*/ 883 w 3338"/>
              <a:gd name="T33" fmla="*/ 1880 h 2293"/>
              <a:gd name="T34" fmla="*/ 800 w 3338"/>
              <a:gd name="T35" fmla="*/ 1810 h 2293"/>
              <a:gd name="T36" fmla="*/ 2253 w 3338"/>
              <a:gd name="T37" fmla="*/ 1851 h 2293"/>
              <a:gd name="T38" fmla="*/ 2427 w 3338"/>
              <a:gd name="T39" fmla="*/ 1747 h 2293"/>
              <a:gd name="T40" fmla="*/ 2557 w 3338"/>
              <a:gd name="T41" fmla="*/ 1655 h 2293"/>
              <a:gd name="T42" fmla="*/ 2721 w 3338"/>
              <a:gd name="T43" fmla="*/ 1634 h 2293"/>
              <a:gd name="T44" fmla="*/ 2870 w 3338"/>
              <a:gd name="T45" fmla="*/ 1693 h 2293"/>
              <a:gd name="T46" fmla="*/ 2973 w 3338"/>
              <a:gd name="T47" fmla="*/ 1814 h 2293"/>
              <a:gd name="T48" fmla="*/ 3168 w 3338"/>
              <a:gd name="T49" fmla="*/ 1003 h 2293"/>
              <a:gd name="T50" fmla="*/ 3120 w 3338"/>
              <a:gd name="T51" fmla="*/ 785 h 2293"/>
              <a:gd name="T52" fmla="*/ 3015 w 3338"/>
              <a:gd name="T53" fmla="*/ 626 h 2293"/>
              <a:gd name="T54" fmla="*/ 2859 w 3338"/>
              <a:gd name="T55" fmla="*/ 533 h 2293"/>
              <a:gd name="T56" fmla="*/ 2253 w 3338"/>
              <a:gd name="T57" fmla="*/ 511 h 2293"/>
              <a:gd name="T58" fmla="*/ 448 w 3338"/>
              <a:gd name="T59" fmla="*/ 1814 h 2293"/>
              <a:gd name="T60" fmla="*/ 551 w 3338"/>
              <a:gd name="T61" fmla="*/ 1694 h 2293"/>
              <a:gd name="T62" fmla="*/ 701 w 3338"/>
              <a:gd name="T63" fmla="*/ 1634 h 2293"/>
              <a:gd name="T64" fmla="*/ 865 w 3338"/>
              <a:gd name="T65" fmla="*/ 1656 h 2293"/>
              <a:gd name="T66" fmla="*/ 994 w 3338"/>
              <a:gd name="T67" fmla="*/ 1748 h 2293"/>
              <a:gd name="T68" fmla="*/ 2085 w 3338"/>
              <a:gd name="T69" fmla="*/ 1852 h 2293"/>
              <a:gd name="T70" fmla="*/ 2169 w 3338"/>
              <a:gd name="T71" fmla="*/ 0 h 2293"/>
              <a:gd name="T72" fmla="*/ 2241 w 3338"/>
              <a:gd name="T73" fmla="*/ 43 h 2293"/>
              <a:gd name="T74" fmla="*/ 2711 w 3338"/>
              <a:gd name="T75" fmla="*/ 343 h 2293"/>
              <a:gd name="T76" fmla="*/ 2932 w 3338"/>
              <a:gd name="T77" fmla="*/ 380 h 2293"/>
              <a:gd name="T78" fmla="*/ 3117 w 3338"/>
              <a:gd name="T79" fmla="*/ 491 h 2293"/>
              <a:gd name="T80" fmla="*/ 3247 w 3338"/>
              <a:gd name="T81" fmla="*/ 659 h 2293"/>
              <a:gd name="T82" fmla="*/ 3321 w 3338"/>
              <a:gd name="T83" fmla="*/ 876 h 2293"/>
              <a:gd name="T84" fmla="*/ 3338 w 3338"/>
              <a:gd name="T85" fmla="*/ 1935 h 2293"/>
              <a:gd name="T86" fmla="*/ 3295 w 3338"/>
              <a:gd name="T87" fmla="*/ 2008 h 2293"/>
              <a:gd name="T88" fmla="*/ 2993 w 3338"/>
              <a:gd name="T89" fmla="*/ 2061 h 2293"/>
              <a:gd name="T90" fmla="*/ 2907 w 3338"/>
              <a:gd name="T91" fmla="*/ 2201 h 2293"/>
              <a:gd name="T92" fmla="*/ 2764 w 3338"/>
              <a:gd name="T93" fmla="*/ 2282 h 2293"/>
              <a:gd name="T94" fmla="*/ 2592 w 3338"/>
              <a:gd name="T95" fmla="*/ 2282 h 2293"/>
              <a:gd name="T96" fmla="*/ 2450 w 3338"/>
              <a:gd name="T97" fmla="*/ 2201 h 2293"/>
              <a:gd name="T98" fmla="*/ 2363 w 3338"/>
              <a:gd name="T99" fmla="*/ 2061 h 2293"/>
              <a:gd name="T100" fmla="*/ 1043 w 3338"/>
              <a:gd name="T101" fmla="*/ 2100 h 2293"/>
              <a:gd name="T102" fmla="*/ 941 w 3338"/>
              <a:gd name="T103" fmla="*/ 2227 h 2293"/>
              <a:gd name="T104" fmla="*/ 787 w 3338"/>
              <a:gd name="T105" fmla="*/ 2291 h 2293"/>
              <a:gd name="T106" fmla="*/ 618 w 3338"/>
              <a:gd name="T107" fmla="*/ 2269 h 2293"/>
              <a:gd name="T108" fmla="*/ 487 w 3338"/>
              <a:gd name="T109" fmla="*/ 2170 h 2293"/>
              <a:gd name="T110" fmla="*/ 418 w 3338"/>
              <a:gd name="T111" fmla="*/ 2019 h 2293"/>
              <a:gd name="T112" fmla="*/ 24 w 3338"/>
              <a:gd name="T113" fmla="*/ 1995 h 2293"/>
              <a:gd name="T114" fmla="*/ 0 w 3338"/>
              <a:gd name="T115" fmla="*/ 84 h 2293"/>
              <a:gd name="T116" fmla="*/ 41 w 3338"/>
              <a:gd name="T117" fmla="*/ 12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38" h="2293">
                <a:moveTo>
                  <a:pt x="2678" y="1800"/>
                </a:moveTo>
                <a:lnTo>
                  <a:pt x="2649" y="1802"/>
                </a:lnTo>
                <a:lnTo>
                  <a:pt x="2622" y="1810"/>
                </a:lnTo>
                <a:lnTo>
                  <a:pt x="2596" y="1822"/>
                </a:lnTo>
                <a:lnTo>
                  <a:pt x="2574" y="1838"/>
                </a:lnTo>
                <a:lnTo>
                  <a:pt x="2554" y="1858"/>
                </a:lnTo>
                <a:lnTo>
                  <a:pt x="2538" y="1880"/>
                </a:lnTo>
                <a:lnTo>
                  <a:pt x="2527" y="1905"/>
                </a:lnTo>
                <a:lnTo>
                  <a:pt x="2518" y="1933"/>
                </a:lnTo>
                <a:lnTo>
                  <a:pt x="2516" y="1962"/>
                </a:lnTo>
                <a:lnTo>
                  <a:pt x="2518" y="1992"/>
                </a:lnTo>
                <a:lnTo>
                  <a:pt x="2527" y="2019"/>
                </a:lnTo>
                <a:lnTo>
                  <a:pt x="2538" y="2044"/>
                </a:lnTo>
                <a:lnTo>
                  <a:pt x="2554" y="2067"/>
                </a:lnTo>
                <a:lnTo>
                  <a:pt x="2574" y="2087"/>
                </a:lnTo>
                <a:lnTo>
                  <a:pt x="2596" y="2103"/>
                </a:lnTo>
                <a:lnTo>
                  <a:pt x="2622" y="2114"/>
                </a:lnTo>
                <a:lnTo>
                  <a:pt x="2649" y="2122"/>
                </a:lnTo>
                <a:lnTo>
                  <a:pt x="2678" y="2124"/>
                </a:lnTo>
                <a:lnTo>
                  <a:pt x="2708" y="2122"/>
                </a:lnTo>
                <a:lnTo>
                  <a:pt x="2735" y="2114"/>
                </a:lnTo>
                <a:lnTo>
                  <a:pt x="2760" y="2103"/>
                </a:lnTo>
                <a:lnTo>
                  <a:pt x="2783" y="2087"/>
                </a:lnTo>
                <a:lnTo>
                  <a:pt x="2803" y="2067"/>
                </a:lnTo>
                <a:lnTo>
                  <a:pt x="2818" y="2044"/>
                </a:lnTo>
                <a:lnTo>
                  <a:pt x="2830" y="2019"/>
                </a:lnTo>
                <a:lnTo>
                  <a:pt x="2838" y="1992"/>
                </a:lnTo>
                <a:lnTo>
                  <a:pt x="2840" y="1962"/>
                </a:lnTo>
                <a:lnTo>
                  <a:pt x="2838" y="1933"/>
                </a:lnTo>
                <a:lnTo>
                  <a:pt x="2830" y="1905"/>
                </a:lnTo>
                <a:lnTo>
                  <a:pt x="2818" y="1880"/>
                </a:lnTo>
                <a:lnTo>
                  <a:pt x="2803" y="1858"/>
                </a:lnTo>
                <a:lnTo>
                  <a:pt x="2783" y="1838"/>
                </a:lnTo>
                <a:lnTo>
                  <a:pt x="2760" y="1822"/>
                </a:lnTo>
                <a:lnTo>
                  <a:pt x="2735" y="1810"/>
                </a:lnTo>
                <a:lnTo>
                  <a:pt x="2708" y="1802"/>
                </a:lnTo>
                <a:lnTo>
                  <a:pt x="2678" y="1800"/>
                </a:lnTo>
                <a:close/>
                <a:moveTo>
                  <a:pt x="744" y="1800"/>
                </a:moveTo>
                <a:lnTo>
                  <a:pt x="714" y="1802"/>
                </a:lnTo>
                <a:lnTo>
                  <a:pt x="687" y="1810"/>
                </a:lnTo>
                <a:lnTo>
                  <a:pt x="662" y="1822"/>
                </a:lnTo>
                <a:lnTo>
                  <a:pt x="638" y="1838"/>
                </a:lnTo>
                <a:lnTo>
                  <a:pt x="619" y="1858"/>
                </a:lnTo>
                <a:lnTo>
                  <a:pt x="603" y="1880"/>
                </a:lnTo>
                <a:lnTo>
                  <a:pt x="591" y="1905"/>
                </a:lnTo>
                <a:lnTo>
                  <a:pt x="584" y="1933"/>
                </a:lnTo>
                <a:lnTo>
                  <a:pt x="581" y="1962"/>
                </a:lnTo>
                <a:lnTo>
                  <a:pt x="584" y="1992"/>
                </a:lnTo>
                <a:lnTo>
                  <a:pt x="591" y="2019"/>
                </a:lnTo>
                <a:lnTo>
                  <a:pt x="603" y="2044"/>
                </a:lnTo>
                <a:lnTo>
                  <a:pt x="619" y="2067"/>
                </a:lnTo>
                <a:lnTo>
                  <a:pt x="638" y="2087"/>
                </a:lnTo>
                <a:lnTo>
                  <a:pt x="662" y="2103"/>
                </a:lnTo>
                <a:lnTo>
                  <a:pt x="687" y="2114"/>
                </a:lnTo>
                <a:lnTo>
                  <a:pt x="714" y="2122"/>
                </a:lnTo>
                <a:lnTo>
                  <a:pt x="744" y="2124"/>
                </a:lnTo>
                <a:lnTo>
                  <a:pt x="772" y="2122"/>
                </a:lnTo>
                <a:lnTo>
                  <a:pt x="800" y="2114"/>
                </a:lnTo>
                <a:lnTo>
                  <a:pt x="826" y="2103"/>
                </a:lnTo>
                <a:lnTo>
                  <a:pt x="848" y="2087"/>
                </a:lnTo>
                <a:lnTo>
                  <a:pt x="867" y="2067"/>
                </a:lnTo>
                <a:lnTo>
                  <a:pt x="883" y="2044"/>
                </a:lnTo>
                <a:lnTo>
                  <a:pt x="895" y="2019"/>
                </a:lnTo>
                <a:lnTo>
                  <a:pt x="903" y="1992"/>
                </a:lnTo>
                <a:lnTo>
                  <a:pt x="906" y="1962"/>
                </a:lnTo>
                <a:lnTo>
                  <a:pt x="903" y="1933"/>
                </a:lnTo>
                <a:lnTo>
                  <a:pt x="895" y="1905"/>
                </a:lnTo>
                <a:lnTo>
                  <a:pt x="883" y="1880"/>
                </a:lnTo>
                <a:lnTo>
                  <a:pt x="867" y="1858"/>
                </a:lnTo>
                <a:lnTo>
                  <a:pt x="848" y="1838"/>
                </a:lnTo>
                <a:lnTo>
                  <a:pt x="826" y="1822"/>
                </a:lnTo>
                <a:lnTo>
                  <a:pt x="800" y="1810"/>
                </a:lnTo>
                <a:lnTo>
                  <a:pt x="772" y="1802"/>
                </a:lnTo>
                <a:lnTo>
                  <a:pt x="744" y="1800"/>
                </a:lnTo>
                <a:close/>
                <a:moveTo>
                  <a:pt x="2253" y="511"/>
                </a:moveTo>
                <a:lnTo>
                  <a:pt x="2253" y="1851"/>
                </a:lnTo>
                <a:lnTo>
                  <a:pt x="2368" y="1851"/>
                </a:lnTo>
                <a:lnTo>
                  <a:pt x="2384" y="1814"/>
                </a:lnTo>
                <a:lnTo>
                  <a:pt x="2404" y="1779"/>
                </a:lnTo>
                <a:lnTo>
                  <a:pt x="2427" y="1747"/>
                </a:lnTo>
                <a:lnTo>
                  <a:pt x="2456" y="1719"/>
                </a:lnTo>
                <a:lnTo>
                  <a:pt x="2486" y="1693"/>
                </a:lnTo>
                <a:lnTo>
                  <a:pt x="2520" y="1672"/>
                </a:lnTo>
                <a:lnTo>
                  <a:pt x="2557" y="1655"/>
                </a:lnTo>
                <a:lnTo>
                  <a:pt x="2595" y="1642"/>
                </a:lnTo>
                <a:lnTo>
                  <a:pt x="2636" y="1634"/>
                </a:lnTo>
                <a:lnTo>
                  <a:pt x="2678" y="1631"/>
                </a:lnTo>
                <a:lnTo>
                  <a:pt x="2721" y="1634"/>
                </a:lnTo>
                <a:lnTo>
                  <a:pt x="2761" y="1642"/>
                </a:lnTo>
                <a:lnTo>
                  <a:pt x="2800" y="1655"/>
                </a:lnTo>
                <a:lnTo>
                  <a:pt x="2836" y="1672"/>
                </a:lnTo>
                <a:lnTo>
                  <a:pt x="2870" y="1693"/>
                </a:lnTo>
                <a:lnTo>
                  <a:pt x="2901" y="1719"/>
                </a:lnTo>
                <a:lnTo>
                  <a:pt x="2928" y="1747"/>
                </a:lnTo>
                <a:lnTo>
                  <a:pt x="2952" y="1779"/>
                </a:lnTo>
                <a:lnTo>
                  <a:pt x="2973" y="1814"/>
                </a:lnTo>
                <a:lnTo>
                  <a:pt x="2989" y="1851"/>
                </a:lnTo>
                <a:lnTo>
                  <a:pt x="3170" y="1851"/>
                </a:lnTo>
                <a:lnTo>
                  <a:pt x="3170" y="1065"/>
                </a:lnTo>
                <a:lnTo>
                  <a:pt x="3168" y="1003"/>
                </a:lnTo>
                <a:lnTo>
                  <a:pt x="3162" y="944"/>
                </a:lnTo>
                <a:lnTo>
                  <a:pt x="3152" y="888"/>
                </a:lnTo>
                <a:lnTo>
                  <a:pt x="3138" y="835"/>
                </a:lnTo>
                <a:lnTo>
                  <a:pt x="3120" y="785"/>
                </a:lnTo>
                <a:lnTo>
                  <a:pt x="3099" y="740"/>
                </a:lnTo>
                <a:lnTo>
                  <a:pt x="3075" y="698"/>
                </a:lnTo>
                <a:lnTo>
                  <a:pt x="3047" y="659"/>
                </a:lnTo>
                <a:lnTo>
                  <a:pt x="3015" y="626"/>
                </a:lnTo>
                <a:lnTo>
                  <a:pt x="2981" y="597"/>
                </a:lnTo>
                <a:lnTo>
                  <a:pt x="2943" y="570"/>
                </a:lnTo>
                <a:lnTo>
                  <a:pt x="2903" y="550"/>
                </a:lnTo>
                <a:lnTo>
                  <a:pt x="2859" y="533"/>
                </a:lnTo>
                <a:lnTo>
                  <a:pt x="2813" y="520"/>
                </a:lnTo>
                <a:lnTo>
                  <a:pt x="2763" y="513"/>
                </a:lnTo>
                <a:lnTo>
                  <a:pt x="2712" y="511"/>
                </a:lnTo>
                <a:lnTo>
                  <a:pt x="2253" y="511"/>
                </a:lnTo>
                <a:close/>
                <a:moveTo>
                  <a:pt x="168" y="168"/>
                </a:moveTo>
                <a:lnTo>
                  <a:pt x="168" y="1852"/>
                </a:lnTo>
                <a:lnTo>
                  <a:pt x="433" y="1852"/>
                </a:lnTo>
                <a:lnTo>
                  <a:pt x="448" y="1814"/>
                </a:lnTo>
                <a:lnTo>
                  <a:pt x="468" y="1780"/>
                </a:lnTo>
                <a:lnTo>
                  <a:pt x="493" y="1748"/>
                </a:lnTo>
                <a:lnTo>
                  <a:pt x="521" y="1719"/>
                </a:lnTo>
                <a:lnTo>
                  <a:pt x="551" y="1694"/>
                </a:lnTo>
                <a:lnTo>
                  <a:pt x="586" y="1673"/>
                </a:lnTo>
                <a:lnTo>
                  <a:pt x="622" y="1656"/>
                </a:lnTo>
                <a:lnTo>
                  <a:pt x="661" y="1643"/>
                </a:lnTo>
                <a:lnTo>
                  <a:pt x="701" y="1634"/>
                </a:lnTo>
                <a:lnTo>
                  <a:pt x="744" y="1632"/>
                </a:lnTo>
                <a:lnTo>
                  <a:pt x="785" y="1634"/>
                </a:lnTo>
                <a:lnTo>
                  <a:pt x="826" y="1643"/>
                </a:lnTo>
                <a:lnTo>
                  <a:pt x="865" y="1656"/>
                </a:lnTo>
                <a:lnTo>
                  <a:pt x="902" y="1673"/>
                </a:lnTo>
                <a:lnTo>
                  <a:pt x="935" y="1694"/>
                </a:lnTo>
                <a:lnTo>
                  <a:pt x="966" y="1719"/>
                </a:lnTo>
                <a:lnTo>
                  <a:pt x="994" y="1748"/>
                </a:lnTo>
                <a:lnTo>
                  <a:pt x="1018" y="1780"/>
                </a:lnTo>
                <a:lnTo>
                  <a:pt x="1038" y="1814"/>
                </a:lnTo>
                <a:lnTo>
                  <a:pt x="1053" y="1852"/>
                </a:lnTo>
                <a:lnTo>
                  <a:pt x="2085" y="1852"/>
                </a:lnTo>
                <a:lnTo>
                  <a:pt x="2085" y="168"/>
                </a:lnTo>
                <a:lnTo>
                  <a:pt x="168" y="168"/>
                </a:lnTo>
                <a:close/>
                <a:moveTo>
                  <a:pt x="84" y="0"/>
                </a:moveTo>
                <a:lnTo>
                  <a:pt x="2169" y="0"/>
                </a:lnTo>
                <a:lnTo>
                  <a:pt x="2192" y="3"/>
                </a:lnTo>
                <a:lnTo>
                  <a:pt x="2212" y="12"/>
                </a:lnTo>
                <a:lnTo>
                  <a:pt x="2228" y="25"/>
                </a:lnTo>
                <a:lnTo>
                  <a:pt x="2241" y="43"/>
                </a:lnTo>
                <a:lnTo>
                  <a:pt x="2250" y="62"/>
                </a:lnTo>
                <a:lnTo>
                  <a:pt x="2253" y="84"/>
                </a:lnTo>
                <a:lnTo>
                  <a:pt x="2253" y="343"/>
                </a:lnTo>
                <a:lnTo>
                  <a:pt x="2711" y="343"/>
                </a:lnTo>
                <a:lnTo>
                  <a:pt x="2769" y="345"/>
                </a:lnTo>
                <a:lnTo>
                  <a:pt x="2825" y="352"/>
                </a:lnTo>
                <a:lnTo>
                  <a:pt x="2880" y="364"/>
                </a:lnTo>
                <a:lnTo>
                  <a:pt x="2932" y="380"/>
                </a:lnTo>
                <a:lnTo>
                  <a:pt x="2983" y="402"/>
                </a:lnTo>
                <a:lnTo>
                  <a:pt x="3030" y="427"/>
                </a:lnTo>
                <a:lnTo>
                  <a:pt x="3075" y="457"/>
                </a:lnTo>
                <a:lnTo>
                  <a:pt x="3117" y="491"/>
                </a:lnTo>
                <a:lnTo>
                  <a:pt x="3156" y="530"/>
                </a:lnTo>
                <a:lnTo>
                  <a:pt x="3189" y="569"/>
                </a:lnTo>
                <a:lnTo>
                  <a:pt x="3221" y="613"/>
                </a:lnTo>
                <a:lnTo>
                  <a:pt x="3247" y="659"/>
                </a:lnTo>
                <a:lnTo>
                  <a:pt x="3271" y="709"/>
                </a:lnTo>
                <a:lnTo>
                  <a:pt x="3291" y="762"/>
                </a:lnTo>
                <a:lnTo>
                  <a:pt x="3308" y="818"/>
                </a:lnTo>
                <a:lnTo>
                  <a:pt x="3321" y="876"/>
                </a:lnTo>
                <a:lnTo>
                  <a:pt x="3330" y="936"/>
                </a:lnTo>
                <a:lnTo>
                  <a:pt x="3336" y="1000"/>
                </a:lnTo>
                <a:lnTo>
                  <a:pt x="3338" y="1065"/>
                </a:lnTo>
                <a:lnTo>
                  <a:pt x="3338" y="1935"/>
                </a:lnTo>
                <a:lnTo>
                  <a:pt x="3335" y="1957"/>
                </a:lnTo>
                <a:lnTo>
                  <a:pt x="3326" y="1977"/>
                </a:lnTo>
                <a:lnTo>
                  <a:pt x="3313" y="1995"/>
                </a:lnTo>
                <a:lnTo>
                  <a:pt x="3295" y="2008"/>
                </a:lnTo>
                <a:lnTo>
                  <a:pt x="3276" y="2016"/>
                </a:lnTo>
                <a:lnTo>
                  <a:pt x="3254" y="2019"/>
                </a:lnTo>
                <a:lnTo>
                  <a:pt x="3003" y="2019"/>
                </a:lnTo>
                <a:lnTo>
                  <a:pt x="2993" y="2061"/>
                </a:lnTo>
                <a:lnTo>
                  <a:pt x="2978" y="2100"/>
                </a:lnTo>
                <a:lnTo>
                  <a:pt x="2959" y="2137"/>
                </a:lnTo>
                <a:lnTo>
                  <a:pt x="2934" y="2170"/>
                </a:lnTo>
                <a:lnTo>
                  <a:pt x="2907" y="2201"/>
                </a:lnTo>
                <a:lnTo>
                  <a:pt x="2876" y="2227"/>
                </a:lnTo>
                <a:lnTo>
                  <a:pt x="2841" y="2250"/>
                </a:lnTo>
                <a:lnTo>
                  <a:pt x="2804" y="2269"/>
                </a:lnTo>
                <a:lnTo>
                  <a:pt x="2764" y="2282"/>
                </a:lnTo>
                <a:lnTo>
                  <a:pt x="2722" y="2291"/>
                </a:lnTo>
                <a:lnTo>
                  <a:pt x="2678" y="2293"/>
                </a:lnTo>
                <a:lnTo>
                  <a:pt x="2635" y="2291"/>
                </a:lnTo>
                <a:lnTo>
                  <a:pt x="2592" y="2282"/>
                </a:lnTo>
                <a:lnTo>
                  <a:pt x="2553" y="2269"/>
                </a:lnTo>
                <a:lnTo>
                  <a:pt x="2515" y="2250"/>
                </a:lnTo>
                <a:lnTo>
                  <a:pt x="2481" y="2227"/>
                </a:lnTo>
                <a:lnTo>
                  <a:pt x="2450" y="2201"/>
                </a:lnTo>
                <a:lnTo>
                  <a:pt x="2421" y="2170"/>
                </a:lnTo>
                <a:lnTo>
                  <a:pt x="2398" y="2137"/>
                </a:lnTo>
                <a:lnTo>
                  <a:pt x="2378" y="2100"/>
                </a:lnTo>
                <a:lnTo>
                  <a:pt x="2363" y="2061"/>
                </a:lnTo>
                <a:lnTo>
                  <a:pt x="2353" y="2019"/>
                </a:lnTo>
                <a:lnTo>
                  <a:pt x="1068" y="2019"/>
                </a:lnTo>
                <a:lnTo>
                  <a:pt x="1058" y="2061"/>
                </a:lnTo>
                <a:lnTo>
                  <a:pt x="1043" y="2100"/>
                </a:lnTo>
                <a:lnTo>
                  <a:pt x="1024" y="2137"/>
                </a:lnTo>
                <a:lnTo>
                  <a:pt x="1000" y="2170"/>
                </a:lnTo>
                <a:lnTo>
                  <a:pt x="972" y="2201"/>
                </a:lnTo>
                <a:lnTo>
                  <a:pt x="941" y="2227"/>
                </a:lnTo>
                <a:lnTo>
                  <a:pt x="907" y="2250"/>
                </a:lnTo>
                <a:lnTo>
                  <a:pt x="869" y="2269"/>
                </a:lnTo>
                <a:lnTo>
                  <a:pt x="829" y="2282"/>
                </a:lnTo>
                <a:lnTo>
                  <a:pt x="787" y="2291"/>
                </a:lnTo>
                <a:lnTo>
                  <a:pt x="744" y="2293"/>
                </a:lnTo>
                <a:lnTo>
                  <a:pt x="699" y="2291"/>
                </a:lnTo>
                <a:lnTo>
                  <a:pt x="658" y="2282"/>
                </a:lnTo>
                <a:lnTo>
                  <a:pt x="618" y="2269"/>
                </a:lnTo>
                <a:lnTo>
                  <a:pt x="581" y="2250"/>
                </a:lnTo>
                <a:lnTo>
                  <a:pt x="546" y="2227"/>
                </a:lnTo>
                <a:lnTo>
                  <a:pt x="515" y="2201"/>
                </a:lnTo>
                <a:lnTo>
                  <a:pt x="487" y="2170"/>
                </a:lnTo>
                <a:lnTo>
                  <a:pt x="462" y="2137"/>
                </a:lnTo>
                <a:lnTo>
                  <a:pt x="443" y="2100"/>
                </a:lnTo>
                <a:lnTo>
                  <a:pt x="428" y="2061"/>
                </a:lnTo>
                <a:lnTo>
                  <a:pt x="418" y="2019"/>
                </a:lnTo>
                <a:lnTo>
                  <a:pt x="84" y="2019"/>
                </a:lnTo>
                <a:lnTo>
                  <a:pt x="62" y="2016"/>
                </a:lnTo>
                <a:lnTo>
                  <a:pt x="41" y="2008"/>
                </a:lnTo>
                <a:lnTo>
                  <a:pt x="24" y="1995"/>
                </a:lnTo>
                <a:lnTo>
                  <a:pt x="11" y="1977"/>
                </a:lnTo>
                <a:lnTo>
                  <a:pt x="3" y="1957"/>
                </a:lnTo>
                <a:lnTo>
                  <a:pt x="0" y="1935"/>
                </a:lnTo>
                <a:lnTo>
                  <a:pt x="0" y="84"/>
                </a:lnTo>
                <a:lnTo>
                  <a:pt x="3" y="62"/>
                </a:lnTo>
                <a:lnTo>
                  <a:pt x="11" y="43"/>
                </a:lnTo>
                <a:lnTo>
                  <a:pt x="24" y="25"/>
                </a:lnTo>
                <a:lnTo>
                  <a:pt x="41" y="12"/>
                </a:lnTo>
                <a:lnTo>
                  <a:pt x="62" y="3"/>
                </a:lnTo>
                <a:lnTo>
                  <a:pt x="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1581614" y="2017713"/>
            <a:ext cx="600075" cy="352425"/>
            <a:chOff x="1581150" y="2017713"/>
            <a:chExt cx="600075" cy="352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72"/>
            <p:cNvSpPr>
              <a:spLocks noEditPoints="1"/>
            </p:cNvSpPr>
            <p:nvPr/>
          </p:nvSpPr>
          <p:spPr bwMode="auto">
            <a:xfrm>
              <a:off x="1749425" y="2017713"/>
              <a:ext cx="431800" cy="352425"/>
            </a:xfrm>
            <a:custGeom>
              <a:avLst/>
              <a:gdLst>
                <a:gd name="T0" fmla="*/ 1882 w 2453"/>
                <a:gd name="T1" fmla="*/ 1686 h 2002"/>
                <a:gd name="T2" fmla="*/ 1871 w 2453"/>
                <a:gd name="T3" fmla="*/ 1785 h 2002"/>
                <a:gd name="T4" fmla="*/ 1955 w 2453"/>
                <a:gd name="T5" fmla="*/ 1836 h 2002"/>
                <a:gd name="T6" fmla="*/ 2038 w 2453"/>
                <a:gd name="T7" fmla="*/ 1785 h 2002"/>
                <a:gd name="T8" fmla="*/ 2027 w 2453"/>
                <a:gd name="T9" fmla="*/ 1686 h 2002"/>
                <a:gd name="T10" fmla="*/ 560 w 2453"/>
                <a:gd name="T11" fmla="*/ 1651 h 2002"/>
                <a:gd name="T12" fmla="*/ 477 w 2453"/>
                <a:gd name="T13" fmla="*/ 1703 h 2002"/>
                <a:gd name="T14" fmla="*/ 488 w 2453"/>
                <a:gd name="T15" fmla="*/ 1802 h 2002"/>
                <a:gd name="T16" fmla="*/ 581 w 2453"/>
                <a:gd name="T17" fmla="*/ 1834 h 2002"/>
                <a:gd name="T18" fmla="*/ 651 w 2453"/>
                <a:gd name="T19" fmla="*/ 1765 h 2002"/>
                <a:gd name="T20" fmla="*/ 618 w 2453"/>
                <a:gd name="T21" fmla="*/ 1671 h 2002"/>
                <a:gd name="T22" fmla="*/ 1672 w 2453"/>
                <a:gd name="T23" fmla="*/ 1641 h 2002"/>
                <a:gd name="T24" fmla="*/ 1810 w 2453"/>
                <a:gd name="T25" fmla="*/ 1527 h 2002"/>
                <a:gd name="T26" fmla="*/ 1995 w 2453"/>
                <a:gd name="T27" fmla="*/ 1486 h 2002"/>
                <a:gd name="T28" fmla="*/ 2156 w 2453"/>
                <a:gd name="T29" fmla="*/ 1577 h 2002"/>
                <a:gd name="T30" fmla="*/ 2283 w 2453"/>
                <a:gd name="T31" fmla="*/ 1050 h 2002"/>
                <a:gd name="T32" fmla="*/ 2216 w 2453"/>
                <a:gd name="T33" fmla="*/ 843 h 2002"/>
                <a:gd name="T34" fmla="*/ 2062 w 2453"/>
                <a:gd name="T35" fmla="*/ 738 h 2002"/>
                <a:gd name="T36" fmla="*/ 168 w 2453"/>
                <a:gd name="T37" fmla="*/ 1641 h 2002"/>
                <a:gd name="T38" fmla="*/ 359 w 2453"/>
                <a:gd name="T39" fmla="*/ 1577 h 2002"/>
                <a:gd name="T40" fmla="*/ 520 w 2453"/>
                <a:gd name="T41" fmla="*/ 1486 h 2002"/>
                <a:gd name="T42" fmla="*/ 705 w 2453"/>
                <a:gd name="T43" fmla="*/ 1527 h 2002"/>
                <a:gd name="T44" fmla="*/ 1504 w 2453"/>
                <a:gd name="T45" fmla="*/ 1641 h 2002"/>
                <a:gd name="T46" fmla="*/ 1385 w 2453"/>
                <a:gd name="T47" fmla="*/ 316 h 2002"/>
                <a:gd name="T48" fmla="*/ 742 w 2453"/>
                <a:gd name="T49" fmla="*/ 315 h 2002"/>
                <a:gd name="T50" fmla="*/ 1287 w 2453"/>
                <a:gd name="T51" fmla="*/ 1 h 2002"/>
                <a:gd name="T52" fmla="*/ 1648 w 2453"/>
                <a:gd name="T53" fmla="*/ 344 h 2002"/>
                <a:gd name="T54" fmla="*/ 1655 w 2453"/>
                <a:gd name="T55" fmla="*/ 352 h 2002"/>
                <a:gd name="T56" fmla="*/ 1660 w 2453"/>
                <a:gd name="T57" fmla="*/ 358 h 2002"/>
                <a:gd name="T58" fmla="*/ 1665 w 2453"/>
                <a:gd name="T59" fmla="*/ 368 h 2002"/>
                <a:gd name="T60" fmla="*/ 1667 w 2453"/>
                <a:gd name="T61" fmla="*/ 375 h 2002"/>
                <a:gd name="T62" fmla="*/ 1670 w 2453"/>
                <a:gd name="T63" fmla="*/ 385 h 2002"/>
                <a:gd name="T64" fmla="*/ 1671 w 2453"/>
                <a:gd name="T65" fmla="*/ 392 h 2002"/>
                <a:gd name="T66" fmla="*/ 1978 w 2453"/>
                <a:gd name="T67" fmla="*/ 561 h 2002"/>
                <a:gd name="T68" fmla="*/ 2208 w 2453"/>
                <a:gd name="T69" fmla="*/ 618 h 2002"/>
                <a:gd name="T70" fmla="*/ 2376 w 2453"/>
                <a:gd name="T71" fmla="*/ 781 h 2002"/>
                <a:gd name="T72" fmla="*/ 2451 w 2453"/>
                <a:gd name="T73" fmla="*/ 1040 h 2002"/>
                <a:gd name="T74" fmla="*/ 2428 w 2453"/>
                <a:gd name="T75" fmla="*/ 1782 h 2002"/>
                <a:gd name="T76" fmla="*/ 2195 w 2453"/>
                <a:gd name="T77" fmla="*/ 1842 h 2002"/>
                <a:gd name="T78" fmla="*/ 2067 w 2453"/>
                <a:gd name="T79" fmla="*/ 1976 h 2002"/>
                <a:gd name="T80" fmla="*/ 1876 w 2453"/>
                <a:gd name="T81" fmla="*/ 1990 h 2002"/>
                <a:gd name="T82" fmla="*/ 1730 w 2453"/>
                <a:gd name="T83" fmla="*/ 1876 h 2002"/>
                <a:gd name="T84" fmla="*/ 784 w 2453"/>
                <a:gd name="T85" fmla="*/ 1876 h 2002"/>
                <a:gd name="T86" fmla="*/ 637 w 2453"/>
                <a:gd name="T87" fmla="*/ 1990 h 2002"/>
                <a:gd name="T88" fmla="*/ 447 w 2453"/>
                <a:gd name="T89" fmla="*/ 1976 h 2002"/>
                <a:gd name="T90" fmla="*/ 318 w 2453"/>
                <a:gd name="T91" fmla="*/ 1842 h 2002"/>
                <a:gd name="T92" fmla="*/ 25 w 2453"/>
                <a:gd name="T93" fmla="*/ 1782 h 2002"/>
                <a:gd name="T94" fmla="*/ 0 w 2453"/>
                <a:gd name="T95" fmla="*/ 395 h 2002"/>
                <a:gd name="T96" fmla="*/ 2 w 2453"/>
                <a:gd name="T97" fmla="*/ 382 h 2002"/>
                <a:gd name="T98" fmla="*/ 4 w 2453"/>
                <a:gd name="T99" fmla="*/ 372 h 2002"/>
                <a:gd name="T100" fmla="*/ 7 w 2453"/>
                <a:gd name="T101" fmla="*/ 365 h 2002"/>
                <a:gd name="T102" fmla="*/ 11 w 2453"/>
                <a:gd name="T103" fmla="*/ 357 h 2002"/>
                <a:gd name="T104" fmla="*/ 17 w 2453"/>
                <a:gd name="T105" fmla="*/ 350 h 2002"/>
                <a:gd name="T106" fmla="*/ 23 w 2453"/>
                <a:gd name="T107" fmla="*/ 343 h 2002"/>
                <a:gd name="T108" fmla="*/ 401 w 2453"/>
                <a:gd name="T109" fmla="*/ 0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53" h="2002">
                  <a:moveTo>
                    <a:pt x="1955" y="1651"/>
                  </a:moveTo>
                  <a:lnTo>
                    <a:pt x="1933" y="1653"/>
                  </a:lnTo>
                  <a:lnTo>
                    <a:pt x="1914" y="1660"/>
                  </a:lnTo>
                  <a:lnTo>
                    <a:pt x="1897" y="1671"/>
                  </a:lnTo>
                  <a:lnTo>
                    <a:pt x="1882" y="1686"/>
                  </a:lnTo>
                  <a:lnTo>
                    <a:pt x="1871" y="1703"/>
                  </a:lnTo>
                  <a:lnTo>
                    <a:pt x="1864" y="1723"/>
                  </a:lnTo>
                  <a:lnTo>
                    <a:pt x="1862" y="1743"/>
                  </a:lnTo>
                  <a:lnTo>
                    <a:pt x="1864" y="1765"/>
                  </a:lnTo>
                  <a:lnTo>
                    <a:pt x="1871" y="1785"/>
                  </a:lnTo>
                  <a:lnTo>
                    <a:pt x="1882" y="1802"/>
                  </a:lnTo>
                  <a:lnTo>
                    <a:pt x="1897" y="1817"/>
                  </a:lnTo>
                  <a:lnTo>
                    <a:pt x="1914" y="1827"/>
                  </a:lnTo>
                  <a:lnTo>
                    <a:pt x="1933" y="1834"/>
                  </a:lnTo>
                  <a:lnTo>
                    <a:pt x="1955" y="1836"/>
                  </a:lnTo>
                  <a:lnTo>
                    <a:pt x="1976" y="1834"/>
                  </a:lnTo>
                  <a:lnTo>
                    <a:pt x="1996" y="1827"/>
                  </a:lnTo>
                  <a:lnTo>
                    <a:pt x="2014" y="1817"/>
                  </a:lnTo>
                  <a:lnTo>
                    <a:pt x="2028" y="1802"/>
                  </a:lnTo>
                  <a:lnTo>
                    <a:pt x="2038" y="1785"/>
                  </a:lnTo>
                  <a:lnTo>
                    <a:pt x="2046" y="1765"/>
                  </a:lnTo>
                  <a:lnTo>
                    <a:pt x="2048" y="1743"/>
                  </a:lnTo>
                  <a:lnTo>
                    <a:pt x="2046" y="1723"/>
                  </a:lnTo>
                  <a:lnTo>
                    <a:pt x="2038" y="1703"/>
                  </a:lnTo>
                  <a:lnTo>
                    <a:pt x="2027" y="1686"/>
                  </a:lnTo>
                  <a:lnTo>
                    <a:pt x="2013" y="1671"/>
                  </a:lnTo>
                  <a:lnTo>
                    <a:pt x="1996" y="1660"/>
                  </a:lnTo>
                  <a:lnTo>
                    <a:pt x="1976" y="1653"/>
                  </a:lnTo>
                  <a:lnTo>
                    <a:pt x="1955" y="1651"/>
                  </a:lnTo>
                  <a:close/>
                  <a:moveTo>
                    <a:pt x="560" y="1651"/>
                  </a:moveTo>
                  <a:lnTo>
                    <a:pt x="539" y="1653"/>
                  </a:lnTo>
                  <a:lnTo>
                    <a:pt x="519" y="1660"/>
                  </a:lnTo>
                  <a:lnTo>
                    <a:pt x="502" y="1671"/>
                  </a:lnTo>
                  <a:lnTo>
                    <a:pt x="488" y="1686"/>
                  </a:lnTo>
                  <a:lnTo>
                    <a:pt x="477" y="1703"/>
                  </a:lnTo>
                  <a:lnTo>
                    <a:pt x="469" y="1723"/>
                  </a:lnTo>
                  <a:lnTo>
                    <a:pt x="467" y="1743"/>
                  </a:lnTo>
                  <a:lnTo>
                    <a:pt x="469" y="1765"/>
                  </a:lnTo>
                  <a:lnTo>
                    <a:pt x="477" y="1785"/>
                  </a:lnTo>
                  <a:lnTo>
                    <a:pt x="488" y="1802"/>
                  </a:lnTo>
                  <a:lnTo>
                    <a:pt x="502" y="1817"/>
                  </a:lnTo>
                  <a:lnTo>
                    <a:pt x="519" y="1827"/>
                  </a:lnTo>
                  <a:lnTo>
                    <a:pt x="539" y="1834"/>
                  </a:lnTo>
                  <a:lnTo>
                    <a:pt x="560" y="1836"/>
                  </a:lnTo>
                  <a:lnTo>
                    <a:pt x="581" y="1834"/>
                  </a:lnTo>
                  <a:lnTo>
                    <a:pt x="601" y="1827"/>
                  </a:lnTo>
                  <a:lnTo>
                    <a:pt x="618" y="1817"/>
                  </a:lnTo>
                  <a:lnTo>
                    <a:pt x="633" y="1802"/>
                  </a:lnTo>
                  <a:lnTo>
                    <a:pt x="644" y="1785"/>
                  </a:lnTo>
                  <a:lnTo>
                    <a:pt x="651" y="1765"/>
                  </a:lnTo>
                  <a:lnTo>
                    <a:pt x="653" y="1743"/>
                  </a:lnTo>
                  <a:lnTo>
                    <a:pt x="651" y="1723"/>
                  </a:lnTo>
                  <a:lnTo>
                    <a:pt x="644" y="1703"/>
                  </a:lnTo>
                  <a:lnTo>
                    <a:pt x="633" y="1686"/>
                  </a:lnTo>
                  <a:lnTo>
                    <a:pt x="618" y="1671"/>
                  </a:lnTo>
                  <a:lnTo>
                    <a:pt x="601" y="1660"/>
                  </a:lnTo>
                  <a:lnTo>
                    <a:pt x="581" y="1653"/>
                  </a:lnTo>
                  <a:lnTo>
                    <a:pt x="560" y="1651"/>
                  </a:lnTo>
                  <a:close/>
                  <a:moveTo>
                    <a:pt x="1672" y="728"/>
                  </a:moveTo>
                  <a:lnTo>
                    <a:pt x="1672" y="1641"/>
                  </a:lnTo>
                  <a:lnTo>
                    <a:pt x="1716" y="1641"/>
                  </a:lnTo>
                  <a:lnTo>
                    <a:pt x="1732" y="1608"/>
                  </a:lnTo>
                  <a:lnTo>
                    <a:pt x="1755" y="1577"/>
                  </a:lnTo>
                  <a:lnTo>
                    <a:pt x="1781" y="1550"/>
                  </a:lnTo>
                  <a:lnTo>
                    <a:pt x="1810" y="1527"/>
                  </a:lnTo>
                  <a:lnTo>
                    <a:pt x="1843" y="1509"/>
                  </a:lnTo>
                  <a:lnTo>
                    <a:pt x="1878" y="1494"/>
                  </a:lnTo>
                  <a:lnTo>
                    <a:pt x="1916" y="1486"/>
                  </a:lnTo>
                  <a:lnTo>
                    <a:pt x="1956" y="1483"/>
                  </a:lnTo>
                  <a:lnTo>
                    <a:pt x="1995" y="1486"/>
                  </a:lnTo>
                  <a:lnTo>
                    <a:pt x="2032" y="1494"/>
                  </a:lnTo>
                  <a:lnTo>
                    <a:pt x="2068" y="1509"/>
                  </a:lnTo>
                  <a:lnTo>
                    <a:pt x="2100" y="1527"/>
                  </a:lnTo>
                  <a:lnTo>
                    <a:pt x="2130" y="1550"/>
                  </a:lnTo>
                  <a:lnTo>
                    <a:pt x="2156" y="1577"/>
                  </a:lnTo>
                  <a:lnTo>
                    <a:pt x="2178" y="1608"/>
                  </a:lnTo>
                  <a:lnTo>
                    <a:pt x="2195" y="1641"/>
                  </a:lnTo>
                  <a:lnTo>
                    <a:pt x="2285" y="1641"/>
                  </a:lnTo>
                  <a:lnTo>
                    <a:pt x="2285" y="1102"/>
                  </a:lnTo>
                  <a:lnTo>
                    <a:pt x="2283" y="1050"/>
                  </a:lnTo>
                  <a:lnTo>
                    <a:pt x="2278" y="1000"/>
                  </a:lnTo>
                  <a:lnTo>
                    <a:pt x="2268" y="955"/>
                  </a:lnTo>
                  <a:lnTo>
                    <a:pt x="2254" y="914"/>
                  </a:lnTo>
                  <a:lnTo>
                    <a:pt x="2237" y="876"/>
                  </a:lnTo>
                  <a:lnTo>
                    <a:pt x="2216" y="843"/>
                  </a:lnTo>
                  <a:lnTo>
                    <a:pt x="2192" y="813"/>
                  </a:lnTo>
                  <a:lnTo>
                    <a:pt x="2164" y="787"/>
                  </a:lnTo>
                  <a:lnTo>
                    <a:pt x="2133" y="767"/>
                  </a:lnTo>
                  <a:lnTo>
                    <a:pt x="2099" y="750"/>
                  </a:lnTo>
                  <a:lnTo>
                    <a:pt x="2062" y="738"/>
                  </a:lnTo>
                  <a:lnTo>
                    <a:pt x="2022" y="731"/>
                  </a:lnTo>
                  <a:lnTo>
                    <a:pt x="1979" y="728"/>
                  </a:lnTo>
                  <a:lnTo>
                    <a:pt x="1672" y="728"/>
                  </a:lnTo>
                  <a:close/>
                  <a:moveTo>
                    <a:pt x="168" y="484"/>
                  </a:moveTo>
                  <a:lnTo>
                    <a:pt x="168" y="1641"/>
                  </a:lnTo>
                  <a:lnTo>
                    <a:pt x="308" y="1641"/>
                  </a:lnTo>
                  <a:lnTo>
                    <a:pt x="314" y="1641"/>
                  </a:lnTo>
                  <a:lnTo>
                    <a:pt x="319" y="1641"/>
                  </a:lnTo>
                  <a:lnTo>
                    <a:pt x="337" y="1608"/>
                  </a:lnTo>
                  <a:lnTo>
                    <a:pt x="359" y="1577"/>
                  </a:lnTo>
                  <a:lnTo>
                    <a:pt x="385" y="1550"/>
                  </a:lnTo>
                  <a:lnTo>
                    <a:pt x="415" y="1527"/>
                  </a:lnTo>
                  <a:lnTo>
                    <a:pt x="447" y="1509"/>
                  </a:lnTo>
                  <a:lnTo>
                    <a:pt x="483" y="1494"/>
                  </a:lnTo>
                  <a:lnTo>
                    <a:pt x="520" y="1486"/>
                  </a:lnTo>
                  <a:lnTo>
                    <a:pt x="560" y="1483"/>
                  </a:lnTo>
                  <a:lnTo>
                    <a:pt x="600" y="1486"/>
                  </a:lnTo>
                  <a:lnTo>
                    <a:pt x="638" y="1494"/>
                  </a:lnTo>
                  <a:lnTo>
                    <a:pt x="673" y="1509"/>
                  </a:lnTo>
                  <a:lnTo>
                    <a:pt x="705" y="1527"/>
                  </a:lnTo>
                  <a:lnTo>
                    <a:pt x="735" y="1550"/>
                  </a:lnTo>
                  <a:lnTo>
                    <a:pt x="761" y="1577"/>
                  </a:lnTo>
                  <a:lnTo>
                    <a:pt x="782" y="1608"/>
                  </a:lnTo>
                  <a:lnTo>
                    <a:pt x="800" y="1641"/>
                  </a:lnTo>
                  <a:lnTo>
                    <a:pt x="1504" y="1641"/>
                  </a:lnTo>
                  <a:lnTo>
                    <a:pt x="1504" y="484"/>
                  </a:lnTo>
                  <a:lnTo>
                    <a:pt x="168" y="484"/>
                  </a:lnTo>
                  <a:close/>
                  <a:moveTo>
                    <a:pt x="911" y="168"/>
                  </a:moveTo>
                  <a:lnTo>
                    <a:pt x="911" y="316"/>
                  </a:lnTo>
                  <a:lnTo>
                    <a:pt x="1385" y="316"/>
                  </a:lnTo>
                  <a:lnTo>
                    <a:pt x="1235" y="168"/>
                  </a:lnTo>
                  <a:lnTo>
                    <a:pt x="911" y="168"/>
                  </a:lnTo>
                  <a:close/>
                  <a:moveTo>
                    <a:pt x="436" y="167"/>
                  </a:moveTo>
                  <a:lnTo>
                    <a:pt x="288" y="315"/>
                  </a:lnTo>
                  <a:lnTo>
                    <a:pt x="742" y="315"/>
                  </a:lnTo>
                  <a:lnTo>
                    <a:pt x="742" y="167"/>
                  </a:lnTo>
                  <a:lnTo>
                    <a:pt x="436" y="167"/>
                  </a:lnTo>
                  <a:close/>
                  <a:moveTo>
                    <a:pt x="401" y="0"/>
                  </a:moveTo>
                  <a:lnTo>
                    <a:pt x="1270" y="0"/>
                  </a:lnTo>
                  <a:lnTo>
                    <a:pt x="1287" y="1"/>
                  </a:lnTo>
                  <a:lnTo>
                    <a:pt x="1302" y="6"/>
                  </a:lnTo>
                  <a:lnTo>
                    <a:pt x="1317" y="14"/>
                  </a:lnTo>
                  <a:lnTo>
                    <a:pt x="1330" y="24"/>
                  </a:lnTo>
                  <a:lnTo>
                    <a:pt x="1648" y="343"/>
                  </a:lnTo>
                  <a:lnTo>
                    <a:pt x="1648" y="344"/>
                  </a:lnTo>
                  <a:lnTo>
                    <a:pt x="1650" y="345"/>
                  </a:lnTo>
                  <a:lnTo>
                    <a:pt x="1652" y="347"/>
                  </a:lnTo>
                  <a:lnTo>
                    <a:pt x="1653" y="349"/>
                  </a:lnTo>
                  <a:lnTo>
                    <a:pt x="1654" y="350"/>
                  </a:lnTo>
                  <a:lnTo>
                    <a:pt x="1655" y="352"/>
                  </a:lnTo>
                  <a:lnTo>
                    <a:pt x="1656" y="353"/>
                  </a:lnTo>
                  <a:lnTo>
                    <a:pt x="1657" y="354"/>
                  </a:lnTo>
                  <a:lnTo>
                    <a:pt x="1658" y="355"/>
                  </a:lnTo>
                  <a:lnTo>
                    <a:pt x="1659" y="356"/>
                  </a:lnTo>
                  <a:lnTo>
                    <a:pt x="1660" y="358"/>
                  </a:lnTo>
                  <a:lnTo>
                    <a:pt x="1661" y="360"/>
                  </a:lnTo>
                  <a:lnTo>
                    <a:pt x="1662" y="362"/>
                  </a:lnTo>
                  <a:lnTo>
                    <a:pt x="1663" y="363"/>
                  </a:lnTo>
                  <a:lnTo>
                    <a:pt x="1664" y="365"/>
                  </a:lnTo>
                  <a:lnTo>
                    <a:pt x="1665" y="368"/>
                  </a:lnTo>
                  <a:lnTo>
                    <a:pt x="1665" y="370"/>
                  </a:lnTo>
                  <a:lnTo>
                    <a:pt x="1666" y="370"/>
                  </a:lnTo>
                  <a:lnTo>
                    <a:pt x="1666" y="372"/>
                  </a:lnTo>
                  <a:lnTo>
                    <a:pt x="1667" y="373"/>
                  </a:lnTo>
                  <a:lnTo>
                    <a:pt x="1667" y="375"/>
                  </a:lnTo>
                  <a:lnTo>
                    <a:pt x="1668" y="377"/>
                  </a:lnTo>
                  <a:lnTo>
                    <a:pt x="1669" y="379"/>
                  </a:lnTo>
                  <a:lnTo>
                    <a:pt x="1669" y="380"/>
                  </a:lnTo>
                  <a:lnTo>
                    <a:pt x="1669" y="383"/>
                  </a:lnTo>
                  <a:lnTo>
                    <a:pt x="1670" y="385"/>
                  </a:lnTo>
                  <a:lnTo>
                    <a:pt x="1670" y="387"/>
                  </a:lnTo>
                  <a:lnTo>
                    <a:pt x="1670" y="389"/>
                  </a:lnTo>
                  <a:lnTo>
                    <a:pt x="1670" y="390"/>
                  </a:lnTo>
                  <a:lnTo>
                    <a:pt x="1671" y="391"/>
                  </a:lnTo>
                  <a:lnTo>
                    <a:pt x="1671" y="392"/>
                  </a:lnTo>
                  <a:lnTo>
                    <a:pt x="1671" y="394"/>
                  </a:lnTo>
                  <a:lnTo>
                    <a:pt x="1672" y="397"/>
                  </a:lnTo>
                  <a:lnTo>
                    <a:pt x="1672" y="399"/>
                  </a:lnTo>
                  <a:lnTo>
                    <a:pt x="1672" y="561"/>
                  </a:lnTo>
                  <a:lnTo>
                    <a:pt x="1978" y="561"/>
                  </a:lnTo>
                  <a:lnTo>
                    <a:pt x="2028" y="563"/>
                  </a:lnTo>
                  <a:lnTo>
                    <a:pt x="2076" y="570"/>
                  </a:lnTo>
                  <a:lnTo>
                    <a:pt x="2122" y="582"/>
                  </a:lnTo>
                  <a:lnTo>
                    <a:pt x="2165" y="597"/>
                  </a:lnTo>
                  <a:lnTo>
                    <a:pt x="2208" y="618"/>
                  </a:lnTo>
                  <a:lnTo>
                    <a:pt x="2247" y="641"/>
                  </a:lnTo>
                  <a:lnTo>
                    <a:pt x="2283" y="669"/>
                  </a:lnTo>
                  <a:lnTo>
                    <a:pt x="2316" y="702"/>
                  </a:lnTo>
                  <a:lnTo>
                    <a:pt x="2348" y="740"/>
                  </a:lnTo>
                  <a:lnTo>
                    <a:pt x="2376" y="781"/>
                  </a:lnTo>
                  <a:lnTo>
                    <a:pt x="2399" y="827"/>
                  </a:lnTo>
                  <a:lnTo>
                    <a:pt x="2419" y="876"/>
                  </a:lnTo>
                  <a:lnTo>
                    <a:pt x="2433" y="927"/>
                  </a:lnTo>
                  <a:lnTo>
                    <a:pt x="2445" y="982"/>
                  </a:lnTo>
                  <a:lnTo>
                    <a:pt x="2451" y="1040"/>
                  </a:lnTo>
                  <a:lnTo>
                    <a:pt x="2453" y="1099"/>
                  </a:lnTo>
                  <a:lnTo>
                    <a:pt x="2453" y="1722"/>
                  </a:lnTo>
                  <a:lnTo>
                    <a:pt x="2450" y="1744"/>
                  </a:lnTo>
                  <a:lnTo>
                    <a:pt x="2441" y="1764"/>
                  </a:lnTo>
                  <a:lnTo>
                    <a:pt x="2428" y="1782"/>
                  </a:lnTo>
                  <a:lnTo>
                    <a:pt x="2410" y="1794"/>
                  </a:lnTo>
                  <a:lnTo>
                    <a:pt x="2391" y="1803"/>
                  </a:lnTo>
                  <a:lnTo>
                    <a:pt x="2368" y="1806"/>
                  </a:lnTo>
                  <a:lnTo>
                    <a:pt x="2207" y="1806"/>
                  </a:lnTo>
                  <a:lnTo>
                    <a:pt x="2195" y="1842"/>
                  </a:lnTo>
                  <a:lnTo>
                    <a:pt x="2178" y="1876"/>
                  </a:lnTo>
                  <a:lnTo>
                    <a:pt x="2156" y="1907"/>
                  </a:lnTo>
                  <a:lnTo>
                    <a:pt x="2130" y="1934"/>
                  </a:lnTo>
                  <a:lnTo>
                    <a:pt x="2100" y="1957"/>
                  </a:lnTo>
                  <a:lnTo>
                    <a:pt x="2067" y="1976"/>
                  </a:lnTo>
                  <a:lnTo>
                    <a:pt x="2032" y="1990"/>
                  </a:lnTo>
                  <a:lnTo>
                    <a:pt x="1994" y="1999"/>
                  </a:lnTo>
                  <a:lnTo>
                    <a:pt x="1954" y="2002"/>
                  </a:lnTo>
                  <a:lnTo>
                    <a:pt x="1914" y="1999"/>
                  </a:lnTo>
                  <a:lnTo>
                    <a:pt x="1876" y="1990"/>
                  </a:lnTo>
                  <a:lnTo>
                    <a:pt x="1841" y="1976"/>
                  </a:lnTo>
                  <a:lnTo>
                    <a:pt x="1808" y="1957"/>
                  </a:lnTo>
                  <a:lnTo>
                    <a:pt x="1778" y="1934"/>
                  </a:lnTo>
                  <a:lnTo>
                    <a:pt x="1752" y="1907"/>
                  </a:lnTo>
                  <a:lnTo>
                    <a:pt x="1730" y="1876"/>
                  </a:lnTo>
                  <a:lnTo>
                    <a:pt x="1713" y="1842"/>
                  </a:lnTo>
                  <a:lnTo>
                    <a:pt x="1700" y="1806"/>
                  </a:lnTo>
                  <a:lnTo>
                    <a:pt x="812" y="1806"/>
                  </a:lnTo>
                  <a:lnTo>
                    <a:pt x="800" y="1842"/>
                  </a:lnTo>
                  <a:lnTo>
                    <a:pt x="784" y="1876"/>
                  </a:lnTo>
                  <a:lnTo>
                    <a:pt x="761" y="1907"/>
                  </a:lnTo>
                  <a:lnTo>
                    <a:pt x="735" y="1934"/>
                  </a:lnTo>
                  <a:lnTo>
                    <a:pt x="706" y="1957"/>
                  </a:lnTo>
                  <a:lnTo>
                    <a:pt x="673" y="1976"/>
                  </a:lnTo>
                  <a:lnTo>
                    <a:pt x="637" y="1990"/>
                  </a:lnTo>
                  <a:lnTo>
                    <a:pt x="600" y="1999"/>
                  </a:lnTo>
                  <a:lnTo>
                    <a:pt x="559" y="2002"/>
                  </a:lnTo>
                  <a:lnTo>
                    <a:pt x="520" y="1999"/>
                  </a:lnTo>
                  <a:lnTo>
                    <a:pt x="482" y="1990"/>
                  </a:lnTo>
                  <a:lnTo>
                    <a:pt x="447" y="1976"/>
                  </a:lnTo>
                  <a:lnTo>
                    <a:pt x="413" y="1957"/>
                  </a:lnTo>
                  <a:lnTo>
                    <a:pt x="383" y="1934"/>
                  </a:lnTo>
                  <a:lnTo>
                    <a:pt x="358" y="1907"/>
                  </a:lnTo>
                  <a:lnTo>
                    <a:pt x="336" y="1876"/>
                  </a:lnTo>
                  <a:lnTo>
                    <a:pt x="318" y="1842"/>
                  </a:lnTo>
                  <a:lnTo>
                    <a:pt x="306" y="1806"/>
                  </a:lnTo>
                  <a:lnTo>
                    <a:pt x="85" y="1806"/>
                  </a:lnTo>
                  <a:lnTo>
                    <a:pt x="62" y="1803"/>
                  </a:lnTo>
                  <a:lnTo>
                    <a:pt x="42" y="1794"/>
                  </a:lnTo>
                  <a:lnTo>
                    <a:pt x="25" y="1782"/>
                  </a:lnTo>
                  <a:lnTo>
                    <a:pt x="11" y="1764"/>
                  </a:lnTo>
                  <a:lnTo>
                    <a:pt x="3" y="1744"/>
                  </a:lnTo>
                  <a:lnTo>
                    <a:pt x="0" y="1722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1" y="392"/>
                  </a:lnTo>
                  <a:lnTo>
                    <a:pt x="1" y="389"/>
                  </a:lnTo>
                  <a:lnTo>
                    <a:pt x="1" y="388"/>
                  </a:lnTo>
                  <a:lnTo>
                    <a:pt x="2" y="386"/>
                  </a:lnTo>
                  <a:lnTo>
                    <a:pt x="2" y="382"/>
                  </a:lnTo>
                  <a:lnTo>
                    <a:pt x="2" y="380"/>
                  </a:lnTo>
                  <a:lnTo>
                    <a:pt x="3" y="378"/>
                  </a:lnTo>
                  <a:lnTo>
                    <a:pt x="3" y="376"/>
                  </a:lnTo>
                  <a:lnTo>
                    <a:pt x="4" y="374"/>
                  </a:lnTo>
                  <a:lnTo>
                    <a:pt x="4" y="372"/>
                  </a:lnTo>
                  <a:lnTo>
                    <a:pt x="5" y="370"/>
                  </a:lnTo>
                  <a:lnTo>
                    <a:pt x="6" y="369"/>
                  </a:lnTo>
                  <a:lnTo>
                    <a:pt x="6" y="368"/>
                  </a:lnTo>
                  <a:lnTo>
                    <a:pt x="6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3"/>
                  </a:lnTo>
                  <a:lnTo>
                    <a:pt x="9" y="361"/>
                  </a:lnTo>
                  <a:lnTo>
                    <a:pt x="10" y="359"/>
                  </a:lnTo>
                  <a:lnTo>
                    <a:pt x="11" y="357"/>
                  </a:lnTo>
                  <a:lnTo>
                    <a:pt x="12" y="356"/>
                  </a:lnTo>
                  <a:lnTo>
                    <a:pt x="13" y="354"/>
                  </a:lnTo>
                  <a:lnTo>
                    <a:pt x="14" y="352"/>
                  </a:lnTo>
                  <a:lnTo>
                    <a:pt x="16" y="351"/>
                  </a:lnTo>
                  <a:lnTo>
                    <a:pt x="17" y="350"/>
                  </a:lnTo>
                  <a:lnTo>
                    <a:pt x="18" y="349"/>
                  </a:lnTo>
                  <a:lnTo>
                    <a:pt x="19" y="348"/>
                  </a:lnTo>
                  <a:lnTo>
                    <a:pt x="20" y="346"/>
                  </a:lnTo>
                  <a:lnTo>
                    <a:pt x="21" y="344"/>
                  </a:lnTo>
                  <a:lnTo>
                    <a:pt x="23" y="343"/>
                  </a:lnTo>
                  <a:lnTo>
                    <a:pt x="24" y="341"/>
                  </a:lnTo>
                  <a:lnTo>
                    <a:pt x="342" y="24"/>
                  </a:lnTo>
                  <a:lnTo>
                    <a:pt x="360" y="11"/>
                  </a:lnTo>
                  <a:lnTo>
                    <a:pt x="379" y="2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73"/>
            <p:cNvSpPr>
              <a:spLocks/>
            </p:cNvSpPr>
            <p:nvPr/>
          </p:nvSpPr>
          <p:spPr bwMode="auto">
            <a:xfrm>
              <a:off x="1625600" y="2132013"/>
              <a:ext cx="111125" cy="30163"/>
            </a:xfrm>
            <a:custGeom>
              <a:avLst/>
              <a:gdLst>
                <a:gd name="T0" fmla="*/ 84 w 629"/>
                <a:gd name="T1" fmla="*/ 0 h 167"/>
                <a:gd name="T2" fmla="*/ 545 w 629"/>
                <a:gd name="T3" fmla="*/ 0 h 167"/>
                <a:gd name="T4" fmla="*/ 568 w 629"/>
                <a:gd name="T5" fmla="*/ 3 h 167"/>
                <a:gd name="T6" fmla="*/ 587 w 629"/>
                <a:gd name="T7" fmla="*/ 12 h 167"/>
                <a:gd name="T8" fmla="*/ 605 w 629"/>
                <a:gd name="T9" fmla="*/ 24 h 167"/>
                <a:gd name="T10" fmla="*/ 617 w 629"/>
                <a:gd name="T11" fmla="*/ 42 h 167"/>
                <a:gd name="T12" fmla="*/ 627 w 629"/>
                <a:gd name="T13" fmla="*/ 61 h 167"/>
                <a:gd name="T14" fmla="*/ 629 w 629"/>
                <a:gd name="T15" fmla="*/ 84 h 167"/>
                <a:gd name="T16" fmla="*/ 627 w 629"/>
                <a:gd name="T17" fmla="*/ 107 h 167"/>
                <a:gd name="T18" fmla="*/ 617 w 629"/>
                <a:gd name="T19" fmla="*/ 126 h 167"/>
                <a:gd name="T20" fmla="*/ 605 w 629"/>
                <a:gd name="T21" fmla="*/ 143 h 167"/>
                <a:gd name="T22" fmla="*/ 587 w 629"/>
                <a:gd name="T23" fmla="*/ 156 h 167"/>
                <a:gd name="T24" fmla="*/ 568 w 629"/>
                <a:gd name="T25" fmla="*/ 164 h 167"/>
                <a:gd name="T26" fmla="*/ 545 w 629"/>
                <a:gd name="T27" fmla="*/ 167 h 167"/>
                <a:gd name="T28" fmla="*/ 84 w 629"/>
                <a:gd name="T29" fmla="*/ 167 h 167"/>
                <a:gd name="T30" fmla="*/ 62 w 629"/>
                <a:gd name="T31" fmla="*/ 164 h 167"/>
                <a:gd name="T32" fmla="*/ 42 w 629"/>
                <a:gd name="T33" fmla="*/ 156 h 167"/>
                <a:gd name="T34" fmla="*/ 25 w 629"/>
                <a:gd name="T35" fmla="*/ 143 h 167"/>
                <a:gd name="T36" fmla="*/ 12 w 629"/>
                <a:gd name="T37" fmla="*/ 126 h 167"/>
                <a:gd name="T38" fmla="*/ 3 w 629"/>
                <a:gd name="T39" fmla="*/ 107 h 167"/>
                <a:gd name="T40" fmla="*/ 0 w 629"/>
                <a:gd name="T41" fmla="*/ 84 h 167"/>
                <a:gd name="T42" fmla="*/ 3 w 629"/>
                <a:gd name="T43" fmla="*/ 61 h 167"/>
                <a:gd name="T44" fmla="*/ 12 w 629"/>
                <a:gd name="T45" fmla="*/ 42 h 167"/>
                <a:gd name="T46" fmla="*/ 25 w 629"/>
                <a:gd name="T47" fmla="*/ 24 h 167"/>
                <a:gd name="T48" fmla="*/ 42 w 629"/>
                <a:gd name="T49" fmla="*/ 12 h 167"/>
                <a:gd name="T50" fmla="*/ 62 w 629"/>
                <a:gd name="T51" fmla="*/ 3 h 167"/>
                <a:gd name="T52" fmla="*/ 84 w 629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9" h="167">
                  <a:moveTo>
                    <a:pt x="84" y="0"/>
                  </a:moveTo>
                  <a:lnTo>
                    <a:pt x="545" y="0"/>
                  </a:lnTo>
                  <a:lnTo>
                    <a:pt x="568" y="3"/>
                  </a:lnTo>
                  <a:lnTo>
                    <a:pt x="587" y="12"/>
                  </a:lnTo>
                  <a:lnTo>
                    <a:pt x="605" y="24"/>
                  </a:lnTo>
                  <a:lnTo>
                    <a:pt x="617" y="42"/>
                  </a:lnTo>
                  <a:lnTo>
                    <a:pt x="627" y="61"/>
                  </a:lnTo>
                  <a:lnTo>
                    <a:pt x="629" y="84"/>
                  </a:lnTo>
                  <a:lnTo>
                    <a:pt x="627" y="107"/>
                  </a:lnTo>
                  <a:lnTo>
                    <a:pt x="617" y="126"/>
                  </a:lnTo>
                  <a:lnTo>
                    <a:pt x="605" y="143"/>
                  </a:lnTo>
                  <a:lnTo>
                    <a:pt x="587" y="156"/>
                  </a:lnTo>
                  <a:lnTo>
                    <a:pt x="568" y="164"/>
                  </a:lnTo>
                  <a:lnTo>
                    <a:pt x="545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3" y="107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74"/>
            <p:cNvSpPr>
              <a:spLocks/>
            </p:cNvSpPr>
            <p:nvPr/>
          </p:nvSpPr>
          <p:spPr bwMode="auto">
            <a:xfrm>
              <a:off x="1581150" y="2189163"/>
              <a:ext cx="155575" cy="30163"/>
            </a:xfrm>
            <a:custGeom>
              <a:avLst/>
              <a:gdLst>
                <a:gd name="T0" fmla="*/ 84 w 885"/>
                <a:gd name="T1" fmla="*/ 0 h 168"/>
                <a:gd name="T2" fmla="*/ 801 w 885"/>
                <a:gd name="T3" fmla="*/ 0 h 168"/>
                <a:gd name="T4" fmla="*/ 824 w 885"/>
                <a:gd name="T5" fmla="*/ 3 h 168"/>
                <a:gd name="T6" fmla="*/ 843 w 885"/>
                <a:gd name="T7" fmla="*/ 12 h 168"/>
                <a:gd name="T8" fmla="*/ 861 w 885"/>
                <a:gd name="T9" fmla="*/ 24 h 168"/>
                <a:gd name="T10" fmla="*/ 873 w 885"/>
                <a:gd name="T11" fmla="*/ 42 h 168"/>
                <a:gd name="T12" fmla="*/ 883 w 885"/>
                <a:gd name="T13" fmla="*/ 62 h 168"/>
                <a:gd name="T14" fmla="*/ 885 w 885"/>
                <a:gd name="T15" fmla="*/ 84 h 168"/>
                <a:gd name="T16" fmla="*/ 883 w 885"/>
                <a:gd name="T17" fmla="*/ 106 h 168"/>
                <a:gd name="T18" fmla="*/ 873 w 885"/>
                <a:gd name="T19" fmla="*/ 126 h 168"/>
                <a:gd name="T20" fmla="*/ 861 w 885"/>
                <a:gd name="T21" fmla="*/ 143 h 168"/>
                <a:gd name="T22" fmla="*/ 843 w 885"/>
                <a:gd name="T23" fmla="*/ 156 h 168"/>
                <a:gd name="T24" fmla="*/ 824 w 885"/>
                <a:gd name="T25" fmla="*/ 164 h 168"/>
                <a:gd name="T26" fmla="*/ 801 w 885"/>
                <a:gd name="T27" fmla="*/ 168 h 168"/>
                <a:gd name="T28" fmla="*/ 84 w 885"/>
                <a:gd name="T29" fmla="*/ 168 h 168"/>
                <a:gd name="T30" fmla="*/ 62 w 885"/>
                <a:gd name="T31" fmla="*/ 164 h 168"/>
                <a:gd name="T32" fmla="*/ 41 w 885"/>
                <a:gd name="T33" fmla="*/ 156 h 168"/>
                <a:gd name="T34" fmla="*/ 25 w 885"/>
                <a:gd name="T35" fmla="*/ 143 h 168"/>
                <a:gd name="T36" fmla="*/ 11 w 885"/>
                <a:gd name="T37" fmla="*/ 126 h 168"/>
                <a:gd name="T38" fmla="*/ 3 w 885"/>
                <a:gd name="T39" fmla="*/ 106 h 168"/>
                <a:gd name="T40" fmla="*/ 0 w 885"/>
                <a:gd name="T41" fmla="*/ 84 h 168"/>
                <a:gd name="T42" fmla="*/ 3 w 885"/>
                <a:gd name="T43" fmla="*/ 62 h 168"/>
                <a:gd name="T44" fmla="*/ 11 w 885"/>
                <a:gd name="T45" fmla="*/ 42 h 168"/>
                <a:gd name="T46" fmla="*/ 25 w 885"/>
                <a:gd name="T47" fmla="*/ 24 h 168"/>
                <a:gd name="T48" fmla="*/ 41 w 885"/>
                <a:gd name="T49" fmla="*/ 12 h 168"/>
                <a:gd name="T50" fmla="*/ 62 w 885"/>
                <a:gd name="T51" fmla="*/ 3 h 168"/>
                <a:gd name="T52" fmla="*/ 84 w 885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5" h="168">
                  <a:moveTo>
                    <a:pt x="84" y="0"/>
                  </a:moveTo>
                  <a:lnTo>
                    <a:pt x="801" y="0"/>
                  </a:lnTo>
                  <a:lnTo>
                    <a:pt x="824" y="3"/>
                  </a:lnTo>
                  <a:lnTo>
                    <a:pt x="843" y="12"/>
                  </a:lnTo>
                  <a:lnTo>
                    <a:pt x="861" y="24"/>
                  </a:lnTo>
                  <a:lnTo>
                    <a:pt x="873" y="42"/>
                  </a:lnTo>
                  <a:lnTo>
                    <a:pt x="883" y="62"/>
                  </a:lnTo>
                  <a:lnTo>
                    <a:pt x="885" y="84"/>
                  </a:lnTo>
                  <a:lnTo>
                    <a:pt x="883" y="106"/>
                  </a:lnTo>
                  <a:lnTo>
                    <a:pt x="873" y="126"/>
                  </a:lnTo>
                  <a:lnTo>
                    <a:pt x="861" y="143"/>
                  </a:lnTo>
                  <a:lnTo>
                    <a:pt x="843" y="156"/>
                  </a:lnTo>
                  <a:lnTo>
                    <a:pt x="824" y="164"/>
                  </a:lnTo>
                  <a:lnTo>
                    <a:pt x="801" y="168"/>
                  </a:lnTo>
                  <a:lnTo>
                    <a:pt x="84" y="168"/>
                  </a:lnTo>
                  <a:lnTo>
                    <a:pt x="62" y="164"/>
                  </a:lnTo>
                  <a:lnTo>
                    <a:pt x="41" y="156"/>
                  </a:lnTo>
                  <a:lnTo>
                    <a:pt x="25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4"/>
                  </a:lnTo>
                  <a:lnTo>
                    <a:pt x="41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5"/>
            <p:cNvSpPr>
              <a:spLocks/>
            </p:cNvSpPr>
            <p:nvPr/>
          </p:nvSpPr>
          <p:spPr bwMode="auto">
            <a:xfrm>
              <a:off x="1625600" y="2246313"/>
              <a:ext cx="111125" cy="30163"/>
            </a:xfrm>
            <a:custGeom>
              <a:avLst/>
              <a:gdLst>
                <a:gd name="T0" fmla="*/ 84 w 629"/>
                <a:gd name="T1" fmla="*/ 0 h 168"/>
                <a:gd name="T2" fmla="*/ 545 w 629"/>
                <a:gd name="T3" fmla="*/ 0 h 168"/>
                <a:gd name="T4" fmla="*/ 568 w 629"/>
                <a:gd name="T5" fmla="*/ 3 h 168"/>
                <a:gd name="T6" fmla="*/ 587 w 629"/>
                <a:gd name="T7" fmla="*/ 12 h 168"/>
                <a:gd name="T8" fmla="*/ 605 w 629"/>
                <a:gd name="T9" fmla="*/ 25 h 168"/>
                <a:gd name="T10" fmla="*/ 617 w 629"/>
                <a:gd name="T11" fmla="*/ 42 h 168"/>
                <a:gd name="T12" fmla="*/ 627 w 629"/>
                <a:gd name="T13" fmla="*/ 62 h 168"/>
                <a:gd name="T14" fmla="*/ 629 w 629"/>
                <a:gd name="T15" fmla="*/ 84 h 168"/>
                <a:gd name="T16" fmla="*/ 627 w 629"/>
                <a:gd name="T17" fmla="*/ 106 h 168"/>
                <a:gd name="T18" fmla="*/ 617 w 629"/>
                <a:gd name="T19" fmla="*/ 127 h 168"/>
                <a:gd name="T20" fmla="*/ 605 w 629"/>
                <a:gd name="T21" fmla="*/ 143 h 168"/>
                <a:gd name="T22" fmla="*/ 587 w 629"/>
                <a:gd name="T23" fmla="*/ 156 h 168"/>
                <a:gd name="T24" fmla="*/ 568 w 629"/>
                <a:gd name="T25" fmla="*/ 165 h 168"/>
                <a:gd name="T26" fmla="*/ 545 w 629"/>
                <a:gd name="T27" fmla="*/ 168 h 168"/>
                <a:gd name="T28" fmla="*/ 84 w 629"/>
                <a:gd name="T29" fmla="*/ 168 h 168"/>
                <a:gd name="T30" fmla="*/ 62 w 629"/>
                <a:gd name="T31" fmla="*/ 165 h 168"/>
                <a:gd name="T32" fmla="*/ 42 w 629"/>
                <a:gd name="T33" fmla="*/ 156 h 168"/>
                <a:gd name="T34" fmla="*/ 25 w 629"/>
                <a:gd name="T35" fmla="*/ 143 h 168"/>
                <a:gd name="T36" fmla="*/ 12 w 629"/>
                <a:gd name="T37" fmla="*/ 127 h 168"/>
                <a:gd name="T38" fmla="*/ 3 w 629"/>
                <a:gd name="T39" fmla="*/ 106 h 168"/>
                <a:gd name="T40" fmla="*/ 0 w 629"/>
                <a:gd name="T41" fmla="*/ 84 h 168"/>
                <a:gd name="T42" fmla="*/ 3 w 629"/>
                <a:gd name="T43" fmla="*/ 62 h 168"/>
                <a:gd name="T44" fmla="*/ 12 w 629"/>
                <a:gd name="T45" fmla="*/ 42 h 168"/>
                <a:gd name="T46" fmla="*/ 25 w 629"/>
                <a:gd name="T47" fmla="*/ 25 h 168"/>
                <a:gd name="T48" fmla="*/ 42 w 629"/>
                <a:gd name="T49" fmla="*/ 12 h 168"/>
                <a:gd name="T50" fmla="*/ 62 w 629"/>
                <a:gd name="T51" fmla="*/ 3 h 168"/>
                <a:gd name="T52" fmla="*/ 84 w 629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9" h="168">
                  <a:moveTo>
                    <a:pt x="84" y="0"/>
                  </a:moveTo>
                  <a:lnTo>
                    <a:pt x="545" y="0"/>
                  </a:lnTo>
                  <a:lnTo>
                    <a:pt x="568" y="3"/>
                  </a:lnTo>
                  <a:lnTo>
                    <a:pt x="587" y="12"/>
                  </a:lnTo>
                  <a:lnTo>
                    <a:pt x="605" y="25"/>
                  </a:lnTo>
                  <a:lnTo>
                    <a:pt x="617" y="42"/>
                  </a:lnTo>
                  <a:lnTo>
                    <a:pt x="627" y="62"/>
                  </a:lnTo>
                  <a:lnTo>
                    <a:pt x="629" y="84"/>
                  </a:lnTo>
                  <a:lnTo>
                    <a:pt x="627" y="106"/>
                  </a:lnTo>
                  <a:lnTo>
                    <a:pt x="617" y="127"/>
                  </a:lnTo>
                  <a:lnTo>
                    <a:pt x="605" y="143"/>
                  </a:lnTo>
                  <a:lnTo>
                    <a:pt x="587" y="156"/>
                  </a:lnTo>
                  <a:lnTo>
                    <a:pt x="568" y="165"/>
                  </a:lnTo>
                  <a:lnTo>
                    <a:pt x="545" y="168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5" name="Freeform 80"/>
          <p:cNvSpPr>
            <a:spLocks noEditPoints="1"/>
          </p:cNvSpPr>
          <p:nvPr/>
        </p:nvSpPr>
        <p:spPr bwMode="auto">
          <a:xfrm>
            <a:off x="645326" y="1935163"/>
            <a:ext cx="601663" cy="515938"/>
          </a:xfrm>
          <a:custGeom>
            <a:avLst/>
            <a:gdLst>
              <a:gd name="T0" fmla="*/ 2384 w 3412"/>
              <a:gd name="T1" fmla="*/ 1446 h 2924"/>
              <a:gd name="T2" fmla="*/ 2377 w 3412"/>
              <a:gd name="T3" fmla="*/ 1886 h 2924"/>
              <a:gd name="T4" fmla="*/ 2391 w 3412"/>
              <a:gd name="T5" fmla="*/ 1906 h 2924"/>
              <a:gd name="T6" fmla="*/ 3229 w 3412"/>
              <a:gd name="T7" fmla="*/ 1906 h 2924"/>
              <a:gd name="T8" fmla="*/ 3244 w 3412"/>
              <a:gd name="T9" fmla="*/ 1886 h 2924"/>
              <a:gd name="T10" fmla="*/ 3237 w 3412"/>
              <a:gd name="T11" fmla="*/ 1446 h 2924"/>
              <a:gd name="T12" fmla="*/ 2399 w 3412"/>
              <a:gd name="T13" fmla="*/ 1440 h 2924"/>
              <a:gd name="T14" fmla="*/ 170 w 3412"/>
              <a:gd name="T15" fmla="*/ 2700 h 2924"/>
              <a:gd name="T16" fmla="*/ 205 w 3412"/>
              <a:gd name="T17" fmla="*/ 2746 h 2924"/>
              <a:gd name="T18" fmla="*/ 2778 w 3412"/>
              <a:gd name="T19" fmla="*/ 2756 h 2924"/>
              <a:gd name="T20" fmla="*/ 2876 w 3412"/>
              <a:gd name="T21" fmla="*/ 2729 h 2924"/>
              <a:gd name="T22" fmla="*/ 2945 w 3412"/>
              <a:gd name="T23" fmla="*/ 2660 h 2924"/>
              <a:gd name="T24" fmla="*/ 2972 w 3412"/>
              <a:gd name="T25" fmla="*/ 2562 h 2924"/>
              <a:gd name="T26" fmla="*/ 2365 w 3412"/>
              <a:gd name="T27" fmla="*/ 2073 h 2924"/>
              <a:gd name="T28" fmla="*/ 2276 w 3412"/>
              <a:gd name="T29" fmla="*/ 2032 h 2924"/>
              <a:gd name="T30" fmla="*/ 2220 w 3412"/>
              <a:gd name="T31" fmla="*/ 1952 h 2924"/>
              <a:gd name="T32" fmla="*/ 2208 w 3412"/>
              <a:gd name="T33" fmla="*/ 1461 h 2924"/>
              <a:gd name="T34" fmla="*/ 2234 w 3412"/>
              <a:gd name="T35" fmla="*/ 1366 h 2924"/>
              <a:gd name="T36" fmla="*/ 2303 w 3412"/>
              <a:gd name="T37" fmla="*/ 1298 h 2924"/>
              <a:gd name="T38" fmla="*/ 2399 w 3412"/>
              <a:gd name="T39" fmla="*/ 1272 h 2924"/>
              <a:gd name="T40" fmla="*/ 2969 w 3412"/>
              <a:gd name="T41" fmla="*/ 750 h 2924"/>
              <a:gd name="T42" fmla="*/ 2927 w 3412"/>
              <a:gd name="T43" fmla="*/ 660 h 2924"/>
              <a:gd name="T44" fmla="*/ 2846 w 3412"/>
              <a:gd name="T45" fmla="*/ 603 h 2924"/>
              <a:gd name="T46" fmla="*/ 296 w 3412"/>
              <a:gd name="T47" fmla="*/ 592 h 2924"/>
              <a:gd name="T48" fmla="*/ 197 w 3412"/>
              <a:gd name="T49" fmla="*/ 574 h 2924"/>
              <a:gd name="T50" fmla="*/ 270 w 3412"/>
              <a:gd name="T51" fmla="*/ 170 h 2924"/>
              <a:gd name="T52" fmla="*/ 205 w 3412"/>
              <a:gd name="T53" fmla="*/ 205 h 2924"/>
              <a:gd name="T54" fmla="*/ 171 w 3412"/>
              <a:gd name="T55" fmla="*/ 270 h 2924"/>
              <a:gd name="T56" fmla="*/ 178 w 3412"/>
              <a:gd name="T57" fmla="*/ 346 h 2924"/>
              <a:gd name="T58" fmla="*/ 225 w 3412"/>
              <a:gd name="T59" fmla="*/ 403 h 2924"/>
              <a:gd name="T60" fmla="*/ 296 w 3412"/>
              <a:gd name="T61" fmla="*/ 424 h 2924"/>
              <a:gd name="T62" fmla="*/ 2534 w 3412"/>
              <a:gd name="T63" fmla="*/ 223 h 2924"/>
              <a:gd name="T64" fmla="*/ 2499 w 3412"/>
              <a:gd name="T65" fmla="*/ 178 h 2924"/>
              <a:gd name="T66" fmla="*/ 296 w 3412"/>
              <a:gd name="T67" fmla="*/ 168 h 2924"/>
              <a:gd name="T68" fmla="*/ 2501 w 3412"/>
              <a:gd name="T69" fmla="*/ 3 h 2924"/>
              <a:gd name="T70" fmla="*/ 2604 w 3412"/>
              <a:gd name="T71" fmla="*/ 47 h 2924"/>
              <a:gd name="T72" fmla="*/ 2677 w 3412"/>
              <a:gd name="T73" fmla="*/ 131 h 2924"/>
              <a:gd name="T74" fmla="*/ 2705 w 3412"/>
              <a:gd name="T75" fmla="*/ 243 h 2924"/>
              <a:gd name="T76" fmla="*/ 2824 w 3412"/>
              <a:gd name="T77" fmla="*/ 426 h 2924"/>
              <a:gd name="T78" fmla="*/ 2948 w 3412"/>
              <a:gd name="T79" fmla="*/ 466 h 2924"/>
              <a:gd name="T80" fmla="*/ 3048 w 3412"/>
              <a:gd name="T81" fmla="*/ 545 h 2924"/>
              <a:gd name="T82" fmla="*/ 3115 w 3412"/>
              <a:gd name="T83" fmla="*/ 654 h 2924"/>
              <a:gd name="T84" fmla="*/ 3140 w 3412"/>
              <a:gd name="T85" fmla="*/ 785 h 2924"/>
              <a:gd name="T86" fmla="*/ 3255 w 3412"/>
              <a:gd name="T87" fmla="*/ 1275 h 2924"/>
              <a:gd name="T88" fmla="*/ 3343 w 3412"/>
              <a:gd name="T89" fmla="*/ 1316 h 2924"/>
              <a:gd name="T90" fmla="*/ 3399 w 3412"/>
              <a:gd name="T91" fmla="*/ 1395 h 2924"/>
              <a:gd name="T92" fmla="*/ 3412 w 3412"/>
              <a:gd name="T93" fmla="*/ 1886 h 2924"/>
              <a:gd name="T94" fmla="*/ 3386 w 3412"/>
              <a:gd name="T95" fmla="*/ 1982 h 2924"/>
              <a:gd name="T96" fmla="*/ 3317 w 3412"/>
              <a:gd name="T97" fmla="*/ 2050 h 2924"/>
              <a:gd name="T98" fmla="*/ 3222 w 3412"/>
              <a:gd name="T99" fmla="*/ 2076 h 2924"/>
              <a:gd name="T100" fmla="*/ 3138 w 3412"/>
              <a:gd name="T101" fmla="*/ 2609 h 2924"/>
              <a:gd name="T102" fmla="*/ 3098 w 3412"/>
              <a:gd name="T103" fmla="*/ 2733 h 2924"/>
              <a:gd name="T104" fmla="*/ 3019 w 3412"/>
              <a:gd name="T105" fmla="*/ 2833 h 2924"/>
              <a:gd name="T106" fmla="*/ 2910 w 3412"/>
              <a:gd name="T107" fmla="*/ 2900 h 2924"/>
              <a:gd name="T108" fmla="*/ 2780 w 3412"/>
              <a:gd name="T109" fmla="*/ 2924 h 2924"/>
              <a:gd name="T110" fmla="*/ 167 w 3412"/>
              <a:gd name="T111" fmla="*/ 2911 h 2924"/>
              <a:gd name="T112" fmla="*/ 72 w 3412"/>
              <a:gd name="T113" fmla="*/ 2853 h 2924"/>
              <a:gd name="T114" fmla="*/ 12 w 3412"/>
              <a:gd name="T115" fmla="*/ 2758 h 2924"/>
              <a:gd name="T116" fmla="*/ 0 w 3412"/>
              <a:gd name="T117" fmla="*/ 291 h 2924"/>
              <a:gd name="T118" fmla="*/ 29 w 3412"/>
              <a:gd name="T119" fmla="*/ 168 h 2924"/>
              <a:gd name="T120" fmla="*/ 104 w 3412"/>
              <a:gd name="T121" fmla="*/ 71 h 2924"/>
              <a:gd name="T122" fmla="*/ 211 w 3412"/>
              <a:gd name="T123" fmla="*/ 12 h 2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2" h="2924">
                <a:moveTo>
                  <a:pt x="2399" y="1440"/>
                </a:moveTo>
                <a:lnTo>
                  <a:pt x="2391" y="1441"/>
                </a:lnTo>
                <a:lnTo>
                  <a:pt x="2384" y="1446"/>
                </a:lnTo>
                <a:lnTo>
                  <a:pt x="2378" y="1453"/>
                </a:lnTo>
                <a:lnTo>
                  <a:pt x="2377" y="1461"/>
                </a:lnTo>
                <a:lnTo>
                  <a:pt x="2377" y="1886"/>
                </a:lnTo>
                <a:lnTo>
                  <a:pt x="2378" y="1895"/>
                </a:lnTo>
                <a:lnTo>
                  <a:pt x="2384" y="1901"/>
                </a:lnTo>
                <a:lnTo>
                  <a:pt x="2391" y="1906"/>
                </a:lnTo>
                <a:lnTo>
                  <a:pt x="2399" y="1908"/>
                </a:lnTo>
                <a:lnTo>
                  <a:pt x="3221" y="1908"/>
                </a:lnTo>
                <a:lnTo>
                  <a:pt x="3229" y="1906"/>
                </a:lnTo>
                <a:lnTo>
                  <a:pt x="3237" y="1901"/>
                </a:lnTo>
                <a:lnTo>
                  <a:pt x="3242" y="1895"/>
                </a:lnTo>
                <a:lnTo>
                  <a:pt x="3244" y="1886"/>
                </a:lnTo>
                <a:lnTo>
                  <a:pt x="3244" y="1461"/>
                </a:lnTo>
                <a:lnTo>
                  <a:pt x="3242" y="1453"/>
                </a:lnTo>
                <a:lnTo>
                  <a:pt x="3237" y="1446"/>
                </a:lnTo>
                <a:lnTo>
                  <a:pt x="3229" y="1441"/>
                </a:lnTo>
                <a:lnTo>
                  <a:pt x="3221" y="1440"/>
                </a:lnTo>
                <a:lnTo>
                  <a:pt x="2399" y="1440"/>
                </a:lnTo>
                <a:close/>
                <a:moveTo>
                  <a:pt x="167" y="562"/>
                </a:moveTo>
                <a:lnTo>
                  <a:pt x="167" y="2680"/>
                </a:lnTo>
                <a:lnTo>
                  <a:pt x="170" y="2700"/>
                </a:lnTo>
                <a:lnTo>
                  <a:pt x="177" y="2719"/>
                </a:lnTo>
                <a:lnTo>
                  <a:pt x="190" y="2733"/>
                </a:lnTo>
                <a:lnTo>
                  <a:pt x="205" y="2746"/>
                </a:lnTo>
                <a:lnTo>
                  <a:pt x="223" y="2753"/>
                </a:lnTo>
                <a:lnTo>
                  <a:pt x="243" y="2756"/>
                </a:lnTo>
                <a:lnTo>
                  <a:pt x="2778" y="2756"/>
                </a:lnTo>
                <a:lnTo>
                  <a:pt x="2814" y="2753"/>
                </a:lnTo>
                <a:lnTo>
                  <a:pt x="2846" y="2744"/>
                </a:lnTo>
                <a:lnTo>
                  <a:pt x="2876" y="2729"/>
                </a:lnTo>
                <a:lnTo>
                  <a:pt x="2903" y="2710"/>
                </a:lnTo>
                <a:lnTo>
                  <a:pt x="2927" y="2687"/>
                </a:lnTo>
                <a:lnTo>
                  <a:pt x="2945" y="2660"/>
                </a:lnTo>
                <a:lnTo>
                  <a:pt x="2960" y="2630"/>
                </a:lnTo>
                <a:lnTo>
                  <a:pt x="2969" y="2598"/>
                </a:lnTo>
                <a:lnTo>
                  <a:pt x="2972" y="2562"/>
                </a:lnTo>
                <a:lnTo>
                  <a:pt x="2972" y="2076"/>
                </a:lnTo>
                <a:lnTo>
                  <a:pt x="2399" y="2076"/>
                </a:lnTo>
                <a:lnTo>
                  <a:pt x="2365" y="2073"/>
                </a:lnTo>
                <a:lnTo>
                  <a:pt x="2333" y="2064"/>
                </a:lnTo>
                <a:lnTo>
                  <a:pt x="2303" y="2050"/>
                </a:lnTo>
                <a:lnTo>
                  <a:pt x="2276" y="2032"/>
                </a:lnTo>
                <a:lnTo>
                  <a:pt x="2253" y="2008"/>
                </a:lnTo>
                <a:lnTo>
                  <a:pt x="2234" y="1982"/>
                </a:lnTo>
                <a:lnTo>
                  <a:pt x="2220" y="1952"/>
                </a:lnTo>
                <a:lnTo>
                  <a:pt x="2212" y="1920"/>
                </a:lnTo>
                <a:lnTo>
                  <a:pt x="2208" y="1886"/>
                </a:lnTo>
                <a:lnTo>
                  <a:pt x="2208" y="1461"/>
                </a:lnTo>
                <a:lnTo>
                  <a:pt x="2212" y="1427"/>
                </a:lnTo>
                <a:lnTo>
                  <a:pt x="2220" y="1395"/>
                </a:lnTo>
                <a:lnTo>
                  <a:pt x="2234" y="1366"/>
                </a:lnTo>
                <a:lnTo>
                  <a:pt x="2253" y="1339"/>
                </a:lnTo>
                <a:lnTo>
                  <a:pt x="2276" y="1316"/>
                </a:lnTo>
                <a:lnTo>
                  <a:pt x="2303" y="1298"/>
                </a:lnTo>
                <a:lnTo>
                  <a:pt x="2333" y="1283"/>
                </a:lnTo>
                <a:lnTo>
                  <a:pt x="2365" y="1275"/>
                </a:lnTo>
                <a:lnTo>
                  <a:pt x="2399" y="1272"/>
                </a:lnTo>
                <a:lnTo>
                  <a:pt x="2972" y="1272"/>
                </a:lnTo>
                <a:lnTo>
                  <a:pt x="2972" y="785"/>
                </a:lnTo>
                <a:lnTo>
                  <a:pt x="2969" y="750"/>
                </a:lnTo>
                <a:lnTo>
                  <a:pt x="2960" y="717"/>
                </a:lnTo>
                <a:lnTo>
                  <a:pt x="2945" y="687"/>
                </a:lnTo>
                <a:lnTo>
                  <a:pt x="2927" y="660"/>
                </a:lnTo>
                <a:lnTo>
                  <a:pt x="2903" y="638"/>
                </a:lnTo>
                <a:lnTo>
                  <a:pt x="2876" y="618"/>
                </a:lnTo>
                <a:lnTo>
                  <a:pt x="2846" y="603"/>
                </a:lnTo>
                <a:lnTo>
                  <a:pt x="2814" y="595"/>
                </a:lnTo>
                <a:lnTo>
                  <a:pt x="2778" y="592"/>
                </a:lnTo>
                <a:lnTo>
                  <a:pt x="296" y="592"/>
                </a:lnTo>
                <a:lnTo>
                  <a:pt x="262" y="590"/>
                </a:lnTo>
                <a:lnTo>
                  <a:pt x="229" y="584"/>
                </a:lnTo>
                <a:lnTo>
                  <a:pt x="197" y="574"/>
                </a:lnTo>
                <a:lnTo>
                  <a:pt x="167" y="562"/>
                </a:lnTo>
                <a:close/>
                <a:moveTo>
                  <a:pt x="296" y="168"/>
                </a:moveTo>
                <a:lnTo>
                  <a:pt x="270" y="170"/>
                </a:lnTo>
                <a:lnTo>
                  <a:pt x="247" y="178"/>
                </a:lnTo>
                <a:lnTo>
                  <a:pt x="225" y="189"/>
                </a:lnTo>
                <a:lnTo>
                  <a:pt x="205" y="205"/>
                </a:lnTo>
                <a:lnTo>
                  <a:pt x="190" y="225"/>
                </a:lnTo>
                <a:lnTo>
                  <a:pt x="178" y="246"/>
                </a:lnTo>
                <a:lnTo>
                  <a:pt x="171" y="270"/>
                </a:lnTo>
                <a:lnTo>
                  <a:pt x="168" y="296"/>
                </a:lnTo>
                <a:lnTo>
                  <a:pt x="171" y="322"/>
                </a:lnTo>
                <a:lnTo>
                  <a:pt x="178" y="346"/>
                </a:lnTo>
                <a:lnTo>
                  <a:pt x="190" y="367"/>
                </a:lnTo>
                <a:lnTo>
                  <a:pt x="205" y="386"/>
                </a:lnTo>
                <a:lnTo>
                  <a:pt x="225" y="403"/>
                </a:lnTo>
                <a:lnTo>
                  <a:pt x="247" y="414"/>
                </a:lnTo>
                <a:lnTo>
                  <a:pt x="270" y="421"/>
                </a:lnTo>
                <a:lnTo>
                  <a:pt x="296" y="424"/>
                </a:lnTo>
                <a:lnTo>
                  <a:pt x="2536" y="424"/>
                </a:lnTo>
                <a:lnTo>
                  <a:pt x="2537" y="242"/>
                </a:lnTo>
                <a:lnTo>
                  <a:pt x="2534" y="223"/>
                </a:lnTo>
                <a:lnTo>
                  <a:pt x="2527" y="205"/>
                </a:lnTo>
                <a:lnTo>
                  <a:pt x="2514" y="189"/>
                </a:lnTo>
                <a:lnTo>
                  <a:pt x="2499" y="178"/>
                </a:lnTo>
                <a:lnTo>
                  <a:pt x="2481" y="170"/>
                </a:lnTo>
                <a:lnTo>
                  <a:pt x="2461" y="168"/>
                </a:lnTo>
                <a:lnTo>
                  <a:pt x="296" y="168"/>
                </a:lnTo>
                <a:close/>
                <a:moveTo>
                  <a:pt x="296" y="0"/>
                </a:moveTo>
                <a:lnTo>
                  <a:pt x="2461" y="0"/>
                </a:lnTo>
                <a:lnTo>
                  <a:pt x="2501" y="3"/>
                </a:lnTo>
                <a:lnTo>
                  <a:pt x="2538" y="12"/>
                </a:lnTo>
                <a:lnTo>
                  <a:pt x="2573" y="27"/>
                </a:lnTo>
                <a:lnTo>
                  <a:pt x="2604" y="47"/>
                </a:lnTo>
                <a:lnTo>
                  <a:pt x="2633" y="71"/>
                </a:lnTo>
                <a:lnTo>
                  <a:pt x="2657" y="99"/>
                </a:lnTo>
                <a:lnTo>
                  <a:pt x="2677" y="131"/>
                </a:lnTo>
                <a:lnTo>
                  <a:pt x="2692" y="167"/>
                </a:lnTo>
                <a:lnTo>
                  <a:pt x="2702" y="204"/>
                </a:lnTo>
                <a:lnTo>
                  <a:pt x="2705" y="243"/>
                </a:lnTo>
                <a:lnTo>
                  <a:pt x="2704" y="424"/>
                </a:lnTo>
                <a:lnTo>
                  <a:pt x="2778" y="424"/>
                </a:lnTo>
                <a:lnTo>
                  <a:pt x="2824" y="426"/>
                </a:lnTo>
                <a:lnTo>
                  <a:pt x="2868" y="435"/>
                </a:lnTo>
                <a:lnTo>
                  <a:pt x="2909" y="448"/>
                </a:lnTo>
                <a:lnTo>
                  <a:pt x="2948" y="466"/>
                </a:lnTo>
                <a:lnTo>
                  <a:pt x="2985" y="489"/>
                </a:lnTo>
                <a:lnTo>
                  <a:pt x="3018" y="515"/>
                </a:lnTo>
                <a:lnTo>
                  <a:pt x="3048" y="545"/>
                </a:lnTo>
                <a:lnTo>
                  <a:pt x="3075" y="579"/>
                </a:lnTo>
                <a:lnTo>
                  <a:pt x="3098" y="615"/>
                </a:lnTo>
                <a:lnTo>
                  <a:pt x="3115" y="654"/>
                </a:lnTo>
                <a:lnTo>
                  <a:pt x="3129" y="696"/>
                </a:lnTo>
                <a:lnTo>
                  <a:pt x="3137" y="739"/>
                </a:lnTo>
                <a:lnTo>
                  <a:pt x="3140" y="785"/>
                </a:lnTo>
                <a:lnTo>
                  <a:pt x="3140" y="1272"/>
                </a:lnTo>
                <a:lnTo>
                  <a:pt x="3221" y="1272"/>
                </a:lnTo>
                <a:lnTo>
                  <a:pt x="3255" y="1275"/>
                </a:lnTo>
                <a:lnTo>
                  <a:pt x="3287" y="1283"/>
                </a:lnTo>
                <a:lnTo>
                  <a:pt x="3317" y="1298"/>
                </a:lnTo>
                <a:lnTo>
                  <a:pt x="3343" y="1316"/>
                </a:lnTo>
                <a:lnTo>
                  <a:pt x="3366" y="1339"/>
                </a:lnTo>
                <a:lnTo>
                  <a:pt x="3386" y="1366"/>
                </a:lnTo>
                <a:lnTo>
                  <a:pt x="3399" y="1395"/>
                </a:lnTo>
                <a:lnTo>
                  <a:pt x="3409" y="1427"/>
                </a:lnTo>
                <a:lnTo>
                  <a:pt x="3412" y="1461"/>
                </a:lnTo>
                <a:lnTo>
                  <a:pt x="3412" y="1886"/>
                </a:lnTo>
                <a:lnTo>
                  <a:pt x="3409" y="1920"/>
                </a:lnTo>
                <a:lnTo>
                  <a:pt x="3400" y="1952"/>
                </a:lnTo>
                <a:lnTo>
                  <a:pt x="3386" y="1982"/>
                </a:lnTo>
                <a:lnTo>
                  <a:pt x="3367" y="2008"/>
                </a:lnTo>
                <a:lnTo>
                  <a:pt x="3344" y="2032"/>
                </a:lnTo>
                <a:lnTo>
                  <a:pt x="3317" y="2050"/>
                </a:lnTo>
                <a:lnTo>
                  <a:pt x="3288" y="2064"/>
                </a:lnTo>
                <a:lnTo>
                  <a:pt x="3256" y="2073"/>
                </a:lnTo>
                <a:lnTo>
                  <a:pt x="3222" y="2076"/>
                </a:lnTo>
                <a:lnTo>
                  <a:pt x="3140" y="2076"/>
                </a:lnTo>
                <a:lnTo>
                  <a:pt x="3140" y="2564"/>
                </a:lnTo>
                <a:lnTo>
                  <a:pt x="3138" y="2609"/>
                </a:lnTo>
                <a:lnTo>
                  <a:pt x="3130" y="2653"/>
                </a:lnTo>
                <a:lnTo>
                  <a:pt x="3116" y="2694"/>
                </a:lnTo>
                <a:lnTo>
                  <a:pt x="3098" y="2733"/>
                </a:lnTo>
                <a:lnTo>
                  <a:pt x="3076" y="2769"/>
                </a:lnTo>
                <a:lnTo>
                  <a:pt x="3049" y="2803"/>
                </a:lnTo>
                <a:lnTo>
                  <a:pt x="3019" y="2833"/>
                </a:lnTo>
                <a:lnTo>
                  <a:pt x="2986" y="2860"/>
                </a:lnTo>
                <a:lnTo>
                  <a:pt x="2949" y="2882"/>
                </a:lnTo>
                <a:lnTo>
                  <a:pt x="2910" y="2900"/>
                </a:lnTo>
                <a:lnTo>
                  <a:pt x="2869" y="2913"/>
                </a:lnTo>
                <a:lnTo>
                  <a:pt x="2825" y="2922"/>
                </a:lnTo>
                <a:lnTo>
                  <a:pt x="2780" y="2924"/>
                </a:lnTo>
                <a:lnTo>
                  <a:pt x="244" y="2924"/>
                </a:lnTo>
                <a:lnTo>
                  <a:pt x="204" y="2921"/>
                </a:lnTo>
                <a:lnTo>
                  <a:pt x="167" y="2911"/>
                </a:lnTo>
                <a:lnTo>
                  <a:pt x="132" y="2897"/>
                </a:lnTo>
                <a:lnTo>
                  <a:pt x="99" y="2877"/>
                </a:lnTo>
                <a:lnTo>
                  <a:pt x="72" y="2853"/>
                </a:lnTo>
                <a:lnTo>
                  <a:pt x="47" y="2824"/>
                </a:lnTo>
                <a:lnTo>
                  <a:pt x="27" y="2792"/>
                </a:lnTo>
                <a:lnTo>
                  <a:pt x="12" y="2758"/>
                </a:lnTo>
                <a:lnTo>
                  <a:pt x="3" y="2721"/>
                </a:lnTo>
                <a:lnTo>
                  <a:pt x="0" y="2682"/>
                </a:lnTo>
                <a:lnTo>
                  <a:pt x="0" y="291"/>
                </a:lnTo>
                <a:lnTo>
                  <a:pt x="4" y="248"/>
                </a:lnTo>
                <a:lnTo>
                  <a:pt x="13" y="207"/>
                </a:lnTo>
                <a:lnTo>
                  <a:pt x="29" y="168"/>
                </a:lnTo>
                <a:lnTo>
                  <a:pt x="49" y="133"/>
                </a:lnTo>
                <a:lnTo>
                  <a:pt x="74" y="99"/>
                </a:lnTo>
                <a:lnTo>
                  <a:pt x="104" y="71"/>
                </a:lnTo>
                <a:lnTo>
                  <a:pt x="136" y="47"/>
                </a:lnTo>
                <a:lnTo>
                  <a:pt x="172" y="27"/>
                </a:lnTo>
                <a:lnTo>
                  <a:pt x="211" y="12"/>
                </a:lnTo>
                <a:lnTo>
                  <a:pt x="253" y="3"/>
                </a:lnTo>
                <a:lnTo>
                  <a:pt x="2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10965927" y="2662238"/>
            <a:ext cx="541338" cy="606424"/>
            <a:chOff x="10964863" y="2662238"/>
            <a:chExt cx="541338" cy="6064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85"/>
            <p:cNvSpPr>
              <a:spLocks noEditPoints="1"/>
            </p:cNvSpPr>
            <p:nvPr/>
          </p:nvSpPr>
          <p:spPr bwMode="auto">
            <a:xfrm>
              <a:off x="11277601" y="2997200"/>
              <a:ext cx="228600" cy="271462"/>
            </a:xfrm>
            <a:custGeom>
              <a:avLst/>
              <a:gdLst>
                <a:gd name="T0" fmla="*/ 169 w 1299"/>
                <a:gd name="T1" fmla="*/ 1372 h 1542"/>
                <a:gd name="T2" fmla="*/ 1132 w 1299"/>
                <a:gd name="T3" fmla="*/ 809 h 1542"/>
                <a:gd name="T4" fmla="*/ 650 w 1299"/>
                <a:gd name="T5" fmla="*/ 168 h 1542"/>
                <a:gd name="T6" fmla="*/ 571 w 1299"/>
                <a:gd name="T7" fmla="*/ 180 h 1542"/>
                <a:gd name="T8" fmla="*/ 501 w 1299"/>
                <a:gd name="T9" fmla="*/ 212 h 1542"/>
                <a:gd name="T10" fmla="*/ 442 w 1299"/>
                <a:gd name="T11" fmla="*/ 263 h 1542"/>
                <a:gd name="T12" fmla="*/ 401 w 1299"/>
                <a:gd name="T13" fmla="*/ 327 h 1542"/>
                <a:gd name="T14" fmla="*/ 378 w 1299"/>
                <a:gd name="T15" fmla="*/ 402 h 1542"/>
                <a:gd name="T16" fmla="*/ 376 w 1299"/>
                <a:gd name="T17" fmla="*/ 443 h 1542"/>
                <a:gd name="T18" fmla="*/ 924 w 1299"/>
                <a:gd name="T19" fmla="*/ 641 h 1542"/>
                <a:gd name="T20" fmla="*/ 921 w 1299"/>
                <a:gd name="T21" fmla="*/ 402 h 1542"/>
                <a:gd name="T22" fmla="*/ 899 w 1299"/>
                <a:gd name="T23" fmla="*/ 327 h 1542"/>
                <a:gd name="T24" fmla="*/ 856 w 1299"/>
                <a:gd name="T25" fmla="*/ 263 h 1542"/>
                <a:gd name="T26" fmla="*/ 799 w 1299"/>
                <a:gd name="T27" fmla="*/ 212 h 1542"/>
                <a:gd name="T28" fmla="*/ 729 w 1299"/>
                <a:gd name="T29" fmla="*/ 180 h 1542"/>
                <a:gd name="T30" fmla="*/ 650 w 1299"/>
                <a:gd name="T31" fmla="*/ 168 h 1542"/>
                <a:gd name="T32" fmla="*/ 701 w 1299"/>
                <a:gd name="T33" fmla="*/ 3 h 1542"/>
                <a:gd name="T34" fmla="*/ 799 w 1299"/>
                <a:gd name="T35" fmla="*/ 26 h 1542"/>
                <a:gd name="T36" fmla="*/ 886 w 1299"/>
                <a:gd name="T37" fmla="*/ 69 h 1542"/>
                <a:gd name="T38" fmla="*/ 962 w 1299"/>
                <a:gd name="T39" fmla="*/ 129 h 1542"/>
                <a:gd name="T40" fmla="*/ 1023 w 1299"/>
                <a:gd name="T41" fmla="*/ 206 h 1542"/>
                <a:gd name="T42" fmla="*/ 1066 w 1299"/>
                <a:gd name="T43" fmla="*/ 293 h 1542"/>
                <a:gd name="T44" fmla="*/ 1088 w 1299"/>
                <a:gd name="T45" fmla="*/ 392 h 1542"/>
                <a:gd name="T46" fmla="*/ 1091 w 1299"/>
                <a:gd name="T47" fmla="*/ 641 h 1542"/>
                <a:gd name="T48" fmla="*/ 1238 w 1299"/>
                <a:gd name="T49" fmla="*/ 644 h 1542"/>
                <a:gd name="T50" fmla="*/ 1275 w 1299"/>
                <a:gd name="T51" fmla="*/ 665 h 1542"/>
                <a:gd name="T52" fmla="*/ 1297 w 1299"/>
                <a:gd name="T53" fmla="*/ 703 h 1542"/>
                <a:gd name="T54" fmla="*/ 1299 w 1299"/>
                <a:gd name="T55" fmla="*/ 1457 h 1542"/>
                <a:gd name="T56" fmla="*/ 1287 w 1299"/>
                <a:gd name="T57" fmla="*/ 1500 h 1542"/>
                <a:gd name="T58" fmla="*/ 1257 w 1299"/>
                <a:gd name="T59" fmla="*/ 1530 h 1542"/>
                <a:gd name="T60" fmla="*/ 1215 w 1299"/>
                <a:gd name="T61" fmla="*/ 1542 h 1542"/>
                <a:gd name="T62" fmla="*/ 61 w 1299"/>
                <a:gd name="T63" fmla="*/ 1539 h 1542"/>
                <a:gd name="T64" fmla="*/ 24 w 1299"/>
                <a:gd name="T65" fmla="*/ 1517 h 1542"/>
                <a:gd name="T66" fmla="*/ 3 w 1299"/>
                <a:gd name="T67" fmla="*/ 1479 h 1542"/>
                <a:gd name="T68" fmla="*/ 0 w 1299"/>
                <a:gd name="T69" fmla="*/ 725 h 1542"/>
                <a:gd name="T70" fmla="*/ 11 w 1299"/>
                <a:gd name="T71" fmla="*/ 683 h 1542"/>
                <a:gd name="T72" fmla="*/ 41 w 1299"/>
                <a:gd name="T73" fmla="*/ 653 h 1542"/>
                <a:gd name="T74" fmla="*/ 83 w 1299"/>
                <a:gd name="T75" fmla="*/ 641 h 1542"/>
                <a:gd name="T76" fmla="*/ 207 w 1299"/>
                <a:gd name="T77" fmla="*/ 443 h 1542"/>
                <a:gd name="T78" fmla="*/ 219 w 1299"/>
                <a:gd name="T79" fmla="*/ 341 h 1542"/>
                <a:gd name="T80" fmla="*/ 252 w 1299"/>
                <a:gd name="T81" fmla="*/ 248 h 1542"/>
                <a:gd name="T82" fmla="*/ 304 w 1299"/>
                <a:gd name="T83" fmla="*/ 166 h 1542"/>
                <a:gd name="T84" fmla="*/ 373 w 1299"/>
                <a:gd name="T85" fmla="*/ 97 h 1542"/>
                <a:gd name="T86" fmla="*/ 455 w 1299"/>
                <a:gd name="T87" fmla="*/ 45 h 1542"/>
                <a:gd name="T88" fmla="*/ 548 w 1299"/>
                <a:gd name="T89" fmla="*/ 11 h 1542"/>
                <a:gd name="T90" fmla="*/ 650 w 1299"/>
                <a:gd name="T91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99" h="1542">
                  <a:moveTo>
                    <a:pt x="169" y="809"/>
                  </a:moveTo>
                  <a:lnTo>
                    <a:pt x="169" y="1372"/>
                  </a:lnTo>
                  <a:lnTo>
                    <a:pt x="1132" y="1372"/>
                  </a:lnTo>
                  <a:lnTo>
                    <a:pt x="1132" y="809"/>
                  </a:lnTo>
                  <a:lnTo>
                    <a:pt x="169" y="809"/>
                  </a:lnTo>
                  <a:close/>
                  <a:moveTo>
                    <a:pt x="650" y="168"/>
                  </a:moveTo>
                  <a:lnTo>
                    <a:pt x="609" y="171"/>
                  </a:lnTo>
                  <a:lnTo>
                    <a:pt x="571" y="180"/>
                  </a:lnTo>
                  <a:lnTo>
                    <a:pt x="534" y="193"/>
                  </a:lnTo>
                  <a:lnTo>
                    <a:pt x="501" y="212"/>
                  </a:lnTo>
                  <a:lnTo>
                    <a:pt x="470" y="236"/>
                  </a:lnTo>
                  <a:lnTo>
                    <a:pt x="442" y="263"/>
                  </a:lnTo>
                  <a:lnTo>
                    <a:pt x="420" y="293"/>
                  </a:lnTo>
                  <a:lnTo>
                    <a:pt x="401" y="327"/>
                  </a:lnTo>
                  <a:lnTo>
                    <a:pt x="387" y="363"/>
                  </a:lnTo>
                  <a:lnTo>
                    <a:pt x="378" y="402"/>
                  </a:lnTo>
                  <a:lnTo>
                    <a:pt x="375" y="443"/>
                  </a:lnTo>
                  <a:lnTo>
                    <a:pt x="376" y="443"/>
                  </a:lnTo>
                  <a:lnTo>
                    <a:pt x="376" y="641"/>
                  </a:lnTo>
                  <a:lnTo>
                    <a:pt x="924" y="641"/>
                  </a:lnTo>
                  <a:lnTo>
                    <a:pt x="924" y="443"/>
                  </a:lnTo>
                  <a:lnTo>
                    <a:pt x="921" y="402"/>
                  </a:lnTo>
                  <a:lnTo>
                    <a:pt x="912" y="363"/>
                  </a:lnTo>
                  <a:lnTo>
                    <a:pt x="899" y="327"/>
                  </a:lnTo>
                  <a:lnTo>
                    <a:pt x="880" y="293"/>
                  </a:lnTo>
                  <a:lnTo>
                    <a:pt x="856" y="263"/>
                  </a:lnTo>
                  <a:lnTo>
                    <a:pt x="829" y="236"/>
                  </a:lnTo>
                  <a:lnTo>
                    <a:pt x="799" y="212"/>
                  </a:lnTo>
                  <a:lnTo>
                    <a:pt x="765" y="193"/>
                  </a:lnTo>
                  <a:lnTo>
                    <a:pt x="729" y="180"/>
                  </a:lnTo>
                  <a:lnTo>
                    <a:pt x="690" y="171"/>
                  </a:lnTo>
                  <a:lnTo>
                    <a:pt x="650" y="168"/>
                  </a:lnTo>
                  <a:close/>
                  <a:moveTo>
                    <a:pt x="650" y="0"/>
                  </a:moveTo>
                  <a:lnTo>
                    <a:pt x="701" y="3"/>
                  </a:lnTo>
                  <a:lnTo>
                    <a:pt x="751" y="11"/>
                  </a:lnTo>
                  <a:lnTo>
                    <a:pt x="799" y="26"/>
                  </a:lnTo>
                  <a:lnTo>
                    <a:pt x="844" y="45"/>
                  </a:lnTo>
                  <a:lnTo>
                    <a:pt x="886" y="69"/>
                  </a:lnTo>
                  <a:lnTo>
                    <a:pt x="926" y="97"/>
                  </a:lnTo>
                  <a:lnTo>
                    <a:pt x="962" y="129"/>
                  </a:lnTo>
                  <a:lnTo>
                    <a:pt x="995" y="166"/>
                  </a:lnTo>
                  <a:lnTo>
                    <a:pt x="1023" y="206"/>
                  </a:lnTo>
                  <a:lnTo>
                    <a:pt x="1047" y="248"/>
                  </a:lnTo>
                  <a:lnTo>
                    <a:pt x="1066" y="293"/>
                  </a:lnTo>
                  <a:lnTo>
                    <a:pt x="1080" y="341"/>
                  </a:lnTo>
                  <a:lnTo>
                    <a:pt x="1088" y="392"/>
                  </a:lnTo>
                  <a:lnTo>
                    <a:pt x="1091" y="443"/>
                  </a:lnTo>
                  <a:lnTo>
                    <a:pt x="1091" y="641"/>
                  </a:lnTo>
                  <a:lnTo>
                    <a:pt x="1215" y="641"/>
                  </a:lnTo>
                  <a:lnTo>
                    <a:pt x="1238" y="644"/>
                  </a:lnTo>
                  <a:lnTo>
                    <a:pt x="1258" y="653"/>
                  </a:lnTo>
                  <a:lnTo>
                    <a:pt x="1275" y="665"/>
                  </a:lnTo>
                  <a:lnTo>
                    <a:pt x="1288" y="683"/>
                  </a:lnTo>
                  <a:lnTo>
                    <a:pt x="1297" y="703"/>
                  </a:lnTo>
                  <a:lnTo>
                    <a:pt x="1299" y="725"/>
                  </a:lnTo>
                  <a:lnTo>
                    <a:pt x="1299" y="1457"/>
                  </a:lnTo>
                  <a:lnTo>
                    <a:pt x="1296" y="1479"/>
                  </a:lnTo>
                  <a:lnTo>
                    <a:pt x="1287" y="1500"/>
                  </a:lnTo>
                  <a:lnTo>
                    <a:pt x="1274" y="1517"/>
                  </a:lnTo>
                  <a:lnTo>
                    <a:pt x="1257" y="1530"/>
                  </a:lnTo>
                  <a:lnTo>
                    <a:pt x="1237" y="1539"/>
                  </a:lnTo>
                  <a:lnTo>
                    <a:pt x="1215" y="1542"/>
                  </a:lnTo>
                  <a:lnTo>
                    <a:pt x="83" y="1542"/>
                  </a:lnTo>
                  <a:lnTo>
                    <a:pt x="61" y="1539"/>
                  </a:lnTo>
                  <a:lnTo>
                    <a:pt x="41" y="1530"/>
                  </a:lnTo>
                  <a:lnTo>
                    <a:pt x="24" y="1517"/>
                  </a:lnTo>
                  <a:lnTo>
                    <a:pt x="11" y="1500"/>
                  </a:lnTo>
                  <a:lnTo>
                    <a:pt x="3" y="1479"/>
                  </a:lnTo>
                  <a:lnTo>
                    <a:pt x="0" y="1457"/>
                  </a:lnTo>
                  <a:lnTo>
                    <a:pt x="0" y="725"/>
                  </a:lnTo>
                  <a:lnTo>
                    <a:pt x="3" y="703"/>
                  </a:lnTo>
                  <a:lnTo>
                    <a:pt x="11" y="683"/>
                  </a:lnTo>
                  <a:lnTo>
                    <a:pt x="24" y="665"/>
                  </a:lnTo>
                  <a:lnTo>
                    <a:pt x="41" y="653"/>
                  </a:lnTo>
                  <a:lnTo>
                    <a:pt x="61" y="644"/>
                  </a:lnTo>
                  <a:lnTo>
                    <a:pt x="83" y="641"/>
                  </a:lnTo>
                  <a:lnTo>
                    <a:pt x="207" y="641"/>
                  </a:lnTo>
                  <a:lnTo>
                    <a:pt x="207" y="443"/>
                  </a:lnTo>
                  <a:lnTo>
                    <a:pt x="210" y="392"/>
                  </a:lnTo>
                  <a:lnTo>
                    <a:pt x="219" y="341"/>
                  </a:lnTo>
                  <a:lnTo>
                    <a:pt x="233" y="293"/>
                  </a:lnTo>
                  <a:lnTo>
                    <a:pt x="252" y="248"/>
                  </a:lnTo>
                  <a:lnTo>
                    <a:pt x="276" y="206"/>
                  </a:lnTo>
                  <a:lnTo>
                    <a:pt x="304" y="166"/>
                  </a:lnTo>
                  <a:lnTo>
                    <a:pt x="337" y="129"/>
                  </a:lnTo>
                  <a:lnTo>
                    <a:pt x="373" y="97"/>
                  </a:lnTo>
                  <a:lnTo>
                    <a:pt x="412" y="69"/>
                  </a:lnTo>
                  <a:lnTo>
                    <a:pt x="455" y="45"/>
                  </a:lnTo>
                  <a:lnTo>
                    <a:pt x="501" y="26"/>
                  </a:lnTo>
                  <a:lnTo>
                    <a:pt x="548" y="11"/>
                  </a:lnTo>
                  <a:lnTo>
                    <a:pt x="598" y="3"/>
                  </a:lnTo>
                  <a:lnTo>
                    <a:pt x="6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6"/>
            <p:cNvSpPr>
              <a:spLocks noEditPoints="1"/>
            </p:cNvSpPr>
            <p:nvPr/>
          </p:nvSpPr>
          <p:spPr bwMode="auto">
            <a:xfrm>
              <a:off x="10964863" y="2662238"/>
              <a:ext cx="438150" cy="573087"/>
            </a:xfrm>
            <a:custGeom>
              <a:avLst/>
              <a:gdLst>
                <a:gd name="T0" fmla="*/ 1186 w 2481"/>
                <a:gd name="T1" fmla="*/ 181 h 3244"/>
                <a:gd name="T2" fmla="*/ 1044 w 2481"/>
                <a:gd name="T3" fmla="*/ 240 h 3244"/>
                <a:gd name="T4" fmla="*/ 930 w 2481"/>
                <a:gd name="T5" fmla="*/ 343 h 3244"/>
                <a:gd name="T6" fmla="*/ 854 w 2481"/>
                <a:gd name="T7" fmla="*/ 476 h 3244"/>
                <a:gd name="T8" fmla="*/ 825 w 2481"/>
                <a:gd name="T9" fmla="*/ 633 h 3244"/>
                <a:gd name="T10" fmla="*/ 1748 w 2481"/>
                <a:gd name="T11" fmla="*/ 527 h 3244"/>
                <a:gd name="T12" fmla="*/ 1686 w 2481"/>
                <a:gd name="T13" fmla="*/ 383 h 3244"/>
                <a:gd name="T14" fmla="*/ 1584 w 2481"/>
                <a:gd name="T15" fmla="*/ 271 h 3244"/>
                <a:gd name="T16" fmla="*/ 1450 w 2481"/>
                <a:gd name="T17" fmla="*/ 195 h 3244"/>
                <a:gd name="T18" fmla="*/ 1294 w 2481"/>
                <a:gd name="T19" fmla="*/ 168 h 3244"/>
                <a:gd name="T20" fmla="*/ 1420 w 2481"/>
                <a:gd name="T21" fmla="*/ 14 h 3244"/>
                <a:gd name="T22" fmla="*/ 1594 w 2481"/>
                <a:gd name="T23" fmla="*/ 77 h 3244"/>
                <a:gd name="T24" fmla="*/ 1741 w 2481"/>
                <a:gd name="T25" fmla="*/ 186 h 3244"/>
                <a:gd name="T26" fmla="*/ 1850 w 2481"/>
                <a:gd name="T27" fmla="*/ 332 h 3244"/>
                <a:gd name="T28" fmla="*/ 1914 w 2481"/>
                <a:gd name="T29" fmla="*/ 506 h 3244"/>
                <a:gd name="T30" fmla="*/ 2317 w 2481"/>
                <a:gd name="T31" fmla="*/ 633 h 3244"/>
                <a:gd name="T32" fmla="*/ 2374 w 2481"/>
                <a:gd name="T33" fmla="*/ 655 h 3244"/>
                <a:gd name="T34" fmla="*/ 2400 w 2481"/>
                <a:gd name="T35" fmla="*/ 709 h 3244"/>
                <a:gd name="T36" fmla="*/ 2474 w 2481"/>
                <a:gd name="T37" fmla="*/ 1667 h 3244"/>
                <a:gd name="T38" fmla="*/ 2427 w 2481"/>
                <a:gd name="T39" fmla="*/ 1710 h 3244"/>
                <a:gd name="T40" fmla="*/ 2362 w 2481"/>
                <a:gd name="T41" fmla="*/ 1708 h 3244"/>
                <a:gd name="T42" fmla="*/ 2319 w 2481"/>
                <a:gd name="T43" fmla="*/ 1661 h 3244"/>
                <a:gd name="T44" fmla="*/ 1929 w 2481"/>
                <a:gd name="T45" fmla="*/ 801 h 3244"/>
                <a:gd name="T46" fmla="*/ 1918 w 2481"/>
                <a:gd name="T47" fmla="*/ 1122 h 3244"/>
                <a:gd name="T48" fmla="*/ 1868 w 2481"/>
                <a:gd name="T49" fmla="*/ 1161 h 3244"/>
                <a:gd name="T50" fmla="*/ 1803 w 2481"/>
                <a:gd name="T51" fmla="*/ 1152 h 3244"/>
                <a:gd name="T52" fmla="*/ 1764 w 2481"/>
                <a:gd name="T53" fmla="*/ 1102 h 3244"/>
                <a:gd name="T54" fmla="*/ 825 w 2481"/>
                <a:gd name="T55" fmla="*/ 801 h 3244"/>
                <a:gd name="T56" fmla="*/ 813 w 2481"/>
                <a:gd name="T57" fmla="*/ 1122 h 3244"/>
                <a:gd name="T58" fmla="*/ 763 w 2481"/>
                <a:gd name="T59" fmla="*/ 1161 h 3244"/>
                <a:gd name="T60" fmla="*/ 699 w 2481"/>
                <a:gd name="T61" fmla="*/ 1152 h 3244"/>
                <a:gd name="T62" fmla="*/ 660 w 2481"/>
                <a:gd name="T63" fmla="*/ 1102 h 3244"/>
                <a:gd name="T64" fmla="*/ 347 w 2481"/>
                <a:gd name="T65" fmla="*/ 801 h 3244"/>
                <a:gd name="T66" fmla="*/ 182 w 2481"/>
                <a:gd name="T67" fmla="*/ 2894 h 3244"/>
                <a:gd name="T68" fmla="*/ 247 w 2481"/>
                <a:gd name="T69" fmla="*/ 2988 h 3244"/>
                <a:gd name="T70" fmla="*/ 350 w 2481"/>
                <a:gd name="T71" fmla="*/ 3052 h 3244"/>
                <a:gd name="T72" fmla="*/ 481 w 2481"/>
                <a:gd name="T73" fmla="*/ 3076 h 3244"/>
                <a:gd name="T74" fmla="*/ 1581 w 2481"/>
                <a:gd name="T75" fmla="*/ 3088 h 3244"/>
                <a:gd name="T76" fmla="*/ 1620 w 2481"/>
                <a:gd name="T77" fmla="*/ 3138 h 3244"/>
                <a:gd name="T78" fmla="*/ 1611 w 2481"/>
                <a:gd name="T79" fmla="*/ 3203 h 3244"/>
                <a:gd name="T80" fmla="*/ 1561 w 2481"/>
                <a:gd name="T81" fmla="*/ 3241 h 3244"/>
                <a:gd name="T82" fmla="*/ 426 w 2481"/>
                <a:gd name="T83" fmla="*/ 3241 h 3244"/>
                <a:gd name="T84" fmla="*/ 270 w 2481"/>
                <a:gd name="T85" fmla="*/ 3201 h 3244"/>
                <a:gd name="T86" fmla="*/ 142 w 2481"/>
                <a:gd name="T87" fmla="*/ 3119 h 3244"/>
                <a:gd name="T88" fmla="*/ 49 w 2481"/>
                <a:gd name="T89" fmla="*/ 3004 h 3244"/>
                <a:gd name="T90" fmla="*/ 3 w 2481"/>
                <a:gd name="T91" fmla="*/ 2866 h 3244"/>
                <a:gd name="T92" fmla="*/ 185 w 2481"/>
                <a:gd name="T93" fmla="*/ 709 h 3244"/>
                <a:gd name="T94" fmla="*/ 212 w 2481"/>
                <a:gd name="T95" fmla="*/ 655 h 3244"/>
                <a:gd name="T96" fmla="*/ 270 w 2481"/>
                <a:gd name="T97" fmla="*/ 633 h 3244"/>
                <a:gd name="T98" fmla="*/ 670 w 2481"/>
                <a:gd name="T99" fmla="*/ 506 h 3244"/>
                <a:gd name="T100" fmla="*/ 735 w 2481"/>
                <a:gd name="T101" fmla="*/ 332 h 3244"/>
                <a:gd name="T102" fmla="*/ 845 w 2481"/>
                <a:gd name="T103" fmla="*/ 186 h 3244"/>
                <a:gd name="T104" fmla="*/ 991 w 2481"/>
                <a:gd name="T105" fmla="*/ 77 h 3244"/>
                <a:gd name="T106" fmla="*/ 1166 w 2481"/>
                <a:gd name="T107" fmla="*/ 14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81" h="3244">
                  <a:moveTo>
                    <a:pt x="1294" y="168"/>
                  </a:moveTo>
                  <a:lnTo>
                    <a:pt x="1238" y="171"/>
                  </a:lnTo>
                  <a:lnTo>
                    <a:pt x="1186" y="181"/>
                  </a:lnTo>
                  <a:lnTo>
                    <a:pt x="1136" y="195"/>
                  </a:lnTo>
                  <a:lnTo>
                    <a:pt x="1088" y="215"/>
                  </a:lnTo>
                  <a:lnTo>
                    <a:pt x="1044" y="240"/>
                  </a:lnTo>
                  <a:lnTo>
                    <a:pt x="1002" y="271"/>
                  </a:lnTo>
                  <a:lnTo>
                    <a:pt x="963" y="304"/>
                  </a:lnTo>
                  <a:lnTo>
                    <a:pt x="930" y="343"/>
                  </a:lnTo>
                  <a:lnTo>
                    <a:pt x="900" y="383"/>
                  </a:lnTo>
                  <a:lnTo>
                    <a:pt x="874" y="428"/>
                  </a:lnTo>
                  <a:lnTo>
                    <a:pt x="854" y="476"/>
                  </a:lnTo>
                  <a:lnTo>
                    <a:pt x="838" y="527"/>
                  </a:lnTo>
                  <a:lnTo>
                    <a:pt x="829" y="579"/>
                  </a:lnTo>
                  <a:lnTo>
                    <a:pt x="825" y="633"/>
                  </a:lnTo>
                  <a:lnTo>
                    <a:pt x="1761" y="633"/>
                  </a:lnTo>
                  <a:lnTo>
                    <a:pt x="1757" y="579"/>
                  </a:lnTo>
                  <a:lnTo>
                    <a:pt x="1748" y="527"/>
                  </a:lnTo>
                  <a:lnTo>
                    <a:pt x="1732" y="476"/>
                  </a:lnTo>
                  <a:lnTo>
                    <a:pt x="1712" y="428"/>
                  </a:lnTo>
                  <a:lnTo>
                    <a:pt x="1686" y="383"/>
                  </a:lnTo>
                  <a:lnTo>
                    <a:pt x="1657" y="343"/>
                  </a:lnTo>
                  <a:lnTo>
                    <a:pt x="1623" y="304"/>
                  </a:lnTo>
                  <a:lnTo>
                    <a:pt x="1584" y="271"/>
                  </a:lnTo>
                  <a:lnTo>
                    <a:pt x="1543" y="240"/>
                  </a:lnTo>
                  <a:lnTo>
                    <a:pt x="1498" y="215"/>
                  </a:lnTo>
                  <a:lnTo>
                    <a:pt x="1450" y="195"/>
                  </a:lnTo>
                  <a:lnTo>
                    <a:pt x="1400" y="181"/>
                  </a:lnTo>
                  <a:lnTo>
                    <a:pt x="1348" y="171"/>
                  </a:lnTo>
                  <a:lnTo>
                    <a:pt x="1294" y="168"/>
                  </a:lnTo>
                  <a:close/>
                  <a:moveTo>
                    <a:pt x="1293" y="0"/>
                  </a:moveTo>
                  <a:lnTo>
                    <a:pt x="1357" y="3"/>
                  </a:lnTo>
                  <a:lnTo>
                    <a:pt x="1420" y="14"/>
                  </a:lnTo>
                  <a:lnTo>
                    <a:pt x="1480" y="29"/>
                  </a:lnTo>
                  <a:lnTo>
                    <a:pt x="1538" y="50"/>
                  </a:lnTo>
                  <a:lnTo>
                    <a:pt x="1594" y="77"/>
                  </a:lnTo>
                  <a:lnTo>
                    <a:pt x="1647" y="109"/>
                  </a:lnTo>
                  <a:lnTo>
                    <a:pt x="1696" y="145"/>
                  </a:lnTo>
                  <a:lnTo>
                    <a:pt x="1741" y="186"/>
                  </a:lnTo>
                  <a:lnTo>
                    <a:pt x="1781" y="231"/>
                  </a:lnTo>
                  <a:lnTo>
                    <a:pt x="1818" y="280"/>
                  </a:lnTo>
                  <a:lnTo>
                    <a:pt x="1850" y="332"/>
                  </a:lnTo>
                  <a:lnTo>
                    <a:pt x="1877" y="387"/>
                  </a:lnTo>
                  <a:lnTo>
                    <a:pt x="1899" y="445"/>
                  </a:lnTo>
                  <a:lnTo>
                    <a:pt x="1914" y="506"/>
                  </a:lnTo>
                  <a:lnTo>
                    <a:pt x="1925" y="568"/>
                  </a:lnTo>
                  <a:lnTo>
                    <a:pt x="1928" y="633"/>
                  </a:lnTo>
                  <a:lnTo>
                    <a:pt x="2317" y="633"/>
                  </a:lnTo>
                  <a:lnTo>
                    <a:pt x="2337" y="636"/>
                  </a:lnTo>
                  <a:lnTo>
                    <a:pt x="2357" y="644"/>
                  </a:lnTo>
                  <a:lnTo>
                    <a:pt x="2374" y="655"/>
                  </a:lnTo>
                  <a:lnTo>
                    <a:pt x="2386" y="671"/>
                  </a:lnTo>
                  <a:lnTo>
                    <a:pt x="2396" y="690"/>
                  </a:lnTo>
                  <a:lnTo>
                    <a:pt x="2400" y="709"/>
                  </a:lnTo>
                  <a:lnTo>
                    <a:pt x="2481" y="1624"/>
                  </a:lnTo>
                  <a:lnTo>
                    <a:pt x="2480" y="1646"/>
                  </a:lnTo>
                  <a:lnTo>
                    <a:pt x="2474" y="1667"/>
                  </a:lnTo>
                  <a:lnTo>
                    <a:pt x="2462" y="1686"/>
                  </a:lnTo>
                  <a:lnTo>
                    <a:pt x="2447" y="1701"/>
                  </a:lnTo>
                  <a:lnTo>
                    <a:pt x="2427" y="1710"/>
                  </a:lnTo>
                  <a:lnTo>
                    <a:pt x="2405" y="1715"/>
                  </a:lnTo>
                  <a:lnTo>
                    <a:pt x="2382" y="1714"/>
                  </a:lnTo>
                  <a:lnTo>
                    <a:pt x="2362" y="1708"/>
                  </a:lnTo>
                  <a:lnTo>
                    <a:pt x="2344" y="1696"/>
                  </a:lnTo>
                  <a:lnTo>
                    <a:pt x="2329" y="1680"/>
                  </a:lnTo>
                  <a:lnTo>
                    <a:pt x="2319" y="1661"/>
                  </a:lnTo>
                  <a:lnTo>
                    <a:pt x="2314" y="1639"/>
                  </a:lnTo>
                  <a:lnTo>
                    <a:pt x="2239" y="801"/>
                  </a:lnTo>
                  <a:lnTo>
                    <a:pt x="1929" y="801"/>
                  </a:lnTo>
                  <a:lnTo>
                    <a:pt x="1929" y="1080"/>
                  </a:lnTo>
                  <a:lnTo>
                    <a:pt x="1926" y="1102"/>
                  </a:lnTo>
                  <a:lnTo>
                    <a:pt x="1918" y="1122"/>
                  </a:lnTo>
                  <a:lnTo>
                    <a:pt x="1904" y="1139"/>
                  </a:lnTo>
                  <a:lnTo>
                    <a:pt x="1887" y="1152"/>
                  </a:lnTo>
                  <a:lnTo>
                    <a:pt x="1868" y="1161"/>
                  </a:lnTo>
                  <a:lnTo>
                    <a:pt x="1846" y="1164"/>
                  </a:lnTo>
                  <a:lnTo>
                    <a:pt x="1823" y="1161"/>
                  </a:lnTo>
                  <a:lnTo>
                    <a:pt x="1803" y="1152"/>
                  </a:lnTo>
                  <a:lnTo>
                    <a:pt x="1786" y="1139"/>
                  </a:lnTo>
                  <a:lnTo>
                    <a:pt x="1773" y="1122"/>
                  </a:lnTo>
                  <a:lnTo>
                    <a:pt x="1764" y="1102"/>
                  </a:lnTo>
                  <a:lnTo>
                    <a:pt x="1761" y="1080"/>
                  </a:lnTo>
                  <a:lnTo>
                    <a:pt x="1761" y="801"/>
                  </a:lnTo>
                  <a:lnTo>
                    <a:pt x="825" y="801"/>
                  </a:lnTo>
                  <a:lnTo>
                    <a:pt x="825" y="1080"/>
                  </a:lnTo>
                  <a:lnTo>
                    <a:pt x="822" y="1102"/>
                  </a:lnTo>
                  <a:lnTo>
                    <a:pt x="813" y="1122"/>
                  </a:lnTo>
                  <a:lnTo>
                    <a:pt x="800" y="1139"/>
                  </a:lnTo>
                  <a:lnTo>
                    <a:pt x="783" y="1152"/>
                  </a:lnTo>
                  <a:lnTo>
                    <a:pt x="763" y="1161"/>
                  </a:lnTo>
                  <a:lnTo>
                    <a:pt x="742" y="1164"/>
                  </a:lnTo>
                  <a:lnTo>
                    <a:pt x="719" y="1161"/>
                  </a:lnTo>
                  <a:lnTo>
                    <a:pt x="699" y="1152"/>
                  </a:lnTo>
                  <a:lnTo>
                    <a:pt x="682" y="1139"/>
                  </a:lnTo>
                  <a:lnTo>
                    <a:pt x="669" y="1122"/>
                  </a:lnTo>
                  <a:lnTo>
                    <a:pt x="660" y="1102"/>
                  </a:lnTo>
                  <a:lnTo>
                    <a:pt x="657" y="1080"/>
                  </a:lnTo>
                  <a:lnTo>
                    <a:pt x="657" y="801"/>
                  </a:lnTo>
                  <a:lnTo>
                    <a:pt x="347" y="801"/>
                  </a:lnTo>
                  <a:lnTo>
                    <a:pt x="168" y="2819"/>
                  </a:lnTo>
                  <a:lnTo>
                    <a:pt x="172" y="2858"/>
                  </a:lnTo>
                  <a:lnTo>
                    <a:pt x="182" y="2894"/>
                  </a:lnTo>
                  <a:lnTo>
                    <a:pt x="198" y="2928"/>
                  </a:lnTo>
                  <a:lnTo>
                    <a:pt x="220" y="2959"/>
                  </a:lnTo>
                  <a:lnTo>
                    <a:pt x="247" y="2988"/>
                  </a:lnTo>
                  <a:lnTo>
                    <a:pt x="277" y="3014"/>
                  </a:lnTo>
                  <a:lnTo>
                    <a:pt x="312" y="3035"/>
                  </a:lnTo>
                  <a:lnTo>
                    <a:pt x="350" y="3052"/>
                  </a:lnTo>
                  <a:lnTo>
                    <a:pt x="392" y="3065"/>
                  </a:lnTo>
                  <a:lnTo>
                    <a:pt x="435" y="3073"/>
                  </a:lnTo>
                  <a:lnTo>
                    <a:pt x="481" y="3076"/>
                  </a:lnTo>
                  <a:lnTo>
                    <a:pt x="1538" y="3076"/>
                  </a:lnTo>
                  <a:lnTo>
                    <a:pt x="1561" y="3079"/>
                  </a:lnTo>
                  <a:lnTo>
                    <a:pt x="1581" y="3088"/>
                  </a:lnTo>
                  <a:lnTo>
                    <a:pt x="1598" y="3100"/>
                  </a:lnTo>
                  <a:lnTo>
                    <a:pt x="1611" y="3118"/>
                  </a:lnTo>
                  <a:lnTo>
                    <a:pt x="1620" y="3138"/>
                  </a:lnTo>
                  <a:lnTo>
                    <a:pt x="1623" y="3160"/>
                  </a:lnTo>
                  <a:lnTo>
                    <a:pt x="1620" y="3183"/>
                  </a:lnTo>
                  <a:lnTo>
                    <a:pt x="1611" y="3203"/>
                  </a:lnTo>
                  <a:lnTo>
                    <a:pt x="1598" y="3219"/>
                  </a:lnTo>
                  <a:lnTo>
                    <a:pt x="1581" y="3233"/>
                  </a:lnTo>
                  <a:lnTo>
                    <a:pt x="1561" y="3241"/>
                  </a:lnTo>
                  <a:lnTo>
                    <a:pt x="1538" y="3244"/>
                  </a:lnTo>
                  <a:lnTo>
                    <a:pt x="481" y="3244"/>
                  </a:lnTo>
                  <a:lnTo>
                    <a:pt x="426" y="3241"/>
                  </a:lnTo>
                  <a:lnTo>
                    <a:pt x="372" y="3233"/>
                  </a:lnTo>
                  <a:lnTo>
                    <a:pt x="320" y="3219"/>
                  </a:lnTo>
                  <a:lnTo>
                    <a:pt x="270" y="3201"/>
                  </a:lnTo>
                  <a:lnTo>
                    <a:pt x="224" y="3178"/>
                  </a:lnTo>
                  <a:lnTo>
                    <a:pt x="181" y="3150"/>
                  </a:lnTo>
                  <a:lnTo>
                    <a:pt x="142" y="3119"/>
                  </a:lnTo>
                  <a:lnTo>
                    <a:pt x="106" y="3084"/>
                  </a:lnTo>
                  <a:lnTo>
                    <a:pt x="75" y="3046"/>
                  </a:lnTo>
                  <a:lnTo>
                    <a:pt x="49" y="3004"/>
                  </a:lnTo>
                  <a:lnTo>
                    <a:pt x="28" y="2960"/>
                  </a:lnTo>
                  <a:lnTo>
                    <a:pt x="12" y="2914"/>
                  </a:lnTo>
                  <a:lnTo>
                    <a:pt x="3" y="2866"/>
                  </a:lnTo>
                  <a:lnTo>
                    <a:pt x="0" y="2816"/>
                  </a:lnTo>
                  <a:lnTo>
                    <a:pt x="0" y="2809"/>
                  </a:lnTo>
                  <a:lnTo>
                    <a:pt x="185" y="709"/>
                  </a:lnTo>
                  <a:lnTo>
                    <a:pt x="191" y="690"/>
                  </a:lnTo>
                  <a:lnTo>
                    <a:pt x="200" y="671"/>
                  </a:lnTo>
                  <a:lnTo>
                    <a:pt x="212" y="655"/>
                  </a:lnTo>
                  <a:lnTo>
                    <a:pt x="229" y="644"/>
                  </a:lnTo>
                  <a:lnTo>
                    <a:pt x="249" y="636"/>
                  </a:lnTo>
                  <a:lnTo>
                    <a:pt x="270" y="633"/>
                  </a:lnTo>
                  <a:lnTo>
                    <a:pt x="656" y="633"/>
                  </a:lnTo>
                  <a:lnTo>
                    <a:pt x="660" y="568"/>
                  </a:lnTo>
                  <a:lnTo>
                    <a:pt x="670" y="506"/>
                  </a:lnTo>
                  <a:lnTo>
                    <a:pt x="686" y="445"/>
                  </a:lnTo>
                  <a:lnTo>
                    <a:pt x="708" y="387"/>
                  </a:lnTo>
                  <a:lnTo>
                    <a:pt x="735" y="332"/>
                  </a:lnTo>
                  <a:lnTo>
                    <a:pt x="767" y="280"/>
                  </a:lnTo>
                  <a:lnTo>
                    <a:pt x="803" y="231"/>
                  </a:lnTo>
                  <a:lnTo>
                    <a:pt x="845" y="186"/>
                  </a:lnTo>
                  <a:lnTo>
                    <a:pt x="890" y="145"/>
                  </a:lnTo>
                  <a:lnTo>
                    <a:pt x="938" y="109"/>
                  </a:lnTo>
                  <a:lnTo>
                    <a:pt x="991" y="77"/>
                  </a:lnTo>
                  <a:lnTo>
                    <a:pt x="1046" y="50"/>
                  </a:lnTo>
                  <a:lnTo>
                    <a:pt x="1104" y="29"/>
                  </a:lnTo>
                  <a:lnTo>
                    <a:pt x="1166" y="14"/>
                  </a:lnTo>
                  <a:lnTo>
                    <a:pt x="1228" y="3"/>
                  </a:lnTo>
                  <a:lnTo>
                    <a:pt x="1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0031222" y="2664619"/>
            <a:ext cx="539750" cy="601662"/>
            <a:chOff x="10083800" y="2665413"/>
            <a:chExt cx="539750" cy="601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5" name="Freeform 91"/>
            <p:cNvSpPr>
              <a:spLocks noEditPoints="1"/>
            </p:cNvSpPr>
            <p:nvPr/>
          </p:nvSpPr>
          <p:spPr bwMode="auto">
            <a:xfrm>
              <a:off x="10394950" y="2997200"/>
              <a:ext cx="228600" cy="269875"/>
            </a:xfrm>
            <a:custGeom>
              <a:avLst/>
              <a:gdLst>
                <a:gd name="T0" fmla="*/ 169 w 1294"/>
                <a:gd name="T1" fmla="*/ 1364 h 1531"/>
                <a:gd name="T2" fmla="*/ 1127 w 1294"/>
                <a:gd name="T3" fmla="*/ 804 h 1531"/>
                <a:gd name="T4" fmla="*/ 647 w 1294"/>
                <a:gd name="T5" fmla="*/ 0 h 1531"/>
                <a:gd name="T6" fmla="*/ 748 w 1294"/>
                <a:gd name="T7" fmla="*/ 12 h 1531"/>
                <a:gd name="T8" fmla="*/ 841 w 1294"/>
                <a:gd name="T9" fmla="*/ 45 h 1531"/>
                <a:gd name="T10" fmla="*/ 923 w 1294"/>
                <a:gd name="T11" fmla="*/ 97 h 1531"/>
                <a:gd name="T12" fmla="*/ 991 w 1294"/>
                <a:gd name="T13" fmla="*/ 166 h 1531"/>
                <a:gd name="T14" fmla="*/ 1043 w 1294"/>
                <a:gd name="T15" fmla="*/ 247 h 1531"/>
                <a:gd name="T16" fmla="*/ 1076 w 1294"/>
                <a:gd name="T17" fmla="*/ 340 h 1531"/>
                <a:gd name="T18" fmla="*/ 1088 w 1294"/>
                <a:gd name="T19" fmla="*/ 441 h 1531"/>
                <a:gd name="T20" fmla="*/ 1210 w 1294"/>
                <a:gd name="T21" fmla="*/ 637 h 1531"/>
                <a:gd name="T22" fmla="*/ 1253 w 1294"/>
                <a:gd name="T23" fmla="*/ 648 h 1531"/>
                <a:gd name="T24" fmla="*/ 1283 w 1294"/>
                <a:gd name="T25" fmla="*/ 678 h 1531"/>
                <a:gd name="T26" fmla="*/ 1294 w 1294"/>
                <a:gd name="T27" fmla="*/ 721 h 1531"/>
                <a:gd name="T28" fmla="*/ 1292 w 1294"/>
                <a:gd name="T29" fmla="*/ 1469 h 1531"/>
                <a:gd name="T30" fmla="*/ 1270 w 1294"/>
                <a:gd name="T31" fmla="*/ 1506 h 1531"/>
                <a:gd name="T32" fmla="*/ 1233 w 1294"/>
                <a:gd name="T33" fmla="*/ 1528 h 1531"/>
                <a:gd name="T34" fmla="*/ 84 w 1294"/>
                <a:gd name="T35" fmla="*/ 1531 h 1531"/>
                <a:gd name="T36" fmla="*/ 41 w 1294"/>
                <a:gd name="T37" fmla="*/ 1520 h 1531"/>
                <a:gd name="T38" fmla="*/ 11 w 1294"/>
                <a:gd name="T39" fmla="*/ 1490 h 1531"/>
                <a:gd name="T40" fmla="*/ 0 w 1294"/>
                <a:gd name="T41" fmla="*/ 1447 h 1531"/>
                <a:gd name="T42" fmla="*/ 3 w 1294"/>
                <a:gd name="T43" fmla="*/ 699 h 1531"/>
                <a:gd name="T44" fmla="*/ 25 w 1294"/>
                <a:gd name="T45" fmla="*/ 662 h 1531"/>
                <a:gd name="T46" fmla="*/ 62 w 1294"/>
                <a:gd name="T47" fmla="*/ 640 h 1531"/>
                <a:gd name="T48" fmla="*/ 920 w 1294"/>
                <a:gd name="T49" fmla="*/ 637 h 1531"/>
                <a:gd name="T50" fmla="*/ 917 w 1294"/>
                <a:gd name="T51" fmla="*/ 400 h 1531"/>
                <a:gd name="T52" fmla="*/ 895 w 1294"/>
                <a:gd name="T53" fmla="*/ 326 h 1531"/>
                <a:gd name="T54" fmla="*/ 853 w 1294"/>
                <a:gd name="T55" fmla="*/ 262 h 1531"/>
                <a:gd name="T56" fmla="*/ 796 w 1294"/>
                <a:gd name="T57" fmla="*/ 212 h 1531"/>
                <a:gd name="T58" fmla="*/ 726 w 1294"/>
                <a:gd name="T59" fmla="*/ 180 h 1531"/>
                <a:gd name="T60" fmla="*/ 647 w 1294"/>
                <a:gd name="T61" fmla="*/ 168 h 1531"/>
                <a:gd name="T62" fmla="*/ 568 w 1294"/>
                <a:gd name="T63" fmla="*/ 180 h 1531"/>
                <a:gd name="T64" fmla="*/ 499 w 1294"/>
                <a:gd name="T65" fmla="*/ 212 h 1531"/>
                <a:gd name="T66" fmla="*/ 441 w 1294"/>
                <a:gd name="T67" fmla="*/ 262 h 1531"/>
                <a:gd name="T68" fmla="*/ 400 w 1294"/>
                <a:gd name="T69" fmla="*/ 326 h 1531"/>
                <a:gd name="T70" fmla="*/ 377 w 1294"/>
                <a:gd name="T71" fmla="*/ 400 h 1531"/>
                <a:gd name="T72" fmla="*/ 371 w 1294"/>
                <a:gd name="T73" fmla="*/ 463 h 1531"/>
                <a:gd name="T74" fmla="*/ 349 w 1294"/>
                <a:gd name="T75" fmla="*/ 500 h 1531"/>
                <a:gd name="T76" fmla="*/ 313 w 1294"/>
                <a:gd name="T77" fmla="*/ 522 h 1531"/>
                <a:gd name="T78" fmla="*/ 269 w 1294"/>
                <a:gd name="T79" fmla="*/ 522 h 1531"/>
                <a:gd name="T80" fmla="*/ 232 w 1294"/>
                <a:gd name="T81" fmla="*/ 500 h 1531"/>
                <a:gd name="T82" fmla="*/ 210 w 1294"/>
                <a:gd name="T83" fmla="*/ 463 h 1531"/>
                <a:gd name="T84" fmla="*/ 210 w 1294"/>
                <a:gd name="T85" fmla="*/ 390 h 1531"/>
                <a:gd name="T86" fmla="*/ 233 w 1294"/>
                <a:gd name="T87" fmla="*/ 293 h 1531"/>
                <a:gd name="T88" fmla="*/ 275 w 1294"/>
                <a:gd name="T89" fmla="*/ 205 h 1531"/>
                <a:gd name="T90" fmla="*/ 336 w 1294"/>
                <a:gd name="T91" fmla="*/ 129 h 1531"/>
                <a:gd name="T92" fmla="*/ 411 w 1294"/>
                <a:gd name="T93" fmla="*/ 68 h 1531"/>
                <a:gd name="T94" fmla="*/ 499 w 1294"/>
                <a:gd name="T95" fmla="*/ 26 h 1531"/>
                <a:gd name="T96" fmla="*/ 596 w 1294"/>
                <a:gd name="T97" fmla="*/ 3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4" h="1531">
                  <a:moveTo>
                    <a:pt x="169" y="804"/>
                  </a:moveTo>
                  <a:lnTo>
                    <a:pt x="169" y="1364"/>
                  </a:lnTo>
                  <a:lnTo>
                    <a:pt x="1127" y="1364"/>
                  </a:lnTo>
                  <a:lnTo>
                    <a:pt x="1127" y="804"/>
                  </a:lnTo>
                  <a:lnTo>
                    <a:pt x="169" y="804"/>
                  </a:lnTo>
                  <a:close/>
                  <a:moveTo>
                    <a:pt x="647" y="0"/>
                  </a:moveTo>
                  <a:lnTo>
                    <a:pt x="699" y="3"/>
                  </a:lnTo>
                  <a:lnTo>
                    <a:pt x="748" y="12"/>
                  </a:lnTo>
                  <a:lnTo>
                    <a:pt x="796" y="26"/>
                  </a:lnTo>
                  <a:lnTo>
                    <a:pt x="841" y="45"/>
                  </a:lnTo>
                  <a:lnTo>
                    <a:pt x="884" y="68"/>
                  </a:lnTo>
                  <a:lnTo>
                    <a:pt x="923" y="97"/>
                  </a:lnTo>
                  <a:lnTo>
                    <a:pt x="959" y="129"/>
                  </a:lnTo>
                  <a:lnTo>
                    <a:pt x="991" y="166"/>
                  </a:lnTo>
                  <a:lnTo>
                    <a:pt x="1019" y="205"/>
                  </a:lnTo>
                  <a:lnTo>
                    <a:pt x="1043" y="247"/>
                  </a:lnTo>
                  <a:lnTo>
                    <a:pt x="1062" y="293"/>
                  </a:lnTo>
                  <a:lnTo>
                    <a:pt x="1076" y="340"/>
                  </a:lnTo>
                  <a:lnTo>
                    <a:pt x="1085" y="390"/>
                  </a:lnTo>
                  <a:lnTo>
                    <a:pt x="1088" y="441"/>
                  </a:lnTo>
                  <a:lnTo>
                    <a:pt x="1088" y="637"/>
                  </a:lnTo>
                  <a:lnTo>
                    <a:pt x="1210" y="637"/>
                  </a:lnTo>
                  <a:lnTo>
                    <a:pt x="1233" y="640"/>
                  </a:lnTo>
                  <a:lnTo>
                    <a:pt x="1253" y="648"/>
                  </a:lnTo>
                  <a:lnTo>
                    <a:pt x="1270" y="662"/>
                  </a:lnTo>
                  <a:lnTo>
                    <a:pt x="1283" y="678"/>
                  </a:lnTo>
                  <a:lnTo>
                    <a:pt x="1292" y="698"/>
                  </a:lnTo>
                  <a:lnTo>
                    <a:pt x="1294" y="721"/>
                  </a:lnTo>
                  <a:lnTo>
                    <a:pt x="1294" y="1447"/>
                  </a:lnTo>
                  <a:lnTo>
                    <a:pt x="1292" y="1469"/>
                  </a:lnTo>
                  <a:lnTo>
                    <a:pt x="1283" y="1490"/>
                  </a:lnTo>
                  <a:lnTo>
                    <a:pt x="1270" y="1506"/>
                  </a:lnTo>
                  <a:lnTo>
                    <a:pt x="1253" y="1520"/>
                  </a:lnTo>
                  <a:lnTo>
                    <a:pt x="1233" y="1528"/>
                  </a:lnTo>
                  <a:lnTo>
                    <a:pt x="1210" y="1531"/>
                  </a:lnTo>
                  <a:lnTo>
                    <a:pt x="84" y="1531"/>
                  </a:lnTo>
                  <a:lnTo>
                    <a:pt x="62" y="1528"/>
                  </a:lnTo>
                  <a:lnTo>
                    <a:pt x="41" y="1520"/>
                  </a:lnTo>
                  <a:lnTo>
                    <a:pt x="25" y="1506"/>
                  </a:lnTo>
                  <a:lnTo>
                    <a:pt x="11" y="1490"/>
                  </a:lnTo>
                  <a:lnTo>
                    <a:pt x="3" y="1469"/>
                  </a:lnTo>
                  <a:lnTo>
                    <a:pt x="0" y="1447"/>
                  </a:lnTo>
                  <a:lnTo>
                    <a:pt x="0" y="721"/>
                  </a:lnTo>
                  <a:lnTo>
                    <a:pt x="3" y="699"/>
                  </a:lnTo>
                  <a:lnTo>
                    <a:pt x="11" y="678"/>
                  </a:lnTo>
                  <a:lnTo>
                    <a:pt x="25" y="662"/>
                  </a:lnTo>
                  <a:lnTo>
                    <a:pt x="41" y="648"/>
                  </a:lnTo>
                  <a:lnTo>
                    <a:pt x="62" y="640"/>
                  </a:lnTo>
                  <a:lnTo>
                    <a:pt x="84" y="637"/>
                  </a:lnTo>
                  <a:lnTo>
                    <a:pt x="920" y="637"/>
                  </a:lnTo>
                  <a:lnTo>
                    <a:pt x="920" y="441"/>
                  </a:lnTo>
                  <a:lnTo>
                    <a:pt x="917" y="400"/>
                  </a:lnTo>
                  <a:lnTo>
                    <a:pt x="908" y="362"/>
                  </a:lnTo>
                  <a:lnTo>
                    <a:pt x="895" y="326"/>
                  </a:lnTo>
                  <a:lnTo>
                    <a:pt x="876" y="293"/>
                  </a:lnTo>
                  <a:lnTo>
                    <a:pt x="853" y="262"/>
                  </a:lnTo>
                  <a:lnTo>
                    <a:pt x="826" y="235"/>
                  </a:lnTo>
                  <a:lnTo>
                    <a:pt x="796" y="212"/>
                  </a:lnTo>
                  <a:lnTo>
                    <a:pt x="762" y="193"/>
                  </a:lnTo>
                  <a:lnTo>
                    <a:pt x="726" y="180"/>
                  </a:lnTo>
                  <a:lnTo>
                    <a:pt x="687" y="171"/>
                  </a:lnTo>
                  <a:lnTo>
                    <a:pt x="647" y="168"/>
                  </a:lnTo>
                  <a:lnTo>
                    <a:pt x="607" y="171"/>
                  </a:lnTo>
                  <a:lnTo>
                    <a:pt x="568" y="180"/>
                  </a:lnTo>
                  <a:lnTo>
                    <a:pt x="532" y="193"/>
                  </a:lnTo>
                  <a:lnTo>
                    <a:pt x="499" y="212"/>
                  </a:lnTo>
                  <a:lnTo>
                    <a:pt x="468" y="235"/>
                  </a:lnTo>
                  <a:lnTo>
                    <a:pt x="441" y="262"/>
                  </a:lnTo>
                  <a:lnTo>
                    <a:pt x="419" y="293"/>
                  </a:lnTo>
                  <a:lnTo>
                    <a:pt x="400" y="326"/>
                  </a:lnTo>
                  <a:lnTo>
                    <a:pt x="386" y="362"/>
                  </a:lnTo>
                  <a:lnTo>
                    <a:pt x="377" y="400"/>
                  </a:lnTo>
                  <a:lnTo>
                    <a:pt x="374" y="441"/>
                  </a:lnTo>
                  <a:lnTo>
                    <a:pt x="371" y="463"/>
                  </a:lnTo>
                  <a:lnTo>
                    <a:pt x="363" y="483"/>
                  </a:lnTo>
                  <a:lnTo>
                    <a:pt x="349" y="500"/>
                  </a:lnTo>
                  <a:lnTo>
                    <a:pt x="333" y="513"/>
                  </a:lnTo>
                  <a:lnTo>
                    <a:pt x="313" y="522"/>
                  </a:lnTo>
                  <a:lnTo>
                    <a:pt x="290" y="525"/>
                  </a:lnTo>
                  <a:lnTo>
                    <a:pt x="269" y="522"/>
                  </a:lnTo>
                  <a:lnTo>
                    <a:pt x="248" y="513"/>
                  </a:lnTo>
                  <a:lnTo>
                    <a:pt x="232" y="500"/>
                  </a:lnTo>
                  <a:lnTo>
                    <a:pt x="218" y="483"/>
                  </a:lnTo>
                  <a:lnTo>
                    <a:pt x="210" y="463"/>
                  </a:lnTo>
                  <a:lnTo>
                    <a:pt x="207" y="441"/>
                  </a:lnTo>
                  <a:lnTo>
                    <a:pt x="210" y="390"/>
                  </a:lnTo>
                  <a:lnTo>
                    <a:pt x="218" y="340"/>
                  </a:lnTo>
                  <a:lnTo>
                    <a:pt x="233" y="293"/>
                  </a:lnTo>
                  <a:lnTo>
                    <a:pt x="251" y="247"/>
                  </a:lnTo>
                  <a:lnTo>
                    <a:pt x="275" y="205"/>
                  </a:lnTo>
                  <a:lnTo>
                    <a:pt x="304" y="166"/>
                  </a:lnTo>
                  <a:lnTo>
                    <a:pt x="336" y="129"/>
                  </a:lnTo>
                  <a:lnTo>
                    <a:pt x="372" y="97"/>
                  </a:lnTo>
                  <a:lnTo>
                    <a:pt x="411" y="68"/>
                  </a:lnTo>
                  <a:lnTo>
                    <a:pt x="454" y="45"/>
                  </a:lnTo>
                  <a:lnTo>
                    <a:pt x="499" y="26"/>
                  </a:lnTo>
                  <a:lnTo>
                    <a:pt x="547" y="12"/>
                  </a:lnTo>
                  <a:lnTo>
                    <a:pt x="596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2"/>
            <p:cNvSpPr>
              <a:spLocks noEditPoints="1"/>
            </p:cNvSpPr>
            <p:nvPr/>
          </p:nvSpPr>
          <p:spPr bwMode="auto">
            <a:xfrm>
              <a:off x="10083800" y="2665413"/>
              <a:ext cx="434975" cy="568325"/>
            </a:xfrm>
            <a:custGeom>
              <a:avLst/>
              <a:gdLst>
                <a:gd name="T0" fmla="*/ 1181 w 2471"/>
                <a:gd name="T1" fmla="*/ 180 h 3222"/>
                <a:gd name="T2" fmla="*/ 1040 w 2471"/>
                <a:gd name="T3" fmla="*/ 239 h 3222"/>
                <a:gd name="T4" fmla="*/ 926 w 2471"/>
                <a:gd name="T5" fmla="*/ 340 h 3222"/>
                <a:gd name="T6" fmla="*/ 850 w 2471"/>
                <a:gd name="T7" fmla="*/ 472 h 3222"/>
                <a:gd name="T8" fmla="*/ 823 w 2471"/>
                <a:gd name="T9" fmla="*/ 627 h 3222"/>
                <a:gd name="T10" fmla="*/ 1739 w 2471"/>
                <a:gd name="T11" fmla="*/ 522 h 3222"/>
                <a:gd name="T12" fmla="*/ 1679 w 2471"/>
                <a:gd name="T13" fmla="*/ 381 h 3222"/>
                <a:gd name="T14" fmla="*/ 1577 w 2471"/>
                <a:gd name="T15" fmla="*/ 269 h 3222"/>
                <a:gd name="T16" fmla="*/ 1444 w 2471"/>
                <a:gd name="T17" fmla="*/ 194 h 3222"/>
                <a:gd name="T18" fmla="*/ 1288 w 2471"/>
                <a:gd name="T19" fmla="*/ 167 h 3222"/>
                <a:gd name="T20" fmla="*/ 1415 w 2471"/>
                <a:gd name="T21" fmla="*/ 12 h 3222"/>
                <a:gd name="T22" fmla="*/ 1588 w 2471"/>
                <a:gd name="T23" fmla="*/ 75 h 3222"/>
                <a:gd name="T24" fmla="*/ 1734 w 2471"/>
                <a:gd name="T25" fmla="*/ 184 h 3222"/>
                <a:gd name="T26" fmla="*/ 1844 w 2471"/>
                <a:gd name="T27" fmla="*/ 329 h 3222"/>
                <a:gd name="T28" fmla="*/ 1908 w 2471"/>
                <a:gd name="T29" fmla="*/ 501 h 3222"/>
                <a:gd name="T30" fmla="*/ 2307 w 2471"/>
                <a:gd name="T31" fmla="*/ 628 h 3222"/>
                <a:gd name="T32" fmla="*/ 2363 w 2471"/>
                <a:gd name="T33" fmla="*/ 650 h 3222"/>
                <a:gd name="T34" fmla="*/ 2390 w 2471"/>
                <a:gd name="T35" fmla="*/ 705 h 3222"/>
                <a:gd name="T36" fmla="*/ 2464 w 2471"/>
                <a:gd name="T37" fmla="*/ 1655 h 3222"/>
                <a:gd name="T38" fmla="*/ 2417 w 2471"/>
                <a:gd name="T39" fmla="*/ 1698 h 3222"/>
                <a:gd name="T40" fmla="*/ 2352 w 2471"/>
                <a:gd name="T41" fmla="*/ 1695 h 3222"/>
                <a:gd name="T42" fmla="*/ 2309 w 2471"/>
                <a:gd name="T43" fmla="*/ 1649 h 3222"/>
                <a:gd name="T44" fmla="*/ 1921 w 2471"/>
                <a:gd name="T45" fmla="*/ 796 h 3222"/>
                <a:gd name="T46" fmla="*/ 1910 w 2471"/>
                <a:gd name="T47" fmla="*/ 1114 h 3222"/>
                <a:gd name="T48" fmla="*/ 1859 w 2471"/>
                <a:gd name="T49" fmla="*/ 1153 h 3222"/>
                <a:gd name="T50" fmla="*/ 1795 w 2471"/>
                <a:gd name="T51" fmla="*/ 1144 h 3222"/>
                <a:gd name="T52" fmla="*/ 1757 w 2471"/>
                <a:gd name="T53" fmla="*/ 1094 h 3222"/>
                <a:gd name="T54" fmla="*/ 823 w 2471"/>
                <a:gd name="T55" fmla="*/ 796 h 3222"/>
                <a:gd name="T56" fmla="*/ 810 w 2471"/>
                <a:gd name="T57" fmla="*/ 1113 h 3222"/>
                <a:gd name="T58" fmla="*/ 761 w 2471"/>
                <a:gd name="T59" fmla="*/ 1153 h 3222"/>
                <a:gd name="T60" fmla="*/ 695 w 2471"/>
                <a:gd name="T61" fmla="*/ 1143 h 3222"/>
                <a:gd name="T62" fmla="*/ 657 w 2471"/>
                <a:gd name="T63" fmla="*/ 1094 h 3222"/>
                <a:gd name="T64" fmla="*/ 346 w 2471"/>
                <a:gd name="T65" fmla="*/ 796 h 3222"/>
                <a:gd name="T66" fmla="*/ 182 w 2471"/>
                <a:gd name="T67" fmla="*/ 2872 h 3222"/>
                <a:gd name="T68" fmla="*/ 245 w 2471"/>
                <a:gd name="T69" fmla="*/ 2967 h 3222"/>
                <a:gd name="T70" fmla="*/ 349 w 2471"/>
                <a:gd name="T71" fmla="*/ 3030 h 3222"/>
                <a:gd name="T72" fmla="*/ 479 w 2471"/>
                <a:gd name="T73" fmla="*/ 3053 h 3222"/>
                <a:gd name="T74" fmla="*/ 1575 w 2471"/>
                <a:gd name="T75" fmla="*/ 3065 h 3222"/>
                <a:gd name="T76" fmla="*/ 1613 w 2471"/>
                <a:gd name="T77" fmla="*/ 3115 h 3222"/>
                <a:gd name="T78" fmla="*/ 1605 w 2471"/>
                <a:gd name="T79" fmla="*/ 3179 h 3222"/>
                <a:gd name="T80" fmla="*/ 1554 w 2471"/>
                <a:gd name="T81" fmla="*/ 3219 h 3222"/>
                <a:gd name="T82" fmla="*/ 425 w 2471"/>
                <a:gd name="T83" fmla="*/ 3219 h 3222"/>
                <a:gd name="T84" fmla="*/ 270 w 2471"/>
                <a:gd name="T85" fmla="*/ 3178 h 3222"/>
                <a:gd name="T86" fmla="*/ 141 w 2471"/>
                <a:gd name="T87" fmla="*/ 3097 h 3222"/>
                <a:gd name="T88" fmla="*/ 50 w 2471"/>
                <a:gd name="T89" fmla="*/ 2983 h 3222"/>
                <a:gd name="T90" fmla="*/ 3 w 2471"/>
                <a:gd name="T91" fmla="*/ 2847 h 3222"/>
                <a:gd name="T92" fmla="*/ 185 w 2471"/>
                <a:gd name="T93" fmla="*/ 705 h 3222"/>
                <a:gd name="T94" fmla="*/ 212 w 2471"/>
                <a:gd name="T95" fmla="*/ 650 h 3222"/>
                <a:gd name="T96" fmla="*/ 269 w 2471"/>
                <a:gd name="T97" fmla="*/ 628 h 3222"/>
                <a:gd name="T98" fmla="*/ 669 w 2471"/>
                <a:gd name="T99" fmla="*/ 501 h 3222"/>
                <a:gd name="T100" fmla="*/ 733 w 2471"/>
                <a:gd name="T101" fmla="*/ 329 h 3222"/>
                <a:gd name="T102" fmla="*/ 842 w 2471"/>
                <a:gd name="T103" fmla="*/ 184 h 3222"/>
                <a:gd name="T104" fmla="*/ 988 w 2471"/>
                <a:gd name="T105" fmla="*/ 75 h 3222"/>
                <a:gd name="T106" fmla="*/ 1162 w 2471"/>
                <a:gd name="T107" fmla="*/ 12 h 3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1" h="3222">
                  <a:moveTo>
                    <a:pt x="1288" y="167"/>
                  </a:moveTo>
                  <a:lnTo>
                    <a:pt x="1234" y="171"/>
                  </a:lnTo>
                  <a:lnTo>
                    <a:pt x="1181" y="180"/>
                  </a:lnTo>
                  <a:lnTo>
                    <a:pt x="1132" y="194"/>
                  </a:lnTo>
                  <a:lnTo>
                    <a:pt x="1084" y="214"/>
                  </a:lnTo>
                  <a:lnTo>
                    <a:pt x="1040" y="239"/>
                  </a:lnTo>
                  <a:lnTo>
                    <a:pt x="998" y="269"/>
                  </a:lnTo>
                  <a:lnTo>
                    <a:pt x="960" y="302"/>
                  </a:lnTo>
                  <a:lnTo>
                    <a:pt x="926" y="340"/>
                  </a:lnTo>
                  <a:lnTo>
                    <a:pt x="896" y="381"/>
                  </a:lnTo>
                  <a:lnTo>
                    <a:pt x="871" y="425"/>
                  </a:lnTo>
                  <a:lnTo>
                    <a:pt x="850" y="472"/>
                  </a:lnTo>
                  <a:lnTo>
                    <a:pt x="835" y="522"/>
                  </a:lnTo>
                  <a:lnTo>
                    <a:pt x="826" y="574"/>
                  </a:lnTo>
                  <a:lnTo>
                    <a:pt x="823" y="627"/>
                  </a:lnTo>
                  <a:lnTo>
                    <a:pt x="1753" y="627"/>
                  </a:lnTo>
                  <a:lnTo>
                    <a:pt x="1749" y="574"/>
                  </a:lnTo>
                  <a:lnTo>
                    <a:pt x="1739" y="522"/>
                  </a:lnTo>
                  <a:lnTo>
                    <a:pt x="1725" y="472"/>
                  </a:lnTo>
                  <a:lnTo>
                    <a:pt x="1704" y="425"/>
                  </a:lnTo>
                  <a:lnTo>
                    <a:pt x="1679" y="381"/>
                  </a:lnTo>
                  <a:lnTo>
                    <a:pt x="1649" y="340"/>
                  </a:lnTo>
                  <a:lnTo>
                    <a:pt x="1615" y="302"/>
                  </a:lnTo>
                  <a:lnTo>
                    <a:pt x="1577" y="269"/>
                  </a:lnTo>
                  <a:lnTo>
                    <a:pt x="1536" y="239"/>
                  </a:lnTo>
                  <a:lnTo>
                    <a:pt x="1491" y="214"/>
                  </a:lnTo>
                  <a:lnTo>
                    <a:pt x="1444" y="194"/>
                  </a:lnTo>
                  <a:lnTo>
                    <a:pt x="1393" y="180"/>
                  </a:lnTo>
                  <a:lnTo>
                    <a:pt x="1341" y="171"/>
                  </a:lnTo>
                  <a:lnTo>
                    <a:pt x="1288" y="167"/>
                  </a:lnTo>
                  <a:close/>
                  <a:moveTo>
                    <a:pt x="1288" y="0"/>
                  </a:moveTo>
                  <a:lnTo>
                    <a:pt x="1353" y="3"/>
                  </a:lnTo>
                  <a:lnTo>
                    <a:pt x="1415" y="12"/>
                  </a:lnTo>
                  <a:lnTo>
                    <a:pt x="1476" y="28"/>
                  </a:lnTo>
                  <a:lnTo>
                    <a:pt x="1534" y="50"/>
                  </a:lnTo>
                  <a:lnTo>
                    <a:pt x="1588" y="75"/>
                  </a:lnTo>
                  <a:lnTo>
                    <a:pt x="1640" y="107"/>
                  </a:lnTo>
                  <a:lnTo>
                    <a:pt x="1689" y="144"/>
                  </a:lnTo>
                  <a:lnTo>
                    <a:pt x="1734" y="184"/>
                  </a:lnTo>
                  <a:lnTo>
                    <a:pt x="1774" y="228"/>
                  </a:lnTo>
                  <a:lnTo>
                    <a:pt x="1812" y="277"/>
                  </a:lnTo>
                  <a:lnTo>
                    <a:pt x="1844" y="329"/>
                  </a:lnTo>
                  <a:lnTo>
                    <a:pt x="1870" y="383"/>
                  </a:lnTo>
                  <a:lnTo>
                    <a:pt x="1891" y="441"/>
                  </a:lnTo>
                  <a:lnTo>
                    <a:pt x="1908" y="501"/>
                  </a:lnTo>
                  <a:lnTo>
                    <a:pt x="1917" y="564"/>
                  </a:lnTo>
                  <a:lnTo>
                    <a:pt x="1921" y="628"/>
                  </a:lnTo>
                  <a:lnTo>
                    <a:pt x="2307" y="628"/>
                  </a:lnTo>
                  <a:lnTo>
                    <a:pt x="2328" y="631"/>
                  </a:lnTo>
                  <a:lnTo>
                    <a:pt x="2347" y="639"/>
                  </a:lnTo>
                  <a:lnTo>
                    <a:pt x="2363" y="650"/>
                  </a:lnTo>
                  <a:lnTo>
                    <a:pt x="2377" y="666"/>
                  </a:lnTo>
                  <a:lnTo>
                    <a:pt x="2386" y="684"/>
                  </a:lnTo>
                  <a:lnTo>
                    <a:pt x="2390" y="705"/>
                  </a:lnTo>
                  <a:lnTo>
                    <a:pt x="2471" y="1612"/>
                  </a:lnTo>
                  <a:lnTo>
                    <a:pt x="2470" y="1634"/>
                  </a:lnTo>
                  <a:lnTo>
                    <a:pt x="2464" y="1655"/>
                  </a:lnTo>
                  <a:lnTo>
                    <a:pt x="2452" y="1673"/>
                  </a:lnTo>
                  <a:lnTo>
                    <a:pt x="2436" y="1688"/>
                  </a:lnTo>
                  <a:lnTo>
                    <a:pt x="2417" y="1698"/>
                  </a:lnTo>
                  <a:lnTo>
                    <a:pt x="2394" y="1703"/>
                  </a:lnTo>
                  <a:lnTo>
                    <a:pt x="2373" y="1702"/>
                  </a:lnTo>
                  <a:lnTo>
                    <a:pt x="2352" y="1695"/>
                  </a:lnTo>
                  <a:lnTo>
                    <a:pt x="2333" y="1684"/>
                  </a:lnTo>
                  <a:lnTo>
                    <a:pt x="2319" y="1668"/>
                  </a:lnTo>
                  <a:lnTo>
                    <a:pt x="2309" y="1649"/>
                  </a:lnTo>
                  <a:lnTo>
                    <a:pt x="2303" y="1627"/>
                  </a:lnTo>
                  <a:lnTo>
                    <a:pt x="2230" y="796"/>
                  </a:lnTo>
                  <a:lnTo>
                    <a:pt x="1921" y="796"/>
                  </a:lnTo>
                  <a:lnTo>
                    <a:pt x="1921" y="1072"/>
                  </a:lnTo>
                  <a:lnTo>
                    <a:pt x="1918" y="1095"/>
                  </a:lnTo>
                  <a:lnTo>
                    <a:pt x="1910" y="1114"/>
                  </a:lnTo>
                  <a:lnTo>
                    <a:pt x="1896" y="1131"/>
                  </a:lnTo>
                  <a:lnTo>
                    <a:pt x="1880" y="1144"/>
                  </a:lnTo>
                  <a:lnTo>
                    <a:pt x="1859" y="1153"/>
                  </a:lnTo>
                  <a:lnTo>
                    <a:pt x="1837" y="1156"/>
                  </a:lnTo>
                  <a:lnTo>
                    <a:pt x="1815" y="1153"/>
                  </a:lnTo>
                  <a:lnTo>
                    <a:pt x="1795" y="1144"/>
                  </a:lnTo>
                  <a:lnTo>
                    <a:pt x="1777" y="1131"/>
                  </a:lnTo>
                  <a:lnTo>
                    <a:pt x="1765" y="1114"/>
                  </a:lnTo>
                  <a:lnTo>
                    <a:pt x="1757" y="1094"/>
                  </a:lnTo>
                  <a:lnTo>
                    <a:pt x="1754" y="1071"/>
                  </a:lnTo>
                  <a:lnTo>
                    <a:pt x="1754" y="796"/>
                  </a:lnTo>
                  <a:lnTo>
                    <a:pt x="823" y="796"/>
                  </a:lnTo>
                  <a:lnTo>
                    <a:pt x="823" y="1071"/>
                  </a:lnTo>
                  <a:lnTo>
                    <a:pt x="819" y="1094"/>
                  </a:lnTo>
                  <a:lnTo>
                    <a:pt x="810" y="1113"/>
                  </a:lnTo>
                  <a:lnTo>
                    <a:pt x="798" y="1131"/>
                  </a:lnTo>
                  <a:lnTo>
                    <a:pt x="780" y="1143"/>
                  </a:lnTo>
                  <a:lnTo>
                    <a:pt x="761" y="1153"/>
                  </a:lnTo>
                  <a:lnTo>
                    <a:pt x="738" y="1156"/>
                  </a:lnTo>
                  <a:lnTo>
                    <a:pt x="716" y="1153"/>
                  </a:lnTo>
                  <a:lnTo>
                    <a:pt x="695" y="1143"/>
                  </a:lnTo>
                  <a:lnTo>
                    <a:pt x="679" y="1131"/>
                  </a:lnTo>
                  <a:lnTo>
                    <a:pt x="665" y="1113"/>
                  </a:lnTo>
                  <a:lnTo>
                    <a:pt x="657" y="1094"/>
                  </a:lnTo>
                  <a:lnTo>
                    <a:pt x="654" y="1071"/>
                  </a:lnTo>
                  <a:lnTo>
                    <a:pt x="654" y="796"/>
                  </a:lnTo>
                  <a:lnTo>
                    <a:pt x="346" y="796"/>
                  </a:lnTo>
                  <a:lnTo>
                    <a:pt x="167" y="2799"/>
                  </a:lnTo>
                  <a:lnTo>
                    <a:pt x="172" y="2837"/>
                  </a:lnTo>
                  <a:lnTo>
                    <a:pt x="182" y="2872"/>
                  </a:lnTo>
                  <a:lnTo>
                    <a:pt x="197" y="2907"/>
                  </a:lnTo>
                  <a:lnTo>
                    <a:pt x="219" y="2938"/>
                  </a:lnTo>
                  <a:lnTo>
                    <a:pt x="245" y="2967"/>
                  </a:lnTo>
                  <a:lnTo>
                    <a:pt x="276" y="2991"/>
                  </a:lnTo>
                  <a:lnTo>
                    <a:pt x="311" y="3013"/>
                  </a:lnTo>
                  <a:lnTo>
                    <a:pt x="349" y="3030"/>
                  </a:lnTo>
                  <a:lnTo>
                    <a:pt x="390" y="3043"/>
                  </a:lnTo>
                  <a:lnTo>
                    <a:pt x="434" y="3050"/>
                  </a:lnTo>
                  <a:lnTo>
                    <a:pt x="479" y="3053"/>
                  </a:lnTo>
                  <a:lnTo>
                    <a:pt x="1533" y="3053"/>
                  </a:lnTo>
                  <a:lnTo>
                    <a:pt x="1554" y="3056"/>
                  </a:lnTo>
                  <a:lnTo>
                    <a:pt x="1575" y="3065"/>
                  </a:lnTo>
                  <a:lnTo>
                    <a:pt x="1591" y="3078"/>
                  </a:lnTo>
                  <a:lnTo>
                    <a:pt x="1605" y="3095"/>
                  </a:lnTo>
                  <a:lnTo>
                    <a:pt x="1613" y="3115"/>
                  </a:lnTo>
                  <a:lnTo>
                    <a:pt x="1616" y="3137"/>
                  </a:lnTo>
                  <a:lnTo>
                    <a:pt x="1613" y="3160"/>
                  </a:lnTo>
                  <a:lnTo>
                    <a:pt x="1605" y="3179"/>
                  </a:lnTo>
                  <a:lnTo>
                    <a:pt x="1591" y="3197"/>
                  </a:lnTo>
                  <a:lnTo>
                    <a:pt x="1575" y="3209"/>
                  </a:lnTo>
                  <a:lnTo>
                    <a:pt x="1554" y="3219"/>
                  </a:lnTo>
                  <a:lnTo>
                    <a:pt x="1533" y="3222"/>
                  </a:lnTo>
                  <a:lnTo>
                    <a:pt x="481" y="3222"/>
                  </a:lnTo>
                  <a:lnTo>
                    <a:pt x="425" y="3219"/>
                  </a:lnTo>
                  <a:lnTo>
                    <a:pt x="370" y="3210"/>
                  </a:lnTo>
                  <a:lnTo>
                    <a:pt x="318" y="3197"/>
                  </a:lnTo>
                  <a:lnTo>
                    <a:pt x="270" y="3178"/>
                  </a:lnTo>
                  <a:lnTo>
                    <a:pt x="223" y="3156"/>
                  </a:lnTo>
                  <a:lnTo>
                    <a:pt x="180" y="3128"/>
                  </a:lnTo>
                  <a:lnTo>
                    <a:pt x="141" y="3097"/>
                  </a:lnTo>
                  <a:lnTo>
                    <a:pt x="105" y="3063"/>
                  </a:lnTo>
                  <a:lnTo>
                    <a:pt x="75" y="3024"/>
                  </a:lnTo>
                  <a:lnTo>
                    <a:pt x="50" y="2983"/>
                  </a:lnTo>
                  <a:lnTo>
                    <a:pt x="28" y="2940"/>
                  </a:lnTo>
                  <a:lnTo>
                    <a:pt x="13" y="2894"/>
                  </a:lnTo>
                  <a:lnTo>
                    <a:pt x="3" y="2847"/>
                  </a:lnTo>
                  <a:lnTo>
                    <a:pt x="0" y="2797"/>
                  </a:lnTo>
                  <a:lnTo>
                    <a:pt x="0" y="2789"/>
                  </a:lnTo>
                  <a:lnTo>
                    <a:pt x="185" y="705"/>
                  </a:lnTo>
                  <a:lnTo>
                    <a:pt x="189" y="684"/>
                  </a:lnTo>
                  <a:lnTo>
                    <a:pt x="198" y="666"/>
                  </a:lnTo>
                  <a:lnTo>
                    <a:pt x="212" y="650"/>
                  </a:lnTo>
                  <a:lnTo>
                    <a:pt x="228" y="639"/>
                  </a:lnTo>
                  <a:lnTo>
                    <a:pt x="248" y="631"/>
                  </a:lnTo>
                  <a:lnTo>
                    <a:pt x="269" y="628"/>
                  </a:lnTo>
                  <a:lnTo>
                    <a:pt x="655" y="628"/>
                  </a:lnTo>
                  <a:lnTo>
                    <a:pt x="658" y="564"/>
                  </a:lnTo>
                  <a:lnTo>
                    <a:pt x="669" y="501"/>
                  </a:lnTo>
                  <a:lnTo>
                    <a:pt x="684" y="441"/>
                  </a:lnTo>
                  <a:lnTo>
                    <a:pt x="706" y="383"/>
                  </a:lnTo>
                  <a:lnTo>
                    <a:pt x="733" y="329"/>
                  </a:lnTo>
                  <a:lnTo>
                    <a:pt x="765" y="277"/>
                  </a:lnTo>
                  <a:lnTo>
                    <a:pt x="801" y="228"/>
                  </a:lnTo>
                  <a:lnTo>
                    <a:pt x="842" y="184"/>
                  </a:lnTo>
                  <a:lnTo>
                    <a:pt x="887" y="144"/>
                  </a:lnTo>
                  <a:lnTo>
                    <a:pt x="935" y="107"/>
                  </a:lnTo>
                  <a:lnTo>
                    <a:pt x="988" y="75"/>
                  </a:lnTo>
                  <a:lnTo>
                    <a:pt x="1043" y="50"/>
                  </a:lnTo>
                  <a:lnTo>
                    <a:pt x="1101" y="28"/>
                  </a:lnTo>
                  <a:lnTo>
                    <a:pt x="1162" y="12"/>
                  </a:lnTo>
                  <a:lnTo>
                    <a:pt x="1224" y="3"/>
                  </a:lnTo>
                  <a:lnTo>
                    <a:pt x="1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9127478" y="2667000"/>
            <a:ext cx="476250" cy="596900"/>
            <a:chOff x="9145588" y="2667000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97"/>
            <p:cNvSpPr>
              <a:spLocks noEditPoints="1"/>
            </p:cNvSpPr>
            <p:nvPr/>
          </p:nvSpPr>
          <p:spPr bwMode="auto">
            <a:xfrm>
              <a:off x="9145588" y="2667000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8"/>
            <p:cNvSpPr>
              <a:spLocks/>
            </p:cNvSpPr>
            <p:nvPr/>
          </p:nvSpPr>
          <p:spPr bwMode="auto">
            <a:xfrm>
              <a:off x="9315451" y="2919413"/>
              <a:ext cx="136525" cy="250825"/>
            </a:xfrm>
            <a:custGeom>
              <a:avLst/>
              <a:gdLst>
                <a:gd name="T0" fmla="*/ 432 w 780"/>
                <a:gd name="T1" fmla="*/ 12 h 1415"/>
                <a:gd name="T2" fmla="*/ 471 w 780"/>
                <a:gd name="T3" fmla="*/ 62 h 1415"/>
                <a:gd name="T4" fmla="*/ 632 w 780"/>
                <a:gd name="T5" fmla="*/ 201 h 1415"/>
                <a:gd name="T6" fmla="*/ 691 w 780"/>
                <a:gd name="T7" fmla="*/ 226 h 1415"/>
                <a:gd name="T8" fmla="*/ 716 w 780"/>
                <a:gd name="T9" fmla="*/ 285 h 1415"/>
                <a:gd name="T10" fmla="*/ 691 w 780"/>
                <a:gd name="T11" fmla="*/ 344 h 1415"/>
                <a:gd name="T12" fmla="*/ 632 w 780"/>
                <a:gd name="T13" fmla="*/ 368 h 1415"/>
                <a:gd name="T14" fmla="*/ 244 w 780"/>
                <a:gd name="T15" fmla="*/ 379 h 1415"/>
                <a:gd name="T16" fmla="*/ 189 w 780"/>
                <a:gd name="T17" fmla="*/ 425 h 1415"/>
                <a:gd name="T18" fmla="*/ 167 w 780"/>
                <a:gd name="T19" fmla="*/ 496 h 1415"/>
                <a:gd name="T20" fmla="*/ 189 w 780"/>
                <a:gd name="T21" fmla="*/ 566 h 1415"/>
                <a:gd name="T22" fmla="*/ 244 w 780"/>
                <a:gd name="T23" fmla="*/ 612 h 1415"/>
                <a:gd name="T24" fmla="*/ 486 w 780"/>
                <a:gd name="T25" fmla="*/ 622 h 1415"/>
                <a:gd name="T26" fmla="*/ 610 w 780"/>
                <a:gd name="T27" fmla="*/ 649 h 1415"/>
                <a:gd name="T28" fmla="*/ 707 w 780"/>
                <a:gd name="T29" fmla="*/ 723 h 1415"/>
                <a:gd name="T30" fmla="*/ 768 w 780"/>
                <a:gd name="T31" fmla="*/ 832 h 1415"/>
                <a:gd name="T32" fmla="*/ 777 w 780"/>
                <a:gd name="T33" fmla="*/ 960 h 1415"/>
                <a:gd name="T34" fmla="*/ 733 w 780"/>
                <a:gd name="T35" fmla="*/ 1076 h 1415"/>
                <a:gd name="T36" fmla="*/ 648 w 780"/>
                <a:gd name="T37" fmla="*/ 1162 h 1415"/>
                <a:gd name="T38" fmla="*/ 533 w 780"/>
                <a:gd name="T39" fmla="*/ 1207 h 1415"/>
                <a:gd name="T40" fmla="*/ 474 w 780"/>
                <a:gd name="T41" fmla="*/ 1331 h 1415"/>
                <a:gd name="T42" fmla="*/ 450 w 780"/>
                <a:gd name="T43" fmla="*/ 1390 h 1415"/>
                <a:gd name="T44" fmla="*/ 390 w 780"/>
                <a:gd name="T45" fmla="*/ 1415 h 1415"/>
                <a:gd name="T46" fmla="*/ 330 w 780"/>
                <a:gd name="T47" fmla="*/ 1390 h 1415"/>
                <a:gd name="T48" fmla="*/ 307 w 780"/>
                <a:gd name="T49" fmla="*/ 1331 h 1415"/>
                <a:gd name="T50" fmla="*/ 120 w 780"/>
                <a:gd name="T51" fmla="*/ 1208 h 1415"/>
                <a:gd name="T52" fmla="*/ 69 w 780"/>
                <a:gd name="T53" fmla="*/ 1169 h 1415"/>
                <a:gd name="T54" fmla="*/ 61 w 780"/>
                <a:gd name="T55" fmla="*/ 1105 h 1415"/>
                <a:gd name="T56" fmla="*/ 99 w 780"/>
                <a:gd name="T57" fmla="*/ 1055 h 1415"/>
                <a:gd name="T58" fmla="*/ 487 w 780"/>
                <a:gd name="T59" fmla="*/ 1043 h 1415"/>
                <a:gd name="T60" fmla="*/ 557 w 780"/>
                <a:gd name="T61" fmla="*/ 1021 h 1415"/>
                <a:gd name="T62" fmla="*/ 604 w 780"/>
                <a:gd name="T63" fmla="*/ 966 h 1415"/>
                <a:gd name="T64" fmla="*/ 611 w 780"/>
                <a:gd name="T65" fmla="*/ 891 h 1415"/>
                <a:gd name="T66" fmla="*/ 576 w 780"/>
                <a:gd name="T67" fmla="*/ 827 h 1415"/>
                <a:gd name="T68" fmla="*/ 512 w 780"/>
                <a:gd name="T69" fmla="*/ 793 h 1415"/>
                <a:gd name="T70" fmla="*/ 251 w 780"/>
                <a:gd name="T71" fmla="*/ 787 h 1415"/>
                <a:gd name="T72" fmla="*/ 134 w 780"/>
                <a:gd name="T73" fmla="*/ 743 h 1415"/>
                <a:gd name="T74" fmla="*/ 48 w 780"/>
                <a:gd name="T75" fmla="*/ 655 h 1415"/>
                <a:gd name="T76" fmla="*/ 4 w 780"/>
                <a:gd name="T77" fmla="*/ 539 h 1415"/>
                <a:gd name="T78" fmla="*/ 13 w 780"/>
                <a:gd name="T79" fmla="*/ 411 h 1415"/>
                <a:gd name="T80" fmla="*/ 73 w 780"/>
                <a:gd name="T81" fmla="*/ 303 h 1415"/>
                <a:gd name="T82" fmla="*/ 170 w 780"/>
                <a:gd name="T83" fmla="*/ 229 h 1415"/>
                <a:gd name="T84" fmla="*/ 294 w 780"/>
                <a:gd name="T85" fmla="*/ 201 h 1415"/>
                <a:gd name="T86" fmla="*/ 309 w 780"/>
                <a:gd name="T87" fmla="*/ 62 h 1415"/>
                <a:gd name="T88" fmla="*/ 348 w 780"/>
                <a:gd name="T89" fmla="*/ 12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0" h="1415">
                  <a:moveTo>
                    <a:pt x="390" y="0"/>
                  </a:moveTo>
                  <a:lnTo>
                    <a:pt x="413" y="3"/>
                  </a:lnTo>
                  <a:lnTo>
                    <a:pt x="432" y="12"/>
                  </a:lnTo>
                  <a:lnTo>
                    <a:pt x="450" y="25"/>
                  </a:lnTo>
                  <a:lnTo>
                    <a:pt x="463" y="41"/>
                  </a:lnTo>
                  <a:lnTo>
                    <a:pt x="471" y="62"/>
                  </a:lnTo>
                  <a:lnTo>
                    <a:pt x="474" y="85"/>
                  </a:lnTo>
                  <a:lnTo>
                    <a:pt x="474" y="201"/>
                  </a:lnTo>
                  <a:lnTo>
                    <a:pt x="632" y="201"/>
                  </a:lnTo>
                  <a:lnTo>
                    <a:pt x="654" y="204"/>
                  </a:lnTo>
                  <a:lnTo>
                    <a:pt x="675" y="212"/>
                  </a:lnTo>
                  <a:lnTo>
                    <a:pt x="691" y="226"/>
                  </a:lnTo>
                  <a:lnTo>
                    <a:pt x="704" y="243"/>
                  </a:lnTo>
                  <a:lnTo>
                    <a:pt x="713" y="263"/>
                  </a:lnTo>
                  <a:lnTo>
                    <a:pt x="716" y="285"/>
                  </a:lnTo>
                  <a:lnTo>
                    <a:pt x="713" y="307"/>
                  </a:lnTo>
                  <a:lnTo>
                    <a:pt x="704" y="327"/>
                  </a:lnTo>
                  <a:lnTo>
                    <a:pt x="691" y="344"/>
                  </a:lnTo>
                  <a:lnTo>
                    <a:pt x="675" y="357"/>
                  </a:lnTo>
                  <a:lnTo>
                    <a:pt x="654" y="366"/>
                  </a:lnTo>
                  <a:lnTo>
                    <a:pt x="632" y="368"/>
                  </a:lnTo>
                  <a:lnTo>
                    <a:pt x="293" y="368"/>
                  </a:lnTo>
                  <a:lnTo>
                    <a:pt x="268" y="372"/>
                  </a:lnTo>
                  <a:lnTo>
                    <a:pt x="244" y="379"/>
                  </a:lnTo>
                  <a:lnTo>
                    <a:pt x="223" y="390"/>
                  </a:lnTo>
                  <a:lnTo>
                    <a:pt x="204" y="406"/>
                  </a:lnTo>
                  <a:lnTo>
                    <a:pt x="189" y="425"/>
                  </a:lnTo>
                  <a:lnTo>
                    <a:pt x="177" y="447"/>
                  </a:lnTo>
                  <a:lnTo>
                    <a:pt x="170" y="470"/>
                  </a:lnTo>
                  <a:lnTo>
                    <a:pt x="167" y="496"/>
                  </a:lnTo>
                  <a:lnTo>
                    <a:pt x="170" y="521"/>
                  </a:lnTo>
                  <a:lnTo>
                    <a:pt x="177" y="545"/>
                  </a:lnTo>
                  <a:lnTo>
                    <a:pt x="189" y="566"/>
                  </a:lnTo>
                  <a:lnTo>
                    <a:pt x="204" y="585"/>
                  </a:lnTo>
                  <a:lnTo>
                    <a:pt x="223" y="601"/>
                  </a:lnTo>
                  <a:lnTo>
                    <a:pt x="244" y="612"/>
                  </a:lnTo>
                  <a:lnTo>
                    <a:pt x="268" y="619"/>
                  </a:lnTo>
                  <a:lnTo>
                    <a:pt x="293" y="622"/>
                  </a:lnTo>
                  <a:lnTo>
                    <a:pt x="486" y="622"/>
                  </a:lnTo>
                  <a:lnTo>
                    <a:pt x="530" y="625"/>
                  </a:lnTo>
                  <a:lnTo>
                    <a:pt x="571" y="635"/>
                  </a:lnTo>
                  <a:lnTo>
                    <a:pt x="610" y="649"/>
                  </a:lnTo>
                  <a:lnTo>
                    <a:pt x="646" y="670"/>
                  </a:lnTo>
                  <a:lnTo>
                    <a:pt x="679" y="694"/>
                  </a:lnTo>
                  <a:lnTo>
                    <a:pt x="707" y="723"/>
                  </a:lnTo>
                  <a:lnTo>
                    <a:pt x="733" y="756"/>
                  </a:lnTo>
                  <a:lnTo>
                    <a:pt x="753" y="793"/>
                  </a:lnTo>
                  <a:lnTo>
                    <a:pt x="768" y="832"/>
                  </a:lnTo>
                  <a:lnTo>
                    <a:pt x="777" y="873"/>
                  </a:lnTo>
                  <a:lnTo>
                    <a:pt x="780" y="916"/>
                  </a:lnTo>
                  <a:lnTo>
                    <a:pt x="777" y="960"/>
                  </a:lnTo>
                  <a:lnTo>
                    <a:pt x="768" y="1001"/>
                  </a:lnTo>
                  <a:lnTo>
                    <a:pt x="754" y="1040"/>
                  </a:lnTo>
                  <a:lnTo>
                    <a:pt x="733" y="1076"/>
                  </a:lnTo>
                  <a:lnTo>
                    <a:pt x="709" y="1109"/>
                  </a:lnTo>
                  <a:lnTo>
                    <a:pt x="681" y="1138"/>
                  </a:lnTo>
                  <a:lnTo>
                    <a:pt x="648" y="1162"/>
                  </a:lnTo>
                  <a:lnTo>
                    <a:pt x="613" y="1183"/>
                  </a:lnTo>
                  <a:lnTo>
                    <a:pt x="574" y="1198"/>
                  </a:lnTo>
                  <a:lnTo>
                    <a:pt x="533" y="1207"/>
                  </a:lnTo>
                  <a:lnTo>
                    <a:pt x="490" y="1212"/>
                  </a:lnTo>
                  <a:lnTo>
                    <a:pt x="474" y="1212"/>
                  </a:lnTo>
                  <a:lnTo>
                    <a:pt x="474" y="1331"/>
                  </a:lnTo>
                  <a:lnTo>
                    <a:pt x="471" y="1353"/>
                  </a:lnTo>
                  <a:lnTo>
                    <a:pt x="463" y="1373"/>
                  </a:lnTo>
                  <a:lnTo>
                    <a:pt x="450" y="1390"/>
                  </a:lnTo>
                  <a:lnTo>
                    <a:pt x="432" y="1403"/>
                  </a:lnTo>
                  <a:lnTo>
                    <a:pt x="413" y="1412"/>
                  </a:lnTo>
                  <a:lnTo>
                    <a:pt x="390" y="1415"/>
                  </a:lnTo>
                  <a:lnTo>
                    <a:pt x="368" y="1412"/>
                  </a:lnTo>
                  <a:lnTo>
                    <a:pt x="348" y="1403"/>
                  </a:lnTo>
                  <a:lnTo>
                    <a:pt x="330" y="1390"/>
                  </a:lnTo>
                  <a:lnTo>
                    <a:pt x="318" y="1373"/>
                  </a:lnTo>
                  <a:lnTo>
                    <a:pt x="309" y="1353"/>
                  </a:lnTo>
                  <a:lnTo>
                    <a:pt x="307" y="1331"/>
                  </a:lnTo>
                  <a:lnTo>
                    <a:pt x="307" y="1212"/>
                  </a:lnTo>
                  <a:lnTo>
                    <a:pt x="142" y="1212"/>
                  </a:lnTo>
                  <a:lnTo>
                    <a:pt x="120" y="1208"/>
                  </a:lnTo>
                  <a:lnTo>
                    <a:pt x="99" y="1199"/>
                  </a:lnTo>
                  <a:lnTo>
                    <a:pt x="83" y="1187"/>
                  </a:lnTo>
                  <a:lnTo>
                    <a:pt x="69" y="1169"/>
                  </a:lnTo>
                  <a:lnTo>
                    <a:pt x="61" y="1150"/>
                  </a:lnTo>
                  <a:lnTo>
                    <a:pt x="58" y="1127"/>
                  </a:lnTo>
                  <a:lnTo>
                    <a:pt x="61" y="1105"/>
                  </a:lnTo>
                  <a:lnTo>
                    <a:pt x="69" y="1085"/>
                  </a:lnTo>
                  <a:lnTo>
                    <a:pt x="83" y="1068"/>
                  </a:lnTo>
                  <a:lnTo>
                    <a:pt x="99" y="1055"/>
                  </a:lnTo>
                  <a:lnTo>
                    <a:pt x="120" y="1046"/>
                  </a:lnTo>
                  <a:lnTo>
                    <a:pt x="142" y="1043"/>
                  </a:lnTo>
                  <a:lnTo>
                    <a:pt x="487" y="1043"/>
                  </a:lnTo>
                  <a:lnTo>
                    <a:pt x="512" y="1041"/>
                  </a:lnTo>
                  <a:lnTo>
                    <a:pt x="536" y="1034"/>
                  </a:lnTo>
                  <a:lnTo>
                    <a:pt x="557" y="1021"/>
                  </a:lnTo>
                  <a:lnTo>
                    <a:pt x="576" y="1006"/>
                  </a:lnTo>
                  <a:lnTo>
                    <a:pt x="591" y="987"/>
                  </a:lnTo>
                  <a:lnTo>
                    <a:pt x="604" y="966"/>
                  </a:lnTo>
                  <a:lnTo>
                    <a:pt x="611" y="942"/>
                  </a:lnTo>
                  <a:lnTo>
                    <a:pt x="613" y="916"/>
                  </a:lnTo>
                  <a:lnTo>
                    <a:pt x="611" y="891"/>
                  </a:lnTo>
                  <a:lnTo>
                    <a:pt x="604" y="867"/>
                  </a:lnTo>
                  <a:lnTo>
                    <a:pt x="591" y="846"/>
                  </a:lnTo>
                  <a:lnTo>
                    <a:pt x="576" y="827"/>
                  </a:lnTo>
                  <a:lnTo>
                    <a:pt x="557" y="812"/>
                  </a:lnTo>
                  <a:lnTo>
                    <a:pt x="536" y="800"/>
                  </a:lnTo>
                  <a:lnTo>
                    <a:pt x="512" y="793"/>
                  </a:lnTo>
                  <a:lnTo>
                    <a:pt x="487" y="790"/>
                  </a:lnTo>
                  <a:lnTo>
                    <a:pt x="294" y="790"/>
                  </a:lnTo>
                  <a:lnTo>
                    <a:pt x="251" y="787"/>
                  </a:lnTo>
                  <a:lnTo>
                    <a:pt x="209" y="778"/>
                  </a:lnTo>
                  <a:lnTo>
                    <a:pt x="170" y="762"/>
                  </a:lnTo>
                  <a:lnTo>
                    <a:pt x="134" y="743"/>
                  </a:lnTo>
                  <a:lnTo>
                    <a:pt x="101" y="718"/>
                  </a:lnTo>
                  <a:lnTo>
                    <a:pt x="73" y="688"/>
                  </a:lnTo>
                  <a:lnTo>
                    <a:pt x="48" y="655"/>
                  </a:lnTo>
                  <a:lnTo>
                    <a:pt x="27" y="619"/>
                  </a:lnTo>
                  <a:lnTo>
                    <a:pt x="13" y="580"/>
                  </a:lnTo>
                  <a:lnTo>
                    <a:pt x="4" y="539"/>
                  </a:lnTo>
                  <a:lnTo>
                    <a:pt x="0" y="496"/>
                  </a:lnTo>
                  <a:lnTo>
                    <a:pt x="4" y="452"/>
                  </a:lnTo>
                  <a:lnTo>
                    <a:pt x="13" y="411"/>
                  </a:lnTo>
                  <a:lnTo>
                    <a:pt x="27" y="372"/>
                  </a:lnTo>
                  <a:lnTo>
                    <a:pt x="48" y="336"/>
                  </a:lnTo>
                  <a:lnTo>
                    <a:pt x="73" y="303"/>
                  </a:lnTo>
                  <a:lnTo>
                    <a:pt x="101" y="274"/>
                  </a:lnTo>
                  <a:lnTo>
                    <a:pt x="134" y="248"/>
                  </a:lnTo>
                  <a:lnTo>
                    <a:pt x="170" y="229"/>
                  </a:lnTo>
                  <a:lnTo>
                    <a:pt x="209" y="213"/>
                  </a:lnTo>
                  <a:lnTo>
                    <a:pt x="251" y="204"/>
                  </a:lnTo>
                  <a:lnTo>
                    <a:pt x="294" y="201"/>
                  </a:lnTo>
                  <a:lnTo>
                    <a:pt x="307" y="201"/>
                  </a:lnTo>
                  <a:lnTo>
                    <a:pt x="307" y="85"/>
                  </a:lnTo>
                  <a:lnTo>
                    <a:pt x="309" y="62"/>
                  </a:lnTo>
                  <a:lnTo>
                    <a:pt x="318" y="41"/>
                  </a:lnTo>
                  <a:lnTo>
                    <a:pt x="330" y="25"/>
                  </a:lnTo>
                  <a:lnTo>
                    <a:pt x="348" y="12"/>
                  </a:lnTo>
                  <a:lnTo>
                    <a:pt x="368" y="3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8154678" y="2669381"/>
            <a:ext cx="550862" cy="592138"/>
            <a:chOff x="8174038" y="2670175"/>
            <a:chExt cx="550862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03"/>
            <p:cNvSpPr>
              <a:spLocks noEditPoints="1"/>
            </p:cNvSpPr>
            <p:nvPr/>
          </p:nvSpPr>
          <p:spPr bwMode="auto">
            <a:xfrm>
              <a:off x="8174038" y="2670175"/>
              <a:ext cx="430212" cy="566737"/>
            </a:xfrm>
            <a:custGeom>
              <a:avLst/>
              <a:gdLst>
                <a:gd name="T0" fmla="*/ 1177 w 2438"/>
                <a:gd name="T1" fmla="*/ 181 h 3215"/>
                <a:gd name="T2" fmla="*/ 1035 w 2438"/>
                <a:gd name="T3" fmla="*/ 240 h 3215"/>
                <a:gd name="T4" fmla="*/ 922 w 2438"/>
                <a:gd name="T5" fmla="*/ 341 h 3215"/>
                <a:gd name="T6" fmla="*/ 847 w 2438"/>
                <a:gd name="T7" fmla="*/ 473 h 3215"/>
                <a:gd name="T8" fmla="*/ 819 w 2438"/>
                <a:gd name="T9" fmla="*/ 627 h 3215"/>
                <a:gd name="T10" fmla="*/ 1732 w 2438"/>
                <a:gd name="T11" fmla="*/ 523 h 3215"/>
                <a:gd name="T12" fmla="*/ 1671 w 2438"/>
                <a:gd name="T13" fmla="*/ 382 h 3215"/>
                <a:gd name="T14" fmla="*/ 1570 w 2438"/>
                <a:gd name="T15" fmla="*/ 269 h 3215"/>
                <a:gd name="T16" fmla="*/ 1437 w 2438"/>
                <a:gd name="T17" fmla="*/ 195 h 3215"/>
                <a:gd name="T18" fmla="*/ 1282 w 2438"/>
                <a:gd name="T19" fmla="*/ 169 h 3215"/>
                <a:gd name="T20" fmla="*/ 1408 w 2438"/>
                <a:gd name="T21" fmla="*/ 12 h 3215"/>
                <a:gd name="T22" fmla="*/ 1581 w 2438"/>
                <a:gd name="T23" fmla="*/ 76 h 3215"/>
                <a:gd name="T24" fmla="*/ 1727 w 2438"/>
                <a:gd name="T25" fmla="*/ 183 h 3215"/>
                <a:gd name="T26" fmla="*/ 1835 w 2438"/>
                <a:gd name="T27" fmla="*/ 327 h 3215"/>
                <a:gd name="T28" fmla="*/ 1899 w 2438"/>
                <a:gd name="T29" fmla="*/ 500 h 3215"/>
                <a:gd name="T30" fmla="*/ 2297 w 2438"/>
                <a:gd name="T31" fmla="*/ 627 h 3215"/>
                <a:gd name="T32" fmla="*/ 2352 w 2438"/>
                <a:gd name="T33" fmla="*/ 649 h 3215"/>
                <a:gd name="T34" fmla="*/ 2380 w 2438"/>
                <a:gd name="T35" fmla="*/ 703 h 3215"/>
                <a:gd name="T36" fmla="*/ 2433 w 2438"/>
                <a:gd name="T37" fmla="*/ 1361 h 3215"/>
                <a:gd name="T38" fmla="*/ 2398 w 2438"/>
                <a:gd name="T39" fmla="*/ 1403 h 3215"/>
                <a:gd name="T40" fmla="*/ 2340 w 2438"/>
                <a:gd name="T41" fmla="*/ 1415 h 3215"/>
                <a:gd name="T42" fmla="*/ 2286 w 2438"/>
                <a:gd name="T43" fmla="*/ 1381 h 3215"/>
                <a:gd name="T44" fmla="*/ 2220 w 2438"/>
                <a:gd name="T45" fmla="*/ 795 h 3215"/>
                <a:gd name="T46" fmla="*/ 1910 w 2438"/>
                <a:gd name="T47" fmla="*/ 1092 h 3215"/>
                <a:gd name="T48" fmla="*/ 1872 w 2438"/>
                <a:gd name="T49" fmla="*/ 1143 h 3215"/>
                <a:gd name="T50" fmla="*/ 1807 w 2438"/>
                <a:gd name="T51" fmla="*/ 1151 h 3215"/>
                <a:gd name="T52" fmla="*/ 1756 w 2438"/>
                <a:gd name="T53" fmla="*/ 1113 h 3215"/>
                <a:gd name="T54" fmla="*/ 1745 w 2438"/>
                <a:gd name="T55" fmla="*/ 795 h 3215"/>
                <a:gd name="T56" fmla="*/ 816 w 2438"/>
                <a:gd name="T57" fmla="*/ 1092 h 3215"/>
                <a:gd name="T58" fmla="*/ 778 w 2438"/>
                <a:gd name="T59" fmla="*/ 1143 h 3215"/>
                <a:gd name="T60" fmla="*/ 713 w 2438"/>
                <a:gd name="T61" fmla="*/ 1151 h 3215"/>
                <a:gd name="T62" fmla="*/ 663 w 2438"/>
                <a:gd name="T63" fmla="*/ 1113 h 3215"/>
                <a:gd name="T64" fmla="*/ 651 w 2438"/>
                <a:gd name="T65" fmla="*/ 795 h 3215"/>
                <a:gd name="T66" fmla="*/ 171 w 2438"/>
                <a:gd name="T67" fmla="*/ 2831 h 3215"/>
                <a:gd name="T68" fmla="*/ 218 w 2438"/>
                <a:gd name="T69" fmla="*/ 2931 h 3215"/>
                <a:gd name="T70" fmla="*/ 309 w 2438"/>
                <a:gd name="T71" fmla="*/ 3006 h 3215"/>
                <a:gd name="T72" fmla="*/ 432 w 2438"/>
                <a:gd name="T73" fmla="*/ 3044 h 3215"/>
                <a:gd name="T74" fmla="*/ 1820 w 2438"/>
                <a:gd name="T75" fmla="*/ 3049 h 3215"/>
                <a:gd name="T76" fmla="*/ 1870 w 2438"/>
                <a:gd name="T77" fmla="*/ 3088 h 3215"/>
                <a:gd name="T78" fmla="*/ 1879 w 2438"/>
                <a:gd name="T79" fmla="*/ 3152 h 3215"/>
                <a:gd name="T80" fmla="*/ 1840 w 2438"/>
                <a:gd name="T81" fmla="*/ 3202 h 3215"/>
                <a:gd name="T82" fmla="*/ 477 w 2438"/>
                <a:gd name="T83" fmla="*/ 3215 h 3215"/>
                <a:gd name="T84" fmla="*/ 316 w 2438"/>
                <a:gd name="T85" fmla="*/ 3189 h 3215"/>
                <a:gd name="T86" fmla="*/ 179 w 2438"/>
                <a:gd name="T87" fmla="*/ 3120 h 3215"/>
                <a:gd name="T88" fmla="*/ 75 w 2438"/>
                <a:gd name="T89" fmla="*/ 3017 h 3215"/>
                <a:gd name="T90" fmla="*/ 12 w 2438"/>
                <a:gd name="T91" fmla="*/ 2887 h 3215"/>
                <a:gd name="T92" fmla="*/ 0 w 2438"/>
                <a:gd name="T93" fmla="*/ 2783 h 3215"/>
                <a:gd name="T94" fmla="*/ 198 w 2438"/>
                <a:gd name="T95" fmla="*/ 664 h 3215"/>
                <a:gd name="T96" fmla="*/ 247 w 2438"/>
                <a:gd name="T97" fmla="*/ 629 h 3215"/>
                <a:gd name="T98" fmla="*/ 656 w 2438"/>
                <a:gd name="T99" fmla="*/ 563 h 3215"/>
                <a:gd name="T100" fmla="*/ 703 w 2438"/>
                <a:gd name="T101" fmla="*/ 383 h 3215"/>
                <a:gd name="T102" fmla="*/ 798 w 2438"/>
                <a:gd name="T103" fmla="*/ 228 h 3215"/>
                <a:gd name="T104" fmla="*/ 932 w 2438"/>
                <a:gd name="T105" fmla="*/ 107 h 3215"/>
                <a:gd name="T106" fmla="*/ 1096 w 2438"/>
                <a:gd name="T107" fmla="*/ 28 h 3215"/>
                <a:gd name="T108" fmla="*/ 1283 w 2438"/>
                <a:gd name="T109" fmla="*/ 0 h 3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8" h="3215">
                  <a:moveTo>
                    <a:pt x="1282" y="169"/>
                  </a:moveTo>
                  <a:lnTo>
                    <a:pt x="1229" y="172"/>
                  </a:lnTo>
                  <a:lnTo>
                    <a:pt x="1177" y="181"/>
                  </a:lnTo>
                  <a:lnTo>
                    <a:pt x="1127" y="195"/>
                  </a:lnTo>
                  <a:lnTo>
                    <a:pt x="1080" y="215"/>
                  </a:lnTo>
                  <a:lnTo>
                    <a:pt x="1035" y="240"/>
                  </a:lnTo>
                  <a:lnTo>
                    <a:pt x="994" y="269"/>
                  </a:lnTo>
                  <a:lnTo>
                    <a:pt x="956" y="303"/>
                  </a:lnTo>
                  <a:lnTo>
                    <a:pt x="922" y="341"/>
                  </a:lnTo>
                  <a:lnTo>
                    <a:pt x="892" y="382"/>
                  </a:lnTo>
                  <a:lnTo>
                    <a:pt x="868" y="426"/>
                  </a:lnTo>
                  <a:lnTo>
                    <a:pt x="847" y="473"/>
                  </a:lnTo>
                  <a:lnTo>
                    <a:pt x="832" y="523"/>
                  </a:lnTo>
                  <a:lnTo>
                    <a:pt x="823" y="574"/>
                  </a:lnTo>
                  <a:lnTo>
                    <a:pt x="819" y="627"/>
                  </a:lnTo>
                  <a:lnTo>
                    <a:pt x="1745" y="627"/>
                  </a:lnTo>
                  <a:lnTo>
                    <a:pt x="1741" y="574"/>
                  </a:lnTo>
                  <a:lnTo>
                    <a:pt x="1732" y="523"/>
                  </a:lnTo>
                  <a:lnTo>
                    <a:pt x="1717" y="473"/>
                  </a:lnTo>
                  <a:lnTo>
                    <a:pt x="1696" y="426"/>
                  </a:lnTo>
                  <a:lnTo>
                    <a:pt x="1671" y="382"/>
                  </a:lnTo>
                  <a:lnTo>
                    <a:pt x="1641" y="341"/>
                  </a:lnTo>
                  <a:lnTo>
                    <a:pt x="1607" y="303"/>
                  </a:lnTo>
                  <a:lnTo>
                    <a:pt x="1570" y="269"/>
                  </a:lnTo>
                  <a:lnTo>
                    <a:pt x="1529" y="240"/>
                  </a:lnTo>
                  <a:lnTo>
                    <a:pt x="1484" y="215"/>
                  </a:lnTo>
                  <a:lnTo>
                    <a:pt x="1437" y="195"/>
                  </a:lnTo>
                  <a:lnTo>
                    <a:pt x="1387" y="181"/>
                  </a:lnTo>
                  <a:lnTo>
                    <a:pt x="1336" y="172"/>
                  </a:lnTo>
                  <a:lnTo>
                    <a:pt x="1282" y="169"/>
                  </a:lnTo>
                  <a:close/>
                  <a:moveTo>
                    <a:pt x="1283" y="0"/>
                  </a:moveTo>
                  <a:lnTo>
                    <a:pt x="1346" y="3"/>
                  </a:lnTo>
                  <a:lnTo>
                    <a:pt x="1408" y="12"/>
                  </a:lnTo>
                  <a:lnTo>
                    <a:pt x="1469" y="28"/>
                  </a:lnTo>
                  <a:lnTo>
                    <a:pt x="1527" y="49"/>
                  </a:lnTo>
                  <a:lnTo>
                    <a:pt x="1581" y="76"/>
                  </a:lnTo>
                  <a:lnTo>
                    <a:pt x="1633" y="107"/>
                  </a:lnTo>
                  <a:lnTo>
                    <a:pt x="1682" y="143"/>
                  </a:lnTo>
                  <a:lnTo>
                    <a:pt x="1727" y="183"/>
                  </a:lnTo>
                  <a:lnTo>
                    <a:pt x="1767" y="228"/>
                  </a:lnTo>
                  <a:lnTo>
                    <a:pt x="1803" y="276"/>
                  </a:lnTo>
                  <a:lnTo>
                    <a:pt x="1835" y="327"/>
                  </a:lnTo>
                  <a:lnTo>
                    <a:pt x="1862" y="383"/>
                  </a:lnTo>
                  <a:lnTo>
                    <a:pt x="1883" y="440"/>
                  </a:lnTo>
                  <a:lnTo>
                    <a:pt x="1899" y="500"/>
                  </a:lnTo>
                  <a:lnTo>
                    <a:pt x="1910" y="563"/>
                  </a:lnTo>
                  <a:lnTo>
                    <a:pt x="1913" y="627"/>
                  </a:lnTo>
                  <a:lnTo>
                    <a:pt x="2297" y="627"/>
                  </a:lnTo>
                  <a:lnTo>
                    <a:pt x="2318" y="629"/>
                  </a:lnTo>
                  <a:lnTo>
                    <a:pt x="2336" y="637"/>
                  </a:lnTo>
                  <a:lnTo>
                    <a:pt x="2352" y="649"/>
                  </a:lnTo>
                  <a:lnTo>
                    <a:pt x="2366" y="664"/>
                  </a:lnTo>
                  <a:lnTo>
                    <a:pt x="2375" y="682"/>
                  </a:lnTo>
                  <a:lnTo>
                    <a:pt x="2380" y="703"/>
                  </a:lnTo>
                  <a:lnTo>
                    <a:pt x="2438" y="1324"/>
                  </a:lnTo>
                  <a:lnTo>
                    <a:pt x="2437" y="1343"/>
                  </a:lnTo>
                  <a:lnTo>
                    <a:pt x="2433" y="1361"/>
                  </a:lnTo>
                  <a:lnTo>
                    <a:pt x="2425" y="1378"/>
                  </a:lnTo>
                  <a:lnTo>
                    <a:pt x="2413" y="1392"/>
                  </a:lnTo>
                  <a:lnTo>
                    <a:pt x="2398" y="1403"/>
                  </a:lnTo>
                  <a:lnTo>
                    <a:pt x="2381" y="1412"/>
                  </a:lnTo>
                  <a:lnTo>
                    <a:pt x="2363" y="1415"/>
                  </a:lnTo>
                  <a:lnTo>
                    <a:pt x="2340" y="1415"/>
                  </a:lnTo>
                  <a:lnTo>
                    <a:pt x="2319" y="1407"/>
                  </a:lnTo>
                  <a:lnTo>
                    <a:pt x="2301" y="1396"/>
                  </a:lnTo>
                  <a:lnTo>
                    <a:pt x="2286" y="1381"/>
                  </a:lnTo>
                  <a:lnTo>
                    <a:pt x="2276" y="1361"/>
                  </a:lnTo>
                  <a:lnTo>
                    <a:pt x="2271" y="1340"/>
                  </a:lnTo>
                  <a:lnTo>
                    <a:pt x="2220" y="795"/>
                  </a:lnTo>
                  <a:lnTo>
                    <a:pt x="1913" y="795"/>
                  </a:lnTo>
                  <a:lnTo>
                    <a:pt x="1913" y="1070"/>
                  </a:lnTo>
                  <a:lnTo>
                    <a:pt x="1910" y="1092"/>
                  </a:lnTo>
                  <a:lnTo>
                    <a:pt x="1901" y="1113"/>
                  </a:lnTo>
                  <a:lnTo>
                    <a:pt x="1888" y="1129"/>
                  </a:lnTo>
                  <a:lnTo>
                    <a:pt x="1872" y="1143"/>
                  </a:lnTo>
                  <a:lnTo>
                    <a:pt x="1851" y="1151"/>
                  </a:lnTo>
                  <a:lnTo>
                    <a:pt x="1829" y="1154"/>
                  </a:lnTo>
                  <a:lnTo>
                    <a:pt x="1807" y="1151"/>
                  </a:lnTo>
                  <a:lnTo>
                    <a:pt x="1787" y="1143"/>
                  </a:lnTo>
                  <a:lnTo>
                    <a:pt x="1770" y="1129"/>
                  </a:lnTo>
                  <a:lnTo>
                    <a:pt x="1756" y="1113"/>
                  </a:lnTo>
                  <a:lnTo>
                    <a:pt x="1748" y="1092"/>
                  </a:lnTo>
                  <a:lnTo>
                    <a:pt x="1745" y="1070"/>
                  </a:lnTo>
                  <a:lnTo>
                    <a:pt x="1745" y="795"/>
                  </a:lnTo>
                  <a:lnTo>
                    <a:pt x="820" y="795"/>
                  </a:lnTo>
                  <a:lnTo>
                    <a:pt x="820" y="1070"/>
                  </a:lnTo>
                  <a:lnTo>
                    <a:pt x="816" y="1092"/>
                  </a:lnTo>
                  <a:lnTo>
                    <a:pt x="807" y="1113"/>
                  </a:lnTo>
                  <a:lnTo>
                    <a:pt x="795" y="1129"/>
                  </a:lnTo>
                  <a:lnTo>
                    <a:pt x="778" y="1143"/>
                  </a:lnTo>
                  <a:lnTo>
                    <a:pt x="757" y="1151"/>
                  </a:lnTo>
                  <a:lnTo>
                    <a:pt x="736" y="1154"/>
                  </a:lnTo>
                  <a:lnTo>
                    <a:pt x="713" y="1151"/>
                  </a:lnTo>
                  <a:lnTo>
                    <a:pt x="693" y="1143"/>
                  </a:lnTo>
                  <a:lnTo>
                    <a:pt x="677" y="1129"/>
                  </a:lnTo>
                  <a:lnTo>
                    <a:pt x="663" y="1113"/>
                  </a:lnTo>
                  <a:lnTo>
                    <a:pt x="654" y="1092"/>
                  </a:lnTo>
                  <a:lnTo>
                    <a:pt x="651" y="1070"/>
                  </a:lnTo>
                  <a:lnTo>
                    <a:pt x="651" y="795"/>
                  </a:lnTo>
                  <a:lnTo>
                    <a:pt x="345" y="795"/>
                  </a:lnTo>
                  <a:lnTo>
                    <a:pt x="167" y="2793"/>
                  </a:lnTo>
                  <a:lnTo>
                    <a:pt x="171" y="2831"/>
                  </a:lnTo>
                  <a:lnTo>
                    <a:pt x="182" y="2867"/>
                  </a:lnTo>
                  <a:lnTo>
                    <a:pt x="197" y="2900"/>
                  </a:lnTo>
                  <a:lnTo>
                    <a:pt x="218" y="2931"/>
                  </a:lnTo>
                  <a:lnTo>
                    <a:pt x="245" y="2959"/>
                  </a:lnTo>
                  <a:lnTo>
                    <a:pt x="276" y="2984"/>
                  </a:lnTo>
                  <a:lnTo>
                    <a:pt x="309" y="3006"/>
                  </a:lnTo>
                  <a:lnTo>
                    <a:pt x="347" y="3022"/>
                  </a:lnTo>
                  <a:lnTo>
                    <a:pt x="389" y="3036"/>
                  </a:lnTo>
                  <a:lnTo>
                    <a:pt x="432" y="3044"/>
                  </a:lnTo>
                  <a:lnTo>
                    <a:pt x="477" y="3046"/>
                  </a:lnTo>
                  <a:lnTo>
                    <a:pt x="1797" y="3046"/>
                  </a:lnTo>
                  <a:lnTo>
                    <a:pt x="1820" y="3049"/>
                  </a:lnTo>
                  <a:lnTo>
                    <a:pt x="1840" y="3058"/>
                  </a:lnTo>
                  <a:lnTo>
                    <a:pt x="1857" y="3070"/>
                  </a:lnTo>
                  <a:lnTo>
                    <a:pt x="1870" y="3088"/>
                  </a:lnTo>
                  <a:lnTo>
                    <a:pt x="1879" y="3108"/>
                  </a:lnTo>
                  <a:lnTo>
                    <a:pt x="1882" y="3130"/>
                  </a:lnTo>
                  <a:lnTo>
                    <a:pt x="1879" y="3152"/>
                  </a:lnTo>
                  <a:lnTo>
                    <a:pt x="1870" y="3173"/>
                  </a:lnTo>
                  <a:lnTo>
                    <a:pt x="1856" y="3189"/>
                  </a:lnTo>
                  <a:lnTo>
                    <a:pt x="1840" y="3202"/>
                  </a:lnTo>
                  <a:lnTo>
                    <a:pt x="1820" y="3212"/>
                  </a:lnTo>
                  <a:lnTo>
                    <a:pt x="1797" y="3215"/>
                  </a:lnTo>
                  <a:lnTo>
                    <a:pt x="477" y="3215"/>
                  </a:lnTo>
                  <a:lnTo>
                    <a:pt x="422" y="3212"/>
                  </a:lnTo>
                  <a:lnTo>
                    <a:pt x="367" y="3203"/>
                  </a:lnTo>
                  <a:lnTo>
                    <a:pt x="316" y="3189"/>
                  </a:lnTo>
                  <a:lnTo>
                    <a:pt x="267" y="3171"/>
                  </a:lnTo>
                  <a:lnTo>
                    <a:pt x="221" y="3148"/>
                  </a:lnTo>
                  <a:lnTo>
                    <a:pt x="179" y="3120"/>
                  </a:lnTo>
                  <a:lnTo>
                    <a:pt x="140" y="3090"/>
                  </a:lnTo>
                  <a:lnTo>
                    <a:pt x="105" y="3055"/>
                  </a:lnTo>
                  <a:lnTo>
                    <a:pt x="75" y="3017"/>
                  </a:lnTo>
                  <a:lnTo>
                    <a:pt x="48" y="2976"/>
                  </a:lnTo>
                  <a:lnTo>
                    <a:pt x="28" y="2933"/>
                  </a:lnTo>
                  <a:lnTo>
                    <a:pt x="12" y="2887"/>
                  </a:lnTo>
                  <a:lnTo>
                    <a:pt x="3" y="2839"/>
                  </a:lnTo>
                  <a:lnTo>
                    <a:pt x="0" y="2790"/>
                  </a:lnTo>
                  <a:lnTo>
                    <a:pt x="0" y="2783"/>
                  </a:lnTo>
                  <a:lnTo>
                    <a:pt x="184" y="703"/>
                  </a:lnTo>
                  <a:lnTo>
                    <a:pt x="189" y="682"/>
                  </a:lnTo>
                  <a:lnTo>
                    <a:pt x="198" y="664"/>
                  </a:lnTo>
                  <a:lnTo>
                    <a:pt x="211" y="649"/>
                  </a:lnTo>
                  <a:lnTo>
                    <a:pt x="228" y="637"/>
                  </a:lnTo>
                  <a:lnTo>
                    <a:pt x="247" y="629"/>
                  </a:lnTo>
                  <a:lnTo>
                    <a:pt x="267" y="627"/>
                  </a:lnTo>
                  <a:lnTo>
                    <a:pt x="652" y="627"/>
                  </a:lnTo>
                  <a:lnTo>
                    <a:pt x="656" y="563"/>
                  </a:lnTo>
                  <a:lnTo>
                    <a:pt x="665" y="500"/>
                  </a:lnTo>
                  <a:lnTo>
                    <a:pt x="682" y="440"/>
                  </a:lnTo>
                  <a:lnTo>
                    <a:pt x="703" y="383"/>
                  </a:lnTo>
                  <a:lnTo>
                    <a:pt x="730" y="327"/>
                  </a:lnTo>
                  <a:lnTo>
                    <a:pt x="761" y="276"/>
                  </a:lnTo>
                  <a:lnTo>
                    <a:pt x="798" y="228"/>
                  </a:lnTo>
                  <a:lnTo>
                    <a:pt x="839" y="183"/>
                  </a:lnTo>
                  <a:lnTo>
                    <a:pt x="883" y="143"/>
                  </a:lnTo>
                  <a:lnTo>
                    <a:pt x="932" y="107"/>
                  </a:lnTo>
                  <a:lnTo>
                    <a:pt x="984" y="76"/>
                  </a:lnTo>
                  <a:lnTo>
                    <a:pt x="1038" y="49"/>
                  </a:lnTo>
                  <a:lnTo>
                    <a:pt x="1096" y="28"/>
                  </a:lnTo>
                  <a:lnTo>
                    <a:pt x="1156" y="12"/>
                  </a:lnTo>
                  <a:lnTo>
                    <a:pt x="1219" y="3"/>
                  </a:lnTo>
                  <a:lnTo>
                    <a:pt x="1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04"/>
            <p:cNvSpPr>
              <a:spLocks noEditPoints="1"/>
            </p:cNvSpPr>
            <p:nvPr/>
          </p:nvSpPr>
          <p:spPr bwMode="auto">
            <a:xfrm>
              <a:off x="8528050" y="3009900"/>
              <a:ext cx="138112" cy="139700"/>
            </a:xfrm>
            <a:custGeom>
              <a:avLst/>
              <a:gdLst>
                <a:gd name="T0" fmla="*/ 357 w 785"/>
                <a:gd name="T1" fmla="*/ 171 h 787"/>
                <a:gd name="T2" fmla="*/ 289 w 785"/>
                <a:gd name="T3" fmla="*/ 193 h 787"/>
                <a:gd name="T4" fmla="*/ 234 w 785"/>
                <a:gd name="T5" fmla="*/ 234 h 787"/>
                <a:gd name="T6" fmla="*/ 193 w 785"/>
                <a:gd name="T7" fmla="*/ 289 h 787"/>
                <a:gd name="T8" fmla="*/ 171 w 785"/>
                <a:gd name="T9" fmla="*/ 357 h 787"/>
                <a:gd name="T10" fmla="*/ 171 w 785"/>
                <a:gd name="T11" fmla="*/ 430 h 787"/>
                <a:gd name="T12" fmla="*/ 193 w 785"/>
                <a:gd name="T13" fmla="*/ 497 h 787"/>
                <a:gd name="T14" fmla="*/ 234 w 785"/>
                <a:gd name="T15" fmla="*/ 552 h 787"/>
                <a:gd name="T16" fmla="*/ 289 w 785"/>
                <a:gd name="T17" fmla="*/ 593 h 787"/>
                <a:gd name="T18" fmla="*/ 357 w 785"/>
                <a:gd name="T19" fmla="*/ 616 h 787"/>
                <a:gd name="T20" fmla="*/ 429 w 785"/>
                <a:gd name="T21" fmla="*/ 616 h 787"/>
                <a:gd name="T22" fmla="*/ 497 w 785"/>
                <a:gd name="T23" fmla="*/ 593 h 787"/>
                <a:gd name="T24" fmla="*/ 552 w 785"/>
                <a:gd name="T25" fmla="*/ 552 h 787"/>
                <a:gd name="T26" fmla="*/ 592 w 785"/>
                <a:gd name="T27" fmla="*/ 497 h 787"/>
                <a:gd name="T28" fmla="*/ 615 w 785"/>
                <a:gd name="T29" fmla="*/ 430 h 787"/>
                <a:gd name="T30" fmla="*/ 615 w 785"/>
                <a:gd name="T31" fmla="*/ 357 h 787"/>
                <a:gd name="T32" fmla="*/ 592 w 785"/>
                <a:gd name="T33" fmla="*/ 289 h 787"/>
                <a:gd name="T34" fmla="*/ 553 w 785"/>
                <a:gd name="T35" fmla="*/ 234 h 787"/>
                <a:gd name="T36" fmla="*/ 497 w 785"/>
                <a:gd name="T37" fmla="*/ 193 h 787"/>
                <a:gd name="T38" fmla="*/ 430 w 785"/>
                <a:gd name="T39" fmla="*/ 171 h 787"/>
                <a:gd name="T40" fmla="*/ 393 w 785"/>
                <a:gd name="T41" fmla="*/ 0 h 787"/>
                <a:gd name="T42" fmla="*/ 489 w 785"/>
                <a:gd name="T43" fmla="*/ 12 h 787"/>
                <a:gd name="T44" fmla="*/ 577 w 785"/>
                <a:gd name="T45" fmla="*/ 46 h 787"/>
                <a:gd name="T46" fmla="*/ 654 w 785"/>
                <a:gd name="T47" fmla="*/ 99 h 787"/>
                <a:gd name="T48" fmla="*/ 715 w 785"/>
                <a:gd name="T49" fmla="*/ 169 h 787"/>
                <a:gd name="T50" fmla="*/ 759 w 785"/>
                <a:gd name="T51" fmla="*/ 252 h 787"/>
                <a:gd name="T52" fmla="*/ 782 w 785"/>
                <a:gd name="T53" fmla="*/ 344 h 787"/>
                <a:gd name="T54" fmla="*/ 782 w 785"/>
                <a:gd name="T55" fmla="*/ 443 h 787"/>
                <a:gd name="T56" fmla="*/ 759 w 785"/>
                <a:gd name="T57" fmla="*/ 535 h 787"/>
                <a:gd name="T58" fmla="*/ 715 w 785"/>
                <a:gd name="T59" fmla="*/ 618 h 787"/>
                <a:gd name="T60" fmla="*/ 654 w 785"/>
                <a:gd name="T61" fmla="*/ 687 h 787"/>
                <a:gd name="T62" fmla="*/ 577 w 785"/>
                <a:gd name="T63" fmla="*/ 741 h 787"/>
                <a:gd name="T64" fmla="*/ 489 w 785"/>
                <a:gd name="T65" fmla="*/ 774 h 787"/>
                <a:gd name="T66" fmla="*/ 393 w 785"/>
                <a:gd name="T67" fmla="*/ 787 h 787"/>
                <a:gd name="T68" fmla="*/ 296 w 785"/>
                <a:gd name="T69" fmla="*/ 774 h 787"/>
                <a:gd name="T70" fmla="*/ 209 w 785"/>
                <a:gd name="T71" fmla="*/ 741 h 787"/>
                <a:gd name="T72" fmla="*/ 133 w 785"/>
                <a:gd name="T73" fmla="*/ 687 h 787"/>
                <a:gd name="T74" fmla="*/ 71 w 785"/>
                <a:gd name="T75" fmla="*/ 618 h 787"/>
                <a:gd name="T76" fmla="*/ 27 w 785"/>
                <a:gd name="T77" fmla="*/ 535 h 787"/>
                <a:gd name="T78" fmla="*/ 4 w 785"/>
                <a:gd name="T79" fmla="*/ 443 h 787"/>
                <a:gd name="T80" fmla="*/ 4 w 785"/>
                <a:gd name="T81" fmla="*/ 344 h 787"/>
                <a:gd name="T82" fmla="*/ 27 w 785"/>
                <a:gd name="T83" fmla="*/ 252 h 787"/>
                <a:gd name="T84" fmla="*/ 71 w 785"/>
                <a:gd name="T85" fmla="*/ 169 h 787"/>
                <a:gd name="T86" fmla="*/ 133 w 785"/>
                <a:gd name="T87" fmla="*/ 99 h 787"/>
                <a:gd name="T88" fmla="*/ 209 w 785"/>
                <a:gd name="T89" fmla="*/ 46 h 787"/>
                <a:gd name="T90" fmla="*/ 296 w 785"/>
                <a:gd name="T91" fmla="*/ 12 h 787"/>
                <a:gd name="T92" fmla="*/ 393 w 785"/>
                <a:gd name="T9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787">
                  <a:moveTo>
                    <a:pt x="393" y="168"/>
                  </a:moveTo>
                  <a:lnTo>
                    <a:pt x="357" y="171"/>
                  </a:lnTo>
                  <a:lnTo>
                    <a:pt x="322" y="180"/>
                  </a:lnTo>
                  <a:lnTo>
                    <a:pt x="289" y="193"/>
                  </a:lnTo>
                  <a:lnTo>
                    <a:pt x="261" y="212"/>
                  </a:lnTo>
                  <a:lnTo>
                    <a:pt x="234" y="234"/>
                  </a:lnTo>
                  <a:lnTo>
                    <a:pt x="212" y="260"/>
                  </a:lnTo>
                  <a:lnTo>
                    <a:pt x="193" y="289"/>
                  </a:lnTo>
                  <a:lnTo>
                    <a:pt x="180" y="322"/>
                  </a:lnTo>
                  <a:lnTo>
                    <a:pt x="171" y="357"/>
                  </a:lnTo>
                  <a:lnTo>
                    <a:pt x="169" y="394"/>
                  </a:lnTo>
                  <a:lnTo>
                    <a:pt x="171" y="430"/>
                  </a:lnTo>
                  <a:lnTo>
                    <a:pt x="180" y="464"/>
                  </a:lnTo>
                  <a:lnTo>
                    <a:pt x="193" y="497"/>
                  </a:lnTo>
                  <a:lnTo>
                    <a:pt x="212" y="527"/>
                  </a:lnTo>
                  <a:lnTo>
                    <a:pt x="234" y="552"/>
                  </a:lnTo>
                  <a:lnTo>
                    <a:pt x="261" y="575"/>
                  </a:lnTo>
                  <a:lnTo>
                    <a:pt x="289" y="593"/>
                  </a:lnTo>
                  <a:lnTo>
                    <a:pt x="322" y="608"/>
                  </a:lnTo>
                  <a:lnTo>
                    <a:pt x="357" y="616"/>
                  </a:lnTo>
                  <a:lnTo>
                    <a:pt x="393" y="619"/>
                  </a:lnTo>
                  <a:lnTo>
                    <a:pt x="429" y="616"/>
                  </a:lnTo>
                  <a:lnTo>
                    <a:pt x="464" y="608"/>
                  </a:lnTo>
                  <a:lnTo>
                    <a:pt x="497" y="593"/>
                  </a:lnTo>
                  <a:lnTo>
                    <a:pt x="526" y="575"/>
                  </a:lnTo>
                  <a:lnTo>
                    <a:pt x="552" y="552"/>
                  </a:lnTo>
                  <a:lnTo>
                    <a:pt x="574" y="527"/>
                  </a:lnTo>
                  <a:lnTo>
                    <a:pt x="592" y="497"/>
                  </a:lnTo>
                  <a:lnTo>
                    <a:pt x="607" y="464"/>
                  </a:lnTo>
                  <a:lnTo>
                    <a:pt x="615" y="430"/>
                  </a:lnTo>
                  <a:lnTo>
                    <a:pt x="618" y="394"/>
                  </a:lnTo>
                  <a:lnTo>
                    <a:pt x="615" y="357"/>
                  </a:lnTo>
                  <a:lnTo>
                    <a:pt x="607" y="322"/>
                  </a:lnTo>
                  <a:lnTo>
                    <a:pt x="592" y="289"/>
                  </a:lnTo>
                  <a:lnTo>
                    <a:pt x="575" y="260"/>
                  </a:lnTo>
                  <a:lnTo>
                    <a:pt x="553" y="234"/>
                  </a:lnTo>
                  <a:lnTo>
                    <a:pt x="526" y="212"/>
                  </a:lnTo>
                  <a:lnTo>
                    <a:pt x="497" y="193"/>
                  </a:lnTo>
                  <a:lnTo>
                    <a:pt x="464" y="180"/>
                  </a:lnTo>
                  <a:lnTo>
                    <a:pt x="430" y="171"/>
                  </a:lnTo>
                  <a:lnTo>
                    <a:pt x="393" y="168"/>
                  </a:lnTo>
                  <a:close/>
                  <a:moveTo>
                    <a:pt x="393" y="0"/>
                  </a:moveTo>
                  <a:lnTo>
                    <a:pt x="442" y="3"/>
                  </a:lnTo>
                  <a:lnTo>
                    <a:pt x="489" y="12"/>
                  </a:lnTo>
                  <a:lnTo>
                    <a:pt x="534" y="27"/>
                  </a:lnTo>
                  <a:lnTo>
                    <a:pt x="577" y="46"/>
                  </a:lnTo>
                  <a:lnTo>
                    <a:pt x="617" y="71"/>
                  </a:lnTo>
                  <a:lnTo>
                    <a:pt x="654" y="99"/>
                  </a:lnTo>
                  <a:lnTo>
                    <a:pt x="686" y="132"/>
                  </a:lnTo>
                  <a:lnTo>
                    <a:pt x="715" y="169"/>
                  </a:lnTo>
                  <a:lnTo>
                    <a:pt x="739" y="209"/>
                  </a:lnTo>
                  <a:lnTo>
                    <a:pt x="759" y="252"/>
                  </a:lnTo>
                  <a:lnTo>
                    <a:pt x="773" y="297"/>
                  </a:lnTo>
                  <a:lnTo>
                    <a:pt x="782" y="344"/>
                  </a:lnTo>
                  <a:lnTo>
                    <a:pt x="785" y="394"/>
                  </a:lnTo>
                  <a:lnTo>
                    <a:pt x="782" y="443"/>
                  </a:lnTo>
                  <a:lnTo>
                    <a:pt x="773" y="490"/>
                  </a:lnTo>
                  <a:lnTo>
                    <a:pt x="759" y="535"/>
                  </a:lnTo>
                  <a:lnTo>
                    <a:pt x="739" y="578"/>
                  </a:lnTo>
                  <a:lnTo>
                    <a:pt x="715" y="618"/>
                  </a:lnTo>
                  <a:lnTo>
                    <a:pt x="686" y="655"/>
                  </a:lnTo>
                  <a:lnTo>
                    <a:pt x="654" y="687"/>
                  </a:lnTo>
                  <a:lnTo>
                    <a:pt x="617" y="716"/>
                  </a:lnTo>
                  <a:lnTo>
                    <a:pt x="577" y="741"/>
                  </a:lnTo>
                  <a:lnTo>
                    <a:pt x="535" y="760"/>
                  </a:lnTo>
                  <a:lnTo>
                    <a:pt x="489" y="774"/>
                  </a:lnTo>
                  <a:lnTo>
                    <a:pt x="442" y="783"/>
                  </a:lnTo>
                  <a:lnTo>
                    <a:pt x="393" y="787"/>
                  </a:lnTo>
                  <a:lnTo>
                    <a:pt x="344" y="783"/>
                  </a:lnTo>
                  <a:lnTo>
                    <a:pt x="296" y="774"/>
                  </a:lnTo>
                  <a:lnTo>
                    <a:pt x="252" y="760"/>
                  </a:lnTo>
                  <a:lnTo>
                    <a:pt x="209" y="741"/>
                  </a:lnTo>
                  <a:lnTo>
                    <a:pt x="169" y="716"/>
                  </a:lnTo>
                  <a:lnTo>
                    <a:pt x="133" y="687"/>
                  </a:lnTo>
                  <a:lnTo>
                    <a:pt x="99" y="655"/>
                  </a:lnTo>
                  <a:lnTo>
                    <a:pt x="71" y="618"/>
                  </a:lnTo>
                  <a:lnTo>
                    <a:pt x="46" y="578"/>
                  </a:lnTo>
                  <a:lnTo>
                    <a:pt x="27" y="535"/>
                  </a:lnTo>
                  <a:lnTo>
                    <a:pt x="13" y="490"/>
                  </a:lnTo>
                  <a:lnTo>
                    <a:pt x="4" y="443"/>
                  </a:lnTo>
                  <a:lnTo>
                    <a:pt x="0" y="394"/>
                  </a:lnTo>
                  <a:lnTo>
                    <a:pt x="4" y="344"/>
                  </a:lnTo>
                  <a:lnTo>
                    <a:pt x="13" y="297"/>
                  </a:lnTo>
                  <a:lnTo>
                    <a:pt x="27" y="252"/>
                  </a:lnTo>
                  <a:lnTo>
                    <a:pt x="46" y="209"/>
                  </a:lnTo>
                  <a:lnTo>
                    <a:pt x="71" y="169"/>
                  </a:lnTo>
                  <a:lnTo>
                    <a:pt x="99" y="132"/>
                  </a:lnTo>
                  <a:lnTo>
                    <a:pt x="133" y="99"/>
                  </a:lnTo>
                  <a:lnTo>
                    <a:pt x="169" y="71"/>
                  </a:lnTo>
                  <a:lnTo>
                    <a:pt x="209" y="46"/>
                  </a:lnTo>
                  <a:lnTo>
                    <a:pt x="252" y="27"/>
                  </a:lnTo>
                  <a:lnTo>
                    <a:pt x="296" y="12"/>
                  </a:lnTo>
                  <a:lnTo>
                    <a:pt x="344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05"/>
            <p:cNvSpPr>
              <a:spLocks noEditPoints="1"/>
            </p:cNvSpPr>
            <p:nvPr/>
          </p:nvSpPr>
          <p:spPr bwMode="auto">
            <a:xfrm>
              <a:off x="8470900" y="2951163"/>
              <a:ext cx="254000" cy="311150"/>
            </a:xfrm>
            <a:custGeom>
              <a:avLst/>
              <a:gdLst>
                <a:gd name="T0" fmla="*/ 179 w 1437"/>
                <a:gd name="T1" fmla="*/ 842 h 1762"/>
                <a:gd name="T2" fmla="*/ 640 w 1437"/>
                <a:gd name="T3" fmla="*/ 172 h 1762"/>
                <a:gd name="T4" fmla="*/ 478 w 1437"/>
                <a:gd name="T5" fmla="*/ 223 h 1762"/>
                <a:gd name="T6" fmla="*/ 341 w 1437"/>
                <a:gd name="T7" fmla="*/ 318 h 1762"/>
                <a:gd name="T8" fmla="*/ 238 w 1437"/>
                <a:gd name="T9" fmla="*/ 449 h 1762"/>
                <a:gd name="T10" fmla="*/ 179 w 1437"/>
                <a:gd name="T11" fmla="*/ 608 h 1762"/>
                <a:gd name="T12" fmla="*/ 169 w 1437"/>
                <a:gd name="T13" fmla="*/ 772 h 1762"/>
                <a:gd name="T14" fmla="*/ 178 w 1437"/>
                <a:gd name="T15" fmla="*/ 826 h 1762"/>
                <a:gd name="T16" fmla="*/ 179 w 1437"/>
                <a:gd name="T17" fmla="*/ 831 h 1762"/>
                <a:gd name="T18" fmla="*/ 181 w 1437"/>
                <a:gd name="T19" fmla="*/ 841 h 1762"/>
                <a:gd name="T20" fmla="*/ 217 w 1437"/>
                <a:gd name="T21" fmla="*/ 950 h 1762"/>
                <a:gd name="T22" fmla="*/ 219 w 1437"/>
                <a:gd name="T23" fmla="*/ 953 h 1762"/>
                <a:gd name="T24" fmla="*/ 282 w 1437"/>
                <a:gd name="T25" fmla="*/ 1079 h 1762"/>
                <a:gd name="T26" fmla="*/ 381 w 1437"/>
                <a:gd name="T27" fmla="*/ 1230 h 1762"/>
                <a:gd name="T28" fmla="*/ 523 w 1437"/>
                <a:gd name="T29" fmla="*/ 1400 h 1762"/>
                <a:gd name="T30" fmla="*/ 718 w 1437"/>
                <a:gd name="T31" fmla="*/ 1585 h 1762"/>
                <a:gd name="T32" fmla="*/ 913 w 1437"/>
                <a:gd name="T33" fmla="*/ 1401 h 1762"/>
                <a:gd name="T34" fmla="*/ 1056 w 1437"/>
                <a:gd name="T35" fmla="*/ 1230 h 1762"/>
                <a:gd name="T36" fmla="*/ 1154 w 1437"/>
                <a:gd name="T37" fmla="*/ 1079 h 1762"/>
                <a:gd name="T38" fmla="*/ 1217 w 1437"/>
                <a:gd name="T39" fmla="*/ 953 h 1762"/>
                <a:gd name="T40" fmla="*/ 1219 w 1437"/>
                <a:gd name="T41" fmla="*/ 950 h 1762"/>
                <a:gd name="T42" fmla="*/ 1255 w 1437"/>
                <a:gd name="T43" fmla="*/ 841 h 1762"/>
                <a:gd name="T44" fmla="*/ 1257 w 1437"/>
                <a:gd name="T45" fmla="*/ 832 h 1762"/>
                <a:gd name="T46" fmla="*/ 1258 w 1437"/>
                <a:gd name="T47" fmla="*/ 827 h 1762"/>
                <a:gd name="T48" fmla="*/ 1266 w 1437"/>
                <a:gd name="T49" fmla="*/ 772 h 1762"/>
                <a:gd name="T50" fmla="*/ 1258 w 1437"/>
                <a:gd name="T51" fmla="*/ 606 h 1762"/>
                <a:gd name="T52" fmla="*/ 1200 w 1437"/>
                <a:gd name="T53" fmla="*/ 451 h 1762"/>
                <a:gd name="T54" fmla="*/ 1101 w 1437"/>
                <a:gd name="T55" fmla="*/ 323 h 1762"/>
                <a:gd name="T56" fmla="*/ 969 w 1437"/>
                <a:gd name="T57" fmla="*/ 228 h 1762"/>
                <a:gd name="T58" fmla="*/ 813 w 1437"/>
                <a:gd name="T59" fmla="*/ 176 h 1762"/>
                <a:gd name="T60" fmla="*/ 692 w 1437"/>
                <a:gd name="T61" fmla="*/ 0 h 1762"/>
                <a:gd name="T62" fmla="*/ 889 w 1437"/>
                <a:gd name="T63" fmla="*/ 20 h 1762"/>
                <a:gd name="T64" fmla="*/ 1066 w 1437"/>
                <a:gd name="T65" fmla="*/ 90 h 1762"/>
                <a:gd name="T66" fmla="*/ 1217 w 1437"/>
                <a:gd name="T67" fmla="*/ 202 h 1762"/>
                <a:gd name="T68" fmla="*/ 1334 w 1437"/>
                <a:gd name="T69" fmla="*/ 349 h 1762"/>
                <a:gd name="T70" fmla="*/ 1409 w 1437"/>
                <a:gd name="T71" fmla="*/ 524 h 1762"/>
                <a:gd name="T72" fmla="*/ 1437 w 1437"/>
                <a:gd name="T73" fmla="*/ 720 h 1762"/>
                <a:gd name="T74" fmla="*/ 1424 w 1437"/>
                <a:gd name="T75" fmla="*/ 855 h 1762"/>
                <a:gd name="T76" fmla="*/ 1419 w 1437"/>
                <a:gd name="T77" fmla="*/ 879 h 1762"/>
                <a:gd name="T78" fmla="*/ 1372 w 1437"/>
                <a:gd name="T79" fmla="*/ 1020 h 1762"/>
                <a:gd name="T80" fmla="*/ 1307 w 1437"/>
                <a:gd name="T81" fmla="*/ 1151 h 1762"/>
                <a:gd name="T82" fmla="*/ 1208 w 1437"/>
                <a:gd name="T83" fmla="*/ 1307 h 1762"/>
                <a:gd name="T84" fmla="*/ 1070 w 1437"/>
                <a:gd name="T85" fmla="*/ 1480 h 1762"/>
                <a:gd name="T86" fmla="*/ 882 w 1437"/>
                <a:gd name="T87" fmla="*/ 1666 h 1762"/>
                <a:gd name="T88" fmla="*/ 765 w 1437"/>
                <a:gd name="T89" fmla="*/ 1754 h 1762"/>
                <a:gd name="T90" fmla="*/ 694 w 1437"/>
                <a:gd name="T91" fmla="*/ 1760 h 1762"/>
                <a:gd name="T92" fmla="*/ 630 w 1437"/>
                <a:gd name="T93" fmla="*/ 1730 h 1762"/>
                <a:gd name="T94" fmla="*/ 424 w 1437"/>
                <a:gd name="T95" fmla="*/ 1540 h 1762"/>
                <a:gd name="T96" fmla="*/ 269 w 1437"/>
                <a:gd name="T97" fmla="*/ 1362 h 1762"/>
                <a:gd name="T98" fmla="*/ 158 w 1437"/>
                <a:gd name="T99" fmla="*/ 1200 h 1762"/>
                <a:gd name="T100" fmla="*/ 83 w 1437"/>
                <a:gd name="T101" fmla="*/ 1061 h 1762"/>
                <a:gd name="T102" fmla="*/ 30 w 1437"/>
                <a:gd name="T103" fmla="*/ 927 h 1762"/>
                <a:gd name="T104" fmla="*/ 13 w 1437"/>
                <a:gd name="T105" fmla="*/ 861 h 1762"/>
                <a:gd name="T106" fmla="*/ 0 w 1437"/>
                <a:gd name="T107" fmla="*/ 718 h 1762"/>
                <a:gd name="T108" fmla="*/ 27 w 1437"/>
                <a:gd name="T109" fmla="*/ 519 h 1762"/>
                <a:gd name="T110" fmla="*/ 105 w 1437"/>
                <a:gd name="T111" fmla="*/ 342 h 1762"/>
                <a:gd name="T112" fmla="*/ 225 w 1437"/>
                <a:gd name="T113" fmla="*/ 195 h 1762"/>
                <a:gd name="T114" fmla="*/ 381 w 1437"/>
                <a:gd name="T115" fmla="*/ 84 h 1762"/>
                <a:gd name="T116" fmla="*/ 561 w 1437"/>
                <a:gd name="T117" fmla="*/ 16 h 1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37" h="1762">
                  <a:moveTo>
                    <a:pt x="178" y="827"/>
                  </a:moveTo>
                  <a:lnTo>
                    <a:pt x="179" y="842"/>
                  </a:lnTo>
                  <a:lnTo>
                    <a:pt x="179" y="842"/>
                  </a:lnTo>
                  <a:lnTo>
                    <a:pt x="178" y="827"/>
                  </a:lnTo>
                  <a:close/>
                  <a:moveTo>
                    <a:pt x="699" y="167"/>
                  </a:moveTo>
                  <a:lnTo>
                    <a:pt x="640" y="172"/>
                  </a:lnTo>
                  <a:lnTo>
                    <a:pt x="584" y="184"/>
                  </a:lnTo>
                  <a:lnTo>
                    <a:pt x="530" y="200"/>
                  </a:lnTo>
                  <a:lnTo>
                    <a:pt x="478" y="223"/>
                  </a:lnTo>
                  <a:lnTo>
                    <a:pt x="429" y="249"/>
                  </a:lnTo>
                  <a:lnTo>
                    <a:pt x="383" y="281"/>
                  </a:lnTo>
                  <a:lnTo>
                    <a:pt x="341" y="318"/>
                  </a:lnTo>
                  <a:lnTo>
                    <a:pt x="302" y="358"/>
                  </a:lnTo>
                  <a:lnTo>
                    <a:pt x="267" y="402"/>
                  </a:lnTo>
                  <a:lnTo>
                    <a:pt x="238" y="449"/>
                  </a:lnTo>
                  <a:lnTo>
                    <a:pt x="212" y="499"/>
                  </a:lnTo>
                  <a:lnTo>
                    <a:pt x="193" y="552"/>
                  </a:lnTo>
                  <a:lnTo>
                    <a:pt x="179" y="608"/>
                  </a:lnTo>
                  <a:lnTo>
                    <a:pt x="169" y="665"/>
                  </a:lnTo>
                  <a:lnTo>
                    <a:pt x="167" y="719"/>
                  </a:lnTo>
                  <a:lnTo>
                    <a:pt x="169" y="772"/>
                  </a:lnTo>
                  <a:lnTo>
                    <a:pt x="178" y="824"/>
                  </a:lnTo>
                  <a:lnTo>
                    <a:pt x="178" y="825"/>
                  </a:lnTo>
                  <a:lnTo>
                    <a:pt x="178" y="826"/>
                  </a:lnTo>
                  <a:lnTo>
                    <a:pt x="178" y="827"/>
                  </a:lnTo>
                  <a:lnTo>
                    <a:pt x="179" y="829"/>
                  </a:lnTo>
                  <a:lnTo>
                    <a:pt x="179" y="831"/>
                  </a:lnTo>
                  <a:lnTo>
                    <a:pt x="180" y="835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91" y="878"/>
                  </a:lnTo>
                  <a:lnTo>
                    <a:pt x="203" y="915"/>
                  </a:lnTo>
                  <a:lnTo>
                    <a:pt x="217" y="950"/>
                  </a:lnTo>
                  <a:lnTo>
                    <a:pt x="218" y="952"/>
                  </a:lnTo>
                  <a:lnTo>
                    <a:pt x="218" y="952"/>
                  </a:lnTo>
                  <a:lnTo>
                    <a:pt x="219" y="953"/>
                  </a:lnTo>
                  <a:lnTo>
                    <a:pt x="237" y="992"/>
                  </a:lnTo>
                  <a:lnTo>
                    <a:pt x="257" y="1034"/>
                  </a:lnTo>
                  <a:lnTo>
                    <a:pt x="282" y="1079"/>
                  </a:lnTo>
                  <a:lnTo>
                    <a:pt x="310" y="1127"/>
                  </a:lnTo>
                  <a:lnTo>
                    <a:pt x="343" y="1177"/>
                  </a:lnTo>
                  <a:lnTo>
                    <a:pt x="381" y="1230"/>
                  </a:lnTo>
                  <a:lnTo>
                    <a:pt x="422" y="1284"/>
                  </a:lnTo>
                  <a:lnTo>
                    <a:pt x="470" y="1341"/>
                  </a:lnTo>
                  <a:lnTo>
                    <a:pt x="523" y="1400"/>
                  </a:lnTo>
                  <a:lnTo>
                    <a:pt x="582" y="1460"/>
                  </a:lnTo>
                  <a:lnTo>
                    <a:pt x="647" y="1521"/>
                  </a:lnTo>
                  <a:lnTo>
                    <a:pt x="718" y="1585"/>
                  </a:lnTo>
                  <a:lnTo>
                    <a:pt x="790" y="1521"/>
                  </a:lnTo>
                  <a:lnTo>
                    <a:pt x="854" y="1460"/>
                  </a:lnTo>
                  <a:lnTo>
                    <a:pt x="913" y="1401"/>
                  </a:lnTo>
                  <a:lnTo>
                    <a:pt x="966" y="1341"/>
                  </a:lnTo>
                  <a:lnTo>
                    <a:pt x="1013" y="1285"/>
                  </a:lnTo>
                  <a:lnTo>
                    <a:pt x="1056" y="1230"/>
                  </a:lnTo>
                  <a:lnTo>
                    <a:pt x="1093" y="1177"/>
                  </a:lnTo>
                  <a:lnTo>
                    <a:pt x="1127" y="1127"/>
                  </a:lnTo>
                  <a:lnTo>
                    <a:pt x="1154" y="1079"/>
                  </a:lnTo>
                  <a:lnTo>
                    <a:pt x="1179" y="1034"/>
                  </a:lnTo>
                  <a:lnTo>
                    <a:pt x="1200" y="992"/>
                  </a:lnTo>
                  <a:lnTo>
                    <a:pt x="1217" y="953"/>
                  </a:lnTo>
                  <a:lnTo>
                    <a:pt x="1217" y="952"/>
                  </a:lnTo>
                  <a:lnTo>
                    <a:pt x="1219" y="951"/>
                  </a:lnTo>
                  <a:lnTo>
                    <a:pt x="1219" y="950"/>
                  </a:lnTo>
                  <a:lnTo>
                    <a:pt x="1234" y="915"/>
                  </a:lnTo>
                  <a:lnTo>
                    <a:pt x="1246" y="878"/>
                  </a:lnTo>
                  <a:lnTo>
                    <a:pt x="1255" y="841"/>
                  </a:lnTo>
                  <a:lnTo>
                    <a:pt x="1255" y="840"/>
                  </a:lnTo>
                  <a:lnTo>
                    <a:pt x="1256" y="836"/>
                  </a:lnTo>
                  <a:lnTo>
                    <a:pt x="1257" y="832"/>
                  </a:lnTo>
                  <a:lnTo>
                    <a:pt x="1258" y="829"/>
                  </a:lnTo>
                  <a:lnTo>
                    <a:pt x="1258" y="828"/>
                  </a:lnTo>
                  <a:lnTo>
                    <a:pt x="1258" y="827"/>
                  </a:lnTo>
                  <a:lnTo>
                    <a:pt x="1259" y="825"/>
                  </a:lnTo>
                  <a:lnTo>
                    <a:pt x="1259" y="824"/>
                  </a:lnTo>
                  <a:lnTo>
                    <a:pt x="1266" y="772"/>
                  </a:lnTo>
                  <a:lnTo>
                    <a:pt x="1270" y="720"/>
                  </a:lnTo>
                  <a:lnTo>
                    <a:pt x="1266" y="661"/>
                  </a:lnTo>
                  <a:lnTo>
                    <a:pt x="1258" y="606"/>
                  </a:lnTo>
                  <a:lnTo>
                    <a:pt x="1244" y="552"/>
                  </a:lnTo>
                  <a:lnTo>
                    <a:pt x="1225" y="500"/>
                  </a:lnTo>
                  <a:lnTo>
                    <a:pt x="1200" y="451"/>
                  </a:lnTo>
                  <a:lnTo>
                    <a:pt x="1172" y="405"/>
                  </a:lnTo>
                  <a:lnTo>
                    <a:pt x="1138" y="362"/>
                  </a:lnTo>
                  <a:lnTo>
                    <a:pt x="1101" y="323"/>
                  </a:lnTo>
                  <a:lnTo>
                    <a:pt x="1060" y="287"/>
                  </a:lnTo>
                  <a:lnTo>
                    <a:pt x="1016" y="255"/>
                  </a:lnTo>
                  <a:lnTo>
                    <a:pt x="969" y="228"/>
                  </a:lnTo>
                  <a:lnTo>
                    <a:pt x="919" y="205"/>
                  </a:lnTo>
                  <a:lnTo>
                    <a:pt x="867" y="188"/>
                  </a:lnTo>
                  <a:lnTo>
                    <a:pt x="813" y="176"/>
                  </a:lnTo>
                  <a:lnTo>
                    <a:pt x="756" y="168"/>
                  </a:lnTo>
                  <a:lnTo>
                    <a:pt x="699" y="167"/>
                  </a:lnTo>
                  <a:close/>
                  <a:moveTo>
                    <a:pt x="692" y="0"/>
                  </a:moveTo>
                  <a:lnTo>
                    <a:pt x="759" y="1"/>
                  </a:lnTo>
                  <a:lnTo>
                    <a:pt x="826" y="7"/>
                  </a:lnTo>
                  <a:lnTo>
                    <a:pt x="889" y="20"/>
                  </a:lnTo>
                  <a:lnTo>
                    <a:pt x="951" y="37"/>
                  </a:lnTo>
                  <a:lnTo>
                    <a:pt x="1010" y="61"/>
                  </a:lnTo>
                  <a:lnTo>
                    <a:pt x="1066" y="90"/>
                  </a:lnTo>
                  <a:lnTo>
                    <a:pt x="1121" y="122"/>
                  </a:lnTo>
                  <a:lnTo>
                    <a:pt x="1171" y="160"/>
                  </a:lnTo>
                  <a:lnTo>
                    <a:pt x="1217" y="202"/>
                  </a:lnTo>
                  <a:lnTo>
                    <a:pt x="1260" y="247"/>
                  </a:lnTo>
                  <a:lnTo>
                    <a:pt x="1299" y="296"/>
                  </a:lnTo>
                  <a:lnTo>
                    <a:pt x="1334" y="349"/>
                  </a:lnTo>
                  <a:lnTo>
                    <a:pt x="1364" y="405"/>
                  </a:lnTo>
                  <a:lnTo>
                    <a:pt x="1390" y="463"/>
                  </a:lnTo>
                  <a:lnTo>
                    <a:pt x="1409" y="524"/>
                  </a:lnTo>
                  <a:lnTo>
                    <a:pt x="1425" y="588"/>
                  </a:lnTo>
                  <a:lnTo>
                    <a:pt x="1434" y="652"/>
                  </a:lnTo>
                  <a:lnTo>
                    <a:pt x="1437" y="720"/>
                  </a:lnTo>
                  <a:lnTo>
                    <a:pt x="1435" y="765"/>
                  </a:lnTo>
                  <a:lnTo>
                    <a:pt x="1431" y="810"/>
                  </a:lnTo>
                  <a:lnTo>
                    <a:pt x="1424" y="855"/>
                  </a:lnTo>
                  <a:lnTo>
                    <a:pt x="1423" y="860"/>
                  </a:lnTo>
                  <a:lnTo>
                    <a:pt x="1422" y="868"/>
                  </a:lnTo>
                  <a:lnTo>
                    <a:pt x="1419" y="879"/>
                  </a:lnTo>
                  <a:lnTo>
                    <a:pt x="1406" y="927"/>
                  </a:lnTo>
                  <a:lnTo>
                    <a:pt x="1391" y="974"/>
                  </a:lnTo>
                  <a:lnTo>
                    <a:pt x="1372" y="1020"/>
                  </a:lnTo>
                  <a:lnTo>
                    <a:pt x="1353" y="1061"/>
                  </a:lnTo>
                  <a:lnTo>
                    <a:pt x="1332" y="1105"/>
                  </a:lnTo>
                  <a:lnTo>
                    <a:pt x="1307" y="1151"/>
                  </a:lnTo>
                  <a:lnTo>
                    <a:pt x="1279" y="1200"/>
                  </a:lnTo>
                  <a:lnTo>
                    <a:pt x="1246" y="1252"/>
                  </a:lnTo>
                  <a:lnTo>
                    <a:pt x="1208" y="1307"/>
                  </a:lnTo>
                  <a:lnTo>
                    <a:pt x="1167" y="1362"/>
                  </a:lnTo>
                  <a:lnTo>
                    <a:pt x="1121" y="1420"/>
                  </a:lnTo>
                  <a:lnTo>
                    <a:pt x="1070" y="1480"/>
                  </a:lnTo>
                  <a:lnTo>
                    <a:pt x="1012" y="1541"/>
                  </a:lnTo>
                  <a:lnTo>
                    <a:pt x="950" y="1602"/>
                  </a:lnTo>
                  <a:lnTo>
                    <a:pt x="882" y="1666"/>
                  </a:lnTo>
                  <a:lnTo>
                    <a:pt x="807" y="1730"/>
                  </a:lnTo>
                  <a:lnTo>
                    <a:pt x="787" y="1744"/>
                  </a:lnTo>
                  <a:lnTo>
                    <a:pt x="765" y="1754"/>
                  </a:lnTo>
                  <a:lnTo>
                    <a:pt x="742" y="1760"/>
                  </a:lnTo>
                  <a:lnTo>
                    <a:pt x="718" y="1762"/>
                  </a:lnTo>
                  <a:lnTo>
                    <a:pt x="694" y="1760"/>
                  </a:lnTo>
                  <a:lnTo>
                    <a:pt x="671" y="1754"/>
                  </a:lnTo>
                  <a:lnTo>
                    <a:pt x="649" y="1744"/>
                  </a:lnTo>
                  <a:lnTo>
                    <a:pt x="630" y="1730"/>
                  </a:lnTo>
                  <a:lnTo>
                    <a:pt x="555" y="1666"/>
                  </a:lnTo>
                  <a:lnTo>
                    <a:pt x="487" y="1602"/>
                  </a:lnTo>
                  <a:lnTo>
                    <a:pt x="424" y="1540"/>
                  </a:lnTo>
                  <a:lnTo>
                    <a:pt x="367" y="1479"/>
                  </a:lnTo>
                  <a:lnTo>
                    <a:pt x="315" y="1419"/>
                  </a:lnTo>
                  <a:lnTo>
                    <a:pt x="269" y="1362"/>
                  </a:lnTo>
                  <a:lnTo>
                    <a:pt x="228" y="1306"/>
                  </a:lnTo>
                  <a:lnTo>
                    <a:pt x="191" y="1251"/>
                  </a:lnTo>
                  <a:lnTo>
                    <a:pt x="158" y="1200"/>
                  </a:lnTo>
                  <a:lnTo>
                    <a:pt x="130" y="1151"/>
                  </a:lnTo>
                  <a:lnTo>
                    <a:pt x="104" y="1104"/>
                  </a:lnTo>
                  <a:lnTo>
                    <a:pt x="83" y="1061"/>
                  </a:lnTo>
                  <a:lnTo>
                    <a:pt x="65" y="1020"/>
                  </a:lnTo>
                  <a:lnTo>
                    <a:pt x="46" y="974"/>
                  </a:lnTo>
                  <a:lnTo>
                    <a:pt x="30" y="927"/>
                  </a:lnTo>
                  <a:lnTo>
                    <a:pt x="16" y="879"/>
                  </a:lnTo>
                  <a:lnTo>
                    <a:pt x="14" y="868"/>
                  </a:lnTo>
                  <a:lnTo>
                    <a:pt x="13" y="861"/>
                  </a:lnTo>
                  <a:lnTo>
                    <a:pt x="12" y="855"/>
                  </a:lnTo>
                  <a:lnTo>
                    <a:pt x="2" y="787"/>
                  </a:lnTo>
                  <a:lnTo>
                    <a:pt x="0" y="718"/>
                  </a:lnTo>
                  <a:lnTo>
                    <a:pt x="3" y="649"/>
                  </a:lnTo>
                  <a:lnTo>
                    <a:pt x="12" y="584"/>
                  </a:lnTo>
                  <a:lnTo>
                    <a:pt x="27" y="519"/>
                  </a:lnTo>
                  <a:lnTo>
                    <a:pt x="48" y="458"/>
                  </a:lnTo>
                  <a:lnTo>
                    <a:pt x="74" y="399"/>
                  </a:lnTo>
                  <a:lnTo>
                    <a:pt x="105" y="342"/>
                  </a:lnTo>
                  <a:lnTo>
                    <a:pt x="142" y="290"/>
                  </a:lnTo>
                  <a:lnTo>
                    <a:pt x="182" y="240"/>
                  </a:lnTo>
                  <a:lnTo>
                    <a:pt x="225" y="195"/>
                  </a:lnTo>
                  <a:lnTo>
                    <a:pt x="273" y="153"/>
                  </a:lnTo>
                  <a:lnTo>
                    <a:pt x="325" y="116"/>
                  </a:lnTo>
                  <a:lnTo>
                    <a:pt x="381" y="84"/>
                  </a:lnTo>
                  <a:lnTo>
                    <a:pt x="438" y="56"/>
                  </a:lnTo>
                  <a:lnTo>
                    <a:pt x="498" y="33"/>
                  </a:lnTo>
                  <a:lnTo>
                    <a:pt x="561" y="16"/>
                  </a:lnTo>
                  <a:lnTo>
                    <a:pt x="626" y="5"/>
                  </a:lnTo>
                  <a:lnTo>
                    <a:pt x="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7235059" y="2667794"/>
            <a:ext cx="519113" cy="595312"/>
            <a:chOff x="7242175" y="2668588"/>
            <a:chExt cx="519113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10"/>
            <p:cNvSpPr>
              <a:spLocks/>
            </p:cNvSpPr>
            <p:nvPr/>
          </p:nvSpPr>
          <p:spPr bwMode="auto">
            <a:xfrm>
              <a:off x="7242175" y="2668588"/>
              <a:ext cx="519113" cy="469900"/>
            </a:xfrm>
            <a:custGeom>
              <a:avLst/>
              <a:gdLst>
                <a:gd name="T0" fmla="*/ 1297 w 2941"/>
                <a:gd name="T1" fmla="*/ 3 h 2671"/>
                <a:gd name="T2" fmla="*/ 1330 w 2941"/>
                <a:gd name="T3" fmla="*/ 22 h 2671"/>
                <a:gd name="T4" fmla="*/ 1351 w 2941"/>
                <a:gd name="T5" fmla="*/ 53 h 2671"/>
                <a:gd name="T6" fmla="*/ 1356 w 2941"/>
                <a:gd name="T7" fmla="*/ 89 h 2671"/>
                <a:gd name="T8" fmla="*/ 1347 w 2941"/>
                <a:gd name="T9" fmla="*/ 125 h 2671"/>
                <a:gd name="T10" fmla="*/ 530 w 2941"/>
                <a:gd name="T11" fmla="*/ 1041 h 2671"/>
                <a:gd name="T12" fmla="*/ 1606 w 2941"/>
                <a:gd name="T13" fmla="*/ 140 h 2671"/>
                <a:gd name="T14" fmla="*/ 1588 w 2941"/>
                <a:gd name="T15" fmla="*/ 107 h 2671"/>
                <a:gd name="T16" fmla="*/ 1585 w 2941"/>
                <a:gd name="T17" fmla="*/ 70 h 2671"/>
                <a:gd name="T18" fmla="*/ 1600 w 2941"/>
                <a:gd name="T19" fmla="*/ 36 h 2671"/>
                <a:gd name="T20" fmla="*/ 1629 w 2941"/>
                <a:gd name="T21" fmla="*/ 10 h 2671"/>
                <a:gd name="T22" fmla="*/ 1664 w 2941"/>
                <a:gd name="T23" fmla="*/ 0 h 2671"/>
                <a:gd name="T24" fmla="*/ 1699 w 2941"/>
                <a:gd name="T25" fmla="*/ 6 h 2671"/>
                <a:gd name="T26" fmla="*/ 1730 w 2941"/>
                <a:gd name="T27" fmla="*/ 28 h 2671"/>
                <a:gd name="T28" fmla="*/ 2858 w 2941"/>
                <a:gd name="T29" fmla="*/ 1041 h 2671"/>
                <a:gd name="T30" fmla="*/ 2900 w 2941"/>
                <a:gd name="T31" fmla="*/ 1052 h 2671"/>
                <a:gd name="T32" fmla="*/ 2930 w 2941"/>
                <a:gd name="T33" fmla="*/ 1082 h 2671"/>
                <a:gd name="T34" fmla="*/ 2941 w 2941"/>
                <a:gd name="T35" fmla="*/ 1124 h 2671"/>
                <a:gd name="T36" fmla="*/ 2930 w 2941"/>
                <a:gd name="T37" fmla="*/ 1166 h 2671"/>
                <a:gd name="T38" fmla="*/ 2900 w 2941"/>
                <a:gd name="T39" fmla="*/ 1197 h 2671"/>
                <a:gd name="T40" fmla="*/ 2858 w 2941"/>
                <a:gd name="T41" fmla="*/ 1208 h 2671"/>
                <a:gd name="T42" fmla="*/ 2672 w 2941"/>
                <a:gd name="T43" fmla="*/ 1714 h 2671"/>
                <a:gd name="T44" fmla="*/ 2657 w 2941"/>
                <a:gd name="T45" fmla="*/ 1750 h 2671"/>
                <a:gd name="T46" fmla="*/ 2628 w 2941"/>
                <a:gd name="T47" fmla="*/ 1773 h 2671"/>
                <a:gd name="T48" fmla="*/ 2591 w 2941"/>
                <a:gd name="T49" fmla="*/ 1782 h 2671"/>
                <a:gd name="T50" fmla="*/ 2574 w 2941"/>
                <a:gd name="T51" fmla="*/ 1780 h 2671"/>
                <a:gd name="T52" fmla="*/ 2539 w 2941"/>
                <a:gd name="T53" fmla="*/ 1765 h 2671"/>
                <a:gd name="T54" fmla="*/ 2516 w 2941"/>
                <a:gd name="T55" fmla="*/ 1736 h 2671"/>
                <a:gd name="T56" fmla="*/ 2507 w 2941"/>
                <a:gd name="T57" fmla="*/ 1701 h 2671"/>
                <a:gd name="T58" fmla="*/ 2604 w 2941"/>
                <a:gd name="T59" fmla="*/ 1208 h 2671"/>
                <a:gd name="T60" fmla="*/ 576 w 2941"/>
                <a:gd name="T61" fmla="*/ 2301 h 2671"/>
                <a:gd name="T62" fmla="*/ 585 w 2941"/>
                <a:gd name="T63" fmla="*/ 2337 h 2671"/>
                <a:gd name="T64" fmla="*/ 616 w 2941"/>
                <a:gd name="T65" fmla="*/ 2398 h 2671"/>
                <a:gd name="T66" fmla="*/ 661 w 2941"/>
                <a:gd name="T67" fmla="*/ 2446 h 2671"/>
                <a:gd name="T68" fmla="*/ 719 w 2941"/>
                <a:gd name="T69" fmla="*/ 2482 h 2671"/>
                <a:gd name="T70" fmla="*/ 783 w 2941"/>
                <a:gd name="T71" fmla="*/ 2501 h 2671"/>
                <a:gd name="T72" fmla="*/ 1734 w 2941"/>
                <a:gd name="T73" fmla="*/ 2503 h 2671"/>
                <a:gd name="T74" fmla="*/ 1776 w 2941"/>
                <a:gd name="T75" fmla="*/ 2514 h 2671"/>
                <a:gd name="T76" fmla="*/ 1807 w 2941"/>
                <a:gd name="T77" fmla="*/ 2545 h 2671"/>
                <a:gd name="T78" fmla="*/ 1819 w 2941"/>
                <a:gd name="T79" fmla="*/ 2587 h 2671"/>
                <a:gd name="T80" fmla="*/ 1807 w 2941"/>
                <a:gd name="T81" fmla="*/ 2629 h 2671"/>
                <a:gd name="T82" fmla="*/ 1776 w 2941"/>
                <a:gd name="T83" fmla="*/ 2659 h 2671"/>
                <a:gd name="T84" fmla="*/ 1734 w 2941"/>
                <a:gd name="T85" fmla="*/ 2671 h 2671"/>
                <a:gd name="T86" fmla="*/ 770 w 2941"/>
                <a:gd name="T87" fmla="*/ 2668 h 2671"/>
                <a:gd name="T88" fmla="*/ 677 w 2941"/>
                <a:gd name="T89" fmla="*/ 2646 h 2671"/>
                <a:gd name="T90" fmla="*/ 594 w 2941"/>
                <a:gd name="T91" fmla="*/ 2605 h 2671"/>
                <a:gd name="T92" fmla="*/ 521 w 2941"/>
                <a:gd name="T93" fmla="*/ 2545 h 2671"/>
                <a:gd name="T94" fmla="*/ 463 w 2941"/>
                <a:gd name="T95" fmla="*/ 2471 h 2671"/>
                <a:gd name="T96" fmla="*/ 424 w 2941"/>
                <a:gd name="T97" fmla="*/ 2383 h 2671"/>
                <a:gd name="T98" fmla="*/ 169 w 2941"/>
                <a:gd name="T99" fmla="*/ 1208 h 2671"/>
                <a:gd name="T100" fmla="*/ 62 w 2941"/>
                <a:gd name="T101" fmla="*/ 1205 h 2671"/>
                <a:gd name="T102" fmla="*/ 25 w 2941"/>
                <a:gd name="T103" fmla="*/ 1184 h 2671"/>
                <a:gd name="T104" fmla="*/ 3 w 2941"/>
                <a:gd name="T105" fmla="*/ 1147 h 2671"/>
                <a:gd name="T106" fmla="*/ 3 w 2941"/>
                <a:gd name="T107" fmla="*/ 1102 h 2671"/>
                <a:gd name="T108" fmla="*/ 25 w 2941"/>
                <a:gd name="T109" fmla="*/ 1065 h 2671"/>
                <a:gd name="T110" fmla="*/ 62 w 2941"/>
                <a:gd name="T111" fmla="*/ 1043 h 2671"/>
                <a:gd name="T112" fmla="*/ 304 w 2941"/>
                <a:gd name="T113" fmla="*/ 1041 h 2671"/>
                <a:gd name="T114" fmla="*/ 1226 w 2941"/>
                <a:gd name="T115" fmla="*/ 16 h 2671"/>
                <a:gd name="T116" fmla="*/ 1260 w 2941"/>
                <a:gd name="T117" fmla="*/ 1 h 2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41" h="2671">
                  <a:moveTo>
                    <a:pt x="1278" y="0"/>
                  </a:moveTo>
                  <a:lnTo>
                    <a:pt x="1297" y="3"/>
                  </a:lnTo>
                  <a:lnTo>
                    <a:pt x="1313" y="10"/>
                  </a:lnTo>
                  <a:lnTo>
                    <a:pt x="1330" y="22"/>
                  </a:lnTo>
                  <a:lnTo>
                    <a:pt x="1342" y="36"/>
                  </a:lnTo>
                  <a:lnTo>
                    <a:pt x="1351" y="53"/>
                  </a:lnTo>
                  <a:lnTo>
                    <a:pt x="1356" y="70"/>
                  </a:lnTo>
                  <a:lnTo>
                    <a:pt x="1356" y="89"/>
                  </a:lnTo>
                  <a:lnTo>
                    <a:pt x="1354" y="107"/>
                  </a:lnTo>
                  <a:lnTo>
                    <a:pt x="1347" y="125"/>
                  </a:lnTo>
                  <a:lnTo>
                    <a:pt x="1336" y="140"/>
                  </a:lnTo>
                  <a:lnTo>
                    <a:pt x="530" y="1041"/>
                  </a:lnTo>
                  <a:lnTo>
                    <a:pt x="2415" y="1041"/>
                  </a:lnTo>
                  <a:lnTo>
                    <a:pt x="1606" y="140"/>
                  </a:lnTo>
                  <a:lnTo>
                    <a:pt x="1595" y="125"/>
                  </a:lnTo>
                  <a:lnTo>
                    <a:pt x="1588" y="107"/>
                  </a:lnTo>
                  <a:lnTo>
                    <a:pt x="1584" y="89"/>
                  </a:lnTo>
                  <a:lnTo>
                    <a:pt x="1585" y="70"/>
                  </a:lnTo>
                  <a:lnTo>
                    <a:pt x="1591" y="53"/>
                  </a:lnTo>
                  <a:lnTo>
                    <a:pt x="1600" y="36"/>
                  </a:lnTo>
                  <a:lnTo>
                    <a:pt x="1612" y="22"/>
                  </a:lnTo>
                  <a:lnTo>
                    <a:pt x="1629" y="10"/>
                  </a:lnTo>
                  <a:lnTo>
                    <a:pt x="1645" y="3"/>
                  </a:lnTo>
                  <a:lnTo>
                    <a:pt x="1664" y="0"/>
                  </a:lnTo>
                  <a:lnTo>
                    <a:pt x="1682" y="1"/>
                  </a:lnTo>
                  <a:lnTo>
                    <a:pt x="1699" y="6"/>
                  </a:lnTo>
                  <a:lnTo>
                    <a:pt x="1716" y="16"/>
                  </a:lnTo>
                  <a:lnTo>
                    <a:pt x="1730" y="28"/>
                  </a:lnTo>
                  <a:lnTo>
                    <a:pt x="2640" y="1041"/>
                  </a:lnTo>
                  <a:lnTo>
                    <a:pt x="2858" y="1041"/>
                  </a:lnTo>
                  <a:lnTo>
                    <a:pt x="2879" y="1043"/>
                  </a:lnTo>
                  <a:lnTo>
                    <a:pt x="2900" y="1052"/>
                  </a:lnTo>
                  <a:lnTo>
                    <a:pt x="2916" y="1065"/>
                  </a:lnTo>
                  <a:lnTo>
                    <a:pt x="2930" y="1082"/>
                  </a:lnTo>
                  <a:lnTo>
                    <a:pt x="2938" y="1102"/>
                  </a:lnTo>
                  <a:lnTo>
                    <a:pt x="2941" y="1124"/>
                  </a:lnTo>
                  <a:lnTo>
                    <a:pt x="2938" y="1147"/>
                  </a:lnTo>
                  <a:lnTo>
                    <a:pt x="2930" y="1166"/>
                  </a:lnTo>
                  <a:lnTo>
                    <a:pt x="2916" y="1184"/>
                  </a:lnTo>
                  <a:lnTo>
                    <a:pt x="2900" y="1197"/>
                  </a:lnTo>
                  <a:lnTo>
                    <a:pt x="2879" y="1205"/>
                  </a:lnTo>
                  <a:lnTo>
                    <a:pt x="2858" y="1208"/>
                  </a:lnTo>
                  <a:lnTo>
                    <a:pt x="2776" y="1208"/>
                  </a:lnTo>
                  <a:lnTo>
                    <a:pt x="2672" y="1714"/>
                  </a:lnTo>
                  <a:lnTo>
                    <a:pt x="2667" y="1734"/>
                  </a:lnTo>
                  <a:lnTo>
                    <a:pt x="2657" y="1750"/>
                  </a:lnTo>
                  <a:lnTo>
                    <a:pt x="2643" y="1764"/>
                  </a:lnTo>
                  <a:lnTo>
                    <a:pt x="2628" y="1773"/>
                  </a:lnTo>
                  <a:lnTo>
                    <a:pt x="2609" y="1780"/>
                  </a:lnTo>
                  <a:lnTo>
                    <a:pt x="2591" y="1782"/>
                  </a:lnTo>
                  <a:lnTo>
                    <a:pt x="2583" y="1782"/>
                  </a:lnTo>
                  <a:lnTo>
                    <a:pt x="2574" y="1780"/>
                  </a:lnTo>
                  <a:lnTo>
                    <a:pt x="2556" y="1774"/>
                  </a:lnTo>
                  <a:lnTo>
                    <a:pt x="2539" y="1765"/>
                  </a:lnTo>
                  <a:lnTo>
                    <a:pt x="2526" y="1751"/>
                  </a:lnTo>
                  <a:lnTo>
                    <a:pt x="2516" y="1736"/>
                  </a:lnTo>
                  <a:lnTo>
                    <a:pt x="2510" y="1719"/>
                  </a:lnTo>
                  <a:lnTo>
                    <a:pt x="2507" y="1701"/>
                  </a:lnTo>
                  <a:lnTo>
                    <a:pt x="2509" y="1681"/>
                  </a:lnTo>
                  <a:lnTo>
                    <a:pt x="2604" y="1208"/>
                  </a:lnTo>
                  <a:lnTo>
                    <a:pt x="342" y="1208"/>
                  </a:lnTo>
                  <a:lnTo>
                    <a:pt x="576" y="2301"/>
                  </a:lnTo>
                  <a:lnTo>
                    <a:pt x="576" y="2303"/>
                  </a:lnTo>
                  <a:lnTo>
                    <a:pt x="585" y="2337"/>
                  </a:lnTo>
                  <a:lnTo>
                    <a:pt x="599" y="2368"/>
                  </a:lnTo>
                  <a:lnTo>
                    <a:pt x="616" y="2398"/>
                  </a:lnTo>
                  <a:lnTo>
                    <a:pt x="637" y="2424"/>
                  </a:lnTo>
                  <a:lnTo>
                    <a:pt x="661" y="2446"/>
                  </a:lnTo>
                  <a:lnTo>
                    <a:pt x="689" y="2466"/>
                  </a:lnTo>
                  <a:lnTo>
                    <a:pt x="719" y="2482"/>
                  </a:lnTo>
                  <a:lnTo>
                    <a:pt x="751" y="2494"/>
                  </a:lnTo>
                  <a:lnTo>
                    <a:pt x="783" y="2501"/>
                  </a:lnTo>
                  <a:lnTo>
                    <a:pt x="818" y="2503"/>
                  </a:lnTo>
                  <a:lnTo>
                    <a:pt x="1734" y="2503"/>
                  </a:lnTo>
                  <a:lnTo>
                    <a:pt x="1757" y="2506"/>
                  </a:lnTo>
                  <a:lnTo>
                    <a:pt x="1776" y="2514"/>
                  </a:lnTo>
                  <a:lnTo>
                    <a:pt x="1794" y="2527"/>
                  </a:lnTo>
                  <a:lnTo>
                    <a:pt x="1807" y="2545"/>
                  </a:lnTo>
                  <a:lnTo>
                    <a:pt x="1816" y="2564"/>
                  </a:lnTo>
                  <a:lnTo>
                    <a:pt x="1819" y="2587"/>
                  </a:lnTo>
                  <a:lnTo>
                    <a:pt x="1816" y="2610"/>
                  </a:lnTo>
                  <a:lnTo>
                    <a:pt x="1807" y="2629"/>
                  </a:lnTo>
                  <a:lnTo>
                    <a:pt x="1794" y="2647"/>
                  </a:lnTo>
                  <a:lnTo>
                    <a:pt x="1776" y="2659"/>
                  </a:lnTo>
                  <a:lnTo>
                    <a:pt x="1757" y="2668"/>
                  </a:lnTo>
                  <a:lnTo>
                    <a:pt x="1734" y="2671"/>
                  </a:lnTo>
                  <a:lnTo>
                    <a:pt x="818" y="2671"/>
                  </a:lnTo>
                  <a:lnTo>
                    <a:pt x="770" y="2668"/>
                  </a:lnTo>
                  <a:lnTo>
                    <a:pt x="723" y="2660"/>
                  </a:lnTo>
                  <a:lnTo>
                    <a:pt x="677" y="2646"/>
                  </a:lnTo>
                  <a:lnTo>
                    <a:pt x="634" y="2627"/>
                  </a:lnTo>
                  <a:lnTo>
                    <a:pt x="594" y="2605"/>
                  </a:lnTo>
                  <a:lnTo>
                    <a:pt x="556" y="2577"/>
                  </a:lnTo>
                  <a:lnTo>
                    <a:pt x="521" y="2545"/>
                  </a:lnTo>
                  <a:lnTo>
                    <a:pt x="490" y="2509"/>
                  </a:lnTo>
                  <a:lnTo>
                    <a:pt x="463" y="2471"/>
                  </a:lnTo>
                  <a:lnTo>
                    <a:pt x="442" y="2429"/>
                  </a:lnTo>
                  <a:lnTo>
                    <a:pt x="424" y="2383"/>
                  </a:lnTo>
                  <a:lnTo>
                    <a:pt x="412" y="2336"/>
                  </a:lnTo>
                  <a:lnTo>
                    <a:pt x="169" y="1208"/>
                  </a:lnTo>
                  <a:lnTo>
                    <a:pt x="84" y="1208"/>
                  </a:lnTo>
                  <a:lnTo>
                    <a:pt x="62" y="1205"/>
                  </a:lnTo>
                  <a:lnTo>
                    <a:pt x="41" y="1197"/>
                  </a:lnTo>
                  <a:lnTo>
                    <a:pt x="25" y="1184"/>
                  </a:lnTo>
                  <a:lnTo>
                    <a:pt x="11" y="1166"/>
                  </a:lnTo>
                  <a:lnTo>
                    <a:pt x="3" y="1147"/>
                  </a:lnTo>
                  <a:lnTo>
                    <a:pt x="0" y="1124"/>
                  </a:lnTo>
                  <a:lnTo>
                    <a:pt x="3" y="1102"/>
                  </a:lnTo>
                  <a:lnTo>
                    <a:pt x="11" y="1082"/>
                  </a:lnTo>
                  <a:lnTo>
                    <a:pt x="25" y="1065"/>
                  </a:lnTo>
                  <a:lnTo>
                    <a:pt x="41" y="1052"/>
                  </a:lnTo>
                  <a:lnTo>
                    <a:pt x="62" y="1043"/>
                  </a:lnTo>
                  <a:lnTo>
                    <a:pt x="84" y="1041"/>
                  </a:lnTo>
                  <a:lnTo>
                    <a:pt x="304" y="1041"/>
                  </a:lnTo>
                  <a:lnTo>
                    <a:pt x="1212" y="28"/>
                  </a:lnTo>
                  <a:lnTo>
                    <a:pt x="1226" y="16"/>
                  </a:lnTo>
                  <a:lnTo>
                    <a:pt x="1243" y="6"/>
                  </a:lnTo>
                  <a:lnTo>
                    <a:pt x="1260" y="1"/>
                  </a:lnTo>
                  <a:lnTo>
                    <a:pt x="1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11"/>
            <p:cNvSpPr>
              <a:spLocks/>
            </p:cNvSpPr>
            <p:nvPr/>
          </p:nvSpPr>
          <p:spPr bwMode="auto">
            <a:xfrm>
              <a:off x="7577138" y="2984500"/>
              <a:ext cx="152400" cy="279400"/>
            </a:xfrm>
            <a:custGeom>
              <a:avLst/>
              <a:gdLst>
                <a:gd name="T0" fmla="*/ 475 w 864"/>
                <a:gd name="T1" fmla="*/ 12 h 1589"/>
                <a:gd name="T2" fmla="*/ 513 w 864"/>
                <a:gd name="T3" fmla="*/ 62 h 1589"/>
                <a:gd name="T4" fmla="*/ 708 w 864"/>
                <a:gd name="T5" fmla="*/ 228 h 1589"/>
                <a:gd name="T6" fmla="*/ 768 w 864"/>
                <a:gd name="T7" fmla="*/ 253 h 1589"/>
                <a:gd name="T8" fmla="*/ 792 w 864"/>
                <a:gd name="T9" fmla="*/ 313 h 1589"/>
                <a:gd name="T10" fmla="*/ 768 w 864"/>
                <a:gd name="T11" fmla="*/ 372 h 1589"/>
                <a:gd name="T12" fmla="*/ 708 w 864"/>
                <a:gd name="T13" fmla="*/ 397 h 1589"/>
                <a:gd name="T14" fmla="*/ 263 w 864"/>
                <a:gd name="T15" fmla="*/ 409 h 1589"/>
                <a:gd name="T16" fmla="*/ 194 w 864"/>
                <a:gd name="T17" fmla="*/ 466 h 1589"/>
                <a:gd name="T18" fmla="*/ 168 w 864"/>
                <a:gd name="T19" fmla="*/ 552 h 1589"/>
                <a:gd name="T20" fmla="*/ 194 w 864"/>
                <a:gd name="T21" fmla="*/ 640 h 1589"/>
                <a:gd name="T22" fmla="*/ 263 w 864"/>
                <a:gd name="T23" fmla="*/ 696 h 1589"/>
                <a:gd name="T24" fmla="*/ 542 w 864"/>
                <a:gd name="T25" fmla="*/ 709 h 1589"/>
                <a:gd name="T26" fmla="*/ 668 w 864"/>
                <a:gd name="T27" fmla="*/ 734 h 1589"/>
                <a:gd name="T28" fmla="*/ 770 w 864"/>
                <a:gd name="T29" fmla="*/ 803 h 1589"/>
                <a:gd name="T30" fmla="*/ 840 w 864"/>
                <a:gd name="T31" fmla="*/ 907 h 1589"/>
                <a:gd name="T32" fmla="*/ 864 w 864"/>
                <a:gd name="T33" fmla="*/ 1033 h 1589"/>
                <a:gd name="T34" fmla="*/ 840 w 864"/>
                <a:gd name="T35" fmla="*/ 1158 h 1589"/>
                <a:gd name="T36" fmla="*/ 771 w 864"/>
                <a:gd name="T37" fmla="*/ 1261 h 1589"/>
                <a:gd name="T38" fmla="*/ 669 w 864"/>
                <a:gd name="T39" fmla="*/ 1330 h 1589"/>
                <a:gd name="T40" fmla="*/ 546 w 864"/>
                <a:gd name="T41" fmla="*/ 1356 h 1589"/>
                <a:gd name="T42" fmla="*/ 513 w 864"/>
                <a:gd name="T43" fmla="*/ 1526 h 1589"/>
                <a:gd name="T44" fmla="*/ 475 w 864"/>
                <a:gd name="T45" fmla="*/ 1576 h 1589"/>
                <a:gd name="T46" fmla="*/ 410 w 864"/>
                <a:gd name="T47" fmla="*/ 1586 h 1589"/>
                <a:gd name="T48" fmla="*/ 360 w 864"/>
                <a:gd name="T49" fmla="*/ 1547 h 1589"/>
                <a:gd name="T50" fmla="*/ 349 w 864"/>
                <a:gd name="T51" fmla="*/ 1356 h 1589"/>
                <a:gd name="T52" fmla="*/ 107 w 864"/>
                <a:gd name="T53" fmla="*/ 1345 h 1589"/>
                <a:gd name="T54" fmla="*/ 68 w 864"/>
                <a:gd name="T55" fmla="*/ 1295 h 1589"/>
                <a:gd name="T56" fmla="*/ 77 w 864"/>
                <a:gd name="T57" fmla="*/ 1230 h 1589"/>
                <a:gd name="T58" fmla="*/ 127 w 864"/>
                <a:gd name="T59" fmla="*/ 1192 h 1589"/>
                <a:gd name="T60" fmla="*/ 574 w 864"/>
                <a:gd name="T61" fmla="*/ 1186 h 1589"/>
                <a:gd name="T62" fmla="*/ 652 w 864"/>
                <a:gd name="T63" fmla="*/ 1144 h 1589"/>
                <a:gd name="T64" fmla="*/ 695 w 864"/>
                <a:gd name="T65" fmla="*/ 1064 h 1589"/>
                <a:gd name="T66" fmla="*/ 686 w 864"/>
                <a:gd name="T67" fmla="*/ 972 h 1589"/>
                <a:gd name="T68" fmla="*/ 629 w 864"/>
                <a:gd name="T69" fmla="*/ 903 h 1589"/>
                <a:gd name="T70" fmla="*/ 542 w 864"/>
                <a:gd name="T71" fmla="*/ 876 h 1589"/>
                <a:gd name="T72" fmla="*/ 238 w 864"/>
                <a:gd name="T73" fmla="*/ 865 h 1589"/>
                <a:gd name="T74" fmla="*/ 126 w 864"/>
                <a:gd name="T75" fmla="*/ 809 h 1589"/>
                <a:gd name="T76" fmla="*/ 44 w 864"/>
                <a:gd name="T77" fmla="*/ 716 h 1589"/>
                <a:gd name="T78" fmla="*/ 3 w 864"/>
                <a:gd name="T79" fmla="*/ 597 h 1589"/>
                <a:gd name="T80" fmla="*/ 12 w 864"/>
                <a:gd name="T81" fmla="*/ 467 h 1589"/>
                <a:gd name="T82" fmla="*/ 67 w 864"/>
                <a:gd name="T83" fmla="*/ 355 h 1589"/>
                <a:gd name="T84" fmla="*/ 160 w 864"/>
                <a:gd name="T85" fmla="*/ 274 h 1589"/>
                <a:gd name="T86" fmla="*/ 280 w 864"/>
                <a:gd name="T87" fmla="*/ 232 h 1589"/>
                <a:gd name="T88" fmla="*/ 349 w 864"/>
                <a:gd name="T89" fmla="*/ 85 h 1589"/>
                <a:gd name="T90" fmla="*/ 373 w 864"/>
                <a:gd name="T91" fmla="*/ 25 h 1589"/>
                <a:gd name="T92" fmla="*/ 432 w 864"/>
                <a:gd name="T93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4" h="1589">
                  <a:moveTo>
                    <a:pt x="432" y="0"/>
                  </a:moveTo>
                  <a:lnTo>
                    <a:pt x="455" y="3"/>
                  </a:lnTo>
                  <a:lnTo>
                    <a:pt x="475" y="12"/>
                  </a:lnTo>
                  <a:lnTo>
                    <a:pt x="492" y="25"/>
                  </a:lnTo>
                  <a:lnTo>
                    <a:pt x="505" y="41"/>
                  </a:lnTo>
                  <a:lnTo>
                    <a:pt x="513" y="62"/>
                  </a:lnTo>
                  <a:lnTo>
                    <a:pt x="516" y="85"/>
                  </a:lnTo>
                  <a:lnTo>
                    <a:pt x="516" y="228"/>
                  </a:lnTo>
                  <a:lnTo>
                    <a:pt x="708" y="228"/>
                  </a:lnTo>
                  <a:lnTo>
                    <a:pt x="731" y="232"/>
                  </a:lnTo>
                  <a:lnTo>
                    <a:pt x="750" y="241"/>
                  </a:lnTo>
                  <a:lnTo>
                    <a:pt x="768" y="253"/>
                  </a:lnTo>
                  <a:lnTo>
                    <a:pt x="781" y="271"/>
                  </a:lnTo>
                  <a:lnTo>
                    <a:pt x="789" y="290"/>
                  </a:lnTo>
                  <a:lnTo>
                    <a:pt x="792" y="313"/>
                  </a:lnTo>
                  <a:lnTo>
                    <a:pt x="789" y="335"/>
                  </a:lnTo>
                  <a:lnTo>
                    <a:pt x="781" y="355"/>
                  </a:lnTo>
                  <a:lnTo>
                    <a:pt x="768" y="372"/>
                  </a:lnTo>
                  <a:lnTo>
                    <a:pt x="750" y="386"/>
                  </a:lnTo>
                  <a:lnTo>
                    <a:pt x="731" y="394"/>
                  </a:lnTo>
                  <a:lnTo>
                    <a:pt x="708" y="397"/>
                  </a:lnTo>
                  <a:lnTo>
                    <a:pt x="323" y="397"/>
                  </a:lnTo>
                  <a:lnTo>
                    <a:pt x="292" y="400"/>
                  </a:lnTo>
                  <a:lnTo>
                    <a:pt x="263" y="409"/>
                  </a:lnTo>
                  <a:lnTo>
                    <a:pt x="236" y="424"/>
                  </a:lnTo>
                  <a:lnTo>
                    <a:pt x="213" y="442"/>
                  </a:lnTo>
                  <a:lnTo>
                    <a:pt x="194" y="466"/>
                  </a:lnTo>
                  <a:lnTo>
                    <a:pt x="179" y="492"/>
                  </a:lnTo>
                  <a:lnTo>
                    <a:pt x="171" y="522"/>
                  </a:lnTo>
                  <a:lnTo>
                    <a:pt x="168" y="552"/>
                  </a:lnTo>
                  <a:lnTo>
                    <a:pt x="171" y="584"/>
                  </a:lnTo>
                  <a:lnTo>
                    <a:pt x="179" y="613"/>
                  </a:lnTo>
                  <a:lnTo>
                    <a:pt x="194" y="640"/>
                  </a:lnTo>
                  <a:lnTo>
                    <a:pt x="213" y="663"/>
                  </a:lnTo>
                  <a:lnTo>
                    <a:pt x="236" y="682"/>
                  </a:lnTo>
                  <a:lnTo>
                    <a:pt x="263" y="696"/>
                  </a:lnTo>
                  <a:lnTo>
                    <a:pt x="292" y="706"/>
                  </a:lnTo>
                  <a:lnTo>
                    <a:pt x="323" y="709"/>
                  </a:lnTo>
                  <a:lnTo>
                    <a:pt x="542" y="709"/>
                  </a:lnTo>
                  <a:lnTo>
                    <a:pt x="586" y="712"/>
                  </a:lnTo>
                  <a:lnTo>
                    <a:pt x="628" y="720"/>
                  </a:lnTo>
                  <a:lnTo>
                    <a:pt x="668" y="734"/>
                  </a:lnTo>
                  <a:lnTo>
                    <a:pt x="705" y="753"/>
                  </a:lnTo>
                  <a:lnTo>
                    <a:pt x="739" y="777"/>
                  </a:lnTo>
                  <a:lnTo>
                    <a:pt x="770" y="803"/>
                  </a:lnTo>
                  <a:lnTo>
                    <a:pt x="798" y="835"/>
                  </a:lnTo>
                  <a:lnTo>
                    <a:pt x="820" y="869"/>
                  </a:lnTo>
                  <a:lnTo>
                    <a:pt x="840" y="907"/>
                  </a:lnTo>
                  <a:lnTo>
                    <a:pt x="853" y="946"/>
                  </a:lnTo>
                  <a:lnTo>
                    <a:pt x="861" y="988"/>
                  </a:lnTo>
                  <a:lnTo>
                    <a:pt x="864" y="1033"/>
                  </a:lnTo>
                  <a:lnTo>
                    <a:pt x="861" y="1077"/>
                  </a:lnTo>
                  <a:lnTo>
                    <a:pt x="853" y="1118"/>
                  </a:lnTo>
                  <a:lnTo>
                    <a:pt x="840" y="1158"/>
                  </a:lnTo>
                  <a:lnTo>
                    <a:pt x="821" y="1195"/>
                  </a:lnTo>
                  <a:lnTo>
                    <a:pt x="798" y="1229"/>
                  </a:lnTo>
                  <a:lnTo>
                    <a:pt x="771" y="1261"/>
                  </a:lnTo>
                  <a:lnTo>
                    <a:pt x="740" y="1288"/>
                  </a:lnTo>
                  <a:lnTo>
                    <a:pt x="706" y="1311"/>
                  </a:lnTo>
                  <a:lnTo>
                    <a:pt x="669" y="1330"/>
                  </a:lnTo>
                  <a:lnTo>
                    <a:pt x="630" y="1344"/>
                  </a:lnTo>
                  <a:lnTo>
                    <a:pt x="589" y="1353"/>
                  </a:lnTo>
                  <a:lnTo>
                    <a:pt x="546" y="1356"/>
                  </a:lnTo>
                  <a:lnTo>
                    <a:pt x="516" y="1356"/>
                  </a:lnTo>
                  <a:lnTo>
                    <a:pt x="516" y="1504"/>
                  </a:lnTo>
                  <a:lnTo>
                    <a:pt x="513" y="1526"/>
                  </a:lnTo>
                  <a:lnTo>
                    <a:pt x="505" y="1547"/>
                  </a:lnTo>
                  <a:lnTo>
                    <a:pt x="492" y="1564"/>
                  </a:lnTo>
                  <a:lnTo>
                    <a:pt x="475" y="1576"/>
                  </a:lnTo>
                  <a:lnTo>
                    <a:pt x="455" y="1586"/>
                  </a:lnTo>
                  <a:lnTo>
                    <a:pt x="432" y="1589"/>
                  </a:lnTo>
                  <a:lnTo>
                    <a:pt x="410" y="1586"/>
                  </a:lnTo>
                  <a:lnTo>
                    <a:pt x="390" y="1576"/>
                  </a:lnTo>
                  <a:lnTo>
                    <a:pt x="373" y="1564"/>
                  </a:lnTo>
                  <a:lnTo>
                    <a:pt x="360" y="1547"/>
                  </a:lnTo>
                  <a:lnTo>
                    <a:pt x="352" y="1526"/>
                  </a:lnTo>
                  <a:lnTo>
                    <a:pt x="349" y="1504"/>
                  </a:lnTo>
                  <a:lnTo>
                    <a:pt x="349" y="1356"/>
                  </a:lnTo>
                  <a:lnTo>
                    <a:pt x="150" y="1356"/>
                  </a:lnTo>
                  <a:lnTo>
                    <a:pt x="127" y="1353"/>
                  </a:lnTo>
                  <a:lnTo>
                    <a:pt x="107" y="1345"/>
                  </a:lnTo>
                  <a:lnTo>
                    <a:pt x="90" y="1332"/>
                  </a:lnTo>
                  <a:lnTo>
                    <a:pt x="77" y="1315"/>
                  </a:lnTo>
                  <a:lnTo>
                    <a:pt x="68" y="1295"/>
                  </a:lnTo>
                  <a:lnTo>
                    <a:pt x="65" y="1273"/>
                  </a:lnTo>
                  <a:lnTo>
                    <a:pt x="68" y="1251"/>
                  </a:lnTo>
                  <a:lnTo>
                    <a:pt x="77" y="1230"/>
                  </a:lnTo>
                  <a:lnTo>
                    <a:pt x="90" y="1213"/>
                  </a:lnTo>
                  <a:lnTo>
                    <a:pt x="107" y="1200"/>
                  </a:lnTo>
                  <a:lnTo>
                    <a:pt x="127" y="1192"/>
                  </a:lnTo>
                  <a:lnTo>
                    <a:pt x="150" y="1189"/>
                  </a:lnTo>
                  <a:lnTo>
                    <a:pt x="542" y="1189"/>
                  </a:lnTo>
                  <a:lnTo>
                    <a:pt x="574" y="1186"/>
                  </a:lnTo>
                  <a:lnTo>
                    <a:pt x="602" y="1176"/>
                  </a:lnTo>
                  <a:lnTo>
                    <a:pt x="629" y="1162"/>
                  </a:lnTo>
                  <a:lnTo>
                    <a:pt x="652" y="1144"/>
                  </a:lnTo>
                  <a:lnTo>
                    <a:pt x="671" y="1120"/>
                  </a:lnTo>
                  <a:lnTo>
                    <a:pt x="686" y="1093"/>
                  </a:lnTo>
                  <a:lnTo>
                    <a:pt x="695" y="1064"/>
                  </a:lnTo>
                  <a:lnTo>
                    <a:pt x="698" y="1033"/>
                  </a:lnTo>
                  <a:lnTo>
                    <a:pt x="695" y="1002"/>
                  </a:lnTo>
                  <a:lnTo>
                    <a:pt x="686" y="972"/>
                  </a:lnTo>
                  <a:lnTo>
                    <a:pt x="671" y="945"/>
                  </a:lnTo>
                  <a:lnTo>
                    <a:pt x="652" y="923"/>
                  </a:lnTo>
                  <a:lnTo>
                    <a:pt x="629" y="903"/>
                  </a:lnTo>
                  <a:lnTo>
                    <a:pt x="602" y="889"/>
                  </a:lnTo>
                  <a:lnTo>
                    <a:pt x="574" y="880"/>
                  </a:lnTo>
                  <a:lnTo>
                    <a:pt x="542" y="876"/>
                  </a:lnTo>
                  <a:lnTo>
                    <a:pt x="323" y="876"/>
                  </a:lnTo>
                  <a:lnTo>
                    <a:pt x="280" y="874"/>
                  </a:lnTo>
                  <a:lnTo>
                    <a:pt x="238" y="865"/>
                  </a:lnTo>
                  <a:lnTo>
                    <a:pt x="198" y="852"/>
                  </a:lnTo>
                  <a:lnTo>
                    <a:pt x="160" y="832"/>
                  </a:lnTo>
                  <a:lnTo>
                    <a:pt x="126" y="809"/>
                  </a:lnTo>
                  <a:lnTo>
                    <a:pt x="95" y="782"/>
                  </a:lnTo>
                  <a:lnTo>
                    <a:pt x="67" y="751"/>
                  </a:lnTo>
                  <a:lnTo>
                    <a:pt x="44" y="716"/>
                  </a:lnTo>
                  <a:lnTo>
                    <a:pt x="25" y="679"/>
                  </a:lnTo>
                  <a:lnTo>
                    <a:pt x="12" y="639"/>
                  </a:lnTo>
                  <a:lnTo>
                    <a:pt x="3" y="597"/>
                  </a:lnTo>
                  <a:lnTo>
                    <a:pt x="0" y="552"/>
                  </a:lnTo>
                  <a:lnTo>
                    <a:pt x="3" y="509"/>
                  </a:lnTo>
                  <a:lnTo>
                    <a:pt x="12" y="467"/>
                  </a:lnTo>
                  <a:lnTo>
                    <a:pt x="25" y="427"/>
                  </a:lnTo>
                  <a:lnTo>
                    <a:pt x="44" y="390"/>
                  </a:lnTo>
                  <a:lnTo>
                    <a:pt x="67" y="355"/>
                  </a:lnTo>
                  <a:lnTo>
                    <a:pt x="95" y="324"/>
                  </a:lnTo>
                  <a:lnTo>
                    <a:pt x="126" y="296"/>
                  </a:lnTo>
                  <a:lnTo>
                    <a:pt x="160" y="274"/>
                  </a:lnTo>
                  <a:lnTo>
                    <a:pt x="198" y="254"/>
                  </a:lnTo>
                  <a:lnTo>
                    <a:pt x="238" y="241"/>
                  </a:lnTo>
                  <a:lnTo>
                    <a:pt x="280" y="232"/>
                  </a:lnTo>
                  <a:lnTo>
                    <a:pt x="323" y="228"/>
                  </a:lnTo>
                  <a:lnTo>
                    <a:pt x="349" y="228"/>
                  </a:lnTo>
                  <a:lnTo>
                    <a:pt x="349" y="85"/>
                  </a:lnTo>
                  <a:lnTo>
                    <a:pt x="352" y="62"/>
                  </a:lnTo>
                  <a:lnTo>
                    <a:pt x="360" y="41"/>
                  </a:lnTo>
                  <a:lnTo>
                    <a:pt x="373" y="25"/>
                  </a:lnTo>
                  <a:lnTo>
                    <a:pt x="390" y="12"/>
                  </a:lnTo>
                  <a:lnTo>
                    <a:pt x="410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6281309" y="2660650"/>
            <a:ext cx="555625" cy="609600"/>
            <a:chOff x="6237288" y="2660650"/>
            <a:chExt cx="555625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116"/>
            <p:cNvSpPr>
              <a:spLocks noEditPoints="1"/>
            </p:cNvSpPr>
            <p:nvPr/>
          </p:nvSpPr>
          <p:spPr bwMode="auto">
            <a:xfrm>
              <a:off x="6442075" y="2660650"/>
              <a:ext cx="239712" cy="284163"/>
            </a:xfrm>
            <a:custGeom>
              <a:avLst/>
              <a:gdLst>
                <a:gd name="T0" fmla="*/ 168 w 1354"/>
                <a:gd name="T1" fmla="*/ 1439 h 1607"/>
                <a:gd name="T2" fmla="*/ 1186 w 1354"/>
                <a:gd name="T3" fmla="*/ 840 h 1607"/>
                <a:gd name="T4" fmla="*/ 677 w 1354"/>
                <a:gd name="T5" fmla="*/ 168 h 1607"/>
                <a:gd name="T6" fmla="*/ 593 w 1354"/>
                <a:gd name="T7" fmla="*/ 181 h 1607"/>
                <a:gd name="T8" fmla="*/ 519 w 1354"/>
                <a:gd name="T9" fmla="*/ 215 h 1607"/>
                <a:gd name="T10" fmla="*/ 458 w 1354"/>
                <a:gd name="T11" fmla="*/ 269 h 1607"/>
                <a:gd name="T12" fmla="*/ 413 w 1354"/>
                <a:gd name="T13" fmla="*/ 337 h 1607"/>
                <a:gd name="T14" fmla="*/ 389 w 1354"/>
                <a:gd name="T15" fmla="*/ 417 h 1607"/>
                <a:gd name="T16" fmla="*/ 385 w 1354"/>
                <a:gd name="T17" fmla="*/ 460 h 1607"/>
                <a:gd name="T18" fmla="*/ 968 w 1354"/>
                <a:gd name="T19" fmla="*/ 671 h 1607"/>
                <a:gd name="T20" fmla="*/ 965 w 1354"/>
                <a:gd name="T21" fmla="*/ 417 h 1607"/>
                <a:gd name="T22" fmla="*/ 941 w 1354"/>
                <a:gd name="T23" fmla="*/ 337 h 1607"/>
                <a:gd name="T24" fmla="*/ 897 w 1354"/>
                <a:gd name="T25" fmla="*/ 269 h 1607"/>
                <a:gd name="T26" fmla="*/ 835 w 1354"/>
                <a:gd name="T27" fmla="*/ 215 h 1607"/>
                <a:gd name="T28" fmla="*/ 761 w 1354"/>
                <a:gd name="T29" fmla="*/ 181 h 1607"/>
                <a:gd name="T30" fmla="*/ 677 w 1354"/>
                <a:gd name="T31" fmla="*/ 168 h 1607"/>
                <a:gd name="T32" fmla="*/ 730 w 1354"/>
                <a:gd name="T33" fmla="*/ 3 h 1607"/>
                <a:gd name="T34" fmla="*/ 832 w 1354"/>
                <a:gd name="T35" fmla="*/ 26 h 1607"/>
                <a:gd name="T36" fmla="*/ 923 w 1354"/>
                <a:gd name="T37" fmla="*/ 72 h 1607"/>
                <a:gd name="T38" fmla="*/ 1002 w 1354"/>
                <a:gd name="T39" fmla="*/ 135 h 1607"/>
                <a:gd name="T40" fmla="*/ 1065 w 1354"/>
                <a:gd name="T41" fmla="*/ 213 h 1607"/>
                <a:gd name="T42" fmla="*/ 1110 w 1354"/>
                <a:gd name="T43" fmla="*/ 305 h 1607"/>
                <a:gd name="T44" fmla="*/ 1134 w 1354"/>
                <a:gd name="T45" fmla="*/ 407 h 1607"/>
                <a:gd name="T46" fmla="*/ 1137 w 1354"/>
                <a:gd name="T47" fmla="*/ 671 h 1607"/>
                <a:gd name="T48" fmla="*/ 1293 w 1354"/>
                <a:gd name="T49" fmla="*/ 674 h 1607"/>
                <a:gd name="T50" fmla="*/ 1330 w 1354"/>
                <a:gd name="T51" fmla="*/ 696 h 1607"/>
                <a:gd name="T52" fmla="*/ 1352 w 1354"/>
                <a:gd name="T53" fmla="*/ 733 h 1607"/>
                <a:gd name="T54" fmla="*/ 1354 w 1354"/>
                <a:gd name="T55" fmla="*/ 1523 h 1607"/>
                <a:gd name="T56" fmla="*/ 1342 w 1354"/>
                <a:gd name="T57" fmla="*/ 1565 h 1607"/>
                <a:gd name="T58" fmla="*/ 1313 w 1354"/>
                <a:gd name="T59" fmla="*/ 1595 h 1607"/>
                <a:gd name="T60" fmla="*/ 1270 w 1354"/>
                <a:gd name="T61" fmla="*/ 1607 h 1607"/>
                <a:gd name="T62" fmla="*/ 62 w 1354"/>
                <a:gd name="T63" fmla="*/ 1604 h 1607"/>
                <a:gd name="T64" fmla="*/ 24 w 1354"/>
                <a:gd name="T65" fmla="*/ 1583 h 1607"/>
                <a:gd name="T66" fmla="*/ 3 w 1354"/>
                <a:gd name="T67" fmla="*/ 1545 h 1607"/>
                <a:gd name="T68" fmla="*/ 0 w 1354"/>
                <a:gd name="T69" fmla="*/ 755 h 1607"/>
                <a:gd name="T70" fmla="*/ 12 w 1354"/>
                <a:gd name="T71" fmla="*/ 713 h 1607"/>
                <a:gd name="T72" fmla="*/ 42 w 1354"/>
                <a:gd name="T73" fmla="*/ 683 h 1607"/>
                <a:gd name="T74" fmla="*/ 84 w 1354"/>
                <a:gd name="T75" fmla="*/ 671 h 1607"/>
                <a:gd name="T76" fmla="*/ 218 w 1354"/>
                <a:gd name="T77" fmla="*/ 460 h 1607"/>
                <a:gd name="T78" fmla="*/ 230 w 1354"/>
                <a:gd name="T79" fmla="*/ 355 h 1607"/>
                <a:gd name="T80" fmla="*/ 264 w 1354"/>
                <a:gd name="T81" fmla="*/ 257 h 1607"/>
                <a:gd name="T82" fmla="*/ 319 w 1354"/>
                <a:gd name="T83" fmla="*/ 172 h 1607"/>
                <a:gd name="T84" fmla="*/ 390 w 1354"/>
                <a:gd name="T85" fmla="*/ 101 h 1607"/>
                <a:gd name="T86" fmla="*/ 475 w 1354"/>
                <a:gd name="T87" fmla="*/ 46 h 1607"/>
                <a:gd name="T88" fmla="*/ 572 w 1354"/>
                <a:gd name="T89" fmla="*/ 12 h 1607"/>
                <a:gd name="T90" fmla="*/ 677 w 1354"/>
                <a:gd name="T91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607">
                  <a:moveTo>
                    <a:pt x="168" y="840"/>
                  </a:moveTo>
                  <a:lnTo>
                    <a:pt x="168" y="1439"/>
                  </a:lnTo>
                  <a:lnTo>
                    <a:pt x="1186" y="1439"/>
                  </a:lnTo>
                  <a:lnTo>
                    <a:pt x="1186" y="840"/>
                  </a:lnTo>
                  <a:lnTo>
                    <a:pt x="168" y="840"/>
                  </a:lnTo>
                  <a:close/>
                  <a:moveTo>
                    <a:pt x="677" y="168"/>
                  </a:moveTo>
                  <a:lnTo>
                    <a:pt x="634" y="171"/>
                  </a:lnTo>
                  <a:lnTo>
                    <a:pt x="593" y="181"/>
                  </a:lnTo>
                  <a:lnTo>
                    <a:pt x="554" y="195"/>
                  </a:lnTo>
                  <a:lnTo>
                    <a:pt x="519" y="215"/>
                  </a:lnTo>
                  <a:lnTo>
                    <a:pt x="486" y="240"/>
                  </a:lnTo>
                  <a:lnTo>
                    <a:pt x="458" y="269"/>
                  </a:lnTo>
                  <a:lnTo>
                    <a:pt x="433" y="302"/>
                  </a:lnTo>
                  <a:lnTo>
                    <a:pt x="413" y="337"/>
                  </a:lnTo>
                  <a:lnTo>
                    <a:pt x="398" y="376"/>
                  </a:lnTo>
                  <a:lnTo>
                    <a:pt x="389" y="417"/>
                  </a:lnTo>
                  <a:lnTo>
                    <a:pt x="386" y="460"/>
                  </a:lnTo>
                  <a:lnTo>
                    <a:pt x="385" y="460"/>
                  </a:lnTo>
                  <a:lnTo>
                    <a:pt x="385" y="671"/>
                  </a:lnTo>
                  <a:lnTo>
                    <a:pt x="968" y="671"/>
                  </a:lnTo>
                  <a:lnTo>
                    <a:pt x="968" y="460"/>
                  </a:lnTo>
                  <a:lnTo>
                    <a:pt x="965" y="417"/>
                  </a:lnTo>
                  <a:lnTo>
                    <a:pt x="956" y="376"/>
                  </a:lnTo>
                  <a:lnTo>
                    <a:pt x="941" y="337"/>
                  </a:lnTo>
                  <a:lnTo>
                    <a:pt x="921" y="302"/>
                  </a:lnTo>
                  <a:lnTo>
                    <a:pt x="897" y="269"/>
                  </a:lnTo>
                  <a:lnTo>
                    <a:pt x="868" y="240"/>
                  </a:lnTo>
                  <a:lnTo>
                    <a:pt x="835" y="215"/>
                  </a:lnTo>
                  <a:lnTo>
                    <a:pt x="800" y="195"/>
                  </a:lnTo>
                  <a:lnTo>
                    <a:pt x="761" y="181"/>
                  </a:lnTo>
                  <a:lnTo>
                    <a:pt x="720" y="171"/>
                  </a:lnTo>
                  <a:lnTo>
                    <a:pt x="677" y="168"/>
                  </a:lnTo>
                  <a:close/>
                  <a:moveTo>
                    <a:pt x="677" y="0"/>
                  </a:moveTo>
                  <a:lnTo>
                    <a:pt x="730" y="3"/>
                  </a:lnTo>
                  <a:lnTo>
                    <a:pt x="783" y="12"/>
                  </a:lnTo>
                  <a:lnTo>
                    <a:pt x="832" y="26"/>
                  </a:lnTo>
                  <a:lnTo>
                    <a:pt x="879" y="46"/>
                  </a:lnTo>
                  <a:lnTo>
                    <a:pt x="923" y="72"/>
                  </a:lnTo>
                  <a:lnTo>
                    <a:pt x="964" y="101"/>
                  </a:lnTo>
                  <a:lnTo>
                    <a:pt x="1002" y="135"/>
                  </a:lnTo>
                  <a:lnTo>
                    <a:pt x="1035" y="172"/>
                  </a:lnTo>
                  <a:lnTo>
                    <a:pt x="1065" y="213"/>
                  </a:lnTo>
                  <a:lnTo>
                    <a:pt x="1090" y="257"/>
                  </a:lnTo>
                  <a:lnTo>
                    <a:pt x="1110" y="305"/>
                  </a:lnTo>
                  <a:lnTo>
                    <a:pt x="1124" y="355"/>
                  </a:lnTo>
                  <a:lnTo>
                    <a:pt x="1134" y="407"/>
                  </a:lnTo>
                  <a:lnTo>
                    <a:pt x="1137" y="460"/>
                  </a:lnTo>
                  <a:lnTo>
                    <a:pt x="1137" y="671"/>
                  </a:lnTo>
                  <a:lnTo>
                    <a:pt x="1270" y="671"/>
                  </a:lnTo>
                  <a:lnTo>
                    <a:pt x="1293" y="674"/>
                  </a:lnTo>
                  <a:lnTo>
                    <a:pt x="1313" y="683"/>
                  </a:lnTo>
                  <a:lnTo>
                    <a:pt x="1330" y="696"/>
                  </a:lnTo>
                  <a:lnTo>
                    <a:pt x="1342" y="713"/>
                  </a:lnTo>
                  <a:lnTo>
                    <a:pt x="1352" y="733"/>
                  </a:lnTo>
                  <a:lnTo>
                    <a:pt x="1354" y="755"/>
                  </a:lnTo>
                  <a:lnTo>
                    <a:pt x="1354" y="1523"/>
                  </a:lnTo>
                  <a:lnTo>
                    <a:pt x="1352" y="1545"/>
                  </a:lnTo>
                  <a:lnTo>
                    <a:pt x="1342" y="1565"/>
                  </a:lnTo>
                  <a:lnTo>
                    <a:pt x="1330" y="1583"/>
                  </a:lnTo>
                  <a:lnTo>
                    <a:pt x="1313" y="1595"/>
                  </a:lnTo>
                  <a:lnTo>
                    <a:pt x="1293" y="1604"/>
                  </a:lnTo>
                  <a:lnTo>
                    <a:pt x="1270" y="1607"/>
                  </a:lnTo>
                  <a:lnTo>
                    <a:pt x="84" y="1607"/>
                  </a:lnTo>
                  <a:lnTo>
                    <a:pt x="62" y="1604"/>
                  </a:lnTo>
                  <a:lnTo>
                    <a:pt x="41" y="1595"/>
                  </a:lnTo>
                  <a:lnTo>
                    <a:pt x="24" y="1583"/>
                  </a:lnTo>
                  <a:lnTo>
                    <a:pt x="12" y="1565"/>
                  </a:lnTo>
                  <a:lnTo>
                    <a:pt x="3" y="1545"/>
                  </a:lnTo>
                  <a:lnTo>
                    <a:pt x="0" y="1523"/>
                  </a:lnTo>
                  <a:lnTo>
                    <a:pt x="0" y="755"/>
                  </a:lnTo>
                  <a:lnTo>
                    <a:pt x="3" y="733"/>
                  </a:lnTo>
                  <a:lnTo>
                    <a:pt x="12" y="713"/>
                  </a:lnTo>
                  <a:lnTo>
                    <a:pt x="24" y="696"/>
                  </a:lnTo>
                  <a:lnTo>
                    <a:pt x="42" y="683"/>
                  </a:lnTo>
                  <a:lnTo>
                    <a:pt x="62" y="674"/>
                  </a:lnTo>
                  <a:lnTo>
                    <a:pt x="84" y="671"/>
                  </a:lnTo>
                  <a:lnTo>
                    <a:pt x="218" y="671"/>
                  </a:lnTo>
                  <a:lnTo>
                    <a:pt x="218" y="460"/>
                  </a:lnTo>
                  <a:lnTo>
                    <a:pt x="221" y="407"/>
                  </a:lnTo>
                  <a:lnTo>
                    <a:pt x="230" y="355"/>
                  </a:lnTo>
                  <a:lnTo>
                    <a:pt x="244" y="305"/>
                  </a:lnTo>
                  <a:lnTo>
                    <a:pt x="264" y="257"/>
                  </a:lnTo>
                  <a:lnTo>
                    <a:pt x="289" y="213"/>
                  </a:lnTo>
                  <a:lnTo>
                    <a:pt x="319" y="172"/>
                  </a:lnTo>
                  <a:lnTo>
                    <a:pt x="352" y="135"/>
                  </a:lnTo>
                  <a:lnTo>
                    <a:pt x="390" y="101"/>
                  </a:lnTo>
                  <a:lnTo>
                    <a:pt x="431" y="72"/>
                  </a:lnTo>
                  <a:lnTo>
                    <a:pt x="475" y="46"/>
                  </a:lnTo>
                  <a:lnTo>
                    <a:pt x="522" y="26"/>
                  </a:lnTo>
                  <a:lnTo>
                    <a:pt x="572" y="12"/>
                  </a:lnTo>
                  <a:lnTo>
                    <a:pt x="623" y="3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17"/>
            <p:cNvSpPr>
              <a:spLocks noEditPoints="1"/>
            </p:cNvSpPr>
            <p:nvPr/>
          </p:nvSpPr>
          <p:spPr bwMode="auto">
            <a:xfrm>
              <a:off x="6237288" y="2670175"/>
              <a:ext cx="555625" cy="600075"/>
            </a:xfrm>
            <a:custGeom>
              <a:avLst/>
              <a:gdLst>
                <a:gd name="T0" fmla="*/ 2555 w 3155"/>
                <a:gd name="T1" fmla="*/ 2873 h 3404"/>
                <a:gd name="T2" fmla="*/ 2482 w 3155"/>
                <a:gd name="T3" fmla="*/ 3030 h 3404"/>
                <a:gd name="T4" fmla="*/ 2555 w 3155"/>
                <a:gd name="T5" fmla="*/ 3186 h 3404"/>
                <a:gd name="T6" fmla="*/ 2723 w 3155"/>
                <a:gd name="T7" fmla="*/ 3231 h 3404"/>
                <a:gd name="T8" fmla="*/ 2863 w 3155"/>
                <a:gd name="T9" fmla="*/ 3134 h 3404"/>
                <a:gd name="T10" fmla="*/ 2878 w 3155"/>
                <a:gd name="T11" fmla="*/ 2958 h 3404"/>
                <a:gd name="T12" fmla="*/ 2758 w 3155"/>
                <a:gd name="T13" fmla="*/ 2838 h 3404"/>
                <a:gd name="T14" fmla="*/ 1101 w 3155"/>
                <a:gd name="T15" fmla="*/ 2838 h 3404"/>
                <a:gd name="T16" fmla="*/ 981 w 3155"/>
                <a:gd name="T17" fmla="*/ 2958 h 3404"/>
                <a:gd name="T18" fmla="*/ 996 w 3155"/>
                <a:gd name="T19" fmla="*/ 3134 h 3404"/>
                <a:gd name="T20" fmla="*/ 1136 w 3155"/>
                <a:gd name="T21" fmla="*/ 3231 h 3404"/>
                <a:gd name="T22" fmla="*/ 1304 w 3155"/>
                <a:gd name="T23" fmla="*/ 3186 h 3404"/>
                <a:gd name="T24" fmla="*/ 1377 w 3155"/>
                <a:gd name="T25" fmla="*/ 3030 h 3404"/>
                <a:gd name="T26" fmla="*/ 1304 w 3155"/>
                <a:gd name="T27" fmla="*/ 2873 h 3404"/>
                <a:gd name="T28" fmla="*/ 80 w 3155"/>
                <a:gd name="T29" fmla="*/ 0 h 3404"/>
                <a:gd name="T30" fmla="*/ 643 w 3155"/>
                <a:gd name="T31" fmla="*/ 227 h 3404"/>
                <a:gd name="T32" fmla="*/ 653 w 3155"/>
                <a:gd name="T33" fmla="*/ 234 h 3404"/>
                <a:gd name="T34" fmla="*/ 661 w 3155"/>
                <a:gd name="T35" fmla="*/ 242 h 3404"/>
                <a:gd name="T36" fmla="*/ 666 w 3155"/>
                <a:gd name="T37" fmla="*/ 247 h 3404"/>
                <a:gd name="T38" fmla="*/ 672 w 3155"/>
                <a:gd name="T39" fmla="*/ 256 h 3404"/>
                <a:gd name="T40" fmla="*/ 677 w 3155"/>
                <a:gd name="T41" fmla="*/ 264 h 3404"/>
                <a:gd name="T42" fmla="*/ 680 w 3155"/>
                <a:gd name="T43" fmla="*/ 273 h 3404"/>
                <a:gd name="T44" fmla="*/ 683 w 3155"/>
                <a:gd name="T45" fmla="*/ 281 h 3404"/>
                <a:gd name="T46" fmla="*/ 685 w 3155"/>
                <a:gd name="T47" fmla="*/ 291 h 3404"/>
                <a:gd name="T48" fmla="*/ 686 w 3155"/>
                <a:gd name="T49" fmla="*/ 1856 h 3404"/>
                <a:gd name="T50" fmla="*/ 747 w 3155"/>
                <a:gd name="T51" fmla="*/ 2004 h 3404"/>
                <a:gd name="T52" fmla="*/ 895 w 3155"/>
                <a:gd name="T53" fmla="*/ 2065 h 3404"/>
                <a:gd name="T54" fmla="*/ 2901 w 3155"/>
                <a:gd name="T55" fmla="*/ 2025 h 3404"/>
                <a:gd name="T56" fmla="*/ 2984 w 3155"/>
                <a:gd name="T57" fmla="*/ 1890 h 3404"/>
                <a:gd name="T58" fmla="*/ 3011 w 3155"/>
                <a:gd name="T59" fmla="*/ 1002 h 3404"/>
                <a:gd name="T60" fmla="*/ 3113 w 3155"/>
                <a:gd name="T61" fmla="*/ 989 h 3404"/>
                <a:gd name="T62" fmla="*/ 3155 w 3155"/>
                <a:gd name="T63" fmla="*/ 1856 h 3404"/>
                <a:gd name="T64" fmla="*/ 3087 w 3155"/>
                <a:gd name="T65" fmla="*/ 2071 h 3404"/>
                <a:gd name="T66" fmla="*/ 2914 w 3155"/>
                <a:gd name="T67" fmla="*/ 2208 h 3404"/>
                <a:gd name="T68" fmla="*/ 849 w 3155"/>
                <a:gd name="T69" fmla="*/ 2231 h 3404"/>
                <a:gd name="T70" fmla="*/ 686 w 3155"/>
                <a:gd name="T71" fmla="*/ 2447 h 3404"/>
                <a:gd name="T72" fmla="*/ 747 w 3155"/>
                <a:gd name="T73" fmla="*/ 2595 h 3404"/>
                <a:gd name="T74" fmla="*/ 895 w 3155"/>
                <a:gd name="T75" fmla="*/ 2657 h 3404"/>
                <a:gd name="T76" fmla="*/ 2862 w 3155"/>
                <a:gd name="T77" fmla="*/ 2700 h 3404"/>
                <a:gd name="T78" fmla="*/ 3016 w 3155"/>
                <a:gd name="T79" fmla="*/ 2854 h 3404"/>
                <a:gd name="T80" fmla="*/ 3057 w 3155"/>
                <a:gd name="T81" fmla="*/ 3077 h 3404"/>
                <a:gd name="T82" fmla="*/ 2966 w 3155"/>
                <a:gd name="T83" fmla="*/ 3278 h 3404"/>
                <a:gd name="T84" fmla="*/ 2779 w 3155"/>
                <a:gd name="T85" fmla="*/ 3392 h 3404"/>
                <a:gd name="T86" fmla="*/ 2553 w 3155"/>
                <a:gd name="T87" fmla="*/ 3378 h 3404"/>
                <a:gd name="T88" fmla="*/ 2382 w 3155"/>
                <a:gd name="T89" fmla="*/ 3243 h 3404"/>
                <a:gd name="T90" fmla="*/ 2314 w 3155"/>
                <a:gd name="T91" fmla="*/ 3030 h 3404"/>
                <a:gd name="T92" fmla="*/ 2375 w 3155"/>
                <a:gd name="T93" fmla="*/ 2825 h 3404"/>
                <a:gd name="T94" fmla="*/ 1542 w 3155"/>
                <a:gd name="T95" fmla="*/ 2985 h 3404"/>
                <a:gd name="T96" fmla="*/ 1501 w 3155"/>
                <a:gd name="T97" fmla="*/ 3205 h 3404"/>
                <a:gd name="T98" fmla="*/ 1347 w 3155"/>
                <a:gd name="T99" fmla="*/ 3360 h 3404"/>
                <a:gd name="T100" fmla="*/ 1126 w 3155"/>
                <a:gd name="T101" fmla="*/ 3400 h 3404"/>
                <a:gd name="T102" fmla="*/ 925 w 3155"/>
                <a:gd name="T103" fmla="*/ 3309 h 3404"/>
                <a:gd name="T104" fmla="*/ 812 w 3155"/>
                <a:gd name="T105" fmla="*/ 3121 h 3404"/>
                <a:gd name="T106" fmla="*/ 823 w 3155"/>
                <a:gd name="T107" fmla="*/ 2900 h 3404"/>
                <a:gd name="T108" fmla="*/ 727 w 3155"/>
                <a:gd name="T109" fmla="*/ 2786 h 3404"/>
                <a:gd name="T110" fmla="*/ 564 w 3155"/>
                <a:gd name="T111" fmla="*/ 2630 h 3404"/>
                <a:gd name="T112" fmla="*/ 518 w 3155"/>
                <a:gd name="T113" fmla="*/ 359 h 3404"/>
                <a:gd name="T114" fmla="*/ 3 w 3155"/>
                <a:gd name="T115" fmla="*/ 107 h 3404"/>
                <a:gd name="T116" fmla="*/ 29 w 3155"/>
                <a:gd name="T117" fmla="*/ 21 h 3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5" h="3404">
                  <a:moveTo>
                    <a:pt x="2686" y="2825"/>
                  </a:moveTo>
                  <a:lnTo>
                    <a:pt x="2650" y="2828"/>
                  </a:lnTo>
                  <a:lnTo>
                    <a:pt x="2615" y="2838"/>
                  </a:lnTo>
                  <a:lnTo>
                    <a:pt x="2584" y="2853"/>
                  </a:lnTo>
                  <a:lnTo>
                    <a:pt x="2555" y="2873"/>
                  </a:lnTo>
                  <a:lnTo>
                    <a:pt x="2530" y="2898"/>
                  </a:lnTo>
                  <a:lnTo>
                    <a:pt x="2510" y="2927"/>
                  </a:lnTo>
                  <a:lnTo>
                    <a:pt x="2495" y="2958"/>
                  </a:lnTo>
                  <a:lnTo>
                    <a:pt x="2485" y="2993"/>
                  </a:lnTo>
                  <a:lnTo>
                    <a:pt x="2482" y="3030"/>
                  </a:lnTo>
                  <a:lnTo>
                    <a:pt x="2485" y="3067"/>
                  </a:lnTo>
                  <a:lnTo>
                    <a:pt x="2495" y="3101"/>
                  </a:lnTo>
                  <a:lnTo>
                    <a:pt x="2510" y="3134"/>
                  </a:lnTo>
                  <a:lnTo>
                    <a:pt x="2530" y="3162"/>
                  </a:lnTo>
                  <a:lnTo>
                    <a:pt x="2555" y="3186"/>
                  </a:lnTo>
                  <a:lnTo>
                    <a:pt x="2584" y="3207"/>
                  </a:lnTo>
                  <a:lnTo>
                    <a:pt x="2615" y="3222"/>
                  </a:lnTo>
                  <a:lnTo>
                    <a:pt x="2650" y="3231"/>
                  </a:lnTo>
                  <a:lnTo>
                    <a:pt x="2686" y="3235"/>
                  </a:lnTo>
                  <a:lnTo>
                    <a:pt x="2723" y="3231"/>
                  </a:lnTo>
                  <a:lnTo>
                    <a:pt x="2758" y="3222"/>
                  </a:lnTo>
                  <a:lnTo>
                    <a:pt x="2790" y="3207"/>
                  </a:lnTo>
                  <a:lnTo>
                    <a:pt x="2818" y="3186"/>
                  </a:lnTo>
                  <a:lnTo>
                    <a:pt x="2843" y="3162"/>
                  </a:lnTo>
                  <a:lnTo>
                    <a:pt x="2863" y="3134"/>
                  </a:lnTo>
                  <a:lnTo>
                    <a:pt x="2878" y="3101"/>
                  </a:lnTo>
                  <a:lnTo>
                    <a:pt x="2888" y="3067"/>
                  </a:lnTo>
                  <a:lnTo>
                    <a:pt x="2891" y="3030"/>
                  </a:lnTo>
                  <a:lnTo>
                    <a:pt x="2888" y="2993"/>
                  </a:lnTo>
                  <a:lnTo>
                    <a:pt x="2878" y="2958"/>
                  </a:lnTo>
                  <a:lnTo>
                    <a:pt x="2863" y="2927"/>
                  </a:lnTo>
                  <a:lnTo>
                    <a:pt x="2843" y="2898"/>
                  </a:lnTo>
                  <a:lnTo>
                    <a:pt x="2818" y="2873"/>
                  </a:lnTo>
                  <a:lnTo>
                    <a:pt x="2790" y="2853"/>
                  </a:lnTo>
                  <a:lnTo>
                    <a:pt x="2758" y="2838"/>
                  </a:lnTo>
                  <a:lnTo>
                    <a:pt x="2723" y="2828"/>
                  </a:lnTo>
                  <a:lnTo>
                    <a:pt x="2686" y="2825"/>
                  </a:lnTo>
                  <a:close/>
                  <a:moveTo>
                    <a:pt x="1172" y="2825"/>
                  </a:moveTo>
                  <a:lnTo>
                    <a:pt x="1136" y="2828"/>
                  </a:lnTo>
                  <a:lnTo>
                    <a:pt x="1101" y="2838"/>
                  </a:lnTo>
                  <a:lnTo>
                    <a:pt x="1070" y="2853"/>
                  </a:lnTo>
                  <a:lnTo>
                    <a:pt x="1041" y="2873"/>
                  </a:lnTo>
                  <a:lnTo>
                    <a:pt x="1016" y="2898"/>
                  </a:lnTo>
                  <a:lnTo>
                    <a:pt x="996" y="2927"/>
                  </a:lnTo>
                  <a:lnTo>
                    <a:pt x="981" y="2958"/>
                  </a:lnTo>
                  <a:lnTo>
                    <a:pt x="971" y="2993"/>
                  </a:lnTo>
                  <a:lnTo>
                    <a:pt x="968" y="3030"/>
                  </a:lnTo>
                  <a:lnTo>
                    <a:pt x="971" y="3067"/>
                  </a:lnTo>
                  <a:lnTo>
                    <a:pt x="981" y="3101"/>
                  </a:lnTo>
                  <a:lnTo>
                    <a:pt x="996" y="3134"/>
                  </a:lnTo>
                  <a:lnTo>
                    <a:pt x="1016" y="3162"/>
                  </a:lnTo>
                  <a:lnTo>
                    <a:pt x="1041" y="3186"/>
                  </a:lnTo>
                  <a:lnTo>
                    <a:pt x="1070" y="3207"/>
                  </a:lnTo>
                  <a:lnTo>
                    <a:pt x="1101" y="3222"/>
                  </a:lnTo>
                  <a:lnTo>
                    <a:pt x="1136" y="3231"/>
                  </a:lnTo>
                  <a:lnTo>
                    <a:pt x="1172" y="3235"/>
                  </a:lnTo>
                  <a:lnTo>
                    <a:pt x="1209" y="3231"/>
                  </a:lnTo>
                  <a:lnTo>
                    <a:pt x="1244" y="3222"/>
                  </a:lnTo>
                  <a:lnTo>
                    <a:pt x="1276" y="3207"/>
                  </a:lnTo>
                  <a:lnTo>
                    <a:pt x="1304" y="3186"/>
                  </a:lnTo>
                  <a:lnTo>
                    <a:pt x="1329" y="3162"/>
                  </a:lnTo>
                  <a:lnTo>
                    <a:pt x="1349" y="3134"/>
                  </a:lnTo>
                  <a:lnTo>
                    <a:pt x="1364" y="3101"/>
                  </a:lnTo>
                  <a:lnTo>
                    <a:pt x="1374" y="3067"/>
                  </a:lnTo>
                  <a:lnTo>
                    <a:pt x="1377" y="3030"/>
                  </a:lnTo>
                  <a:lnTo>
                    <a:pt x="1374" y="2993"/>
                  </a:lnTo>
                  <a:lnTo>
                    <a:pt x="1364" y="2958"/>
                  </a:lnTo>
                  <a:lnTo>
                    <a:pt x="1349" y="2927"/>
                  </a:lnTo>
                  <a:lnTo>
                    <a:pt x="1329" y="2898"/>
                  </a:lnTo>
                  <a:lnTo>
                    <a:pt x="1304" y="2873"/>
                  </a:lnTo>
                  <a:lnTo>
                    <a:pt x="1276" y="2853"/>
                  </a:lnTo>
                  <a:lnTo>
                    <a:pt x="1244" y="2838"/>
                  </a:lnTo>
                  <a:lnTo>
                    <a:pt x="1209" y="2828"/>
                  </a:lnTo>
                  <a:lnTo>
                    <a:pt x="1172" y="2825"/>
                  </a:lnTo>
                  <a:close/>
                  <a:moveTo>
                    <a:pt x="80" y="0"/>
                  </a:moveTo>
                  <a:lnTo>
                    <a:pt x="98" y="1"/>
                  </a:lnTo>
                  <a:lnTo>
                    <a:pt x="116" y="6"/>
                  </a:lnTo>
                  <a:lnTo>
                    <a:pt x="636" y="223"/>
                  </a:lnTo>
                  <a:lnTo>
                    <a:pt x="639" y="225"/>
                  </a:lnTo>
                  <a:lnTo>
                    <a:pt x="643" y="227"/>
                  </a:lnTo>
                  <a:lnTo>
                    <a:pt x="644" y="228"/>
                  </a:lnTo>
                  <a:lnTo>
                    <a:pt x="645" y="229"/>
                  </a:lnTo>
                  <a:lnTo>
                    <a:pt x="649" y="231"/>
                  </a:lnTo>
                  <a:lnTo>
                    <a:pt x="651" y="232"/>
                  </a:lnTo>
                  <a:lnTo>
                    <a:pt x="653" y="234"/>
                  </a:lnTo>
                  <a:lnTo>
                    <a:pt x="655" y="236"/>
                  </a:lnTo>
                  <a:lnTo>
                    <a:pt x="656" y="236"/>
                  </a:lnTo>
                  <a:lnTo>
                    <a:pt x="657" y="237"/>
                  </a:lnTo>
                  <a:lnTo>
                    <a:pt x="661" y="241"/>
                  </a:lnTo>
                  <a:lnTo>
                    <a:pt x="661" y="242"/>
                  </a:lnTo>
                  <a:lnTo>
                    <a:pt x="661" y="242"/>
                  </a:lnTo>
                  <a:lnTo>
                    <a:pt x="662" y="242"/>
                  </a:lnTo>
                  <a:lnTo>
                    <a:pt x="664" y="244"/>
                  </a:lnTo>
                  <a:lnTo>
                    <a:pt x="665" y="246"/>
                  </a:lnTo>
                  <a:lnTo>
                    <a:pt x="666" y="247"/>
                  </a:lnTo>
                  <a:lnTo>
                    <a:pt x="667" y="248"/>
                  </a:lnTo>
                  <a:lnTo>
                    <a:pt x="668" y="250"/>
                  </a:lnTo>
                  <a:lnTo>
                    <a:pt x="669" y="253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59"/>
                  </a:lnTo>
                  <a:lnTo>
                    <a:pt x="675" y="261"/>
                  </a:lnTo>
                  <a:lnTo>
                    <a:pt x="676" y="263"/>
                  </a:lnTo>
                  <a:lnTo>
                    <a:pt x="677" y="264"/>
                  </a:lnTo>
                  <a:lnTo>
                    <a:pt x="677" y="265"/>
                  </a:lnTo>
                  <a:lnTo>
                    <a:pt x="678" y="265"/>
                  </a:lnTo>
                  <a:lnTo>
                    <a:pt x="679" y="268"/>
                  </a:lnTo>
                  <a:lnTo>
                    <a:pt x="680" y="270"/>
                  </a:lnTo>
                  <a:lnTo>
                    <a:pt x="680" y="273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8"/>
                  </a:lnTo>
                  <a:lnTo>
                    <a:pt x="683" y="280"/>
                  </a:lnTo>
                  <a:lnTo>
                    <a:pt x="683" y="281"/>
                  </a:lnTo>
                  <a:lnTo>
                    <a:pt x="684" y="283"/>
                  </a:lnTo>
                  <a:lnTo>
                    <a:pt x="684" y="286"/>
                  </a:lnTo>
                  <a:lnTo>
                    <a:pt x="685" y="287"/>
                  </a:lnTo>
                  <a:lnTo>
                    <a:pt x="685" y="289"/>
                  </a:lnTo>
                  <a:lnTo>
                    <a:pt x="685" y="291"/>
                  </a:lnTo>
                  <a:lnTo>
                    <a:pt x="685" y="294"/>
                  </a:lnTo>
                  <a:lnTo>
                    <a:pt x="686" y="297"/>
                  </a:lnTo>
                  <a:lnTo>
                    <a:pt x="686" y="300"/>
                  </a:lnTo>
                  <a:lnTo>
                    <a:pt x="686" y="303"/>
                  </a:lnTo>
                  <a:lnTo>
                    <a:pt x="686" y="1856"/>
                  </a:lnTo>
                  <a:lnTo>
                    <a:pt x="688" y="1890"/>
                  </a:lnTo>
                  <a:lnTo>
                    <a:pt x="697" y="1922"/>
                  </a:lnTo>
                  <a:lnTo>
                    <a:pt x="709" y="1951"/>
                  </a:lnTo>
                  <a:lnTo>
                    <a:pt x="726" y="1979"/>
                  </a:lnTo>
                  <a:lnTo>
                    <a:pt x="747" y="2004"/>
                  </a:lnTo>
                  <a:lnTo>
                    <a:pt x="771" y="2025"/>
                  </a:lnTo>
                  <a:lnTo>
                    <a:pt x="798" y="2042"/>
                  </a:lnTo>
                  <a:lnTo>
                    <a:pt x="829" y="2054"/>
                  </a:lnTo>
                  <a:lnTo>
                    <a:pt x="861" y="2062"/>
                  </a:lnTo>
                  <a:lnTo>
                    <a:pt x="895" y="2065"/>
                  </a:lnTo>
                  <a:lnTo>
                    <a:pt x="2778" y="2065"/>
                  </a:lnTo>
                  <a:lnTo>
                    <a:pt x="2811" y="2063"/>
                  </a:lnTo>
                  <a:lnTo>
                    <a:pt x="2844" y="2054"/>
                  </a:lnTo>
                  <a:lnTo>
                    <a:pt x="2873" y="2042"/>
                  </a:lnTo>
                  <a:lnTo>
                    <a:pt x="2901" y="2025"/>
                  </a:lnTo>
                  <a:lnTo>
                    <a:pt x="2925" y="2004"/>
                  </a:lnTo>
                  <a:lnTo>
                    <a:pt x="2946" y="1980"/>
                  </a:lnTo>
                  <a:lnTo>
                    <a:pt x="2963" y="1953"/>
                  </a:lnTo>
                  <a:lnTo>
                    <a:pt x="2976" y="1922"/>
                  </a:lnTo>
                  <a:lnTo>
                    <a:pt x="2984" y="1890"/>
                  </a:lnTo>
                  <a:lnTo>
                    <a:pt x="2986" y="1856"/>
                  </a:lnTo>
                  <a:lnTo>
                    <a:pt x="2986" y="1061"/>
                  </a:lnTo>
                  <a:lnTo>
                    <a:pt x="2989" y="1039"/>
                  </a:lnTo>
                  <a:lnTo>
                    <a:pt x="2998" y="1019"/>
                  </a:lnTo>
                  <a:lnTo>
                    <a:pt x="3011" y="1002"/>
                  </a:lnTo>
                  <a:lnTo>
                    <a:pt x="3028" y="989"/>
                  </a:lnTo>
                  <a:lnTo>
                    <a:pt x="3048" y="980"/>
                  </a:lnTo>
                  <a:lnTo>
                    <a:pt x="3070" y="977"/>
                  </a:lnTo>
                  <a:lnTo>
                    <a:pt x="3093" y="980"/>
                  </a:lnTo>
                  <a:lnTo>
                    <a:pt x="3113" y="989"/>
                  </a:lnTo>
                  <a:lnTo>
                    <a:pt x="3130" y="1002"/>
                  </a:lnTo>
                  <a:lnTo>
                    <a:pt x="3143" y="1019"/>
                  </a:lnTo>
                  <a:lnTo>
                    <a:pt x="3152" y="1039"/>
                  </a:lnTo>
                  <a:lnTo>
                    <a:pt x="3155" y="1061"/>
                  </a:lnTo>
                  <a:lnTo>
                    <a:pt x="3155" y="1856"/>
                  </a:lnTo>
                  <a:lnTo>
                    <a:pt x="3152" y="1903"/>
                  </a:lnTo>
                  <a:lnTo>
                    <a:pt x="3143" y="1948"/>
                  </a:lnTo>
                  <a:lnTo>
                    <a:pt x="3129" y="1992"/>
                  </a:lnTo>
                  <a:lnTo>
                    <a:pt x="3111" y="2033"/>
                  </a:lnTo>
                  <a:lnTo>
                    <a:pt x="3087" y="2071"/>
                  </a:lnTo>
                  <a:lnTo>
                    <a:pt x="3059" y="2106"/>
                  </a:lnTo>
                  <a:lnTo>
                    <a:pt x="3028" y="2137"/>
                  </a:lnTo>
                  <a:lnTo>
                    <a:pt x="2992" y="2166"/>
                  </a:lnTo>
                  <a:lnTo>
                    <a:pt x="2955" y="2189"/>
                  </a:lnTo>
                  <a:lnTo>
                    <a:pt x="2914" y="2208"/>
                  </a:lnTo>
                  <a:lnTo>
                    <a:pt x="2871" y="2221"/>
                  </a:lnTo>
                  <a:lnTo>
                    <a:pt x="2825" y="2231"/>
                  </a:lnTo>
                  <a:lnTo>
                    <a:pt x="2778" y="2233"/>
                  </a:lnTo>
                  <a:lnTo>
                    <a:pt x="895" y="2233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3" y="2210"/>
                  </a:lnTo>
                  <a:lnTo>
                    <a:pt x="723" y="2192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2"/>
                  </a:lnTo>
                  <a:lnTo>
                    <a:pt x="697" y="2513"/>
                  </a:lnTo>
                  <a:lnTo>
                    <a:pt x="709" y="2544"/>
                  </a:lnTo>
                  <a:lnTo>
                    <a:pt x="726" y="2571"/>
                  </a:lnTo>
                  <a:lnTo>
                    <a:pt x="747" y="2595"/>
                  </a:lnTo>
                  <a:lnTo>
                    <a:pt x="771" y="2616"/>
                  </a:lnTo>
                  <a:lnTo>
                    <a:pt x="798" y="2633"/>
                  </a:lnTo>
                  <a:lnTo>
                    <a:pt x="829" y="2646"/>
                  </a:lnTo>
                  <a:lnTo>
                    <a:pt x="861" y="2654"/>
                  </a:lnTo>
                  <a:lnTo>
                    <a:pt x="895" y="2657"/>
                  </a:lnTo>
                  <a:lnTo>
                    <a:pt x="2687" y="2657"/>
                  </a:lnTo>
                  <a:lnTo>
                    <a:pt x="2734" y="2659"/>
                  </a:lnTo>
                  <a:lnTo>
                    <a:pt x="2779" y="2668"/>
                  </a:lnTo>
                  <a:lnTo>
                    <a:pt x="2822" y="2682"/>
                  </a:lnTo>
                  <a:lnTo>
                    <a:pt x="2862" y="2700"/>
                  </a:lnTo>
                  <a:lnTo>
                    <a:pt x="2900" y="2723"/>
                  </a:lnTo>
                  <a:lnTo>
                    <a:pt x="2935" y="2751"/>
                  </a:lnTo>
                  <a:lnTo>
                    <a:pt x="2966" y="2782"/>
                  </a:lnTo>
                  <a:lnTo>
                    <a:pt x="2993" y="2817"/>
                  </a:lnTo>
                  <a:lnTo>
                    <a:pt x="3016" y="2854"/>
                  </a:lnTo>
                  <a:lnTo>
                    <a:pt x="3034" y="2895"/>
                  </a:lnTo>
                  <a:lnTo>
                    <a:pt x="3049" y="2938"/>
                  </a:lnTo>
                  <a:lnTo>
                    <a:pt x="3057" y="2984"/>
                  </a:lnTo>
                  <a:lnTo>
                    <a:pt x="3059" y="3030"/>
                  </a:lnTo>
                  <a:lnTo>
                    <a:pt x="3057" y="3077"/>
                  </a:lnTo>
                  <a:lnTo>
                    <a:pt x="3049" y="3121"/>
                  </a:lnTo>
                  <a:lnTo>
                    <a:pt x="3034" y="3164"/>
                  </a:lnTo>
                  <a:lnTo>
                    <a:pt x="3016" y="3205"/>
                  </a:lnTo>
                  <a:lnTo>
                    <a:pt x="2993" y="3243"/>
                  </a:lnTo>
                  <a:lnTo>
                    <a:pt x="2966" y="3278"/>
                  </a:lnTo>
                  <a:lnTo>
                    <a:pt x="2935" y="3309"/>
                  </a:lnTo>
                  <a:lnTo>
                    <a:pt x="2900" y="3336"/>
                  </a:lnTo>
                  <a:lnTo>
                    <a:pt x="2862" y="3360"/>
                  </a:lnTo>
                  <a:lnTo>
                    <a:pt x="2822" y="3378"/>
                  </a:lnTo>
                  <a:lnTo>
                    <a:pt x="2779" y="3392"/>
                  </a:lnTo>
                  <a:lnTo>
                    <a:pt x="2734" y="3400"/>
                  </a:lnTo>
                  <a:lnTo>
                    <a:pt x="2687" y="3404"/>
                  </a:lnTo>
                  <a:lnTo>
                    <a:pt x="2640" y="3400"/>
                  </a:lnTo>
                  <a:lnTo>
                    <a:pt x="2595" y="3392"/>
                  </a:lnTo>
                  <a:lnTo>
                    <a:pt x="2553" y="3378"/>
                  </a:lnTo>
                  <a:lnTo>
                    <a:pt x="2512" y="3360"/>
                  </a:lnTo>
                  <a:lnTo>
                    <a:pt x="2475" y="3336"/>
                  </a:lnTo>
                  <a:lnTo>
                    <a:pt x="2440" y="3309"/>
                  </a:lnTo>
                  <a:lnTo>
                    <a:pt x="2409" y="3278"/>
                  </a:lnTo>
                  <a:lnTo>
                    <a:pt x="2382" y="3243"/>
                  </a:lnTo>
                  <a:lnTo>
                    <a:pt x="2358" y="3205"/>
                  </a:lnTo>
                  <a:lnTo>
                    <a:pt x="2340" y="3164"/>
                  </a:lnTo>
                  <a:lnTo>
                    <a:pt x="2326" y="3121"/>
                  </a:lnTo>
                  <a:lnTo>
                    <a:pt x="2318" y="3077"/>
                  </a:lnTo>
                  <a:lnTo>
                    <a:pt x="2314" y="3030"/>
                  </a:lnTo>
                  <a:lnTo>
                    <a:pt x="2318" y="2985"/>
                  </a:lnTo>
                  <a:lnTo>
                    <a:pt x="2325" y="2942"/>
                  </a:lnTo>
                  <a:lnTo>
                    <a:pt x="2338" y="2901"/>
                  </a:lnTo>
                  <a:lnTo>
                    <a:pt x="2354" y="2862"/>
                  </a:lnTo>
                  <a:lnTo>
                    <a:pt x="2375" y="2825"/>
                  </a:lnTo>
                  <a:lnTo>
                    <a:pt x="1485" y="2825"/>
                  </a:lnTo>
                  <a:lnTo>
                    <a:pt x="1506" y="2862"/>
                  </a:lnTo>
                  <a:lnTo>
                    <a:pt x="1522" y="2901"/>
                  </a:lnTo>
                  <a:lnTo>
                    <a:pt x="1535" y="2942"/>
                  </a:lnTo>
                  <a:lnTo>
                    <a:pt x="1542" y="2985"/>
                  </a:lnTo>
                  <a:lnTo>
                    <a:pt x="1545" y="3030"/>
                  </a:lnTo>
                  <a:lnTo>
                    <a:pt x="1542" y="3077"/>
                  </a:lnTo>
                  <a:lnTo>
                    <a:pt x="1534" y="3121"/>
                  </a:lnTo>
                  <a:lnTo>
                    <a:pt x="1520" y="3164"/>
                  </a:lnTo>
                  <a:lnTo>
                    <a:pt x="1501" y="3205"/>
                  </a:lnTo>
                  <a:lnTo>
                    <a:pt x="1478" y="3243"/>
                  </a:lnTo>
                  <a:lnTo>
                    <a:pt x="1451" y="3278"/>
                  </a:lnTo>
                  <a:lnTo>
                    <a:pt x="1420" y="3309"/>
                  </a:lnTo>
                  <a:lnTo>
                    <a:pt x="1385" y="3336"/>
                  </a:lnTo>
                  <a:lnTo>
                    <a:pt x="1347" y="3360"/>
                  </a:lnTo>
                  <a:lnTo>
                    <a:pt x="1308" y="3378"/>
                  </a:lnTo>
                  <a:lnTo>
                    <a:pt x="1265" y="3392"/>
                  </a:lnTo>
                  <a:lnTo>
                    <a:pt x="1220" y="3400"/>
                  </a:lnTo>
                  <a:lnTo>
                    <a:pt x="1172" y="3404"/>
                  </a:lnTo>
                  <a:lnTo>
                    <a:pt x="1126" y="3400"/>
                  </a:lnTo>
                  <a:lnTo>
                    <a:pt x="1081" y="3392"/>
                  </a:lnTo>
                  <a:lnTo>
                    <a:pt x="1038" y="3378"/>
                  </a:lnTo>
                  <a:lnTo>
                    <a:pt x="997" y="3360"/>
                  </a:lnTo>
                  <a:lnTo>
                    <a:pt x="960" y="3336"/>
                  </a:lnTo>
                  <a:lnTo>
                    <a:pt x="925" y="3309"/>
                  </a:lnTo>
                  <a:lnTo>
                    <a:pt x="895" y="3278"/>
                  </a:lnTo>
                  <a:lnTo>
                    <a:pt x="866" y="3243"/>
                  </a:lnTo>
                  <a:lnTo>
                    <a:pt x="843" y="3205"/>
                  </a:lnTo>
                  <a:lnTo>
                    <a:pt x="826" y="3164"/>
                  </a:lnTo>
                  <a:lnTo>
                    <a:pt x="812" y="3121"/>
                  </a:lnTo>
                  <a:lnTo>
                    <a:pt x="803" y="3077"/>
                  </a:lnTo>
                  <a:lnTo>
                    <a:pt x="800" y="3030"/>
                  </a:lnTo>
                  <a:lnTo>
                    <a:pt x="803" y="2985"/>
                  </a:lnTo>
                  <a:lnTo>
                    <a:pt x="811" y="2942"/>
                  </a:lnTo>
                  <a:lnTo>
                    <a:pt x="823" y="2900"/>
                  </a:lnTo>
                  <a:lnTo>
                    <a:pt x="841" y="2861"/>
                  </a:lnTo>
                  <a:lnTo>
                    <a:pt x="862" y="2824"/>
                  </a:lnTo>
                  <a:lnTo>
                    <a:pt x="815" y="2817"/>
                  </a:lnTo>
                  <a:lnTo>
                    <a:pt x="770" y="2804"/>
                  </a:lnTo>
                  <a:lnTo>
                    <a:pt x="727" y="2786"/>
                  </a:lnTo>
                  <a:lnTo>
                    <a:pt x="687" y="2763"/>
                  </a:lnTo>
                  <a:lnTo>
                    <a:pt x="651" y="2736"/>
                  </a:lnTo>
                  <a:lnTo>
                    <a:pt x="617" y="2703"/>
                  </a:lnTo>
                  <a:lnTo>
                    <a:pt x="589" y="2669"/>
                  </a:lnTo>
                  <a:lnTo>
                    <a:pt x="564" y="2630"/>
                  </a:lnTo>
                  <a:lnTo>
                    <a:pt x="544" y="2588"/>
                  </a:lnTo>
                  <a:lnTo>
                    <a:pt x="529" y="2543"/>
                  </a:lnTo>
                  <a:lnTo>
                    <a:pt x="521" y="2496"/>
                  </a:lnTo>
                  <a:lnTo>
                    <a:pt x="518" y="2447"/>
                  </a:lnTo>
                  <a:lnTo>
                    <a:pt x="518" y="359"/>
                  </a:lnTo>
                  <a:lnTo>
                    <a:pt x="51" y="161"/>
                  </a:lnTo>
                  <a:lnTo>
                    <a:pt x="35" y="152"/>
                  </a:lnTo>
                  <a:lnTo>
                    <a:pt x="21" y="139"/>
                  </a:lnTo>
                  <a:lnTo>
                    <a:pt x="10" y="123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1"/>
                  </a:lnTo>
                  <a:lnTo>
                    <a:pt x="17" y="34"/>
                  </a:lnTo>
                  <a:lnTo>
                    <a:pt x="29" y="21"/>
                  </a:lnTo>
                  <a:lnTo>
                    <a:pt x="44" y="9"/>
                  </a:lnTo>
                  <a:lnTo>
                    <a:pt x="61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5345815" y="2660650"/>
            <a:ext cx="555625" cy="609600"/>
            <a:chOff x="5326063" y="2660650"/>
            <a:chExt cx="555625" cy="609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22"/>
            <p:cNvSpPr>
              <a:spLocks noEditPoints="1"/>
            </p:cNvSpPr>
            <p:nvPr/>
          </p:nvSpPr>
          <p:spPr bwMode="auto">
            <a:xfrm>
              <a:off x="5530850" y="2660650"/>
              <a:ext cx="239712" cy="284163"/>
            </a:xfrm>
            <a:custGeom>
              <a:avLst/>
              <a:gdLst>
                <a:gd name="T0" fmla="*/ 168 w 1354"/>
                <a:gd name="T1" fmla="*/ 1439 h 1607"/>
                <a:gd name="T2" fmla="*/ 1186 w 1354"/>
                <a:gd name="T3" fmla="*/ 840 h 1607"/>
                <a:gd name="T4" fmla="*/ 677 w 1354"/>
                <a:gd name="T5" fmla="*/ 0 h 1607"/>
                <a:gd name="T6" fmla="*/ 783 w 1354"/>
                <a:gd name="T7" fmla="*/ 12 h 1607"/>
                <a:gd name="T8" fmla="*/ 879 w 1354"/>
                <a:gd name="T9" fmla="*/ 46 h 1607"/>
                <a:gd name="T10" fmla="*/ 964 w 1354"/>
                <a:gd name="T11" fmla="*/ 101 h 1607"/>
                <a:gd name="T12" fmla="*/ 1035 w 1354"/>
                <a:gd name="T13" fmla="*/ 172 h 1607"/>
                <a:gd name="T14" fmla="*/ 1090 w 1354"/>
                <a:gd name="T15" fmla="*/ 257 h 1607"/>
                <a:gd name="T16" fmla="*/ 1124 w 1354"/>
                <a:gd name="T17" fmla="*/ 355 h 1607"/>
                <a:gd name="T18" fmla="*/ 1137 w 1354"/>
                <a:gd name="T19" fmla="*/ 460 h 1607"/>
                <a:gd name="T20" fmla="*/ 1270 w 1354"/>
                <a:gd name="T21" fmla="*/ 671 h 1607"/>
                <a:gd name="T22" fmla="*/ 1313 w 1354"/>
                <a:gd name="T23" fmla="*/ 683 h 1607"/>
                <a:gd name="T24" fmla="*/ 1342 w 1354"/>
                <a:gd name="T25" fmla="*/ 713 h 1607"/>
                <a:gd name="T26" fmla="*/ 1354 w 1354"/>
                <a:gd name="T27" fmla="*/ 755 h 1607"/>
                <a:gd name="T28" fmla="*/ 1352 w 1354"/>
                <a:gd name="T29" fmla="*/ 1545 h 1607"/>
                <a:gd name="T30" fmla="*/ 1330 w 1354"/>
                <a:gd name="T31" fmla="*/ 1583 h 1607"/>
                <a:gd name="T32" fmla="*/ 1293 w 1354"/>
                <a:gd name="T33" fmla="*/ 1604 h 1607"/>
                <a:gd name="T34" fmla="*/ 84 w 1354"/>
                <a:gd name="T35" fmla="*/ 1607 h 1607"/>
                <a:gd name="T36" fmla="*/ 41 w 1354"/>
                <a:gd name="T37" fmla="*/ 1595 h 1607"/>
                <a:gd name="T38" fmla="*/ 12 w 1354"/>
                <a:gd name="T39" fmla="*/ 1565 h 1607"/>
                <a:gd name="T40" fmla="*/ 0 w 1354"/>
                <a:gd name="T41" fmla="*/ 1523 h 1607"/>
                <a:gd name="T42" fmla="*/ 3 w 1354"/>
                <a:gd name="T43" fmla="*/ 733 h 1607"/>
                <a:gd name="T44" fmla="*/ 24 w 1354"/>
                <a:gd name="T45" fmla="*/ 696 h 1607"/>
                <a:gd name="T46" fmla="*/ 62 w 1354"/>
                <a:gd name="T47" fmla="*/ 674 h 1607"/>
                <a:gd name="T48" fmla="*/ 968 w 1354"/>
                <a:gd name="T49" fmla="*/ 671 h 1607"/>
                <a:gd name="T50" fmla="*/ 965 w 1354"/>
                <a:gd name="T51" fmla="*/ 417 h 1607"/>
                <a:gd name="T52" fmla="*/ 941 w 1354"/>
                <a:gd name="T53" fmla="*/ 337 h 1607"/>
                <a:gd name="T54" fmla="*/ 897 w 1354"/>
                <a:gd name="T55" fmla="*/ 269 h 1607"/>
                <a:gd name="T56" fmla="*/ 835 w 1354"/>
                <a:gd name="T57" fmla="*/ 215 h 1607"/>
                <a:gd name="T58" fmla="*/ 761 w 1354"/>
                <a:gd name="T59" fmla="*/ 181 h 1607"/>
                <a:gd name="T60" fmla="*/ 677 w 1354"/>
                <a:gd name="T61" fmla="*/ 168 h 1607"/>
                <a:gd name="T62" fmla="*/ 593 w 1354"/>
                <a:gd name="T63" fmla="*/ 181 h 1607"/>
                <a:gd name="T64" fmla="*/ 519 w 1354"/>
                <a:gd name="T65" fmla="*/ 215 h 1607"/>
                <a:gd name="T66" fmla="*/ 458 w 1354"/>
                <a:gd name="T67" fmla="*/ 269 h 1607"/>
                <a:gd name="T68" fmla="*/ 413 w 1354"/>
                <a:gd name="T69" fmla="*/ 337 h 1607"/>
                <a:gd name="T70" fmla="*/ 389 w 1354"/>
                <a:gd name="T71" fmla="*/ 417 h 1607"/>
                <a:gd name="T72" fmla="*/ 382 w 1354"/>
                <a:gd name="T73" fmla="*/ 482 h 1607"/>
                <a:gd name="T74" fmla="*/ 362 w 1354"/>
                <a:gd name="T75" fmla="*/ 520 h 1607"/>
                <a:gd name="T76" fmla="*/ 324 w 1354"/>
                <a:gd name="T77" fmla="*/ 541 h 1607"/>
                <a:gd name="T78" fmla="*/ 280 w 1354"/>
                <a:gd name="T79" fmla="*/ 541 h 1607"/>
                <a:gd name="T80" fmla="*/ 242 w 1354"/>
                <a:gd name="T81" fmla="*/ 520 h 1607"/>
                <a:gd name="T82" fmla="*/ 221 w 1354"/>
                <a:gd name="T83" fmla="*/ 482 h 1607"/>
                <a:gd name="T84" fmla="*/ 221 w 1354"/>
                <a:gd name="T85" fmla="*/ 407 h 1607"/>
                <a:gd name="T86" fmla="*/ 244 w 1354"/>
                <a:gd name="T87" fmla="*/ 305 h 1607"/>
                <a:gd name="T88" fmla="*/ 289 w 1354"/>
                <a:gd name="T89" fmla="*/ 213 h 1607"/>
                <a:gd name="T90" fmla="*/ 352 w 1354"/>
                <a:gd name="T91" fmla="*/ 135 h 1607"/>
                <a:gd name="T92" fmla="*/ 431 w 1354"/>
                <a:gd name="T93" fmla="*/ 72 h 1607"/>
                <a:gd name="T94" fmla="*/ 522 w 1354"/>
                <a:gd name="T95" fmla="*/ 26 h 1607"/>
                <a:gd name="T96" fmla="*/ 623 w 1354"/>
                <a:gd name="T97" fmla="*/ 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4" h="1607">
                  <a:moveTo>
                    <a:pt x="168" y="840"/>
                  </a:moveTo>
                  <a:lnTo>
                    <a:pt x="168" y="1439"/>
                  </a:lnTo>
                  <a:lnTo>
                    <a:pt x="1186" y="1439"/>
                  </a:lnTo>
                  <a:lnTo>
                    <a:pt x="1186" y="840"/>
                  </a:lnTo>
                  <a:lnTo>
                    <a:pt x="168" y="840"/>
                  </a:lnTo>
                  <a:close/>
                  <a:moveTo>
                    <a:pt x="677" y="0"/>
                  </a:moveTo>
                  <a:lnTo>
                    <a:pt x="730" y="3"/>
                  </a:lnTo>
                  <a:lnTo>
                    <a:pt x="783" y="12"/>
                  </a:lnTo>
                  <a:lnTo>
                    <a:pt x="832" y="26"/>
                  </a:lnTo>
                  <a:lnTo>
                    <a:pt x="879" y="46"/>
                  </a:lnTo>
                  <a:lnTo>
                    <a:pt x="923" y="72"/>
                  </a:lnTo>
                  <a:lnTo>
                    <a:pt x="964" y="101"/>
                  </a:lnTo>
                  <a:lnTo>
                    <a:pt x="1002" y="135"/>
                  </a:lnTo>
                  <a:lnTo>
                    <a:pt x="1035" y="172"/>
                  </a:lnTo>
                  <a:lnTo>
                    <a:pt x="1065" y="213"/>
                  </a:lnTo>
                  <a:lnTo>
                    <a:pt x="1090" y="257"/>
                  </a:lnTo>
                  <a:lnTo>
                    <a:pt x="1110" y="305"/>
                  </a:lnTo>
                  <a:lnTo>
                    <a:pt x="1124" y="355"/>
                  </a:lnTo>
                  <a:lnTo>
                    <a:pt x="1134" y="407"/>
                  </a:lnTo>
                  <a:lnTo>
                    <a:pt x="1137" y="460"/>
                  </a:lnTo>
                  <a:lnTo>
                    <a:pt x="1137" y="671"/>
                  </a:lnTo>
                  <a:lnTo>
                    <a:pt x="1270" y="671"/>
                  </a:lnTo>
                  <a:lnTo>
                    <a:pt x="1293" y="674"/>
                  </a:lnTo>
                  <a:lnTo>
                    <a:pt x="1313" y="683"/>
                  </a:lnTo>
                  <a:lnTo>
                    <a:pt x="1330" y="696"/>
                  </a:lnTo>
                  <a:lnTo>
                    <a:pt x="1342" y="713"/>
                  </a:lnTo>
                  <a:lnTo>
                    <a:pt x="1352" y="733"/>
                  </a:lnTo>
                  <a:lnTo>
                    <a:pt x="1354" y="755"/>
                  </a:lnTo>
                  <a:lnTo>
                    <a:pt x="1354" y="1523"/>
                  </a:lnTo>
                  <a:lnTo>
                    <a:pt x="1352" y="1545"/>
                  </a:lnTo>
                  <a:lnTo>
                    <a:pt x="1342" y="1565"/>
                  </a:lnTo>
                  <a:lnTo>
                    <a:pt x="1330" y="1583"/>
                  </a:lnTo>
                  <a:lnTo>
                    <a:pt x="1313" y="1595"/>
                  </a:lnTo>
                  <a:lnTo>
                    <a:pt x="1293" y="1604"/>
                  </a:lnTo>
                  <a:lnTo>
                    <a:pt x="1270" y="1607"/>
                  </a:lnTo>
                  <a:lnTo>
                    <a:pt x="84" y="1607"/>
                  </a:lnTo>
                  <a:lnTo>
                    <a:pt x="62" y="1604"/>
                  </a:lnTo>
                  <a:lnTo>
                    <a:pt x="41" y="1595"/>
                  </a:lnTo>
                  <a:lnTo>
                    <a:pt x="24" y="1583"/>
                  </a:lnTo>
                  <a:lnTo>
                    <a:pt x="12" y="1565"/>
                  </a:lnTo>
                  <a:lnTo>
                    <a:pt x="3" y="1545"/>
                  </a:lnTo>
                  <a:lnTo>
                    <a:pt x="0" y="1523"/>
                  </a:lnTo>
                  <a:lnTo>
                    <a:pt x="0" y="755"/>
                  </a:lnTo>
                  <a:lnTo>
                    <a:pt x="3" y="733"/>
                  </a:lnTo>
                  <a:lnTo>
                    <a:pt x="12" y="713"/>
                  </a:lnTo>
                  <a:lnTo>
                    <a:pt x="24" y="696"/>
                  </a:lnTo>
                  <a:lnTo>
                    <a:pt x="42" y="683"/>
                  </a:lnTo>
                  <a:lnTo>
                    <a:pt x="62" y="674"/>
                  </a:lnTo>
                  <a:lnTo>
                    <a:pt x="84" y="671"/>
                  </a:lnTo>
                  <a:lnTo>
                    <a:pt x="968" y="671"/>
                  </a:lnTo>
                  <a:lnTo>
                    <a:pt x="968" y="460"/>
                  </a:lnTo>
                  <a:lnTo>
                    <a:pt x="965" y="417"/>
                  </a:lnTo>
                  <a:lnTo>
                    <a:pt x="956" y="376"/>
                  </a:lnTo>
                  <a:lnTo>
                    <a:pt x="941" y="337"/>
                  </a:lnTo>
                  <a:lnTo>
                    <a:pt x="921" y="302"/>
                  </a:lnTo>
                  <a:lnTo>
                    <a:pt x="897" y="269"/>
                  </a:lnTo>
                  <a:lnTo>
                    <a:pt x="868" y="240"/>
                  </a:lnTo>
                  <a:lnTo>
                    <a:pt x="835" y="215"/>
                  </a:lnTo>
                  <a:lnTo>
                    <a:pt x="800" y="195"/>
                  </a:lnTo>
                  <a:lnTo>
                    <a:pt x="761" y="181"/>
                  </a:lnTo>
                  <a:lnTo>
                    <a:pt x="720" y="171"/>
                  </a:lnTo>
                  <a:lnTo>
                    <a:pt x="677" y="168"/>
                  </a:lnTo>
                  <a:lnTo>
                    <a:pt x="634" y="171"/>
                  </a:lnTo>
                  <a:lnTo>
                    <a:pt x="593" y="181"/>
                  </a:lnTo>
                  <a:lnTo>
                    <a:pt x="554" y="195"/>
                  </a:lnTo>
                  <a:lnTo>
                    <a:pt x="519" y="215"/>
                  </a:lnTo>
                  <a:lnTo>
                    <a:pt x="486" y="240"/>
                  </a:lnTo>
                  <a:lnTo>
                    <a:pt x="458" y="269"/>
                  </a:lnTo>
                  <a:lnTo>
                    <a:pt x="433" y="302"/>
                  </a:lnTo>
                  <a:lnTo>
                    <a:pt x="413" y="337"/>
                  </a:lnTo>
                  <a:lnTo>
                    <a:pt x="398" y="376"/>
                  </a:lnTo>
                  <a:lnTo>
                    <a:pt x="389" y="417"/>
                  </a:lnTo>
                  <a:lnTo>
                    <a:pt x="386" y="460"/>
                  </a:lnTo>
                  <a:lnTo>
                    <a:pt x="382" y="482"/>
                  </a:lnTo>
                  <a:lnTo>
                    <a:pt x="374" y="503"/>
                  </a:lnTo>
                  <a:lnTo>
                    <a:pt x="362" y="520"/>
                  </a:lnTo>
                  <a:lnTo>
                    <a:pt x="344" y="533"/>
                  </a:lnTo>
                  <a:lnTo>
                    <a:pt x="324" y="541"/>
                  </a:lnTo>
                  <a:lnTo>
                    <a:pt x="302" y="544"/>
                  </a:lnTo>
                  <a:lnTo>
                    <a:pt x="280" y="541"/>
                  </a:lnTo>
                  <a:lnTo>
                    <a:pt x="260" y="533"/>
                  </a:lnTo>
                  <a:lnTo>
                    <a:pt x="242" y="520"/>
                  </a:lnTo>
                  <a:lnTo>
                    <a:pt x="230" y="503"/>
                  </a:lnTo>
                  <a:lnTo>
                    <a:pt x="221" y="482"/>
                  </a:lnTo>
                  <a:lnTo>
                    <a:pt x="218" y="460"/>
                  </a:lnTo>
                  <a:lnTo>
                    <a:pt x="221" y="407"/>
                  </a:lnTo>
                  <a:lnTo>
                    <a:pt x="230" y="355"/>
                  </a:lnTo>
                  <a:lnTo>
                    <a:pt x="244" y="305"/>
                  </a:lnTo>
                  <a:lnTo>
                    <a:pt x="264" y="257"/>
                  </a:lnTo>
                  <a:lnTo>
                    <a:pt x="289" y="213"/>
                  </a:lnTo>
                  <a:lnTo>
                    <a:pt x="319" y="172"/>
                  </a:lnTo>
                  <a:lnTo>
                    <a:pt x="352" y="135"/>
                  </a:lnTo>
                  <a:lnTo>
                    <a:pt x="390" y="101"/>
                  </a:lnTo>
                  <a:lnTo>
                    <a:pt x="431" y="72"/>
                  </a:lnTo>
                  <a:lnTo>
                    <a:pt x="475" y="46"/>
                  </a:lnTo>
                  <a:lnTo>
                    <a:pt x="522" y="26"/>
                  </a:lnTo>
                  <a:lnTo>
                    <a:pt x="572" y="12"/>
                  </a:lnTo>
                  <a:lnTo>
                    <a:pt x="623" y="3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23"/>
            <p:cNvSpPr>
              <a:spLocks noEditPoints="1"/>
            </p:cNvSpPr>
            <p:nvPr/>
          </p:nvSpPr>
          <p:spPr bwMode="auto">
            <a:xfrm>
              <a:off x="5326063" y="2670175"/>
              <a:ext cx="555625" cy="600075"/>
            </a:xfrm>
            <a:custGeom>
              <a:avLst/>
              <a:gdLst>
                <a:gd name="T0" fmla="*/ 2555 w 3155"/>
                <a:gd name="T1" fmla="*/ 2873 h 3404"/>
                <a:gd name="T2" fmla="*/ 2482 w 3155"/>
                <a:gd name="T3" fmla="*/ 3030 h 3404"/>
                <a:gd name="T4" fmla="*/ 2555 w 3155"/>
                <a:gd name="T5" fmla="*/ 3186 h 3404"/>
                <a:gd name="T6" fmla="*/ 2723 w 3155"/>
                <a:gd name="T7" fmla="*/ 3231 h 3404"/>
                <a:gd name="T8" fmla="*/ 2863 w 3155"/>
                <a:gd name="T9" fmla="*/ 3134 h 3404"/>
                <a:gd name="T10" fmla="*/ 2878 w 3155"/>
                <a:gd name="T11" fmla="*/ 2958 h 3404"/>
                <a:gd name="T12" fmla="*/ 2758 w 3155"/>
                <a:gd name="T13" fmla="*/ 2838 h 3404"/>
                <a:gd name="T14" fmla="*/ 1101 w 3155"/>
                <a:gd name="T15" fmla="*/ 2838 h 3404"/>
                <a:gd name="T16" fmla="*/ 981 w 3155"/>
                <a:gd name="T17" fmla="*/ 2958 h 3404"/>
                <a:gd name="T18" fmla="*/ 996 w 3155"/>
                <a:gd name="T19" fmla="*/ 3134 h 3404"/>
                <a:gd name="T20" fmla="*/ 1136 w 3155"/>
                <a:gd name="T21" fmla="*/ 3231 h 3404"/>
                <a:gd name="T22" fmla="*/ 1304 w 3155"/>
                <a:gd name="T23" fmla="*/ 3186 h 3404"/>
                <a:gd name="T24" fmla="*/ 1377 w 3155"/>
                <a:gd name="T25" fmla="*/ 3030 h 3404"/>
                <a:gd name="T26" fmla="*/ 1304 w 3155"/>
                <a:gd name="T27" fmla="*/ 2873 h 3404"/>
                <a:gd name="T28" fmla="*/ 80 w 3155"/>
                <a:gd name="T29" fmla="*/ 0 h 3404"/>
                <a:gd name="T30" fmla="*/ 643 w 3155"/>
                <a:gd name="T31" fmla="*/ 227 h 3404"/>
                <a:gd name="T32" fmla="*/ 653 w 3155"/>
                <a:gd name="T33" fmla="*/ 234 h 3404"/>
                <a:gd name="T34" fmla="*/ 661 w 3155"/>
                <a:gd name="T35" fmla="*/ 242 h 3404"/>
                <a:gd name="T36" fmla="*/ 666 w 3155"/>
                <a:gd name="T37" fmla="*/ 247 h 3404"/>
                <a:gd name="T38" fmla="*/ 672 w 3155"/>
                <a:gd name="T39" fmla="*/ 256 h 3404"/>
                <a:gd name="T40" fmla="*/ 677 w 3155"/>
                <a:gd name="T41" fmla="*/ 264 h 3404"/>
                <a:gd name="T42" fmla="*/ 680 w 3155"/>
                <a:gd name="T43" fmla="*/ 273 h 3404"/>
                <a:gd name="T44" fmla="*/ 683 w 3155"/>
                <a:gd name="T45" fmla="*/ 281 h 3404"/>
                <a:gd name="T46" fmla="*/ 685 w 3155"/>
                <a:gd name="T47" fmla="*/ 291 h 3404"/>
                <a:gd name="T48" fmla="*/ 686 w 3155"/>
                <a:gd name="T49" fmla="*/ 1856 h 3404"/>
                <a:gd name="T50" fmla="*/ 747 w 3155"/>
                <a:gd name="T51" fmla="*/ 2004 h 3404"/>
                <a:gd name="T52" fmla="*/ 895 w 3155"/>
                <a:gd name="T53" fmla="*/ 2065 h 3404"/>
                <a:gd name="T54" fmla="*/ 2901 w 3155"/>
                <a:gd name="T55" fmla="*/ 2025 h 3404"/>
                <a:gd name="T56" fmla="*/ 2984 w 3155"/>
                <a:gd name="T57" fmla="*/ 1890 h 3404"/>
                <a:gd name="T58" fmla="*/ 3011 w 3155"/>
                <a:gd name="T59" fmla="*/ 1002 h 3404"/>
                <a:gd name="T60" fmla="*/ 3113 w 3155"/>
                <a:gd name="T61" fmla="*/ 989 h 3404"/>
                <a:gd name="T62" fmla="*/ 3155 w 3155"/>
                <a:gd name="T63" fmla="*/ 1856 h 3404"/>
                <a:gd name="T64" fmla="*/ 3087 w 3155"/>
                <a:gd name="T65" fmla="*/ 2071 h 3404"/>
                <a:gd name="T66" fmla="*/ 2914 w 3155"/>
                <a:gd name="T67" fmla="*/ 2208 h 3404"/>
                <a:gd name="T68" fmla="*/ 849 w 3155"/>
                <a:gd name="T69" fmla="*/ 2231 h 3404"/>
                <a:gd name="T70" fmla="*/ 686 w 3155"/>
                <a:gd name="T71" fmla="*/ 2447 h 3404"/>
                <a:gd name="T72" fmla="*/ 747 w 3155"/>
                <a:gd name="T73" fmla="*/ 2595 h 3404"/>
                <a:gd name="T74" fmla="*/ 895 w 3155"/>
                <a:gd name="T75" fmla="*/ 2657 h 3404"/>
                <a:gd name="T76" fmla="*/ 2862 w 3155"/>
                <a:gd name="T77" fmla="*/ 2700 h 3404"/>
                <a:gd name="T78" fmla="*/ 3016 w 3155"/>
                <a:gd name="T79" fmla="*/ 2854 h 3404"/>
                <a:gd name="T80" fmla="*/ 3057 w 3155"/>
                <a:gd name="T81" fmla="*/ 3077 h 3404"/>
                <a:gd name="T82" fmla="*/ 2966 w 3155"/>
                <a:gd name="T83" fmla="*/ 3278 h 3404"/>
                <a:gd name="T84" fmla="*/ 2779 w 3155"/>
                <a:gd name="T85" fmla="*/ 3392 h 3404"/>
                <a:gd name="T86" fmla="*/ 2553 w 3155"/>
                <a:gd name="T87" fmla="*/ 3378 h 3404"/>
                <a:gd name="T88" fmla="*/ 2382 w 3155"/>
                <a:gd name="T89" fmla="*/ 3243 h 3404"/>
                <a:gd name="T90" fmla="*/ 2314 w 3155"/>
                <a:gd name="T91" fmla="*/ 3030 h 3404"/>
                <a:gd name="T92" fmla="*/ 2375 w 3155"/>
                <a:gd name="T93" fmla="*/ 2825 h 3404"/>
                <a:gd name="T94" fmla="*/ 1542 w 3155"/>
                <a:gd name="T95" fmla="*/ 2985 h 3404"/>
                <a:gd name="T96" fmla="*/ 1501 w 3155"/>
                <a:gd name="T97" fmla="*/ 3205 h 3404"/>
                <a:gd name="T98" fmla="*/ 1347 w 3155"/>
                <a:gd name="T99" fmla="*/ 3360 h 3404"/>
                <a:gd name="T100" fmla="*/ 1126 w 3155"/>
                <a:gd name="T101" fmla="*/ 3400 h 3404"/>
                <a:gd name="T102" fmla="*/ 925 w 3155"/>
                <a:gd name="T103" fmla="*/ 3309 h 3404"/>
                <a:gd name="T104" fmla="*/ 812 w 3155"/>
                <a:gd name="T105" fmla="*/ 3121 h 3404"/>
                <a:gd name="T106" fmla="*/ 823 w 3155"/>
                <a:gd name="T107" fmla="*/ 2900 h 3404"/>
                <a:gd name="T108" fmla="*/ 727 w 3155"/>
                <a:gd name="T109" fmla="*/ 2786 h 3404"/>
                <a:gd name="T110" fmla="*/ 564 w 3155"/>
                <a:gd name="T111" fmla="*/ 2630 h 3404"/>
                <a:gd name="T112" fmla="*/ 518 w 3155"/>
                <a:gd name="T113" fmla="*/ 359 h 3404"/>
                <a:gd name="T114" fmla="*/ 3 w 3155"/>
                <a:gd name="T115" fmla="*/ 107 h 3404"/>
                <a:gd name="T116" fmla="*/ 29 w 3155"/>
                <a:gd name="T117" fmla="*/ 21 h 3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55" h="3404">
                  <a:moveTo>
                    <a:pt x="2686" y="2825"/>
                  </a:moveTo>
                  <a:lnTo>
                    <a:pt x="2650" y="2828"/>
                  </a:lnTo>
                  <a:lnTo>
                    <a:pt x="2615" y="2838"/>
                  </a:lnTo>
                  <a:lnTo>
                    <a:pt x="2584" y="2853"/>
                  </a:lnTo>
                  <a:lnTo>
                    <a:pt x="2555" y="2873"/>
                  </a:lnTo>
                  <a:lnTo>
                    <a:pt x="2530" y="2898"/>
                  </a:lnTo>
                  <a:lnTo>
                    <a:pt x="2510" y="2927"/>
                  </a:lnTo>
                  <a:lnTo>
                    <a:pt x="2495" y="2958"/>
                  </a:lnTo>
                  <a:lnTo>
                    <a:pt x="2485" y="2993"/>
                  </a:lnTo>
                  <a:lnTo>
                    <a:pt x="2482" y="3030"/>
                  </a:lnTo>
                  <a:lnTo>
                    <a:pt x="2485" y="3067"/>
                  </a:lnTo>
                  <a:lnTo>
                    <a:pt x="2495" y="3101"/>
                  </a:lnTo>
                  <a:lnTo>
                    <a:pt x="2510" y="3134"/>
                  </a:lnTo>
                  <a:lnTo>
                    <a:pt x="2530" y="3162"/>
                  </a:lnTo>
                  <a:lnTo>
                    <a:pt x="2555" y="3186"/>
                  </a:lnTo>
                  <a:lnTo>
                    <a:pt x="2584" y="3207"/>
                  </a:lnTo>
                  <a:lnTo>
                    <a:pt x="2615" y="3222"/>
                  </a:lnTo>
                  <a:lnTo>
                    <a:pt x="2650" y="3231"/>
                  </a:lnTo>
                  <a:lnTo>
                    <a:pt x="2686" y="3235"/>
                  </a:lnTo>
                  <a:lnTo>
                    <a:pt x="2723" y="3231"/>
                  </a:lnTo>
                  <a:lnTo>
                    <a:pt x="2758" y="3222"/>
                  </a:lnTo>
                  <a:lnTo>
                    <a:pt x="2790" y="3207"/>
                  </a:lnTo>
                  <a:lnTo>
                    <a:pt x="2818" y="3186"/>
                  </a:lnTo>
                  <a:lnTo>
                    <a:pt x="2843" y="3162"/>
                  </a:lnTo>
                  <a:lnTo>
                    <a:pt x="2863" y="3134"/>
                  </a:lnTo>
                  <a:lnTo>
                    <a:pt x="2878" y="3101"/>
                  </a:lnTo>
                  <a:lnTo>
                    <a:pt x="2888" y="3067"/>
                  </a:lnTo>
                  <a:lnTo>
                    <a:pt x="2891" y="3030"/>
                  </a:lnTo>
                  <a:lnTo>
                    <a:pt x="2888" y="2993"/>
                  </a:lnTo>
                  <a:lnTo>
                    <a:pt x="2878" y="2958"/>
                  </a:lnTo>
                  <a:lnTo>
                    <a:pt x="2863" y="2927"/>
                  </a:lnTo>
                  <a:lnTo>
                    <a:pt x="2843" y="2898"/>
                  </a:lnTo>
                  <a:lnTo>
                    <a:pt x="2818" y="2873"/>
                  </a:lnTo>
                  <a:lnTo>
                    <a:pt x="2790" y="2853"/>
                  </a:lnTo>
                  <a:lnTo>
                    <a:pt x="2758" y="2838"/>
                  </a:lnTo>
                  <a:lnTo>
                    <a:pt x="2723" y="2828"/>
                  </a:lnTo>
                  <a:lnTo>
                    <a:pt x="2686" y="2825"/>
                  </a:lnTo>
                  <a:close/>
                  <a:moveTo>
                    <a:pt x="1172" y="2825"/>
                  </a:moveTo>
                  <a:lnTo>
                    <a:pt x="1136" y="2828"/>
                  </a:lnTo>
                  <a:lnTo>
                    <a:pt x="1101" y="2838"/>
                  </a:lnTo>
                  <a:lnTo>
                    <a:pt x="1070" y="2853"/>
                  </a:lnTo>
                  <a:lnTo>
                    <a:pt x="1041" y="2873"/>
                  </a:lnTo>
                  <a:lnTo>
                    <a:pt x="1016" y="2898"/>
                  </a:lnTo>
                  <a:lnTo>
                    <a:pt x="996" y="2927"/>
                  </a:lnTo>
                  <a:lnTo>
                    <a:pt x="981" y="2958"/>
                  </a:lnTo>
                  <a:lnTo>
                    <a:pt x="971" y="2993"/>
                  </a:lnTo>
                  <a:lnTo>
                    <a:pt x="968" y="3030"/>
                  </a:lnTo>
                  <a:lnTo>
                    <a:pt x="971" y="3067"/>
                  </a:lnTo>
                  <a:lnTo>
                    <a:pt x="981" y="3101"/>
                  </a:lnTo>
                  <a:lnTo>
                    <a:pt x="996" y="3134"/>
                  </a:lnTo>
                  <a:lnTo>
                    <a:pt x="1016" y="3162"/>
                  </a:lnTo>
                  <a:lnTo>
                    <a:pt x="1041" y="3186"/>
                  </a:lnTo>
                  <a:lnTo>
                    <a:pt x="1070" y="3207"/>
                  </a:lnTo>
                  <a:lnTo>
                    <a:pt x="1101" y="3222"/>
                  </a:lnTo>
                  <a:lnTo>
                    <a:pt x="1136" y="3231"/>
                  </a:lnTo>
                  <a:lnTo>
                    <a:pt x="1172" y="3235"/>
                  </a:lnTo>
                  <a:lnTo>
                    <a:pt x="1209" y="3231"/>
                  </a:lnTo>
                  <a:lnTo>
                    <a:pt x="1244" y="3222"/>
                  </a:lnTo>
                  <a:lnTo>
                    <a:pt x="1276" y="3207"/>
                  </a:lnTo>
                  <a:lnTo>
                    <a:pt x="1304" y="3186"/>
                  </a:lnTo>
                  <a:lnTo>
                    <a:pt x="1329" y="3162"/>
                  </a:lnTo>
                  <a:lnTo>
                    <a:pt x="1349" y="3134"/>
                  </a:lnTo>
                  <a:lnTo>
                    <a:pt x="1364" y="3101"/>
                  </a:lnTo>
                  <a:lnTo>
                    <a:pt x="1374" y="3067"/>
                  </a:lnTo>
                  <a:lnTo>
                    <a:pt x="1377" y="3030"/>
                  </a:lnTo>
                  <a:lnTo>
                    <a:pt x="1374" y="2993"/>
                  </a:lnTo>
                  <a:lnTo>
                    <a:pt x="1364" y="2958"/>
                  </a:lnTo>
                  <a:lnTo>
                    <a:pt x="1349" y="2927"/>
                  </a:lnTo>
                  <a:lnTo>
                    <a:pt x="1329" y="2898"/>
                  </a:lnTo>
                  <a:lnTo>
                    <a:pt x="1304" y="2873"/>
                  </a:lnTo>
                  <a:lnTo>
                    <a:pt x="1276" y="2853"/>
                  </a:lnTo>
                  <a:lnTo>
                    <a:pt x="1244" y="2838"/>
                  </a:lnTo>
                  <a:lnTo>
                    <a:pt x="1209" y="2828"/>
                  </a:lnTo>
                  <a:lnTo>
                    <a:pt x="1172" y="2825"/>
                  </a:lnTo>
                  <a:close/>
                  <a:moveTo>
                    <a:pt x="80" y="0"/>
                  </a:moveTo>
                  <a:lnTo>
                    <a:pt x="98" y="1"/>
                  </a:lnTo>
                  <a:lnTo>
                    <a:pt x="116" y="6"/>
                  </a:lnTo>
                  <a:lnTo>
                    <a:pt x="636" y="223"/>
                  </a:lnTo>
                  <a:lnTo>
                    <a:pt x="639" y="225"/>
                  </a:lnTo>
                  <a:lnTo>
                    <a:pt x="643" y="227"/>
                  </a:lnTo>
                  <a:lnTo>
                    <a:pt x="644" y="228"/>
                  </a:lnTo>
                  <a:lnTo>
                    <a:pt x="645" y="229"/>
                  </a:lnTo>
                  <a:lnTo>
                    <a:pt x="649" y="231"/>
                  </a:lnTo>
                  <a:lnTo>
                    <a:pt x="651" y="232"/>
                  </a:lnTo>
                  <a:lnTo>
                    <a:pt x="653" y="234"/>
                  </a:lnTo>
                  <a:lnTo>
                    <a:pt x="655" y="236"/>
                  </a:lnTo>
                  <a:lnTo>
                    <a:pt x="656" y="236"/>
                  </a:lnTo>
                  <a:lnTo>
                    <a:pt x="657" y="237"/>
                  </a:lnTo>
                  <a:lnTo>
                    <a:pt x="661" y="241"/>
                  </a:lnTo>
                  <a:lnTo>
                    <a:pt x="661" y="242"/>
                  </a:lnTo>
                  <a:lnTo>
                    <a:pt x="661" y="242"/>
                  </a:lnTo>
                  <a:lnTo>
                    <a:pt x="662" y="242"/>
                  </a:lnTo>
                  <a:lnTo>
                    <a:pt x="664" y="244"/>
                  </a:lnTo>
                  <a:lnTo>
                    <a:pt x="665" y="246"/>
                  </a:lnTo>
                  <a:lnTo>
                    <a:pt x="666" y="247"/>
                  </a:lnTo>
                  <a:lnTo>
                    <a:pt x="667" y="248"/>
                  </a:lnTo>
                  <a:lnTo>
                    <a:pt x="668" y="250"/>
                  </a:lnTo>
                  <a:lnTo>
                    <a:pt x="669" y="253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59"/>
                  </a:lnTo>
                  <a:lnTo>
                    <a:pt x="675" y="261"/>
                  </a:lnTo>
                  <a:lnTo>
                    <a:pt x="676" y="263"/>
                  </a:lnTo>
                  <a:lnTo>
                    <a:pt x="677" y="264"/>
                  </a:lnTo>
                  <a:lnTo>
                    <a:pt x="677" y="265"/>
                  </a:lnTo>
                  <a:lnTo>
                    <a:pt x="678" y="265"/>
                  </a:lnTo>
                  <a:lnTo>
                    <a:pt x="679" y="268"/>
                  </a:lnTo>
                  <a:lnTo>
                    <a:pt x="680" y="270"/>
                  </a:lnTo>
                  <a:lnTo>
                    <a:pt x="680" y="273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8"/>
                  </a:lnTo>
                  <a:lnTo>
                    <a:pt x="683" y="280"/>
                  </a:lnTo>
                  <a:lnTo>
                    <a:pt x="683" y="281"/>
                  </a:lnTo>
                  <a:lnTo>
                    <a:pt x="684" y="283"/>
                  </a:lnTo>
                  <a:lnTo>
                    <a:pt x="684" y="286"/>
                  </a:lnTo>
                  <a:lnTo>
                    <a:pt x="685" y="287"/>
                  </a:lnTo>
                  <a:lnTo>
                    <a:pt x="685" y="289"/>
                  </a:lnTo>
                  <a:lnTo>
                    <a:pt x="685" y="291"/>
                  </a:lnTo>
                  <a:lnTo>
                    <a:pt x="685" y="294"/>
                  </a:lnTo>
                  <a:lnTo>
                    <a:pt x="686" y="297"/>
                  </a:lnTo>
                  <a:lnTo>
                    <a:pt x="686" y="300"/>
                  </a:lnTo>
                  <a:lnTo>
                    <a:pt x="686" y="303"/>
                  </a:lnTo>
                  <a:lnTo>
                    <a:pt x="686" y="1856"/>
                  </a:lnTo>
                  <a:lnTo>
                    <a:pt x="688" y="1890"/>
                  </a:lnTo>
                  <a:lnTo>
                    <a:pt x="697" y="1922"/>
                  </a:lnTo>
                  <a:lnTo>
                    <a:pt x="709" y="1951"/>
                  </a:lnTo>
                  <a:lnTo>
                    <a:pt x="726" y="1979"/>
                  </a:lnTo>
                  <a:lnTo>
                    <a:pt x="747" y="2004"/>
                  </a:lnTo>
                  <a:lnTo>
                    <a:pt x="771" y="2025"/>
                  </a:lnTo>
                  <a:lnTo>
                    <a:pt x="798" y="2042"/>
                  </a:lnTo>
                  <a:lnTo>
                    <a:pt x="829" y="2054"/>
                  </a:lnTo>
                  <a:lnTo>
                    <a:pt x="861" y="2062"/>
                  </a:lnTo>
                  <a:lnTo>
                    <a:pt x="895" y="2065"/>
                  </a:lnTo>
                  <a:lnTo>
                    <a:pt x="2778" y="2065"/>
                  </a:lnTo>
                  <a:lnTo>
                    <a:pt x="2811" y="2063"/>
                  </a:lnTo>
                  <a:lnTo>
                    <a:pt x="2844" y="2054"/>
                  </a:lnTo>
                  <a:lnTo>
                    <a:pt x="2873" y="2042"/>
                  </a:lnTo>
                  <a:lnTo>
                    <a:pt x="2901" y="2025"/>
                  </a:lnTo>
                  <a:lnTo>
                    <a:pt x="2925" y="2004"/>
                  </a:lnTo>
                  <a:lnTo>
                    <a:pt x="2946" y="1980"/>
                  </a:lnTo>
                  <a:lnTo>
                    <a:pt x="2963" y="1953"/>
                  </a:lnTo>
                  <a:lnTo>
                    <a:pt x="2976" y="1922"/>
                  </a:lnTo>
                  <a:lnTo>
                    <a:pt x="2984" y="1890"/>
                  </a:lnTo>
                  <a:lnTo>
                    <a:pt x="2986" y="1856"/>
                  </a:lnTo>
                  <a:lnTo>
                    <a:pt x="2986" y="1061"/>
                  </a:lnTo>
                  <a:lnTo>
                    <a:pt x="2989" y="1039"/>
                  </a:lnTo>
                  <a:lnTo>
                    <a:pt x="2998" y="1019"/>
                  </a:lnTo>
                  <a:lnTo>
                    <a:pt x="3011" y="1002"/>
                  </a:lnTo>
                  <a:lnTo>
                    <a:pt x="3028" y="989"/>
                  </a:lnTo>
                  <a:lnTo>
                    <a:pt x="3048" y="980"/>
                  </a:lnTo>
                  <a:lnTo>
                    <a:pt x="3070" y="977"/>
                  </a:lnTo>
                  <a:lnTo>
                    <a:pt x="3093" y="980"/>
                  </a:lnTo>
                  <a:lnTo>
                    <a:pt x="3113" y="989"/>
                  </a:lnTo>
                  <a:lnTo>
                    <a:pt x="3130" y="1002"/>
                  </a:lnTo>
                  <a:lnTo>
                    <a:pt x="3143" y="1019"/>
                  </a:lnTo>
                  <a:lnTo>
                    <a:pt x="3152" y="1039"/>
                  </a:lnTo>
                  <a:lnTo>
                    <a:pt x="3155" y="1061"/>
                  </a:lnTo>
                  <a:lnTo>
                    <a:pt x="3155" y="1856"/>
                  </a:lnTo>
                  <a:lnTo>
                    <a:pt x="3152" y="1903"/>
                  </a:lnTo>
                  <a:lnTo>
                    <a:pt x="3143" y="1948"/>
                  </a:lnTo>
                  <a:lnTo>
                    <a:pt x="3129" y="1992"/>
                  </a:lnTo>
                  <a:lnTo>
                    <a:pt x="3111" y="2033"/>
                  </a:lnTo>
                  <a:lnTo>
                    <a:pt x="3087" y="2071"/>
                  </a:lnTo>
                  <a:lnTo>
                    <a:pt x="3059" y="2106"/>
                  </a:lnTo>
                  <a:lnTo>
                    <a:pt x="3028" y="2137"/>
                  </a:lnTo>
                  <a:lnTo>
                    <a:pt x="2992" y="2166"/>
                  </a:lnTo>
                  <a:lnTo>
                    <a:pt x="2955" y="2189"/>
                  </a:lnTo>
                  <a:lnTo>
                    <a:pt x="2914" y="2208"/>
                  </a:lnTo>
                  <a:lnTo>
                    <a:pt x="2871" y="2221"/>
                  </a:lnTo>
                  <a:lnTo>
                    <a:pt x="2825" y="2231"/>
                  </a:lnTo>
                  <a:lnTo>
                    <a:pt x="2778" y="2233"/>
                  </a:lnTo>
                  <a:lnTo>
                    <a:pt x="895" y="2233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3" y="2210"/>
                  </a:lnTo>
                  <a:lnTo>
                    <a:pt x="723" y="2192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2"/>
                  </a:lnTo>
                  <a:lnTo>
                    <a:pt x="697" y="2513"/>
                  </a:lnTo>
                  <a:lnTo>
                    <a:pt x="709" y="2544"/>
                  </a:lnTo>
                  <a:lnTo>
                    <a:pt x="726" y="2571"/>
                  </a:lnTo>
                  <a:lnTo>
                    <a:pt x="747" y="2595"/>
                  </a:lnTo>
                  <a:lnTo>
                    <a:pt x="771" y="2616"/>
                  </a:lnTo>
                  <a:lnTo>
                    <a:pt x="798" y="2633"/>
                  </a:lnTo>
                  <a:lnTo>
                    <a:pt x="829" y="2646"/>
                  </a:lnTo>
                  <a:lnTo>
                    <a:pt x="861" y="2654"/>
                  </a:lnTo>
                  <a:lnTo>
                    <a:pt x="895" y="2657"/>
                  </a:lnTo>
                  <a:lnTo>
                    <a:pt x="2687" y="2657"/>
                  </a:lnTo>
                  <a:lnTo>
                    <a:pt x="2734" y="2659"/>
                  </a:lnTo>
                  <a:lnTo>
                    <a:pt x="2779" y="2668"/>
                  </a:lnTo>
                  <a:lnTo>
                    <a:pt x="2822" y="2682"/>
                  </a:lnTo>
                  <a:lnTo>
                    <a:pt x="2862" y="2700"/>
                  </a:lnTo>
                  <a:lnTo>
                    <a:pt x="2900" y="2723"/>
                  </a:lnTo>
                  <a:lnTo>
                    <a:pt x="2935" y="2751"/>
                  </a:lnTo>
                  <a:lnTo>
                    <a:pt x="2966" y="2782"/>
                  </a:lnTo>
                  <a:lnTo>
                    <a:pt x="2993" y="2817"/>
                  </a:lnTo>
                  <a:lnTo>
                    <a:pt x="3016" y="2854"/>
                  </a:lnTo>
                  <a:lnTo>
                    <a:pt x="3034" y="2895"/>
                  </a:lnTo>
                  <a:lnTo>
                    <a:pt x="3049" y="2938"/>
                  </a:lnTo>
                  <a:lnTo>
                    <a:pt x="3057" y="2984"/>
                  </a:lnTo>
                  <a:lnTo>
                    <a:pt x="3059" y="3030"/>
                  </a:lnTo>
                  <a:lnTo>
                    <a:pt x="3057" y="3077"/>
                  </a:lnTo>
                  <a:lnTo>
                    <a:pt x="3049" y="3121"/>
                  </a:lnTo>
                  <a:lnTo>
                    <a:pt x="3034" y="3164"/>
                  </a:lnTo>
                  <a:lnTo>
                    <a:pt x="3016" y="3205"/>
                  </a:lnTo>
                  <a:lnTo>
                    <a:pt x="2993" y="3243"/>
                  </a:lnTo>
                  <a:lnTo>
                    <a:pt x="2966" y="3278"/>
                  </a:lnTo>
                  <a:lnTo>
                    <a:pt x="2935" y="3309"/>
                  </a:lnTo>
                  <a:lnTo>
                    <a:pt x="2900" y="3336"/>
                  </a:lnTo>
                  <a:lnTo>
                    <a:pt x="2862" y="3360"/>
                  </a:lnTo>
                  <a:lnTo>
                    <a:pt x="2822" y="3378"/>
                  </a:lnTo>
                  <a:lnTo>
                    <a:pt x="2779" y="3392"/>
                  </a:lnTo>
                  <a:lnTo>
                    <a:pt x="2734" y="3400"/>
                  </a:lnTo>
                  <a:lnTo>
                    <a:pt x="2687" y="3404"/>
                  </a:lnTo>
                  <a:lnTo>
                    <a:pt x="2640" y="3400"/>
                  </a:lnTo>
                  <a:lnTo>
                    <a:pt x="2595" y="3392"/>
                  </a:lnTo>
                  <a:lnTo>
                    <a:pt x="2553" y="3378"/>
                  </a:lnTo>
                  <a:lnTo>
                    <a:pt x="2512" y="3360"/>
                  </a:lnTo>
                  <a:lnTo>
                    <a:pt x="2475" y="3336"/>
                  </a:lnTo>
                  <a:lnTo>
                    <a:pt x="2440" y="3309"/>
                  </a:lnTo>
                  <a:lnTo>
                    <a:pt x="2409" y="3278"/>
                  </a:lnTo>
                  <a:lnTo>
                    <a:pt x="2382" y="3243"/>
                  </a:lnTo>
                  <a:lnTo>
                    <a:pt x="2358" y="3205"/>
                  </a:lnTo>
                  <a:lnTo>
                    <a:pt x="2340" y="3164"/>
                  </a:lnTo>
                  <a:lnTo>
                    <a:pt x="2326" y="3121"/>
                  </a:lnTo>
                  <a:lnTo>
                    <a:pt x="2318" y="3077"/>
                  </a:lnTo>
                  <a:lnTo>
                    <a:pt x="2314" y="3030"/>
                  </a:lnTo>
                  <a:lnTo>
                    <a:pt x="2318" y="2985"/>
                  </a:lnTo>
                  <a:lnTo>
                    <a:pt x="2325" y="2942"/>
                  </a:lnTo>
                  <a:lnTo>
                    <a:pt x="2338" y="2901"/>
                  </a:lnTo>
                  <a:lnTo>
                    <a:pt x="2354" y="2862"/>
                  </a:lnTo>
                  <a:lnTo>
                    <a:pt x="2375" y="2825"/>
                  </a:lnTo>
                  <a:lnTo>
                    <a:pt x="1485" y="2825"/>
                  </a:lnTo>
                  <a:lnTo>
                    <a:pt x="1506" y="2862"/>
                  </a:lnTo>
                  <a:lnTo>
                    <a:pt x="1522" y="2901"/>
                  </a:lnTo>
                  <a:lnTo>
                    <a:pt x="1535" y="2942"/>
                  </a:lnTo>
                  <a:lnTo>
                    <a:pt x="1542" y="2985"/>
                  </a:lnTo>
                  <a:lnTo>
                    <a:pt x="1545" y="3030"/>
                  </a:lnTo>
                  <a:lnTo>
                    <a:pt x="1542" y="3077"/>
                  </a:lnTo>
                  <a:lnTo>
                    <a:pt x="1534" y="3121"/>
                  </a:lnTo>
                  <a:lnTo>
                    <a:pt x="1520" y="3164"/>
                  </a:lnTo>
                  <a:lnTo>
                    <a:pt x="1501" y="3205"/>
                  </a:lnTo>
                  <a:lnTo>
                    <a:pt x="1478" y="3243"/>
                  </a:lnTo>
                  <a:lnTo>
                    <a:pt x="1451" y="3278"/>
                  </a:lnTo>
                  <a:lnTo>
                    <a:pt x="1420" y="3309"/>
                  </a:lnTo>
                  <a:lnTo>
                    <a:pt x="1385" y="3336"/>
                  </a:lnTo>
                  <a:lnTo>
                    <a:pt x="1347" y="3360"/>
                  </a:lnTo>
                  <a:lnTo>
                    <a:pt x="1308" y="3378"/>
                  </a:lnTo>
                  <a:lnTo>
                    <a:pt x="1265" y="3392"/>
                  </a:lnTo>
                  <a:lnTo>
                    <a:pt x="1220" y="3400"/>
                  </a:lnTo>
                  <a:lnTo>
                    <a:pt x="1172" y="3404"/>
                  </a:lnTo>
                  <a:lnTo>
                    <a:pt x="1126" y="3400"/>
                  </a:lnTo>
                  <a:lnTo>
                    <a:pt x="1081" y="3392"/>
                  </a:lnTo>
                  <a:lnTo>
                    <a:pt x="1038" y="3378"/>
                  </a:lnTo>
                  <a:lnTo>
                    <a:pt x="997" y="3360"/>
                  </a:lnTo>
                  <a:lnTo>
                    <a:pt x="960" y="3336"/>
                  </a:lnTo>
                  <a:lnTo>
                    <a:pt x="925" y="3309"/>
                  </a:lnTo>
                  <a:lnTo>
                    <a:pt x="895" y="3278"/>
                  </a:lnTo>
                  <a:lnTo>
                    <a:pt x="866" y="3243"/>
                  </a:lnTo>
                  <a:lnTo>
                    <a:pt x="843" y="3205"/>
                  </a:lnTo>
                  <a:lnTo>
                    <a:pt x="826" y="3164"/>
                  </a:lnTo>
                  <a:lnTo>
                    <a:pt x="812" y="3121"/>
                  </a:lnTo>
                  <a:lnTo>
                    <a:pt x="803" y="3077"/>
                  </a:lnTo>
                  <a:lnTo>
                    <a:pt x="800" y="3030"/>
                  </a:lnTo>
                  <a:lnTo>
                    <a:pt x="803" y="2985"/>
                  </a:lnTo>
                  <a:lnTo>
                    <a:pt x="811" y="2942"/>
                  </a:lnTo>
                  <a:lnTo>
                    <a:pt x="823" y="2900"/>
                  </a:lnTo>
                  <a:lnTo>
                    <a:pt x="841" y="2861"/>
                  </a:lnTo>
                  <a:lnTo>
                    <a:pt x="862" y="2824"/>
                  </a:lnTo>
                  <a:lnTo>
                    <a:pt x="815" y="2817"/>
                  </a:lnTo>
                  <a:lnTo>
                    <a:pt x="770" y="2804"/>
                  </a:lnTo>
                  <a:lnTo>
                    <a:pt x="727" y="2786"/>
                  </a:lnTo>
                  <a:lnTo>
                    <a:pt x="687" y="2763"/>
                  </a:lnTo>
                  <a:lnTo>
                    <a:pt x="651" y="2736"/>
                  </a:lnTo>
                  <a:lnTo>
                    <a:pt x="617" y="2703"/>
                  </a:lnTo>
                  <a:lnTo>
                    <a:pt x="589" y="2669"/>
                  </a:lnTo>
                  <a:lnTo>
                    <a:pt x="564" y="2630"/>
                  </a:lnTo>
                  <a:lnTo>
                    <a:pt x="544" y="2588"/>
                  </a:lnTo>
                  <a:lnTo>
                    <a:pt x="529" y="2543"/>
                  </a:lnTo>
                  <a:lnTo>
                    <a:pt x="521" y="2496"/>
                  </a:lnTo>
                  <a:lnTo>
                    <a:pt x="518" y="2447"/>
                  </a:lnTo>
                  <a:lnTo>
                    <a:pt x="518" y="359"/>
                  </a:lnTo>
                  <a:lnTo>
                    <a:pt x="51" y="161"/>
                  </a:lnTo>
                  <a:lnTo>
                    <a:pt x="35" y="152"/>
                  </a:lnTo>
                  <a:lnTo>
                    <a:pt x="21" y="139"/>
                  </a:lnTo>
                  <a:lnTo>
                    <a:pt x="10" y="123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1"/>
                  </a:lnTo>
                  <a:lnTo>
                    <a:pt x="17" y="34"/>
                  </a:lnTo>
                  <a:lnTo>
                    <a:pt x="29" y="21"/>
                  </a:lnTo>
                  <a:lnTo>
                    <a:pt x="44" y="9"/>
                  </a:lnTo>
                  <a:lnTo>
                    <a:pt x="61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4410321" y="2665413"/>
            <a:ext cx="555625" cy="600075"/>
            <a:chOff x="4329113" y="2665413"/>
            <a:chExt cx="55562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28"/>
            <p:cNvSpPr>
              <a:spLocks/>
            </p:cNvSpPr>
            <p:nvPr/>
          </p:nvSpPr>
          <p:spPr bwMode="auto">
            <a:xfrm>
              <a:off x="4578350" y="2819400"/>
              <a:ext cx="165100" cy="120650"/>
            </a:xfrm>
            <a:custGeom>
              <a:avLst/>
              <a:gdLst>
                <a:gd name="T0" fmla="*/ 837 w 930"/>
                <a:gd name="T1" fmla="*/ 0 h 687"/>
                <a:gd name="T2" fmla="*/ 856 w 930"/>
                <a:gd name="T3" fmla="*/ 0 h 687"/>
                <a:gd name="T4" fmla="*/ 873 w 930"/>
                <a:gd name="T5" fmla="*/ 4 h 687"/>
                <a:gd name="T6" fmla="*/ 891 w 930"/>
                <a:gd name="T7" fmla="*/ 13 h 687"/>
                <a:gd name="T8" fmla="*/ 906 w 930"/>
                <a:gd name="T9" fmla="*/ 24 h 687"/>
                <a:gd name="T10" fmla="*/ 918 w 930"/>
                <a:gd name="T11" fmla="*/ 40 h 687"/>
                <a:gd name="T12" fmla="*/ 926 w 930"/>
                <a:gd name="T13" fmla="*/ 57 h 687"/>
                <a:gd name="T14" fmla="*/ 930 w 930"/>
                <a:gd name="T15" fmla="*/ 75 h 687"/>
                <a:gd name="T16" fmla="*/ 930 w 930"/>
                <a:gd name="T17" fmla="*/ 93 h 687"/>
                <a:gd name="T18" fmla="*/ 926 w 930"/>
                <a:gd name="T19" fmla="*/ 111 h 687"/>
                <a:gd name="T20" fmla="*/ 918 w 930"/>
                <a:gd name="T21" fmla="*/ 128 h 687"/>
                <a:gd name="T22" fmla="*/ 906 w 930"/>
                <a:gd name="T23" fmla="*/ 144 h 687"/>
                <a:gd name="T24" fmla="*/ 388 w 930"/>
                <a:gd name="T25" fmla="*/ 662 h 687"/>
                <a:gd name="T26" fmla="*/ 371 w 930"/>
                <a:gd name="T27" fmla="*/ 675 h 687"/>
                <a:gd name="T28" fmla="*/ 350 w 930"/>
                <a:gd name="T29" fmla="*/ 684 h 687"/>
                <a:gd name="T30" fmla="*/ 329 w 930"/>
                <a:gd name="T31" fmla="*/ 687 h 687"/>
                <a:gd name="T32" fmla="*/ 313 w 930"/>
                <a:gd name="T33" fmla="*/ 685 h 687"/>
                <a:gd name="T34" fmla="*/ 297 w 930"/>
                <a:gd name="T35" fmla="*/ 680 h 687"/>
                <a:gd name="T36" fmla="*/ 282 w 930"/>
                <a:gd name="T37" fmla="*/ 672 h 687"/>
                <a:gd name="T38" fmla="*/ 270 w 930"/>
                <a:gd name="T39" fmla="*/ 662 h 687"/>
                <a:gd name="T40" fmla="*/ 25 w 930"/>
                <a:gd name="T41" fmla="*/ 418 h 687"/>
                <a:gd name="T42" fmla="*/ 13 w 930"/>
                <a:gd name="T43" fmla="*/ 402 h 687"/>
                <a:gd name="T44" fmla="*/ 5 w 930"/>
                <a:gd name="T45" fmla="*/ 386 h 687"/>
                <a:gd name="T46" fmla="*/ 0 w 930"/>
                <a:gd name="T47" fmla="*/ 367 h 687"/>
                <a:gd name="T48" fmla="*/ 0 w 930"/>
                <a:gd name="T49" fmla="*/ 349 h 687"/>
                <a:gd name="T50" fmla="*/ 5 w 930"/>
                <a:gd name="T51" fmla="*/ 331 h 687"/>
                <a:gd name="T52" fmla="*/ 13 w 930"/>
                <a:gd name="T53" fmla="*/ 314 h 687"/>
                <a:gd name="T54" fmla="*/ 25 w 930"/>
                <a:gd name="T55" fmla="*/ 299 h 687"/>
                <a:gd name="T56" fmla="*/ 41 w 930"/>
                <a:gd name="T57" fmla="*/ 287 h 687"/>
                <a:gd name="T58" fmla="*/ 57 w 930"/>
                <a:gd name="T59" fmla="*/ 278 h 687"/>
                <a:gd name="T60" fmla="*/ 76 w 930"/>
                <a:gd name="T61" fmla="*/ 274 h 687"/>
                <a:gd name="T62" fmla="*/ 93 w 930"/>
                <a:gd name="T63" fmla="*/ 274 h 687"/>
                <a:gd name="T64" fmla="*/ 112 w 930"/>
                <a:gd name="T65" fmla="*/ 278 h 687"/>
                <a:gd name="T66" fmla="*/ 128 w 930"/>
                <a:gd name="T67" fmla="*/ 287 h 687"/>
                <a:gd name="T68" fmla="*/ 144 w 930"/>
                <a:gd name="T69" fmla="*/ 299 h 687"/>
                <a:gd name="T70" fmla="*/ 329 w 930"/>
                <a:gd name="T71" fmla="*/ 484 h 687"/>
                <a:gd name="T72" fmla="*/ 787 w 930"/>
                <a:gd name="T73" fmla="*/ 24 h 687"/>
                <a:gd name="T74" fmla="*/ 802 w 930"/>
                <a:gd name="T75" fmla="*/ 13 h 687"/>
                <a:gd name="T76" fmla="*/ 819 w 930"/>
                <a:gd name="T77" fmla="*/ 4 h 687"/>
                <a:gd name="T78" fmla="*/ 837 w 930"/>
                <a:gd name="T7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0" h="687">
                  <a:moveTo>
                    <a:pt x="837" y="0"/>
                  </a:moveTo>
                  <a:lnTo>
                    <a:pt x="856" y="0"/>
                  </a:lnTo>
                  <a:lnTo>
                    <a:pt x="873" y="4"/>
                  </a:lnTo>
                  <a:lnTo>
                    <a:pt x="891" y="13"/>
                  </a:lnTo>
                  <a:lnTo>
                    <a:pt x="906" y="24"/>
                  </a:lnTo>
                  <a:lnTo>
                    <a:pt x="918" y="40"/>
                  </a:lnTo>
                  <a:lnTo>
                    <a:pt x="926" y="57"/>
                  </a:lnTo>
                  <a:lnTo>
                    <a:pt x="930" y="75"/>
                  </a:lnTo>
                  <a:lnTo>
                    <a:pt x="930" y="93"/>
                  </a:lnTo>
                  <a:lnTo>
                    <a:pt x="926" y="111"/>
                  </a:lnTo>
                  <a:lnTo>
                    <a:pt x="918" y="128"/>
                  </a:lnTo>
                  <a:lnTo>
                    <a:pt x="906" y="144"/>
                  </a:lnTo>
                  <a:lnTo>
                    <a:pt x="388" y="662"/>
                  </a:lnTo>
                  <a:lnTo>
                    <a:pt x="371" y="675"/>
                  </a:lnTo>
                  <a:lnTo>
                    <a:pt x="350" y="684"/>
                  </a:lnTo>
                  <a:lnTo>
                    <a:pt x="329" y="687"/>
                  </a:lnTo>
                  <a:lnTo>
                    <a:pt x="313" y="685"/>
                  </a:lnTo>
                  <a:lnTo>
                    <a:pt x="297" y="680"/>
                  </a:lnTo>
                  <a:lnTo>
                    <a:pt x="282" y="672"/>
                  </a:lnTo>
                  <a:lnTo>
                    <a:pt x="270" y="662"/>
                  </a:lnTo>
                  <a:lnTo>
                    <a:pt x="25" y="418"/>
                  </a:lnTo>
                  <a:lnTo>
                    <a:pt x="13" y="402"/>
                  </a:lnTo>
                  <a:lnTo>
                    <a:pt x="5" y="386"/>
                  </a:lnTo>
                  <a:lnTo>
                    <a:pt x="0" y="367"/>
                  </a:lnTo>
                  <a:lnTo>
                    <a:pt x="0" y="349"/>
                  </a:lnTo>
                  <a:lnTo>
                    <a:pt x="5" y="331"/>
                  </a:lnTo>
                  <a:lnTo>
                    <a:pt x="13" y="314"/>
                  </a:lnTo>
                  <a:lnTo>
                    <a:pt x="25" y="299"/>
                  </a:lnTo>
                  <a:lnTo>
                    <a:pt x="41" y="287"/>
                  </a:lnTo>
                  <a:lnTo>
                    <a:pt x="57" y="278"/>
                  </a:lnTo>
                  <a:lnTo>
                    <a:pt x="76" y="274"/>
                  </a:lnTo>
                  <a:lnTo>
                    <a:pt x="93" y="274"/>
                  </a:lnTo>
                  <a:lnTo>
                    <a:pt x="112" y="278"/>
                  </a:lnTo>
                  <a:lnTo>
                    <a:pt x="128" y="287"/>
                  </a:lnTo>
                  <a:lnTo>
                    <a:pt x="144" y="299"/>
                  </a:lnTo>
                  <a:lnTo>
                    <a:pt x="329" y="484"/>
                  </a:lnTo>
                  <a:lnTo>
                    <a:pt x="787" y="24"/>
                  </a:lnTo>
                  <a:lnTo>
                    <a:pt x="802" y="13"/>
                  </a:lnTo>
                  <a:lnTo>
                    <a:pt x="819" y="4"/>
                  </a:lnTo>
                  <a:lnTo>
                    <a:pt x="8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29"/>
            <p:cNvSpPr>
              <a:spLocks noEditPoints="1"/>
            </p:cNvSpPr>
            <p:nvPr/>
          </p:nvSpPr>
          <p:spPr bwMode="auto">
            <a:xfrm>
              <a:off x="4329113" y="2665413"/>
              <a:ext cx="555625" cy="600075"/>
            </a:xfrm>
            <a:custGeom>
              <a:avLst/>
              <a:gdLst>
                <a:gd name="T0" fmla="*/ 2566 w 3154"/>
                <a:gd name="T1" fmla="*/ 2864 h 3403"/>
                <a:gd name="T2" fmla="*/ 2484 w 3154"/>
                <a:gd name="T3" fmla="*/ 2995 h 3403"/>
                <a:gd name="T4" fmla="*/ 2521 w 3154"/>
                <a:gd name="T5" fmla="*/ 3149 h 3403"/>
                <a:gd name="T6" fmla="*/ 2652 w 3154"/>
                <a:gd name="T7" fmla="*/ 3231 h 3403"/>
                <a:gd name="T8" fmla="*/ 2806 w 3154"/>
                <a:gd name="T9" fmla="*/ 3194 h 3403"/>
                <a:gd name="T10" fmla="*/ 2888 w 3154"/>
                <a:gd name="T11" fmla="*/ 3063 h 3403"/>
                <a:gd name="T12" fmla="*/ 2851 w 3154"/>
                <a:gd name="T13" fmla="*/ 2909 h 3403"/>
                <a:gd name="T14" fmla="*/ 2720 w 3154"/>
                <a:gd name="T15" fmla="*/ 2827 h 3403"/>
                <a:gd name="T16" fmla="*/ 1078 w 3154"/>
                <a:gd name="T17" fmla="*/ 2847 h 3403"/>
                <a:gd name="T18" fmla="*/ 978 w 3154"/>
                <a:gd name="T19" fmla="*/ 2964 h 3403"/>
                <a:gd name="T20" fmla="*/ 990 w 3154"/>
                <a:gd name="T21" fmla="*/ 3123 h 3403"/>
                <a:gd name="T22" fmla="*/ 1108 w 3154"/>
                <a:gd name="T23" fmla="*/ 3224 h 3403"/>
                <a:gd name="T24" fmla="*/ 1266 w 3154"/>
                <a:gd name="T25" fmla="*/ 3210 h 3403"/>
                <a:gd name="T26" fmla="*/ 1366 w 3154"/>
                <a:gd name="T27" fmla="*/ 3094 h 3403"/>
                <a:gd name="T28" fmla="*/ 1354 w 3154"/>
                <a:gd name="T29" fmla="*/ 2934 h 3403"/>
                <a:gd name="T30" fmla="*/ 1237 w 3154"/>
                <a:gd name="T31" fmla="*/ 2834 h 3403"/>
                <a:gd name="T32" fmla="*/ 117 w 3154"/>
                <a:gd name="T33" fmla="*/ 7 h 3403"/>
                <a:gd name="T34" fmla="*/ 645 w 3154"/>
                <a:gd name="T35" fmla="*/ 232 h 3403"/>
                <a:gd name="T36" fmla="*/ 655 w 3154"/>
                <a:gd name="T37" fmla="*/ 239 h 3403"/>
                <a:gd name="T38" fmla="*/ 662 w 3154"/>
                <a:gd name="T39" fmla="*/ 246 h 3403"/>
                <a:gd name="T40" fmla="*/ 670 w 3154"/>
                <a:gd name="T41" fmla="*/ 253 h 3403"/>
                <a:gd name="T42" fmla="*/ 676 w 3154"/>
                <a:gd name="T43" fmla="*/ 264 h 3403"/>
                <a:gd name="T44" fmla="*/ 679 w 3154"/>
                <a:gd name="T45" fmla="*/ 272 h 3403"/>
                <a:gd name="T46" fmla="*/ 683 w 3154"/>
                <a:gd name="T47" fmla="*/ 281 h 3403"/>
                <a:gd name="T48" fmla="*/ 685 w 3154"/>
                <a:gd name="T49" fmla="*/ 290 h 3403"/>
                <a:gd name="T50" fmla="*/ 686 w 3154"/>
                <a:gd name="T51" fmla="*/ 304 h 3403"/>
                <a:gd name="T52" fmla="*/ 725 w 3154"/>
                <a:gd name="T53" fmla="*/ 1978 h 3403"/>
                <a:gd name="T54" fmla="*/ 860 w 3154"/>
                <a:gd name="T55" fmla="*/ 2062 h 3403"/>
                <a:gd name="T56" fmla="*/ 2872 w 3154"/>
                <a:gd name="T57" fmla="*/ 2041 h 3403"/>
                <a:gd name="T58" fmla="*/ 2975 w 3154"/>
                <a:gd name="T59" fmla="*/ 1922 h 3403"/>
                <a:gd name="T60" fmla="*/ 2997 w 3154"/>
                <a:gd name="T61" fmla="*/ 1019 h 3403"/>
                <a:gd name="T62" fmla="*/ 3092 w 3154"/>
                <a:gd name="T63" fmla="*/ 980 h 3403"/>
                <a:gd name="T64" fmla="*/ 3154 w 3154"/>
                <a:gd name="T65" fmla="*/ 1062 h 3403"/>
                <a:gd name="T66" fmla="*/ 3109 w 3154"/>
                <a:gd name="T67" fmla="*/ 2033 h 3403"/>
                <a:gd name="T68" fmla="*/ 2954 w 3154"/>
                <a:gd name="T69" fmla="*/ 2189 h 3403"/>
                <a:gd name="T70" fmla="*/ 894 w 3154"/>
                <a:gd name="T71" fmla="*/ 2234 h 3403"/>
                <a:gd name="T72" fmla="*/ 686 w 3154"/>
                <a:gd name="T73" fmla="*/ 2170 h 3403"/>
                <a:gd name="T74" fmla="*/ 725 w 3154"/>
                <a:gd name="T75" fmla="*/ 2570 h 3403"/>
                <a:gd name="T76" fmla="*/ 860 w 3154"/>
                <a:gd name="T77" fmla="*/ 2653 h 3403"/>
                <a:gd name="T78" fmla="*/ 2821 w 3154"/>
                <a:gd name="T79" fmla="*/ 2681 h 3403"/>
                <a:gd name="T80" fmla="*/ 2992 w 3154"/>
                <a:gd name="T81" fmla="*/ 2816 h 3403"/>
                <a:gd name="T82" fmla="*/ 3059 w 3154"/>
                <a:gd name="T83" fmla="*/ 3029 h 3403"/>
                <a:gd name="T84" fmla="*/ 2992 w 3154"/>
                <a:gd name="T85" fmla="*/ 3243 h 3403"/>
                <a:gd name="T86" fmla="*/ 2821 w 3154"/>
                <a:gd name="T87" fmla="*/ 3377 h 3403"/>
                <a:gd name="T88" fmla="*/ 2595 w 3154"/>
                <a:gd name="T89" fmla="*/ 3390 h 3403"/>
                <a:gd name="T90" fmla="*/ 2408 w 3154"/>
                <a:gd name="T91" fmla="*/ 3277 h 3403"/>
                <a:gd name="T92" fmla="*/ 2317 w 3154"/>
                <a:gd name="T93" fmla="*/ 3076 h 3403"/>
                <a:gd name="T94" fmla="*/ 2354 w 3154"/>
                <a:gd name="T95" fmla="*/ 2861 h 3403"/>
                <a:gd name="T96" fmla="*/ 1534 w 3154"/>
                <a:gd name="T97" fmla="*/ 2941 h 3403"/>
                <a:gd name="T98" fmla="*/ 1520 w 3154"/>
                <a:gd name="T99" fmla="*/ 3164 h 3403"/>
                <a:gd name="T100" fmla="*/ 1385 w 3154"/>
                <a:gd name="T101" fmla="*/ 3336 h 3403"/>
                <a:gd name="T102" fmla="*/ 1172 w 3154"/>
                <a:gd name="T103" fmla="*/ 3403 h 3403"/>
                <a:gd name="T104" fmla="*/ 959 w 3154"/>
                <a:gd name="T105" fmla="*/ 3336 h 3403"/>
                <a:gd name="T106" fmla="*/ 825 w 3154"/>
                <a:gd name="T107" fmla="*/ 3164 h 3403"/>
                <a:gd name="T108" fmla="*/ 810 w 3154"/>
                <a:gd name="T109" fmla="*/ 2941 h 3403"/>
                <a:gd name="T110" fmla="*/ 770 w 3154"/>
                <a:gd name="T111" fmla="*/ 2803 h 3403"/>
                <a:gd name="T112" fmla="*/ 588 w 3154"/>
                <a:gd name="T113" fmla="*/ 2668 h 3403"/>
                <a:gd name="T114" fmla="*/ 517 w 3154"/>
                <a:gd name="T115" fmla="*/ 2447 h 3403"/>
                <a:gd name="T116" fmla="*/ 10 w 3154"/>
                <a:gd name="T117" fmla="*/ 124 h 3403"/>
                <a:gd name="T118" fmla="*/ 17 w 3154"/>
                <a:gd name="T119" fmla="*/ 35 h 3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4" h="3403">
                  <a:moveTo>
                    <a:pt x="2685" y="2824"/>
                  </a:moveTo>
                  <a:lnTo>
                    <a:pt x="2652" y="2827"/>
                  </a:lnTo>
                  <a:lnTo>
                    <a:pt x="2621" y="2834"/>
                  </a:lnTo>
                  <a:lnTo>
                    <a:pt x="2592" y="2847"/>
                  </a:lnTo>
                  <a:lnTo>
                    <a:pt x="2566" y="2864"/>
                  </a:lnTo>
                  <a:lnTo>
                    <a:pt x="2541" y="2884"/>
                  </a:lnTo>
                  <a:lnTo>
                    <a:pt x="2521" y="2909"/>
                  </a:lnTo>
                  <a:lnTo>
                    <a:pt x="2504" y="2934"/>
                  </a:lnTo>
                  <a:lnTo>
                    <a:pt x="2492" y="2964"/>
                  </a:lnTo>
                  <a:lnTo>
                    <a:pt x="2484" y="2995"/>
                  </a:lnTo>
                  <a:lnTo>
                    <a:pt x="2481" y="3029"/>
                  </a:lnTo>
                  <a:lnTo>
                    <a:pt x="2484" y="3063"/>
                  </a:lnTo>
                  <a:lnTo>
                    <a:pt x="2492" y="3094"/>
                  </a:lnTo>
                  <a:lnTo>
                    <a:pt x="2504" y="3123"/>
                  </a:lnTo>
                  <a:lnTo>
                    <a:pt x="2521" y="3149"/>
                  </a:lnTo>
                  <a:lnTo>
                    <a:pt x="2541" y="3174"/>
                  </a:lnTo>
                  <a:lnTo>
                    <a:pt x="2566" y="3194"/>
                  </a:lnTo>
                  <a:lnTo>
                    <a:pt x="2592" y="3210"/>
                  </a:lnTo>
                  <a:lnTo>
                    <a:pt x="2621" y="3224"/>
                  </a:lnTo>
                  <a:lnTo>
                    <a:pt x="2652" y="3231"/>
                  </a:lnTo>
                  <a:lnTo>
                    <a:pt x="2685" y="3234"/>
                  </a:lnTo>
                  <a:lnTo>
                    <a:pt x="2720" y="3231"/>
                  </a:lnTo>
                  <a:lnTo>
                    <a:pt x="2750" y="3224"/>
                  </a:lnTo>
                  <a:lnTo>
                    <a:pt x="2779" y="3210"/>
                  </a:lnTo>
                  <a:lnTo>
                    <a:pt x="2806" y="3194"/>
                  </a:lnTo>
                  <a:lnTo>
                    <a:pt x="2831" y="3174"/>
                  </a:lnTo>
                  <a:lnTo>
                    <a:pt x="2851" y="3149"/>
                  </a:lnTo>
                  <a:lnTo>
                    <a:pt x="2868" y="3123"/>
                  </a:lnTo>
                  <a:lnTo>
                    <a:pt x="2880" y="3094"/>
                  </a:lnTo>
                  <a:lnTo>
                    <a:pt x="2888" y="3063"/>
                  </a:lnTo>
                  <a:lnTo>
                    <a:pt x="2891" y="3029"/>
                  </a:lnTo>
                  <a:lnTo>
                    <a:pt x="2888" y="2995"/>
                  </a:lnTo>
                  <a:lnTo>
                    <a:pt x="2880" y="2964"/>
                  </a:lnTo>
                  <a:lnTo>
                    <a:pt x="2868" y="2934"/>
                  </a:lnTo>
                  <a:lnTo>
                    <a:pt x="2851" y="2909"/>
                  </a:lnTo>
                  <a:lnTo>
                    <a:pt x="2831" y="2884"/>
                  </a:lnTo>
                  <a:lnTo>
                    <a:pt x="2806" y="2864"/>
                  </a:lnTo>
                  <a:lnTo>
                    <a:pt x="2779" y="2847"/>
                  </a:lnTo>
                  <a:lnTo>
                    <a:pt x="2750" y="2834"/>
                  </a:lnTo>
                  <a:lnTo>
                    <a:pt x="2720" y="2827"/>
                  </a:lnTo>
                  <a:lnTo>
                    <a:pt x="2685" y="2824"/>
                  </a:lnTo>
                  <a:close/>
                  <a:moveTo>
                    <a:pt x="1172" y="2824"/>
                  </a:moveTo>
                  <a:lnTo>
                    <a:pt x="1139" y="2827"/>
                  </a:lnTo>
                  <a:lnTo>
                    <a:pt x="1108" y="2834"/>
                  </a:lnTo>
                  <a:lnTo>
                    <a:pt x="1078" y="2847"/>
                  </a:lnTo>
                  <a:lnTo>
                    <a:pt x="1051" y="2864"/>
                  </a:lnTo>
                  <a:lnTo>
                    <a:pt x="1028" y="2884"/>
                  </a:lnTo>
                  <a:lnTo>
                    <a:pt x="1007" y="2909"/>
                  </a:lnTo>
                  <a:lnTo>
                    <a:pt x="990" y="2934"/>
                  </a:lnTo>
                  <a:lnTo>
                    <a:pt x="978" y="2964"/>
                  </a:lnTo>
                  <a:lnTo>
                    <a:pt x="971" y="2995"/>
                  </a:lnTo>
                  <a:lnTo>
                    <a:pt x="968" y="3029"/>
                  </a:lnTo>
                  <a:lnTo>
                    <a:pt x="971" y="3063"/>
                  </a:lnTo>
                  <a:lnTo>
                    <a:pt x="978" y="3094"/>
                  </a:lnTo>
                  <a:lnTo>
                    <a:pt x="990" y="3123"/>
                  </a:lnTo>
                  <a:lnTo>
                    <a:pt x="1007" y="3149"/>
                  </a:lnTo>
                  <a:lnTo>
                    <a:pt x="1028" y="3174"/>
                  </a:lnTo>
                  <a:lnTo>
                    <a:pt x="1051" y="3194"/>
                  </a:lnTo>
                  <a:lnTo>
                    <a:pt x="1078" y="3210"/>
                  </a:lnTo>
                  <a:lnTo>
                    <a:pt x="1108" y="3224"/>
                  </a:lnTo>
                  <a:lnTo>
                    <a:pt x="1139" y="3231"/>
                  </a:lnTo>
                  <a:lnTo>
                    <a:pt x="1172" y="3234"/>
                  </a:lnTo>
                  <a:lnTo>
                    <a:pt x="1205" y="3231"/>
                  </a:lnTo>
                  <a:lnTo>
                    <a:pt x="1237" y="3224"/>
                  </a:lnTo>
                  <a:lnTo>
                    <a:pt x="1266" y="3210"/>
                  </a:lnTo>
                  <a:lnTo>
                    <a:pt x="1293" y="3194"/>
                  </a:lnTo>
                  <a:lnTo>
                    <a:pt x="1316" y="3174"/>
                  </a:lnTo>
                  <a:lnTo>
                    <a:pt x="1337" y="3149"/>
                  </a:lnTo>
                  <a:lnTo>
                    <a:pt x="1354" y="3123"/>
                  </a:lnTo>
                  <a:lnTo>
                    <a:pt x="1366" y="3094"/>
                  </a:lnTo>
                  <a:lnTo>
                    <a:pt x="1374" y="3063"/>
                  </a:lnTo>
                  <a:lnTo>
                    <a:pt x="1376" y="3029"/>
                  </a:lnTo>
                  <a:lnTo>
                    <a:pt x="1374" y="2995"/>
                  </a:lnTo>
                  <a:lnTo>
                    <a:pt x="1366" y="2964"/>
                  </a:lnTo>
                  <a:lnTo>
                    <a:pt x="1354" y="2934"/>
                  </a:lnTo>
                  <a:lnTo>
                    <a:pt x="1337" y="2909"/>
                  </a:lnTo>
                  <a:lnTo>
                    <a:pt x="1316" y="2884"/>
                  </a:lnTo>
                  <a:lnTo>
                    <a:pt x="1293" y="2864"/>
                  </a:lnTo>
                  <a:lnTo>
                    <a:pt x="1266" y="2847"/>
                  </a:lnTo>
                  <a:lnTo>
                    <a:pt x="1237" y="2834"/>
                  </a:lnTo>
                  <a:lnTo>
                    <a:pt x="1205" y="2827"/>
                  </a:lnTo>
                  <a:lnTo>
                    <a:pt x="1172" y="2824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3" y="224"/>
                  </a:lnTo>
                  <a:lnTo>
                    <a:pt x="642" y="228"/>
                  </a:lnTo>
                  <a:lnTo>
                    <a:pt x="643" y="229"/>
                  </a:lnTo>
                  <a:lnTo>
                    <a:pt x="644" y="231"/>
                  </a:lnTo>
                  <a:lnTo>
                    <a:pt x="645" y="232"/>
                  </a:lnTo>
                  <a:lnTo>
                    <a:pt x="647" y="233"/>
                  </a:lnTo>
                  <a:lnTo>
                    <a:pt x="649" y="234"/>
                  </a:lnTo>
                  <a:lnTo>
                    <a:pt x="651" y="235"/>
                  </a:lnTo>
                  <a:lnTo>
                    <a:pt x="653" y="237"/>
                  </a:lnTo>
                  <a:lnTo>
                    <a:pt x="655" y="239"/>
                  </a:lnTo>
                  <a:lnTo>
                    <a:pt x="657" y="240"/>
                  </a:lnTo>
                  <a:lnTo>
                    <a:pt x="659" y="242"/>
                  </a:lnTo>
                  <a:lnTo>
                    <a:pt x="660" y="243"/>
                  </a:lnTo>
                  <a:lnTo>
                    <a:pt x="661" y="243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50"/>
                  </a:lnTo>
                  <a:lnTo>
                    <a:pt x="667" y="250"/>
                  </a:lnTo>
                  <a:lnTo>
                    <a:pt x="669" y="252"/>
                  </a:lnTo>
                  <a:lnTo>
                    <a:pt x="670" y="253"/>
                  </a:lnTo>
                  <a:lnTo>
                    <a:pt x="671" y="254"/>
                  </a:lnTo>
                  <a:lnTo>
                    <a:pt x="672" y="256"/>
                  </a:lnTo>
                  <a:lnTo>
                    <a:pt x="673" y="257"/>
                  </a:lnTo>
                  <a:lnTo>
                    <a:pt x="674" y="259"/>
                  </a:lnTo>
                  <a:lnTo>
                    <a:pt x="676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7" y="267"/>
                  </a:lnTo>
                  <a:lnTo>
                    <a:pt x="678" y="269"/>
                  </a:lnTo>
                  <a:lnTo>
                    <a:pt x="679" y="272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9"/>
                  </a:lnTo>
                  <a:lnTo>
                    <a:pt x="682" y="280"/>
                  </a:lnTo>
                  <a:lnTo>
                    <a:pt x="683" y="281"/>
                  </a:lnTo>
                  <a:lnTo>
                    <a:pt x="683" y="282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3"/>
                  </a:lnTo>
                  <a:lnTo>
                    <a:pt x="685" y="295"/>
                  </a:lnTo>
                  <a:lnTo>
                    <a:pt x="685" y="298"/>
                  </a:lnTo>
                  <a:lnTo>
                    <a:pt x="686" y="301"/>
                  </a:lnTo>
                  <a:lnTo>
                    <a:pt x="686" y="304"/>
                  </a:lnTo>
                  <a:lnTo>
                    <a:pt x="686" y="1855"/>
                  </a:lnTo>
                  <a:lnTo>
                    <a:pt x="688" y="1889"/>
                  </a:lnTo>
                  <a:lnTo>
                    <a:pt x="696" y="1922"/>
                  </a:lnTo>
                  <a:lnTo>
                    <a:pt x="709" y="1952"/>
                  </a:lnTo>
                  <a:lnTo>
                    <a:pt x="725" y="1978"/>
                  </a:lnTo>
                  <a:lnTo>
                    <a:pt x="747" y="2003"/>
                  </a:lnTo>
                  <a:lnTo>
                    <a:pt x="771" y="2024"/>
                  </a:lnTo>
                  <a:lnTo>
                    <a:pt x="799" y="2041"/>
                  </a:lnTo>
                  <a:lnTo>
                    <a:pt x="828" y="2054"/>
                  </a:lnTo>
                  <a:lnTo>
                    <a:pt x="860" y="2062"/>
                  </a:lnTo>
                  <a:lnTo>
                    <a:pt x="894" y="2064"/>
                  </a:lnTo>
                  <a:lnTo>
                    <a:pt x="2777" y="2064"/>
                  </a:lnTo>
                  <a:lnTo>
                    <a:pt x="2810" y="2062"/>
                  </a:lnTo>
                  <a:lnTo>
                    <a:pt x="2842" y="2054"/>
                  </a:lnTo>
                  <a:lnTo>
                    <a:pt x="2872" y="2041"/>
                  </a:lnTo>
                  <a:lnTo>
                    <a:pt x="2900" y="2024"/>
                  </a:lnTo>
                  <a:lnTo>
                    <a:pt x="2925" y="2003"/>
                  </a:lnTo>
                  <a:lnTo>
                    <a:pt x="2945" y="1979"/>
                  </a:lnTo>
                  <a:lnTo>
                    <a:pt x="2962" y="1952"/>
                  </a:lnTo>
                  <a:lnTo>
                    <a:pt x="2975" y="1922"/>
                  </a:lnTo>
                  <a:lnTo>
                    <a:pt x="2983" y="1889"/>
                  </a:lnTo>
                  <a:lnTo>
                    <a:pt x="2986" y="1855"/>
                  </a:lnTo>
                  <a:lnTo>
                    <a:pt x="2986" y="1062"/>
                  </a:lnTo>
                  <a:lnTo>
                    <a:pt x="2989" y="1039"/>
                  </a:lnTo>
                  <a:lnTo>
                    <a:pt x="2997" y="1019"/>
                  </a:lnTo>
                  <a:lnTo>
                    <a:pt x="3010" y="1002"/>
                  </a:lnTo>
                  <a:lnTo>
                    <a:pt x="3027" y="989"/>
                  </a:lnTo>
                  <a:lnTo>
                    <a:pt x="3048" y="980"/>
                  </a:lnTo>
                  <a:lnTo>
                    <a:pt x="3069" y="977"/>
                  </a:lnTo>
                  <a:lnTo>
                    <a:pt x="3092" y="980"/>
                  </a:lnTo>
                  <a:lnTo>
                    <a:pt x="3112" y="989"/>
                  </a:lnTo>
                  <a:lnTo>
                    <a:pt x="3129" y="1002"/>
                  </a:lnTo>
                  <a:lnTo>
                    <a:pt x="3142" y="1019"/>
                  </a:lnTo>
                  <a:lnTo>
                    <a:pt x="3151" y="1039"/>
                  </a:lnTo>
                  <a:lnTo>
                    <a:pt x="3154" y="1062"/>
                  </a:lnTo>
                  <a:lnTo>
                    <a:pt x="3154" y="1856"/>
                  </a:lnTo>
                  <a:lnTo>
                    <a:pt x="3151" y="1903"/>
                  </a:lnTo>
                  <a:lnTo>
                    <a:pt x="3142" y="1948"/>
                  </a:lnTo>
                  <a:lnTo>
                    <a:pt x="3128" y="1992"/>
                  </a:lnTo>
                  <a:lnTo>
                    <a:pt x="3109" y="2033"/>
                  </a:lnTo>
                  <a:lnTo>
                    <a:pt x="3086" y="2071"/>
                  </a:lnTo>
                  <a:lnTo>
                    <a:pt x="3059" y="2107"/>
                  </a:lnTo>
                  <a:lnTo>
                    <a:pt x="3027" y="2138"/>
                  </a:lnTo>
                  <a:lnTo>
                    <a:pt x="2992" y="2165"/>
                  </a:lnTo>
                  <a:lnTo>
                    <a:pt x="2954" y="2189"/>
                  </a:lnTo>
                  <a:lnTo>
                    <a:pt x="2913" y="2208"/>
                  </a:lnTo>
                  <a:lnTo>
                    <a:pt x="2870" y="2222"/>
                  </a:lnTo>
                  <a:lnTo>
                    <a:pt x="2824" y="2231"/>
                  </a:lnTo>
                  <a:lnTo>
                    <a:pt x="2777" y="2234"/>
                  </a:lnTo>
                  <a:lnTo>
                    <a:pt x="894" y="2234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2" y="2210"/>
                  </a:lnTo>
                  <a:lnTo>
                    <a:pt x="723" y="2191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1"/>
                  </a:lnTo>
                  <a:lnTo>
                    <a:pt x="696" y="2513"/>
                  </a:lnTo>
                  <a:lnTo>
                    <a:pt x="709" y="2543"/>
                  </a:lnTo>
                  <a:lnTo>
                    <a:pt x="725" y="2570"/>
                  </a:lnTo>
                  <a:lnTo>
                    <a:pt x="747" y="2594"/>
                  </a:lnTo>
                  <a:lnTo>
                    <a:pt x="771" y="2615"/>
                  </a:lnTo>
                  <a:lnTo>
                    <a:pt x="799" y="2633"/>
                  </a:lnTo>
                  <a:lnTo>
                    <a:pt x="828" y="2645"/>
                  </a:lnTo>
                  <a:lnTo>
                    <a:pt x="860" y="2653"/>
                  </a:lnTo>
                  <a:lnTo>
                    <a:pt x="894" y="2655"/>
                  </a:lnTo>
                  <a:lnTo>
                    <a:pt x="2686" y="2655"/>
                  </a:lnTo>
                  <a:lnTo>
                    <a:pt x="2733" y="2659"/>
                  </a:lnTo>
                  <a:lnTo>
                    <a:pt x="2778" y="2667"/>
                  </a:lnTo>
                  <a:lnTo>
                    <a:pt x="2821" y="2681"/>
                  </a:lnTo>
                  <a:lnTo>
                    <a:pt x="2862" y="2700"/>
                  </a:lnTo>
                  <a:lnTo>
                    <a:pt x="2899" y="2723"/>
                  </a:lnTo>
                  <a:lnTo>
                    <a:pt x="2934" y="2751"/>
                  </a:lnTo>
                  <a:lnTo>
                    <a:pt x="2965" y="2782"/>
                  </a:lnTo>
                  <a:lnTo>
                    <a:pt x="2992" y="2816"/>
                  </a:lnTo>
                  <a:lnTo>
                    <a:pt x="3016" y="2854"/>
                  </a:lnTo>
                  <a:lnTo>
                    <a:pt x="3034" y="2894"/>
                  </a:lnTo>
                  <a:lnTo>
                    <a:pt x="3048" y="2938"/>
                  </a:lnTo>
                  <a:lnTo>
                    <a:pt x="3056" y="2982"/>
                  </a:lnTo>
                  <a:lnTo>
                    <a:pt x="3059" y="3029"/>
                  </a:lnTo>
                  <a:lnTo>
                    <a:pt x="3056" y="3076"/>
                  </a:lnTo>
                  <a:lnTo>
                    <a:pt x="3048" y="3121"/>
                  </a:lnTo>
                  <a:lnTo>
                    <a:pt x="3034" y="3164"/>
                  </a:lnTo>
                  <a:lnTo>
                    <a:pt x="3016" y="3204"/>
                  </a:lnTo>
                  <a:lnTo>
                    <a:pt x="2992" y="3243"/>
                  </a:lnTo>
                  <a:lnTo>
                    <a:pt x="2965" y="3277"/>
                  </a:lnTo>
                  <a:lnTo>
                    <a:pt x="2934" y="3308"/>
                  </a:lnTo>
                  <a:lnTo>
                    <a:pt x="2899" y="3336"/>
                  </a:lnTo>
                  <a:lnTo>
                    <a:pt x="2862" y="3358"/>
                  </a:lnTo>
                  <a:lnTo>
                    <a:pt x="2821" y="3377"/>
                  </a:lnTo>
                  <a:lnTo>
                    <a:pt x="2778" y="3390"/>
                  </a:lnTo>
                  <a:lnTo>
                    <a:pt x="2733" y="3400"/>
                  </a:lnTo>
                  <a:lnTo>
                    <a:pt x="2686" y="3403"/>
                  </a:lnTo>
                  <a:lnTo>
                    <a:pt x="2640" y="3400"/>
                  </a:lnTo>
                  <a:lnTo>
                    <a:pt x="2595" y="3390"/>
                  </a:lnTo>
                  <a:lnTo>
                    <a:pt x="2552" y="3377"/>
                  </a:lnTo>
                  <a:lnTo>
                    <a:pt x="2512" y="3358"/>
                  </a:lnTo>
                  <a:lnTo>
                    <a:pt x="2474" y="3336"/>
                  </a:lnTo>
                  <a:lnTo>
                    <a:pt x="2440" y="3308"/>
                  </a:lnTo>
                  <a:lnTo>
                    <a:pt x="2408" y="3277"/>
                  </a:lnTo>
                  <a:lnTo>
                    <a:pt x="2381" y="3243"/>
                  </a:lnTo>
                  <a:lnTo>
                    <a:pt x="2358" y="3204"/>
                  </a:lnTo>
                  <a:lnTo>
                    <a:pt x="2339" y="3164"/>
                  </a:lnTo>
                  <a:lnTo>
                    <a:pt x="2325" y="3121"/>
                  </a:lnTo>
                  <a:lnTo>
                    <a:pt x="2317" y="3076"/>
                  </a:lnTo>
                  <a:lnTo>
                    <a:pt x="2314" y="3029"/>
                  </a:lnTo>
                  <a:lnTo>
                    <a:pt x="2317" y="2984"/>
                  </a:lnTo>
                  <a:lnTo>
                    <a:pt x="2324" y="2941"/>
                  </a:lnTo>
                  <a:lnTo>
                    <a:pt x="2337" y="2900"/>
                  </a:lnTo>
                  <a:lnTo>
                    <a:pt x="2354" y="2861"/>
                  </a:lnTo>
                  <a:lnTo>
                    <a:pt x="2375" y="2824"/>
                  </a:lnTo>
                  <a:lnTo>
                    <a:pt x="1484" y="2824"/>
                  </a:lnTo>
                  <a:lnTo>
                    <a:pt x="1505" y="2861"/>
                  </a:lnTo>
                  <a:lnTo>
                    <a:pt x="1522" y="2900"/>
                  </a:lnTo>
                  <a:lnTo>
                    <a:pt x="1534" y="2941"/>
                  </a:lnTo>
                  <a:lnTo>
                    <a:pt x="1542" y="2984"/>
                  </a:lnTo>
                  <a:lnTo>
                    <a:pt x="1544" y="3029"/>
                  </a:lnTo>
                  <a:lnTo>
                    <a:pt x="1541" y="3076"/>
                  </a:lnTo>
                  <a:lnTo>
                    <a:pt x="1533" y="3121"/>
                  </a:lnTo>
                  <a:lnTo>
                    <a:pt x="1520" y="3164"/>
                  </a:lnTo>
                  <a:lnTo>
                    <a:pt x="1501" y="3204"/>
                  </a:lnTo>
                  <a:lnTo>
                    <a:pt x="1477" y="3243"/>
                  </a:lnTo>
                  <a:lnTo>
                    <a:pt x="1451" y="3277"/>
                  </a:lnTo>
                  <a:lnTo>
                    <a:pt x="1420" y="3308"/>
                  </a:lnTo>
                  <a:lnTo>
                    <a:pt x="1385" y="3336"/>
                  </a:lnTo>
                  <a:lnTo>
                    <a:pt x="1347" y="3358"/>
                  </a:lnTo>
                  <a:lnTo>
                    <a:pt x="1306" y="3377"/>
                  </a:lnTo>
                  <a:lnTo>
                    <a:pt x="1264" y="3390"/>
                  </a:lnTo>
                  <a:lnTo>
                    <a:pt x="1218" y="3400"/>
                  </a:lnTo>
                  <a:lnTo>
                    <a:pt x="1172" y="3403"/>
                  </a:lnTo>
                  <a:lnTo>
                    <a:pt x="1126" y="3400"/>
                  </a:lnTo>
                  <a:lnTo>
                    <a:pt x="1081" y="3390"/>
                  </a:lnTo>
                  <a:lnTo>
                    <a:pt x="1038" y="3377"/>
                  </a:lnTo>
                  <a:lnTo>
                    <a:pt x="998" y="3358"/>
                  </a:lnTo>
                  <a:lnTo>
                    <a:pt x="959" y="3336"/>
                  </a:lnTo>
                  <a:lnTo>
                    <a:pt x="925" y="3308"/>
                  </a:lnTo>
                  <a:lnTo>
                    <a:pt x="893" y="3277"/>
                  </a:lnTo>
                  <a:lnTo>
                    <a:pt x="867" y="3243"/>
                  </a:lnTo>
                  <a:lnTo>
                    <a:pt x="844" y="3204"/>
                  </a:lnTo>
                  <a:lnTo>
                    <a:pt x="825" y="3164"/>
                  </a:lnTo>
                  <a:lnTo>
                    <a:pt x="811" y="3121"/>
                  </a:lnTo>
                  <a:lnTo>
                    <a:pt x="803" y="3076"/>
                  </a:lnTo>
                  <a:lnTo>
                    <a:pt x="800" y="3029"/>
                  </a:lnTo>
                  <a:lnTo>
                    <a:pt x="803" y="2984"/>
                  </a:lnTo>
                  <a:lnTo>
                    <a:pt x="810" y="2941"/>
                  </a:lnTo>
                  <a:lnTo>
                    <a:pt x="823" y="2899"/>
                  </a:lnTo>
                  <a:lnTo>
                    <a:pt x="841" y="2859"/>
                  </a:lnTo>
                  <a:lnTo>
                    <a:pt x="862" y="2823"/>
                  </a:lnTo>
                  <a:lnTo>
                    <a:pt x="815" y="2816"/>
                  </a:lnTo>
                  <a:lnTo>
                    <a:pt x="770" y="2803"/>
                  </a:lnTo>
                  <a:lnTo>
                    <a:pt x="726" y="2785"/>
                  </a:lnTo>
                  <a:lnTo>
                    <a:pt x="687" y="2762"/>
                  </a:lnTo>
                  <a:lnTo>
                    <a:pt x="650" y="2735"/>
                  </a:lnTo>
                  <a:lnTo>
                    <a:pt x="617" y="2703"/>
                  </a:lnTo>
                  <a:lnTo>
                    <a:pt x="588" y="2668"/>
                  </a:lnTo>
                  <a:lnTo>
                    <a:pt x="563" y="2629"/>
                  </a:lnTo>
                  <a:lnTo>
                    <a:pt x="544" y="2587"/>
                  </a:lnTo>
                  <a:lnTo>
                    <a:pt x="529" y="2542"/>
                  </a:lnTo>
                  <a:lnTo>
                    <a:pt x="520" y="2495"/>
                  </a:lnTo>
                  <a:lnTo>
                    <a:pt x="517" y="2447"/>
                  </a:lnTo>
                  <a:lnTo>
                    <a:pt x="517" y="359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40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3474827" y="2665413"/>
            <a:ext cx="555625" cy="600075"/>
            <a:chOff x="3465513" y="2665413"/>
            <a:chExt cx="55562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34"/>
            <p:cNvSpPr>
              <a:spLocks noEditPoints="1"/>
            </p:cNvSpPr>
            <p:nvPr/>
          </p:nvSpPr>
          <p:spPr bwMode="auto">
            <a:xfrm>
              <a:off x="3465513" y="2665413"/>
              <a:ext cx="555625" cy="600075"/>
            </a:xfrm>
            <a:custGeom>
              <a:avLst/>
              <a:gdLst>
                <a:gd name="T0" fmla="*/ 2566 w 3154"/>
                <a:gd name="T1" fmla="*/ 2864 h 3403"/>
                <a:gd name="T2" fmla="*/ 2484 w 3154"/>
                <a:gd name="T3" fmla="*/ 2995 h 3403"/>
                <a:gd name="T4" fmla="*/ 2521 w 3154"/>
                <a:gd name="T5" fmla="*/ 3149 h 3403"/>
                <a:gd name="T6" fmla="*/ 2652 w 3154"/>
                <a:gd name="T7" fmla="*/ 3231 h 3403"/>
                <a:gd name="T8" fmla="*/ 2806 w 3154"/>
                <a:gd name="T9" fmla="*/ 3194 h 3403"/>
                <a:gd name="T10" fmla="*/ 2888 w 3154"/>
                <a:gd name="T11" fmla="*/ 3063 h 3403"/>
                <a:gd name="T12" fmla="*/ 2851 w 3154"/>
                <a:gd name="T13" fmla="*/ 2909 h 3403"/>
                <a:gd name="T14" fmla="*/ 2720 w 3154"/>
                <a:gd name="T15" fmla="*/ 2827 h 3403"/>
                <a:gd name="T16" fmla="*/ 1078 w 3154"/>
                <a:gd name="T17" fmla="*/ 2847 h 3403"/>
                <a:gd name="T18" fmla="*/ 978 w 3154"/>
                <a:gd name="T19" fmla="*/ 2964 h 3403"/>
                <a:gd name="T20" fmla="*/ 990 w 3154"/>
                <a:gd name="T21" fmla="*/ 3123 h 3403"/>
                <a:gd name="T22" fmla="*/ 1108 w 3154"/>
                <a:gd name="T23" fmla="*/ 3224 h 3403"/>
                <a:gd name="T24" fmla="*/ 1266 w 3154"/>
                <a:gd name="T25" fmla="*/ 3210 h 3403"/>
                <a:gd name="T26" fmla="*/ 1366 w 3154"/>
                <a:gd name="T27" fmla="*/ 3094 h 3403"/>
                <a:gd name="T28" fmla="*/ 1354 w 3154"/>
                <a:gd name="T29" fmla="*/ 2934 h 3403"/>
                <a:gd name="T30" fmla="*/ 1237 w 3154"/>
                <a:gd name="T31" fmla="*/ 2834 h 3403"/>
                <a:gd name="T32" fmla="*/ 117 w 3154"/>
                <a:gd name="T33" fmla="*/ 7 h 3403"/>
                <a:gd name="T34" fmla="*/ 645 w 3154"/>
                <a:gd name="T35" fmla="*/ 232 h 3403"/>
                <a:gd name="T36" fmla="*/ 655 w 3154"/>
                <a:gd name="T37" fmla="*/ 239 h 3403"/>
                <a:gd name="T38" fmla="*/ 662 w 3154"/>
                <a:gd name="T39" fmla="*/ 246 h 3403"/>
                <a:gd name="T40" fmla="*/ 670 w 3154"/>
                <a:gd name="T41" fmla="*/ 253 h 3403"/>
                <a:gd name="T42" fmla="*/ 676 w 3154"/>
                <a:gd name="T43" fmla="*/ 264 h 3403"/>
                <a:gd name="T44" fmla="*/ 679 w 3154"/>
                <a:gd name="T45" fmla="*/ 272 h 3403"/>
                <a:gd name="T46" fmla="*/ 683 w 3154"/>
                <a:gd name="T47" fmla="*/ 281 h 3403"/>
                <a:gd name="T48" fmla="*/ 685 w 3154"/>
                <a:gd name="T49" fmla="*/ 290 h 3403"/>
                <a:gd name="T50" fmla="*/ 686 w 3154"/>
                <a:gd name="T51" fmla="*/ 304 h 3403"/>
                <a:gd name="T52" fmla="*/ 725 w 3154"/>
                <a:gd name="T53" fmla="*/ 1978 h 3403"/>
                <a:gd name="T54" fmla="*/ 860 w 3154"/>
                <a:gd name="T55" fmla="*/ 2062 h 3403"/>
                <a:gd name="T56" fmla="*/ 2872 w 3154"/>
                <a:gd name="T57" fmla="*/ 2041 h 3403"/>
                <a:gd name="T58" fmla="*/ 2975 w 3154"/>
                <a:gd name="T59" fmla="*/ 1922 h 3403"/>
                <a:gd name="T60" fmla="*/ 2997 w 3154"/>
                <a:gd name="T61" fmla="*/ 1019 h 3403"/>
                <a:gd name="T62" fmla="*/ 3092 w 3154"/>
                <a:gd name="T63" fmla="*/ 980 h 3403"/>
                <a:gd name="T64" fmla="*/ 3154 w 3154"/>
                <a:gd name="T65" fmla="*/ 1062 h 3403"/>
                <a:gd name="T66" fmla="*/ 3109 w 3154"/>
                <a:gd name="T67" fmla="*/ 2033 h 3403"/>
                <a:gd name="T68" fmla="*/ 2954 w 3154"/>
                <a:gd name="T69" fmla="*/ 2189 h 3403"/>
                <a:gd name="T70" fmla="*/ 894 w 3154"/>
                <a:gd name="T71" fmla="*/ 2234 h 3403"/>
                <a:gd name="T72" fmla="*/ 686 w 3154"/>
                <a:gd name="T73" fmla="*/ 2170 h 3403"/>
                <a:gd name="T74" fmla="*/ 725 w 3154"/>
                <a:gd name="T75" fmla="*/ 2570 h 3403"/>
                <a:gd name="T76" fmla="*/ 860 w 3154"/>
                <a:gd name="T77" fmla="*/ 2653 h 3403"/>
                <a:gd name="T78" fmla="*/ 2821 w 3154"/>
                <a:gd name="T79" fmla="*/ 2681 h 3403"/>
                <a:gd name="T80" fmla="*/ 2992 w 3154"/>
                <a:gd name="T81" fmla="*/ 2816 h 3403"/>
                <a:gd name="T82" fmla="*/ 3059 w 3154"/>
                <a:gd name="T83" fmla="*/ 3029 h 3403"/>
                <a:gd name="T84" fmla="*/ 2992 w 3154"/>
                <a:gd name="T85" fmla="*/ 3243 h 3403"/>
                <a:gd name="T86" fmla="*/ 2821 w 3154"/>
                <a:gd name="T87" fmla="*/ 3377 h 3403"/>
                <a:gd name="T88" fmla="*/ 2595 w 3154"/>
                <a:gd name="T89" fmla="*/ 3390 h 3403"/>
                <a:gd name="T90" fmla="*/ 2408 w 3154"/>
                <a:gd name="T91" fmla="*/ 3277 h 3403"/>
                <a:gd name="T92" fmla="*/ 2317 w 3154"/>
                <a:gd name="T93" fmla="*/ 3076 h 3403"/>
                <a:gd name="T94" fmla="*/ 2354 w 3154"/>
                <a:gd name="T95" fmla="*/ 2861 h 3403"/>
                <a:gd name="T96" fmla="*/ 1534 w 3154"/>
                <a:gd name="T97" fmla="*/ 2941 h 3403"/>
                <a:gd name="T98" fmla="*/ 1520 w 3154"/>
                <a:gd name="T99" fmla="*/ 3164 h 3403"/>
                <a:gd name="T100" fmla="*/ 1385 w 3154"/>
                <a:gd name="T101" fmla="*/ 3336 h 3403"/>
                <a:gd name="T102" fmla="*/ 1172 w 3154"/>
                <a:gd name="T103" fmla="*/ 3403 h 3403"/>
                <a:gd name="T104" fmla="*/ 959 w 3154"/>
                <a:gd name="T105" fmla="*/ 3336 h 3403"/>
                <a:gd name="T106" fmla="*/ 825 w 3154"/>
                <a:gd name="T107" fmla="*/ 3164 h 3403"/>
                <a:gd name="T108" fmla="*/ 810 w 3154"/>
                <a:gd name="T109" fmla="*/ 2941 h 3403"/>
                <a:gd name="T110" fmla="*/ 770 w 3154"/>
                <a:gd name="T111" fmla="*/ 2803 h 3403"/>
                <a:gd name="T112" fmla="*/ 588 w 3154"/>
                <a:gd name="T113" fmla="*/ 2668 h 3403"/>
                <a:gd name="T114" fmla="*/ 517 w 3154"/>
                <a:gd name="T115" fmla="*/ 2447 h 3403"/>
                <a:gd name="T116" fmla="*/ 10 w 3154"/>
                <a:gd name="T117" fmla="*/ 124 h 3403"/>
                <a:gd name="T118" fmla="*/ 17 w 3154"/>
                <a:gd name="T119" fmla="*/ 35 h 3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4" h="3403">
                  <a:moveTo>
                    <a:pt x="2685" y="2824"/>
                  </a:moveTo>
                  <a:lnTo>
                    <a:pt x="2652" y="2827"/>
                  </a:lnTo>
                  <a:lnTo>
                    <a:pt x="2621" y="2834"/>
                  </a:lnTo>
                  <a:lnTo>
                    <a:pt x="2592" y="2847"/>
                  </a:lnTo>
                  <a:lnTo>
                    <a:pt x="2566" y="2864"/>
                  </a:lnTo>
                  <a:lnTo>
                    <a:pt x="2541" y="2884"/>
                  </a:lnTo>
                  <a:lnTo>
                    <a:pt x="2521" y="2909"/>
                  </a:lnTo>
                  <a:lnTo>
                    <a:pt x="2504" y="2934"/>
                  </a:lnTo>
                  <a:lnTo>
                    <a:pt x="2492" y="2964"/>
                  </a:lnTo>
                  <a:lnTo>
                    <a:pt x="2484" y="2995"/>
                  </a:lnTo>
                  <a:lnTo>
                    <a:pt x="2481" y="3029"/>
                  </a:lnTo>
                  <a:lnTo>
                    <a:pt x="2484" y="3063"/>
                  </a:lnTo>
                  <a:lnTo>
                    <a:pt x="2492" y="3094"/>
                  </a:lnTo>
                  <a:lnTo>
                    <a:pt x="2504" y="3123"/>
                  </a:lnTo>
                  <a:lnTo>
                    <a:pt x="2521" y="3149"/>
                  </a:lnTo>
                  <a:lnTo>
                    <a:pt x="2541" y="3174"/>
                  </a:lnTo>
                  <a:lnTo>
                    <a:pt x="2566" y="3194"/>
                  </a:lnTo>
                  <a:lnTo>
                    <a:pt x="2592" y="3210"/>
                  </a:lnTo>
                  <a:lnTo>
                    <a:pt x="2621" y="3224"/>
                  </a:lnTo>
                  <a:lnTo>
                    <a:pt x="2652" y="3231"/>
                  </a:lnTo>
                  <a:lnTo>
                    <a:pt x="2685" y="3234"/>
                  </a:lnTo>
                  <a:lnTo>
                    <a:pt x="2720" y="3231"/>
                  </a:lnTo>
                  <a:lnTo>
                    <a:pt x="2750" y="3224"/>
                  </a:lnTo>
                  <a:lnTo>
                    <a:pt x="2779" y="3210"/>
                  </a:lnTo>
                  <a:lnTo>
                    <a:pt x="2806" y="3194"/>
                  </a:lnTo>
                  <a:lnTo>
                    <a:pt x="2831" y="3174"/>
                  </a:lnTo>
                  <a:lnTo>
                    <a:pt x="2851" y="3149"/>
                  </a:lnTo>
                  <a:lnTo>
                    <a:pt x="2868" y="3123"/>
                  </a:lnTo>
                  <a:lnTo>
                    <a:pt x="2880" y="3094"/>
                  </a:lnTo>
                  <a:lnTo>
                    <a:pt x="2888" y="3063"/>
                  </a:lnTo>
                  <a:lnTo>
                    <a:pt x="2891" y="3029"/>
                  </a:lnTo>
                  <a:lnTo>
                    <a:pt x="2888" y="2995"/>
                  </a:lnTo>
                  <a:lnTo>
                    <a:pt x="2880" y="2964"/>
                  </a:lnTo>
                  <a:lnTo>
                    <a:pt x="2868" y="2934"/>
                  </a:lnTo>
                  <a:lnTo>
                    <a:pt x="2851" y="2909"/>
                  </a:lnTo>
                  <a:lnTo>
                    <a:pt x="2831" y="2884"/>
                  </a:lnTo>
                  <a:lnTo>
                    <a:pt x="2806" y="2864"/>
                  </a:lnTo>
                  <a:lnTo>
                    <a:pt x="2779" y="2847"/>
                  </a:lnTo>
                  <a:lnTo>
                    <a:pt x="2750" y="2834"/>
                  </a:lnTo>
                  <a:lnTo>
                    <a:pt x="2720" y="2827"/>
                  </a:lnTo>
                  <a:lnTo>
                    <a:pt x="2685" y="2824"/>
                  </a:lnTo>
                  <a:close/>
                  <a:moveTo>
                    <a:pt x="1172" y="2824"/>
                  </a:moveTo>
                  <a:lnTo>
                    <a:pt x="1139" y="2827"/>
                  </a:lnTo>
                  <a:lnTo>
                    <a:pt x="1108" y="2834"/>
                  </a:lnTo>
                  <a:lnTo>
                    <a:pt x="1078" y="2847"/>
                  </a:lnTo>
                  <a:lnTo>
                    <a:pt x="1051" y="2864"/>
                  </a:lnTo>
                  <a:lnTo>
                    <a:pt x="1028" y="2884"/>
                  </a:lnTo>
                  <a:lnTo>
                    <a:pt x="1007" y="2909"/>
                  </a:lnTo>
                  <a:lnTo>
                    <a:pt x="990" y="2934"/>
                  </a:lnTo>
                  <a:lnTo>
                    <a:pt x="978" y="2964"/>
                  </a:lnTo>
                  <a:lnTo>
                    <a:pt x="971" y="2995"/>
                  </a:lnTo>
                  <a:lnTo>
                    <a:pt x="968" y="3029"/>
                  </a:lnTo>
                  <a:lnTo>
                    <a:pt x="971" y="3063"/>
                  </a:lnTo>
                  <a:lnTo>
                    <a:pt x="978" y="3094"/>
                  </a:lnTo>
                  <a:lnTo>
                    <a:pt x="990" y="3123"/>
                  </a:lnTo>
                  <a:lnTo>
                    <a:pt x="1007" y="3149"/>
                  </a:lnTo>
                  <a:lnTo>
                    <a:pt x="1028" y="3174"/>
                  </a:lnTo>
                  <a:lnTo>
                    <a:pt x="1051" y="3194"/>
                  </a:lnTo>
                  <a:lnTo>
                    <a:pt x="1078" y="3210"/>
                  </a:lnTo>
                  <a:lnTo>
                    <a:pt x="1108" y="3224"/>
                  </a:lnTo>
                  <a:lnTo>
                    <a:pt x="1139" y="3231"/>
                  </a:lnTo>
                  <a:lnTo>
                    <a:pt x="1172" y="3234"/>
                  </a:lnTo>
                  <a:lnTo>
                    <a:pt x="1205" y="3231"/>
                  </a:lnTo>
                  <a:lnTo>
                    <a:pt x="1237" y="3224"/>
                  </a:lnTo>
                  <a:lnTo>
                    <a:pt x="1266" y="3210"/>
                  </a:lnTo>
                  <a:lnTo>
                    <a:pt x="1293" y="3194"/>
                  </a:lnTo>
                  <a:lnTo>
                    <a:pt x="1316" y="3174"/>
                  </a:lnTo>
                  <a:lnTo>
                    <a:pt x="1337" y="3149"/>
                  </a:lnTo>
                  <a:lnTo>
                    <a:pt x="1354" y="3123"/>
                  </a:lnTo>
                  <a:lnTo>
                    <a:pt x="1366" y="3094"/>
                  </a:lnTo>
                  <a:lnTo>
                    <a:pt x="1374" y="3063"/>
                  </a:lnTo>
                  <a:lnTo>
                    <a:pt x="1376" y="3029"/>
                  </a:lnTo>
                  <a:lnTo>
                    <a:pt x="1374" y="2995"/>
                  </a:lnTo>
                  <a:lnTo>
                    <a:pt x="1366" y="2964"/>
                  </a:lnTo>
                  <a:lnTo>
                    <a:pt x="1354" y="2934"/>
                  </a:lnTo>
                  <a:lnTo>
                    <a:pt x="1337" y="2909"/>
                  </a:lnTo>
                  <a:lnTo>
                    <a:pt x="1316" y="2884"/>
                  </a:lnTo>
                  <a:lnTo>
                    <a:pt x="1293" y="2864"/>
                  </a:lnTo>
                  <a:lnTo>
                    <a:pt x="1266" y="2847"/>
                  </a:lnTo>
                  <a:lnTo>
                    <a:pt x="1237" y="2834"/>
                  </a:lnTo>
                  <a:lnTo>
                    <a:pt x="1205" y="2827"/>
                  </a:lnTo>
                  <a:lnTo>
                    <a:pt x="1172" y="2824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3" y="224"/>
                  </a:lnTo>
                  <a:lnTo>
                    <a:pt x="642" y="228"/>
                  </a:lnTo>
                  <a:lnTo>
                    <a:pt x="643" y="229"/>
                  </a:lnTo>
                  <a:lnTo>
                    <a:pt x="644" y="231"/>
                  </a:lnTo>
                  <a:lnTo>
                    <a:pt x="645" y="232"/>
                  </a:lnTo>
                  <a:lnTo>
                    <a:pt x="647" y="233"/>
                  </a:lnTo>
                  <a:lnTo>
                    <a:pt x="649" y="234"/>
                  </a:lnTo>
                  <a:lnTo>
                    <a:pt x="651" y="235"/>
                  </a:lnTo>
                  <a:lnTo>
                    <a:pt x="653" y="237"/>
                  </a:lnTo>
                  <a:lnTo>
                    <a:pt x="655" y="239"/>
                  </a:lnTo>
                  <a:lnTo>
                    <a:pt x="657" y="240"/>
                  </a:lnTo>
                  <a:lnTo>
                    <a:pt x="659" y="242"/>
                  </a:lnTo>
                  <a:lnTo>
                    <a:pt x="660" y="243"/>
                  </a:lnTo>
                  <a:lnTo>
                    <a:pt x="661" y="243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50"/>
                  </a:lnTo>
                  <a:lnTo>
                    <a:pt x="667" y="250"/>
                  </a:lnTo>
                  <a:lnTo>
                    <a:pt x="669" y="252"/>
                  </a:lnTo>
                  <a:lnTo>
                    <a:pt x="670" y="253"/>
                  </a:lnTo>
                  <a:lnTo>
                    <a:pt x="671" y="254"/>
                  </a:lnTo>
                  <a:lnTo>
                    <a:pt x="672" y="256"/>
                  </a:lnTo>
                  <a:lnTo>
                    <a:pt x="673" y="257"/>
                  </a:lnTo>
                  <a:lnTo>
                    <a:pt x="674" y="259"/>
                  </a:lnTo>
                  <a:lnTo>
                    <a:pt x="676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7" y="267"/>
                  </a:lnTo>
                  <a:lnTo>
                    <a:pt x="678" y="269"/>
                  </a:lnTo>
                  <a:lnTo>
                    <a:pt x="679" y="272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9"/>
                  </a:lnTo>
                  <a:lnTo>
                    <a:pt x="682" y="280"/>
                  </a:lnTo>
                  <a:lnTo>
                    <a:pt x="683" y="281"/>
                  </a:lnTo>
                  <a:lnTo>
                    <a:pt x="683" y="282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3"/>
                  </a:lnTo>
                  <a:lnTo>
                    <a:pt x="685" y="295"/>
                  </a:lnTo>
                  <a:lnTo>
                    <a:pt x="685" y="298"/>
                  </a:lnTo>
                  <a:lnTo>
                    <a:pt x="686" y="301"/>
                  </a:lnTo>
                  <a:lnTo>
                    <a:pt x="686" y="304"/>
                  </a:lnTo>
                  <a:lnTo>
                    <a:pt x="686" y="1855"/>
                  </a:lnTo>
                  <a:lnTo>
                    <a:pt x="688" y="1889"/>
                  </a:lnTo>
                  <a:lnTo>
                    <a:pt x="696" y="1922"/>
                  </a:lnTo>
                  <a:lnTo>
                    <a:pt x="709" y="1952"/>
                  </a:lnTo>
                  <a:lnTo>
                    <a:pt x="725" y="1978"/>
                  </a:lnTo>
                  <a:lnTo>
                    <a:pt x="747" y="2003"/>
                  </a:lnTo>
                  <a:lnTo>
                    <a:pt x="771" y="2024"/>
                  </a:lnTo>
                  <a:lnTo>
                    <a:pt x="799" y="2041"/>
                  </a:lnTo>
                  <a:lnTo>
                    <a:pt x="828" y="2054"/>
                  </a:lnTo>
                  <a:lnTo>
                    <a:pt x="860" y="2062"/>
                  </a:lnTo>
                  <a:lnTo>
                    <a:pt x="894" y="2064"/>
                  </a:lnTo>
                  <a:lnTo>
                    <a:pt x="2777" y="2064"/>
                  </a:lnTo>
                  <a:lnTo>
                    <a:pt x="2810" y="2062"/>
                  </a:lnTo>
                  <a:lnTo>
                    <a:pt x="2842" y="2054"/>
                  </a:lnTo>
                  <a:lnTo>
                    <a:pt x="2872" y="2041"/>
                  </a:lnTo>
                  <a:lnTo>
                    <a:pt x="2900" y="2024"/>
                  </a:lnTo>
                  <a:lnTo>
                    <a:pt x="2925" y="2003"/>
                  </a:lnTo>
                  <a:lnTo>
                    <a:pt x="2945" y="1979"/>
                  </a:lnTo>
                  <a:lnTo>
                    <a:pt x="2962" y="1952"/>
                  </a:lnTo>
                  <a:lnTo>
                    <a:pt x="2975" y="1922"/>
                  </a:lnTo>
                  <a:lnTo>
                    <a:pt x="2983" y="1889"/>
                  </a:lnTo>
                  <a:lnTo>
                    <a:pt x="2986" y="1855"/>
                  </a:lnTo>
                  <a:lnTo>
                    <a:pt x="2986" y="1062"/>
                  </a:lnTo>
                  <a:lnTo>
                    <a:pt x="2989" y="1039"/>
                  </a:lnTo>
                  <a:lnTo>
                    <a:pt x="2997" y="1019"/>
                  </a:lnTo>
                  <a:lnTo>
                    <a:pt x="3010" y="1002"/>
                  </a:lnTo>
                  <a:lnTo>
                    <a:pt x="3027" y="989"/>
                  </a:lnTo>
                  <a:lnTo>
                    <a:pt x="3048" y="980"/>
                  </a:lnTo>
                  <a:lnTo>
                    <a:pt x="3069" y="977"/>
                  </a:lnTo>
                  <a:lnTo>
                    <a:pt x="3092" y="980"/>
                  </a:lnTo>
                  <a:lnTo>
                    <a:pt x="3112" y="989"/>
                  </a:lnTo>
                  <a:lnTo>
                    <a:pt x="3129" y="1002"/>
                  </a:lnTo>
                  <a:lnTo>
                    <a:pt x="3142" y="1019"/>
                  </a:lnTo>
                  <a:lnTo>
                    <a:pt x="3151" y="1039"/>
                  </a:lnTo>
                  <a:lnTo>
                    <a:pt x="3154" y="1062"/>
                  </a:lnTo>
                  <a:lnTo>
                    <a:pt x="3154" y="1856"/>
                  </a:lnTo>
                  <a:lnTo>
                    <a:pt x="3151" y="1903"/>
                  </a:lnTo>
                  <a:lnTo>
                    <a:pt x="3142" y="1948"/>
                  </a:lnTo>
                  <a:lnTo>
                    <a:pt x="3128" y="1992"/>
                  </a:lnTo>
                  <a:lnTo>
                    <a:pt x="3109" y="2033"/>
                  </a:lnTo>
                  <a:lnTo>
                    <a:pt x="3086" y="2071"/>
                  </a:lnTo>
                  <a:lnTo>
                    <a:pt x="3059" y="2107"/>
                  </a:lnTo>
                  <a:lnTo>
                    <a:pt x="3027" y="2138"/>
                  </a:lnTo>
                  <a:lnTo>
                    <a:pt x="2992" y="2165"/>
                  </a:lnTo>
                  <a:lnTo>
                    <a:pt x="2954" y="2189"/>
                  </a:lnTo>
                  <a:lnTo>
                    <a:pt x="2913" y="2208"/>
                  </a:lnTo>
                  <a:lnTo>
                    <a:pt x="2870" y="2222"/>
                  </a:lnTo>
                  <a:lnTo>
                    <a:pt x="2824" y="2231"/>
                  </a:lnTo>
                  <a:lnTo>
                    <a:pt x="2777" y="2234"/>
                  </a:lnTo>
                  <a:lnTo>
                    <a:pt x="894" y="2234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2" y="2210"/>
                  </a:lnTo>
                  <a:lnTo>
                    <a:pt x="723" y="2191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1"/>
                  </a:lnTo>
                  <a:lnTo>
                    <a:pt x="696" y="2513"/>
                  </a:lnTo>
                  <a:lnTo>
                    <a:pt x="709" y="2543"/>
                  </a:lnTo>
                  <a:lnTo>
                    <a:pt x="725" y="2570"/>
                  </a:lnTo>
                  <a:lnTo>
                    <a:pt x="747" y="2594"/>
                  </a:lnTo>
                  <a:lnTo>
                    <a:pt x="771" y="2615"/>
                  </a:lnTo>
                  <a:lnTo>
                    <a:pt x="799" y="2633"/>
                  </a:lnTo>
                  <a:lnTo>
                    <a:pt x="828" y="2645"/>
                  </a:lnTo>
                  <a:lnTo>
                    <a:pt x="860" y="2653"/>
                  </a:lnTo>
                  <a:lnTo>
                    <a:pt x="894" y="2655"/>
                  </a:lnTo>
                  <a:lnTo>
                    <a:pt x="2686" y="2655"/>
                  </a:lnTo>
                  <a:lnTo>
                    <a:pt x="2733" y="2659"/>
                  </a:lnTo>
                  <a:lnTo>
                    <a:pt x="2778" y="2667"/>
                  </a:lnTo>
                  <a:lnTo>
                    <a:pt x="2821" y="2681"/>
                  </a:lnTo>
                  <a:lnTo>
                    <a:pt x="2862" y="2700"/>
                  </a:lnTo>
                  <a:lnTo>
                    <a:pt x="2899" y="2723"/>
                  </a:lnTo>
                  <a:lnTo>
                    <a:pt x="2934" y="2751"/>
                  </a:lnTo>
                  <a:lnTo>
                    <a:pt x="2965" y="2782"/>
                  </a:lnTo>
                  <a:lnTo>
                    <a:pt x="2992" y="2816"/>
                  </a:lnTo>
                  <a:lnTo>
                    <a:pt x="3016" y="2854"/>
                  </a:lnTo>
                  <a:lnTo>
                    <a:pt x="3034" y="2894"/>
                  </a:lnTo>
                  <a:lnTo>
                    <a:pt x="3048" y="2938"/>
                  </a:lnTo>
                  <a:lnTo>
                    <a:pt x="3056" y="2982"/>
                  </a:lnTo>
                  <a:lnTo>
                    <a:pt x="3059" y="3029"/>
                  </a:lnTo>
                  <a:lnTo>
                    <a:pt x="3056" y="3076"/>
                  </a:lnTo>
                  <a:lnTo>
                    <a:pt x="3048" y="3121"/>
                  </a:lnTo>
                  <a:lnTo>
                    <a:pt x="3034" y="3164"/>
                  </a:lnTo>
                  <a:lnTo>
                    <a:pt x="3016" y="3204"/>
                  </a:lnTo>
                  <a:lnTo>
                    <a:pt x="2992" y="3243"/>
                  </a:lnTo>
                  <a:lnTo>
                    <a:pt x="2965" y="3277"/>
                  </a:lnTo>
                  <a:lnTo>
                    <a:pt x="2934" y="3308"/>
                  </a:lnTo>
                  <a:lnTo>
                    <a:pt x="2899" y="3336"/>
                  </a:lnTo>
                  <a:lnTo>
                    <a:pt x="2862" y="3358"/>
                  </a:lnTo>
                  <a:lnTo>
                    <a:pt x="2821" y="3377"/>
                  </a:lnTo>
                  <a:lnTo>
                    <a:pt x="2778" y="3390"/>
                  </a:lnTo>
                  <a:lnTo>
                    <a:pt x="2733" y="3400"/>
                  </a:lnTo>
                  <a:lnTo>
                    <a:pt x="2686" y="3403"/>
                  </a:lnTo>
                  <a:lnTo>
                    <a:pt x="2640" y="3400"/>
                  </a:lnTo>
                  <a:lnTo>
                    <a:pt x="2595" y="3390"/>
                  </a:lnTo>
                  <a:lnTo>
                    <a:pt x="2552" y="3377"/>
                  </a:lnTo>
                  <a:lnTo>
                    <a:pt x="2512" y="3358"/>
                  </a:lnTo>
                  <a:lnTo>
                    <a:pt x="2474" y="3336"/>
                  </a:lnTo>
                  <a:lnTo>
                    <a:pt x="2440" y="3308"/>
                  </a:lnTo>
                  <a:lnTo>
                    <a:pt x="2408" y="3277"/>
                  </a:lnTo>
                  <a:lnTo>
                    <a:pt x="2381" y="3243"/>
                  </a:lnTo>
                  <a:lnTo>
                    <a:pt x="2358" y="3204"/>
                  </a:lnTo>
                  <a:lnTo>
                    <a:pt x="2339" y="3164"/>
                  </a:lnTo>
                  <a:lnTo>
                    <a:pt x="2325" y="3121"/>
                  </a:lnTo>
                  <a:lnTo>
                    <a:pt x="2317" y="3076"/>
                  </a:lnTo>
                  <a:lnTo>
                    <a:pt x="2314" y="3029"/>
                  </a:lnTo>
                  <a:lnTo>
                    <a:pt x="2317" y="2984"/>
                  </a:lnTo>
                  <a:lnTo>
                    <a:pt x="2324" y="2941"/>
                  </a:lnTo>
                  <a:lnTo>
                    <a:pt x="2337" y="2900"/>
                  </a:lnTo>
                  <a:lnTo>
                    <a:pt x="2354" y="2861"/>
                  </a:lnTo>
                  <a:lnTo>
                    <a:pt x="2375" y="2824"/>
                  </a:lnTo>
                  <a:lnTo>
                    <a:pt x="1484" y="2824"/>
                  </a:lnTo>
                  <a:lnTo>
                    <a:pt x="1505" y="2861"/>
                  </a:lnTo>
                  <a:lnTo>
                    <a:pt x="1522" y="2900"/>
                  </a:lnTo>
                  <a:lnTo>
                    <a:pt x="1534" y="2941"/>
                  </a:lnTo>
                  <a:lnTo>
                    <a:pt x="1542" y="2984"/>
                  </a:lnTo>
                  <a:lnTo>
                    <a:pt x="1544" y="3029"/>
                  </a:lnTo>
                  <a:lnTo>
                    <a:pt x="1541" y="3076"/>
                  </a:lnTo>
                  <a:lnTo>
                    <a:pt x="1533" y="3121"/>
                  </a:lnTo>
                  <a:lnTo>
                    <a:pt x="1520" y="3164"/>
                  </a:lnTo>
                  <a:lnTo>
                    <a:pt x="1501" y="3204"/>
                  </a:lnTo>
                  <a:lnTo>
                    <a:pt x="1477" y="3243"/>
                  </a:lnTo>
                  <a:lnTo>
                    <a:pt x="1451" y="3277"/>
                  </a:lnTo>
                  <a:lnTo>
                    <a:pt x="1420" y="3308"/>
                  </a:lnTo>
                  <a:lnTo>
                    <a:pt x="1385" y="3336"/>
                  </a:lnTo>
                  <a:lnTo>
                    <a:pt x="1347" y="3358"/>
                  </a:lnTo>
                  <a:lnTo>
                    <a:pt x="1306" y="3377"/>
                  </a:lnTo>
                  <a:lnTo>
                    <a:pt x="1264" y="3390"/>
                  </a:lnTo>
                  <a:lnTo>
                    <a:pt x="1218" y="3400"/>
                  </a:lnTo>
                  <a:lnTo>
                    <a:pt x="1172" y="3403"/>
                  </a:lnTo>
                  <a:lnTo>
                    <a:pt x="1126" y="3400"/>
                  </a:lnTo>
                  <a:lnTo>
                    <a:pt x="1081" y="3390"/>
                  </a:lnTo>
                  <a:lnTo>
                    <a:pt x="1038" y="3377"/>
                  </a:lnTo>
                  <a:lnTo>
                    <a:pt x="998" y="3358"/>
                  </a:lnTo>
                  <a:lnTo>
                    <a:pt x="959" y="3336"/>
                  </a:lnTo>
                  <a:lnTo>
                    <a:pt x="925" y="3308"/>
                  </a:lnTo>
                  <a:lnTo>
                    <a:pt x="893" y="3277"/>
                  </a:lnTo>
                  <a:lnTo>
                    <a:pt x="867" y="3243"/>
                  </a:lnTo>
                  <a:lnTo>
                    <a:pt x="844" y="3204"/>
                  </a:lnTo>
                  <a:lnTo>
                    <a:pt x="825" y="3164"/>
                  </a:lnTo>
                  <a:lnTo>
                    <a:pt x="811" y="3121"/>
                  </a:lnTo>
                  <a:lnTo>
                    <a:pt x="803" y="3076"/>
                  </a:lnTo>
                  <a:lnTo>
                    <a:pt x="800" y="3029"/>
                  </a:lnTo>
                  <a:lnTo>
                    <a:pt x="803" y="2984"/>
                  </a:lnTo>
                  <a:lnTo>
                    <a:pt x="810" y="2941"/>
                  </a:lnTo>
                  <a:lnTo>
                    <a:pt x="823" y="2899"/>
                  </a:lnTo>
                  <a:lnTo>
                    <a:pt x="841" y="2859"/>
                  </a:lnTo>
                  <a:lnTo>
                    <a:pt x="862" y="2823"/>
                  </a:lnTo>
                  <a:lnTo>
                    <a:pt x="815" y="2816"/>
                  </a:lnTo>
                  <a:lnTo>
                    <a:pt x="770" y="2803"/>
                  </a:lnTo>
                  <a:lnTo>
                    <a:pt x="726" y="2785"/>
                  </a:lnTo>
                  <a:lnTo>
                    <a:pt x="687" y="2762"/>
                  </a:lnTo>
                  <a:lnTo>
                    <a:pt x="650" y="2735"/>
                  </a:lnTo>
                  <a:lnTo>
                    <a:pt x="617" y="2703"/>
                  </a:lnTo>
                  <a:lnTo>
                    <a:pt x="588" y="2668"/>
                  </a:lnTo>
                  <a:lnTo>
                    <a:pt x="563" y="2629"/>
                  </a:lnTo>
                  <a:lnTo>
                    <a:pt x="544" y="2587"/>
                  </a:lnTo>
                  <a:lnTo>
                    <a:pt x="529" y="2542"/>
                  </a:lnTo>
                  <a:lnTo>
                    <a:pt x="520" y="2495"/>
                  </a:lnTo>
                  <a:lnTo>
                    <a:pt x="517" y="2447"/>
                  </a:lnTo>
                  <a:lnTo>
                    <a:pt x="517" y="359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40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35"/>
            <p:cNvSpPr>
              <a:spLocks/>
            </p:cNvSpPr>
            <p:nvPr/>
          </p:nvSpPr>
          <p:spPr bwMode="auto">
            <a:xfrm>
              <a:off x="3686175" y="2754313"/>
              <a:ext cx="203200" cy="203200"/>
            </a:xfrm>
            <a:custGeom>
              <a:avLst/>
              <a:gdLst>
                <a:gd name="T0" fmla="*/ 1074 w 1150"/>
                <a:gd name="T1" fmla="*/ 0 h 1152"/>
                <a:gd name="T2" fmla="*/ 1093 w 1150"/>
                <a:gd name="T3" fmla="*/ 3 h 1152"/>
                <a:gd name="T4" fmla="*/ 1109 w 1150"/>
                <a:gd name="T5" fmla="*/ 12 h 1152"/>
                <a:gd name="T6" fmla="*/ 1125 w 1150"/>
                <a:gd name="T7" fmla="*/ 24 h 1152"/>
                <a:gd name="T8" fmla="*/ 1137 w 1150"/>
                <a:gd name="T9" fmla="*/ 40 h 1152"/>
                <a:gd name="T10" fmla="*/ 1146 w 1150"/>
                <a:gd name="T11" fmla="*/ 56 h 1152"/>
                <a:gd name="T12" fmla="*/ 1150 w 1150"/>
                <a:gd name="T13" fmla="*/ 75 h 1152"/>
                <a:gd name="T14" fmla="*/ 1150 w 1150"/>
                <a:gd name="T15" fmla="*/ 93 h 1152"/>
                <a:gd name="T16" fmla="*/ 1146 w 1150"/>
                <a:gd name="T17" fmla="*/ 111 h 1152"/>
                <a:gd name="T18" fmla="*/ 1137 w 1150"/>
                <a:gd name="T19" fmla="*/ 129 h 1152"/>
                <a:gd name="T20" fmla="*/ 1125 w 1150"/>
                <a:gd name="T21" fmla="*/ 143 h 1152"/>
                <a:gd name="T22" fmla="*/ 144 w 1150"/>
                <a:gd name="T23" fmla="*/ 1127 h 1152"/>
                <a:gd name="T24" fmla="*/ 125 w 1150"/>
                <a:gd name="T25" fmla="*/ 1140 h 1152"/>
                <a:gd name="T26" fmla="*/ 106 w 1150"/>
                <a:gd name="T27" fmla="*/ 1149 h 1152"/>
                <a:gd name="T28" fmla="*/ 84 w 1150"/>
                <a:gd name="T29" fmla="*/ 1152 h 1152"/>
                <a:gd name="T30" fmla="*/ 67 w 1150"/>
                <a:gd name="T31" fmla="*/ 1150 h 1152"/>
                <a:gd name="T32" fmla="*/ 52 w 1150"/>
                <a:gd name="T33" fmla="*/ 1146 h 1152"/>
                <a:gd name="T34" fmla="*/ 38 w 1150"/>
                <a:gd name="T35" fmla="*/ 1137 h 1152"/>
                <a:gd name="T36" fmla="*/ 24 w 1150"/>
                <a:gd name="T37" fmla="*/ 1127 h 1152"/>
                <a:gd name="T38" fmla="*/ 13 w 1150"/>
                <a:gd name="T39" fmla="*/ 1112 h 1152"/>
                <a:gd name="T40" fmla="*/ 5 w 1150"/>
                <a:gd name="T41" fmla="*/ 1095 h 1152"/>
                <a:gd name="T42" fmla="*/ 0 w 1150"/>
                <a:gd name="T43" fmla="*/ 1076 h 1152"/>
                <a:gd name="T44" fmla="*/ 0 w 1150"/>
                <a:gd name="T45" fmla="*/ 1058 h 1152"/>
                <a:gd name="T46" fmla="*/ 5 w 1150"/>
                <a:gd name="T47" fmla="*/ 1040 h 1152"/>
                <a:gd name="T48" fmla="*/ 13 w 1150"/>
                <a:gd name="T49" fmla="*/ 1023 h 1152"/>
                <a:gd name="T50" fmla="*/ 24 w 1150"/>
                <a:gd name="T51" fmla="*/ 1007 h 1152"/>
                <a:gd name="T52" fmla="*/ 1006 w 1150"/>
                <a:gd name="T53" fmla="*/ 24 h 1152"/>
                <a:gd name="T54" fmla="*/ 1022 w 1150"/>
                <a:gd name="T55" fmla="*/ 12 h 1152"/>
                <a:gd name="T56" fmla="*/ 1038 w 1150"/>
                <a:gd name="T57" fmla="*/ 3 h 1152"/>
                <a:gd name="T58" fmla="*/ 1057 w 1150"/>
                <a:gd name="T59" fmla="*/ 0 h 1152"/>
                <a:gd name="T60" fmla="*/ 1074 w 1150"/>
                <a:gd name="T6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0" h="1152">
                  <a:moveTo>
                    <a:pt x="1074" y="0"/>
                  </a:moveTo>
                  <a:lnTo>
                    <a:pt x="1093" y="3"/>
                  </a:lnTo>
                  <a:lnTo>
                    <a:pt x="1109" y="12"/>
                  </a:lnTo>
                  <a:lnTo>
                    <a:pt x="1125" y="24"/>
                  </a:lnTo>
                  <a:lnTo>
                    <a:pt x="1137" y="40"/>
                  </a:lnTo>
                  <a:lnTo>
                    <a:pt x="1146" y="56"/>
                  </a:lnTo>
                  <a:lnTo>
                    <a:pt x="1150" y="75"/>
                  </a:lnTo>
                  <a:lnTo>
                    <a:pt x="1150" y="93"/>
                  </a:lnTo>
                  <a:lnTo>
                    <a:pt x="1146" y="111"/>
                  </a:lnTo>
                  <a:lnTo>
                    <a:pt x="1137" y="129"/>
                  </a:lnTo>
                  <a:lnTo>
                    <a:pt x="1125" y="143"/>
                  </a:lnTo>
                  <a:lnTo>
                    <a:pt x="144" y="1127"/>
                  </a:lnTo>
                  <a:lnTo>
                    <a:pt x="125" y="1140"/>
                  </a:lnTo>
                  <a:lnTo>
                    <a:pt x="106" y="1149"/>
                  </a:lnTo>
                  <a:lnTo>
                    <a:pt x="84" y="1152"/>
                  </a:lnTo>
                  <a:lnTo>
                    <a:pt x="67" y="1150"/>
                  </a:lnTo>
                  <a:lnTo>
                    <a:pt x="52" y="1146"/>
                  </a:lnTo>
                  <a:lnTo>
                    <a:pt x="38" y="1137"/>
                  </a:lnTo>
                  <a:lnTo>
                    <a:pt x="24" y="1127"/>
                  </a:lnTo>
                  <a:lnTo>
                    <a:pt x="13" y="1112"/>
                  </a:lnTo>
                  <a:lnTo>
                    <a:pt x="5" y="1095"/>
                  </a:lnTo>
                  <a:lnTo>
                    <a:pt x="0" y="1076"/>
                  </a:lnTo>
                  <a:lnTo>
                    <a:pt x="0" y="1058"/>
                  </a:lnTo>
                  <a:lnTo>
                    <a:pt x="5" y="1040"/>
                  </a:lnTo>
                  <a:lnTo>
                    <a:pt x="13" y="1023"/>
                  </a:lnTo>
                  <a:lnTo>
                    <a:pt x="24" y="1007"/>
                  </a:lnTo>
                  <a:lnTo>
                    <a:pt x="1006" y="24"/>
                  </a:lnTo>
                  <a:lnTo>
                    <a:pt x="1022" y="12"/>
                  </a:lnTo>
                  <a:lnTo>
                    <a:pt x="1038" y="3"/>
                  </a:lnTo>
                  <a:lnTo>
                    <a:pt x="1057" y="0"/>
                  </a:lnTo>
                  <a:lnTo>
                    <a:pt x="10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36"/>
            <p:cNvSpPr>
              <a:spLocks noEditPoints="1"/>
            </p:cNvSpPr>
            <p:nvPr/>
          </p:nvSpPr>
          <p:spPr bwMode="auto">
            <a:xfrm>
              <a:off x="3803650" y="2860675"/>
              <a:ext cx="101600" cy="101600"/>
            </a:xfrm>
            <a:custGeom>
              <a:avLst/>
              <a:gdLst>
                <a:gd name="T0" fmla="*/ 266 w 581"/>
                <a:gd name="T1" fmla="*/ 170 h 580"/>
                <a:gd name="T2" fmla="*/ 223 w 581"/>
                <a:gd name="T3" fmla="*/ 188 h 580"/>
                <a:gd name="T4" fmla="*/ 189 w 581"/>
                <a:gd name="T5" fmla="*/ 223 h 580"/>
                <a:gd name="T6" fmla="*/ 170 w 581"/>
                <a:gd name="T7" fmla="*/ 267 h 580"/>
                <a:gd name="T8" fmla="*/ 170 w 581"/>
                <a:gd name="T9" fmla="*/ 314 h 580"/>
                <a:gd name="T10" fmla="*/ 189 w 581"/>
                <a:gd name="T11" fmla="*/ 358 h 580"/>
                <a:gd name="T12" fmla="*/ 223 w 581"/>
                <a:gd name="T13" fmla="*/ 393 h 580"/>
                <a:gd name="T14" fmla="*/ 266 w 581"/>
                <a:gd name="T15" fmla="*/ 410 h 580"/>
                <a:gd name="T16" fmla="*/ 313 w 581"/>
                <a:gd name="T17" fmla="*/ 410 h 580"/>
                <a:gd name="T18" fmla="*/ 358 w 581"/>
                <a:gd name="T19" fmla="*/ 393 h 580"/>
                <a:gd name="T20" fmla="*/ 392 w 581"/>
                <a:gd name="T21" fmla="*/ 358 h 580"/>
                <a:gd name="T22" fmla="*/ 409 w 581"/>
                <a:gd name="T23" fmla="*/ 314 h 580"/>
                <a:gd name="T24" fmla="*/ 409 w 581"/>
                <a:gd name="T25" fmla="*/ 267 h 580"/>
                <a:gd name="T26" fmla="*/ 392 w 581"/>
                <a:gd name="T27" fmla="*/ 223 h 580"/>
                <a:gd name="T28" fmla="*/ 358 w 581"/>
                <a:gd name="T29" fmla="*/ 188 h 580"/>
                <a:gd name="T30" fmla="*/ 314 w 581"/>
                <a:gd name="T31" fmla="*/ 170 h 580"/>
                <a:gd name="T32" fmla="*/ 290 w 581"/>
                <a:gd name="T33" fmla="*/ 0 h 580"/>
                <a:gd name="T34" fmla="*/ 366 w 581"/>
                <a:gd name="T35" fmla="*/ 9 h 580"/>
                <a:gd name="T36" fmla="*/ 435 w 581"/>
                <a:gd name="T37" fmla="*/ 38 h 580"/>
                <a:gd name="T38" fmla="*/ 495 w 581"/>
                <a:gd name="T39" fmla="*/ 85 h 580"/>
                <a:gd name="T40" fmla="*/ 542 w 581"/>
                <a:gd name="T41" fmla="*/ 146 h 580"/>
                <a:gd name="T42" fmla="*/ 570 w 581"/>
                <a:gd name="T43" fmla="*/ 216 h 580"/>
                <a:gd name="T44" fmla="*/ 581 w 581"/>
                <a:gd name="T45" fmla="*/ 289 h 580"/>
                <a:gd name="T46" fmla="*/ 570 w 581"/>
                <a:gd name="T47" fmla="*/ 364 h 580"/>
                <a:gd name="T48" fmla="*/ 542 w 581"/>
                <a:gd name="T49" fmla="*/ 433 h 580"/>
                <a:gd name="T50" fmla="*/ 495 w 581"/>
                <a:gd name="T51" fmla="*/ 495 h 580"/>
                <a:gd name="T52" fmla="*/ 435 w 581"/>
                <a:gd name="T53" fmla="*/ 542 h 580"/>
                <a:gd name="T54" fmla="*/ 366 w 581"/>
                <a:gd name="T55" fmla="*/ 570 h 580"/>
                <a:gd name="T56" fmla="*/ 290 w 581"/>
                <a:gd name="T57" fmla="*/ 580 h 580"/>
                <a:gd name="T58" fmla="*/ 214 w 581"/>
                <a:gd name="T59" fmla="*/ 570 h 580"/>
                <a:gd name="T60" fmla="*/ 145 w 581"/>
                <a:gd name="T61" fmla="*/ 542 h 580"/>
                <a:gd name="T62" fmla="*/ 84 w 581"/>
                <a:gd name="T63" fmla="*/ 495 h 580"/>
                <a:gd name="T64" fmla="*/ 38 w 581"/>
                <a:gd name="T65" fmla="*/ 434 h 580"/>
                <a:gd name="T66" fmla="*/ 9 w 581"/>
                <a:gd name="T67" fmla="*/ 364 h 580"/>
                <a:gd name="T68" fmla="*/ 0 w 581"/>
                <a:gd name="T69" fmla="*/ 290 h 580"/>
                <a:gd name="T70" fmla="*/ 9 w 581"/>
                <a:gd name="T71" fmla="*/ 216 h 580"/>
                <a:gd name="T72" fmla="*/ 38 w 581"/>
                <a:gd name="T73" fmla="*/ 147 h 580"/>
                <a:gd name="T74" fmla="*/ 84 w 581"/>
                <a:gd name="T75" fmla="*/ 85 h 580"/>
                <a:gd name="T76" fmla="*/ 145 w 581"/>
                <a:gd name="T77" fmla="*/ 38 h 580"/>
                <a:gd name="T78" fmla="*/ 214 w 581"/>
                <a:gd name="T79" fmla="*/ 9 h 580"/>
                <a:gd name="T80" fmla="*/ 290 w 581"/>
                <a:gd name="T8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1" h="580">
                  <a:moveTo>
                    <a:pt x="290" y="167"/>
                  </a:moveTo>
                  <a:lnTo>
                    <a:pt x="266" y="170"/>
                  </a:lnTo>
                  <a:lnTo>
                    <a:pt x="243" y="177"/>
                  </a:lnTo>
                  <a:lnTo>
                    <a:pt x="223" y="188"/>
                  </a:lnTo>
                  <a:lnTo>
                    <a:pt x="204" y="204"/>
                  </a:lnTo>
                  <a:lnTo>
                    <a:pt x="189" y="223"/>
                  </a:lnTo>
                  <a:lnTo>
                    <a:pt x="177" y="244"/>
                  </a:lnTo>
                  <a:lnTo>
                    <a:pt x="170" y="267"/>
                  </a:lnTo>
                  <a:lnTo>
                    <a:pt x="168" y="290"/>
                  </a:lnTo>
                  <a:lnTo>
                    <a:pt x="170" y="314"/>
                  </a:lnTo>
                  <a:lnTo>
                    <a:pt x="177" y="336"/>
                  </a:lnTo>
                  <a:lnTo>
                    <a:pt x="189" y="358"/>
                  </a:lnTo>
                  <a:lnTo>
                    <a:pt x="204" y="377"/>
                  </a:lnTo>
                  <a:lnTo>
                    <a:pt x="223" y="393"/>
                  </a:lnTo>
                  <a:lnTo>
                    <a:pt x="243" y="403"/>
                  </a:lnTo>
                  <a:lnTo>
                    <a:pt x="266" y="410"/>
                  </a:lnTo>
                  <a:lnTo>
                    <a:pt x="290" y="412"/>
                  </a:lnTo>
                  <a:lnTo>
                    <a:pt x="313" y="410"/>
                  </a:lnTo>
                  <a:lnTo>
                    <a:pt x="336" y="403"/>
                  </a:lnTo>
                  <a:lnTo>
                    <a:pt x="358" y="393"/>
                  </a:lnTo>
                  <a:lnTo>
                    <a:pt x="376" y="377"/>
                  </a:lnTo>
                  <a:lnTo>
                    <a:pt x="392" y="358"/>
                  </a:lnTo>
                  <a:lnTo>
                    <a:pt x="403" y="336"/>
                  </a:lnTo>
                  <a:lnTo>
                    <a:pt x="409" y="314"/>
                  </a:lnTo>
                  <a:lnTo>
                    <a:pt x="411" y="290"/>
                  </a:lnTo>
                  <a:lnTo>
                    <a:pt x="409" y="267"/>
                  </a:lnTo>
                  <a:lnTo>
                    <a:pt x="403" y="244"/>
                  </a:lnTo>
                  <a:lnTo>
                    <a:pt x="392" y="223"/>
                  </a:lnTo>
                  <a:lnTo>
                    <a:pt x="376" y="204"/>
                  </a:lnTo>
                  <a:lnTo>
                    <a:pt x="358" y="188"/>
                  </a:lnTo>
                  <a:lnTo>
                    <a:pt x="337" y="177"/>
                  </a:lnTo>
                  <a:lnTo>
                    <a:pt x="314" y="170"/>
                  </a:lnTo>
                  <a:lnTo>
                    <a:pt x="290" y="167"/>
                  </a:lnTo>
                  <a:close/>
                  <a:moveTo>
                    <a:pt x="290" y="0"/>
                  </a:moveTo>
                  <a:lnTo>
                    <a:pt x="328" y="2"/>
                  </a:lnTo>
                  <a:lnTo>
                    <a:pt x="366" y="9"/>
                  </a:lnTo>
                  <a:lnTo>
                    <a:pt x="401" y="22"/>
                  </a:lnTo>
                  <a:lnTo>
                    <a:pt x="435" y="38"/>
                  </a:lnTo>
                  <a:lnTo>
                    <a:pt x="466" y="59"/>
                  </a:lnTo>
                  <a:lnTo>
                    <a:pt x="495" y="85"/>
                  </a:lnTo>
                  <a:lnTo>
                    <a:pt x="521" y="114"/>
                  </a:lnTo>
                  <a:lnTo>
                    <a:pt x="542" y="146"/>
                  </a:lnTo>
                  <a:lnTo>
                    <a:pt x="559" y="180"/>
                  </a:lnTo>
                  <a:lnTo>
                    <a:pt x="570" y="216"/>
                  </a:lnTo>
                  <a:lnTo>
                    <a:pt x="578" y="252"/>
                  </a:lnTo>
                  <a:lnTo>
                    <a:pt x="581" y="289"/>
                  </a:lnTo>
                  <a:lnTo>
                    <a:pt x="578" y="327"/>
                  </a:lnTo>
                  <a:lnTo>
                    <a:pt x="570" y="364"/>
                  </a:lnTo>
                  <a:lnTo>
                    <a:pt x="559" y="399"/>
                  </a:lnTo>
                  <a:lnTo>
                    <a:pt x="542" y="433"/>
                  </a:lnTo>
                  <a:lnTo>
                    <a:pt x="521" y="466"/>
                  </a:lnTo>
                  <a:lnTo>
                    <a:pt x="495" y="495"/>
                  </a:lnTo>
                  <a:lnTo>
                    <a:pt x="466" y="521"/>
                  </a:lnTo>
                  <a:lnTo>
                    <a:pt x="435" y="542"/>
                  </a:lnTo>
                  <a:lnTo>
                    <a:pt x="401" y="558"/>
                  </a:lnTo>
                  <a:lnTo>
                    <a:pt x="366" y="570"/>
                  </a:lnTo>
                  <a:lnTo>
                    <a:pt x="328" y="578"/>
                  </a:lnTo>
                  <a:lnTo>
                    <a:pt x="290" y="580"/>
                  </a:lnTo>
                  <a:lnTo>
                    <a:pt x="252" y="578"/>
                  </a:lnTo>
                  <a:lnTo>
                    <a:pt x="214" y="570"/>
                  </a:lnTo>
                  <a:lnTo>
                    <a:pt x="178" y="558"/>
                  </a:lnTo>
                  <a:lnTo>
                    <a:pt x="145" y="542"/>
                  </a:lnTo>
                  <a:lnTo>
                    <a:pt x="113" y="521"/>
                  </a:lnTo>
                  <a:lnTo>
                    <a:pt x="84" y="495"/>
                  </a:lnTo>
                  <a:lnTo>
                    <a:pt x="59" y="466"/>
                  </a:lnTo>
                  <a:lnTo>
                    <a:pt x="38" y="434"/>
                  </a:lnTo>
                  <a:lnTo>
                    <a:pt x="21" y="400"/>
                  </a:lnTo>
                  <a:lnTo>
                    <a:pt x="9" y="364"/>
                  </a:lnTo>
                  <a:lnTo>
                    <a:pt x="2" y="328"/>
                  </a:lnTo>
                  <a:lnTo>
                    <a:pt x="0" y="290"/>
                  </a:lnTo>
                  <a:lnTo>
                    <a:pt x="2" y="253"/>
                  </a:lnTo>
                  <a:lnTo>
                    <a:pt x="9" y="216"/>
                  </a:lnTo>
                  <a:lnTo>
                    <a:pt x="21" y="181"/>
                  </a:lnTo>
                  <a:lnTo>
                    <a:pt x="38" y="147"/>
                  </a:lnTo>
                  <a:lnTo>
                    <a:pt x="59" y="114"/>
                  </a:lnTo>
                  <a:lnTo>
                    <a:pt x="84" y="85"/>
                  </a:lnTo>
                  <a:lnTo>
                    <a:pt x="113" y="59"/>
                  </a:lnTo>
                  <a:lnTo>
                    <a:pt x="145" y="38"/>
                  </a:lnTo>
                  <a:lnTo>
                    <a:pt x="178" y="22"/>
                  </a:lnTo>
                  <a:lnTo>
                    <a:pt x="214" y="9"/>
                  </a:lnTo>
                  <a:lnTo>
                    <a:pt x="252" y="2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37"/>
            <p:cNvSpPr>
              <a:spLocks noEditPoints="1"/>
            </p:cNvSpPr>
            <p:nvPr/>
          </p:nvSpPr>
          <p:spPr bwMode="auto">
            <a:xfrm>
              <a:off x="3673475" y="2746375"/>
              <a:ext cx="101600" cy="101600"/>
            </a:xfrm>
            <a:custGeom>
              <a:avLst/>
              <a:gdLst>
                <a:gd name="T0" fmla="*/ 266 w 580"/>
                <a:gd name="T1" fmla="*/ 169 h 581"/>
                <a:gd name="T2" fmla="*/ 223 w 580"/>
                <a:gd name="T3" fmla="*/ 188 h 581"/>
                <a:gd name="T4" fmla="*/ 189 w 580"/>
                <a:gd name="T5" fmla="*/ 222 h 581"/>
                <a:gd name="T6" fmla="*/ 170 w 580"/>
                <a:gd name="T7" fmla="*/ 265 h 581"/>
                <a:gd name="T8" fmla="*/ 170 w 580"/>
                <a:gd name="T9" fmla="*/ 313 h 581"/>
                <a:gd name="T10" fmla="*/ 189 w 580"/>
                <a:gd name="T11" fmla="*/ 356 h 581"/>
                <a:gd name="T12" fmla="*/ 223 w 580"/>
                <a:gd name="T13" fmla="*/ 391 h 581"/>
                <a:gd name="T14" fmla="*/ 266 w 580"/>
                <a:gd name="T15" fmla="*/ 409 h 581"/>
                <a:gd name="T16" fmla="*/ 314 w 580"/>
                <a:gd name="T17" fmla="*/ 409 h 581"/>
                <a:gd name="T18" fmla="*/ 358 w 580"/>
                <a:gd name="T19" fmla="*/ 391 h 581"/>
                <a:gd name="T20" fmla="*/ 392 w 580"/>
                <a:gd name="T21" fmla="*/ 357 h 581"/>
                <a:gd name="T22" fmla="*/ 410 w 580"/>
                <a:gd name="T23" fmla="*/ 313 h 581"/>
                <a:gd name="T24" fmla="*/ 410 w 580"/>
                <a:gd name="T25" fmla="*/ 265 h 581"/>
                <a:gd name="T26" fmla="*/ 392 w 580"/>
                <a:gd name="T27" fmla="*/ 222 h 581"/>
                <a:gd name="T28" fmla="*/ 358 w 580"/>
                <a:gd name="T29" fmla="*/ 188 h 581"/>
                <a:gd name="T30" fmla="*/ 314 w 580"/>
                <a:gd name="T31" fmla="*/ 169 h 581"/>
                <a:gd name="T32" fmla="*/ 290 w 580"/>
                <a:gd name="T33" fmla="*/ 0 h 581"/>
                <a:gd name="T34" fmla="*/ 366 w 580"/>
                <a:gd name="T35" fmla="*/ 9 h 581"/>
                <a:gd name="T36" fmla="*/ 435 w 580"/>
                <a:gd name="T37" fmla="*/ 38 h 581"/>
                <a:gd name="T38" fmla="*/ 495 w 580"/>
                <a:gd name="T39" fmla="*/ 85 h 581"/>
                <a:gd name="T40" fmla="*/ 542 w 580"/>
                <a:gd name="T41" fmla="*/ 145 h 581"/>
                <a:gd name="T42" fmla="*/ 571 w 580"/>
                <a:gd name="T43" fmla="*/ 214 h 581"/>
                <a:gd name="T44" fmla="*/ 580 w 580"/>
                <a:gd name="T45" fmla="*/ 290 h 581"/>
                <a:gd name="T46" fmla="*/ 571 w 580"/>
                <a:gd name="T47" fmla="*/ 366 h 581"/>
                <a:gd name="T48" fmla="*/ 542 w 580"/>
                <a:gd name="T49" fmla="*/ 435 h 581"/>
                <a:gd name="T50" fmla="*/ 495 w 580"/>
                <a:gd name="T51" fmla="*/ 496 h 581"/>
                <a:gd name="T52" fmla="*/ 435 w 580"/>
                <a:gd name="T53" fmla="*/ 541 h 581"/>
                <a:gd name="T54" fmla="*/ 366 w 580"/>
                <a:gd name="T55" fmla="*/ 570 h 581"/>
                <a:gd name="T56" fmla="*/ 290 w 580"/>
                <a:gd name="T57" fmla="*/ 581 h 581"/>
                <a:gd name="T58" fmla="*/ 215 w 580"/>
                <a:gd name="T59" fmla="*/ 570 h 581"/>
                <a:gd name="T60" fmla="*/ 146 w 580"/>
                <a:gd name="T61" fmla="*/ 541 h 581"/>
                <a:gd name="T62" fmla="*/ 85 w 580"/>
                <a:gd name="T63" fmla="*/ 496 h 581"/>
                <a:gd name="T64" fmla="*/ 39 w 580"/>
                <a:gd name="T65" fmla="*/ 435 h 581"/>
                <a:gd name="T66" fmla="*/ 10 w 580"/>
                <a:gd name="T67" fmla="*/ 366 h 581"/>
                <a:gd name="T68" fmla="*/ 0 w 580"/>
                <a:gd name="T69" fmla="*/ 290 h 581"/>
                <a:gd name="T70" fmla="*/ 10 w 580"/>
                <a:gd name="T71" fmla="*/ 214 h 581"/>
                <a:gd name="T72" fmla="*/ 39 w 580"/>
                <a:gd name="T73" fmla="*/ 145 h 581"/>
                <a:gd name="T74" fmla="*/ 85 w 580"/>
                <a:gd name="T75" fmla="*/ 85 h 581"/>
                <a:gd name="T76" fmla="*/ 146 w 580"/>
                <a:gd name="T77" fmla="*/ 38 h 581"/>
                <a:gd name="T78" fmla="*/ 215 w 580"/>
                <a:gd name="T79" fmla="*/ 9 h 581"/>
                <a:gd name="T80" fmla="*/ 290 w 580"/>
                <a:gd name="T81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0" h="581">
                  <a:moveTo>
                    <a:pt x="290" y="167"/>
                  </a:moveTo>
                  <a:lnTo>
                    <a:pt x="266" y="169"/>
                  </a:lnTo>
                  <a:lnTo>
                    <a:pt x="244" y="177"/>
                  </a:lnTo>
                  <a:lnTo>
                    <a:pt x="223" y="188"/>
                  </a:lnTo>
                  <a:lnTo>
                    <a:pt x="204" y="203"/>
                  </a:lnTo>
                  <a:lnTo>
                    <a:pt x="189" y="222"/>
                  </a:lnTo>
                  <a:lnTo>
                    <a:pt x="178" y="243"/>
                  </a:lnTo>
                  <a:lnTo>
                    <a:pt x="170" y="265"/>
                  </a:lnTo>
                  <a:lnTo>
                    <a:pt x="168" y="289"/>
                  </a:lnTo>
                  <a:lnTo>
                    <a:pt x="170" y="313"/>
                  </a:lnTo>
                  <a:lnTo>
                    <a:pt x="178" y="336"/>
                  </a:lnTo>
                  <a:lnTo>
                    <a:pt x="189" y="356"/>
                  </a:lnTo>
                  <a:lnTo>
                    <a:pt x="204" y="376"/>
                  </a:lnTo>
                  <a:lnTo>
                    <a:pt x="223" y="391"/>
                  </a:lnTo>
                  <a:lnTo>
                    <a:pt x="244" y="402"/>
                  </a:lnTo>
                  <a:lnTo>
                    <a:pt x="266" y="409"/>
                  </a:lnTo>
                  <a:lnTo>
                    <a:pt x="290" y="411"/>
                  </a:lnTo>
                  <a:lnTo>
                    <a:pt x="314" y="409"/>
                  </a:lnTo>
                  <a:lnTo>
                    <a:pt x="336" y="402"/>
                  </a:lnTo>
                  <a:lnTo>
                    <a:pt x="358" y="391"/>
                  </a:lnTo>
                  <a:lnTo>
                    <a:pt x="377" y="376"/>
                  </a:lnTo>
                  <a:lnTo>
                    <a:pt x="392" y="357"/>
                  </a:lnTo>
                  <a:lnTo>
                    <a:pt x="402" y="336"/>
                  </a:lnTo>
                  <a:lnTo>
                    <a:pt x="410" y="313"/>
                  </a:lnTo>
                  <a:lnTo>
                    <a:pt x="412" y="289"/>
                  </a:lnTo>
                  <a:lnTo>
                    <a:pt x="410" y="265"/>
                  </a:lnTo>
                  <a:lnTo>
                    <a:pt x="402" y="243"/>
                  </a:lnTo>
                  <a:lnTo>
                    <a:pt x="392" y="222"/>
                  </a:lnTo>
                  <a:lnTo>
                    <a:pt x="377" y="203"/>
                  </a:lnTo>
                  <a:lnTo>
                    <a:pt x="358" y="188"/>
                  </a:lnTo>
                  <a:lnTo>
                    <a:pt x="336" y="177"/>
                  </a:lnTo>
                  <a:lnTo>
                    <a:pt x="314" y="169"/>
                  </a:lnTo>
                  <a:lnTo>
                    <a:pt x="290" y="167"/>
                  </a:lnTo>
                  <a:close/>
                  <a:moveTo>
                    <a:pt x="290" y="0"/>
                  </a:moveTo>
                  <a:lnTo>
                    <a:pt x="328" y="2"/>
                  </a:lnTo>
                  <a:lnTo>
                    <a:pt x="366" y="9"/>
                  </a:lnTo>
                  <a:lnTo>
                    <a:pt x="401" y="22"/>
                  </a:lnTo>
                  <a:lnTo>
                    <a:pt x="435" y="38"/>
                  </a:lnTo>
                  <a:lnTo>
                    <a:pt x="466" y="59"/>
                  </a:lnTo>
                  <a:lnTo>
                    <a:pt x="495" y="85"/>
                  </a:lnTo>
                  <a:lnTo>
                    <a:pt x="521" y="114"/>
                  </a:lnTo>
                  <a:lnTo>
                    <a:pt x="542" y="145"/>
                  </a:lnTo>
                  <a:lnTo>
                    <a:pt x="558" y="179"/>
                  </a:lnTo>
                  <a:lnTo>
                    <a:pt x="571" y="214"/>
                  </a:lnTo>
                  <a:lnTo>
                    <a:pt x="578" y="252"/>
                  </a:lnTo>
                  <a:lnTo>
                    <a:pt x="580" y="290"/>
                  </a:lnTo>
                  <a:lnTo>
                    <a:pt x="578" y="328"/>
                  </a:lnTo>
                  <a:lnTo>
                    <a:pt x="571" y="366"/>
                  </a:lnTo>
                  <a:lnTo>
                    <a:pt x="558" y="402"/>
                  </a:lnTo>
                  <a:lnTo>
                    <a:pt x="542" y="435"/>
                  </a:lnTo>
                  <a:lnTo>
                    <a:pt x="521" y="467"/>
                  </a:lnTo>
                  <a:lnTo>
                    <a:pt x="495" y="496"/>
                  </a:lnTo>
                  <a:lnTo>
                    <a:pt x="466" y="521"/>
                  </a:lnTo>
                  <a:lnTo>
                    <a:pt x="435" y="541"/>
                  </a:lnTo>
                  <a:lnTo>
                    <a:pt x="401" y="559"/>
                  </a:lnTo>
                  <a:lnTo>
                    <a:pt x="366" y="570"/>
                  </a:lnTo>
                  <a:lnTo>
                    <a:pt x="328" y="578"/>
                  </a:lnTo>
                  <a:lnTo>
                    <a:pt x="290" y="581"/>
                  </a:lnTo>
                  <a:lnTo>
                    <a:pt x="252" y="578"/>
                  </a:lnTo>
                  <a:lnTo>
                    <a:pt x="215" y="570"/>
                  </a:lnTo>
                  <a:lnTo>
                    <a:pt x="179" y="559"/>
                  </a:lnTo>
                  <a:lnTo>
                    <a:pt x="146" y="541"/>
                  </a:lnTo>
                  <a:lnTo>
                    <a:pt x="114" y="521"/>
                  </a:lnTo>
                  <a:lnTo>
                    <a:pt x="85" y="496"/>
                  </a:lnTo>
                  <a:lnTo>
                    <a:pt x="60" y="467"/>
                  </a:lnTo>
                  <a:lnTo>
                    <a:pt x="39" y="435"/>
                  </a:lnTo>
                  <a:lnTo>
                    <a:pt x="23" y="402"/>
                  </a:lnTo>
                  <a:lnTo>
                    <a:pt x="10" y="366"/>
                  </a:lnTo>
                  <a:lnTo>
                    <a:pt x="3" y="328"/>
                  </a:lnTo>
                  <a:lnTo>
                    <a:pt x="0" y="290"/>
                  </a:lnTo>
                  <a:lnTo>
                    <a:pt x="3" y="252"/>
                  </a:lnTo>
                  <a:lnTo>
                    <a:pt x="10" y="214"/>
                  </a:lnTo>
                  <a:lnTo>
                    <a:pt x="23" y="179"/>
                  </a:lnTo>
                  <a:lnTo>
                    <a:pt x="39" y="145"/>
                  </a:lnTo>
                  <a:lnTo>
                    <a:pt x="60" y="114"/>
                  </a:lnTo>
                  <a:lnTo>
                    <a:pt x="85" y="85"/>
                  </a:lnTo>
                  <a:lnTo>
                    <a:pt x="114" y="59"/>
                  </a:lnTo>
                  <a:lnTo>
                    <a:pt x="146" y="38"/>
                  </a:lnTo>
                  <a:lnTo>
                    <a:pt x="179" y="22"/>
                  </a:lnTo>
                  <a:lnTo>
                    <a:pt x="215" y="9"/>
                  </a:lnTo>
                  <a:lnTo>
                    <a:pt x="252" y="2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2539333" y="2665413"/>
            <a:ext cx="555625" cy="600075"/>
            <a:chOff x="2514600" y="2665413"/>
            <a:chExt cx="55562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42"/>
            <p:cNvSpPr>
              <a:spLocks noEditPoints="1"/>
            </p:cNvSpPr>
            <p:nvPr/>
          </p:nvSpPr>
          <p:spPr bwMode="auto">
            <a:xfrm>
              <a:off x="2514600" y="2665413"/>
              <a:ext cx="555625" cy="600075"/>
            </a:xfrm>
            <a:custGeom>
              <a:avLst/>
              <a:gdLst>
                <a:gd name="T0" fmla="*/ 2566 w 3154"/>
                <a:gd name="T1" fmla="*/ 2864 h 3403"/>
                <a:gd name="T2" fmla="*/ 2484 w 3154"/>
                <a:gd name="T3" fmla="*/ 2995 h 3403"/>
                <a:gd name="T4" fmla="*/ 2521 w 3154"/>
                <a:gd name="T5" fmla="*/ 3149 h 3403"/>
                <a:gd name="T6" fmla="*/ 2652 w 3154"/>
                <a:gd name="T7" fmla="*/ 3231 h 3403"/>
                <a:gd name="T8" fmla="*/ 2806 w 3154"/>
                <a:gd name="T9" fmla="*/ 3194 h 3403"/>
                <a:gd name="T10" fmla="*/ 2888 w 3154"/>
                <a:gd name="T11" fmla="*/ 3063 h 3403"/>
                <a:gd name="T12" fmla="*/ 2851 w 3154"/>
                <a:gd name="T13" fmla="*/ 2909 h 3403"/>
                <a:gd name="T14" fmla="*/ 2720 w 3154"/>
                <a:gd name="T15" fmla="*/ 2827 h 3403"/>
                <a:gd name="T16" fmla="*/ 1078 w 3154"/>
                <a:gd name="T17" fmla="*/ 2847 h 3403"/>
                <a:gd name="T18" fmla="*/ 978 w 3154"/>
                <a:gd name="T19" fmla="*/ 2964 h 3403"/>
                <a:gd name="T20" fmla="*/ 990 w 3154"/>
                <a:gd name="T21" fmla="*/ 3123 h 3403"/>
                <a:gd name="T22" fmla="*/ 1108 w 3154"/>
                <a:gd name="T23" fmla="*/ 3224 h 3403"/>
                <a:gd name="T24" fmla="*/ 1266 w 3154"/>
                <a:gd name="T25" fmla="*/ 3210 h 3403"/>
                <a:gd name="T26" fmla="*/ 1366 w 3154"/>
                <a:gd name="T27" fmla="*/ 3094 h 3403"/>
                <a:gd name="T28" fmla="*/ 1354 w 3154"/>
                <a:gd name="T29" fmla="*/ 2934 h 3403"/>
                <a:gd name="T30" fmla="*/ 1237 w 3154"/>
                <a:gd name="T31" fmla="*/ 2834 h 3403"/>
                <a:gd name="T32" fmla="*/ 117 w 3154"/>
                <a:gd name="T33" fmla="*/ 7 h 3403"/>
                <a:gd name="T34" fmla="*/ 645 w 3154"/>
                <a:gd name="T35" fmla="*/ 231 h 3403"/>
                <a:gd name="T36" fmla="*/ 654 w 3154"/>
                <a:gd name="T37" fmla="*/ 237 h 3403"/>
                <a:gd name="T38" fmla="*/ 661 w 3154"/>
                <a:gd name="T39" fmla="*/ 243 h 3403"/>
                <a:gd name="T40" fmla="*/ 666 w 3154"/>
                <a:gd name="T41" fmla="*/ 250 h 3403"/>
                <a:gd name="T42" fmla="*/ 673 w 3154"/>
                <a:gd name="T43" fmla="*/ 258 h 3403"/>
                <a:gd name="T44" fmla="*/ 677 w 3154"/>
                <a:gd name="T45" fmla="*/ 266 h 3403"/>
                <a:gd name="T46" fmla="*/ 680 w 3154"/>
                <a:gd name="T47" fmla="*/ 274 h 3403"/>
                <a:gd name="T48" fmla="*/ 683 w 3154"/>
                <a:gd name="T49" fmla="*/ 282 h 3403"/>
                <a:gd name="T50" fmla="*/ 685 w 3154"/>
                <a:gd name="T51" fmla="*/ 293 h 3403"/>
                <a:gd name="T52" fmla="*/ 686 w 3154"/>
                <a:gd name="T53" fmla="*/ 1855 h 3403"/>
                <a:gd name="T54" fmla="*/ 747 w 3154"/>
                <a:gd name="T55" fmla="*/ 2003 h 3403"/>
                <a:gd name="T56" fmla="*/ 894 w 3154"/>
                <a:gd name="T57" fmla="*/ 2064 h 3403"/>
                <a:gd name="T58" fmla="*/ 2900 w 3154"/>
                <a:gd name="T59" fmla="*/ 2024 h 3403"/>
                <a:gd name="T60" fmla="*/ 2983 w 3154"/>
                <a:gd name="T61" fmla="*/ 1889 h 3403"/>
                <a:gd name="T62" fmla="*/ 3010 w 3154"/>
                <a:gd name="T63" fmla="*/ 1002 h 3403"/>
                <a:gd name="T64" fmla="*/ 3112 w 3154"/>
                <a:gd name="T65" fmla="*/ 989 h 3403"/>
                <a:gd name="T66" fmla="*/ 3154 w 3154"/>
                <a:gd name="T67" fmla="*/ 1856 h 3403"/>
                <a:gd name="T68" fmla="*/ 3086 w 3154"/>
                <a:gd name="T69" fmla="*/ 2071 h 3403"/>
                <a:gd name="T70" fmla="*/ 2913 w 3154"/>
                <a:gd name="T71" fmla="*/ 2208 h 3403"/>
                <a:gd name="T72" fmla="*/ 849 w 3154"/>
                <a:gd name="T73" fmla="*/ 2231 h 3403"/>
                <a:gd name="T74" fmla="*/ 686 w 3154"/>
                <a:gd name="T75" fmla="*/ 2447 h 3403"/>
                <a:gd name="T76" fmla="*/ 747 w 3154"/>
                <a:gd name="T77" fmla="*/ 2594 h 3403"/>
                <a:gd name="T78" fmla="*/ 894 w 3154"/>
                <a:gd name="T79" fmla="*/ 2655 h 3403"/>
                <a:gd name="T80" fmla="*/ 2862 w 3154"/>
                <a:gd name="T81" fmla="*/ 2700 h 3403"/>
                <a:gd name="T82" fmla="*/ 3016 w 3154"/>
                <a:gd name="T83" fmla="*/ 2854 h 3403"/>
                <a:gd name="T84" fmla="*/ 3056 w 3154"/>
                <a:gd name="T85" fmla="*/ 3076 h 3403"/>
                <a:gd name="T86" fmla="*/ 2965 w 3154"/>
                <a:gd name="T87" fmla="*/ 3277 h 3403"/>
                <a:gd name="T88" fmla="*/ 2778 w 3154"/>
                <a:gd name="T89" fmla="*/ 3390 h 3403"/>
                <a:gd name="T90" fmla="*/ 2552 w 3154"/>
                <a:gd name="T91" fmla="*/ 3377 h 3403"/>
                <a:gd name="T92" fmla="*/ 2381 w 3154"/>
                <a:gd name="T93" fmla="*/ 3243 h 3403"/>
                <a:gd name="T94" fmla="*/ 2314 w 3154"/>
                <a:gd name="T95" fmla="*/ 3029 h 3403"/>
                <a:gd name="T96" fmla="*/ 2375 w 3154"/>
                <a:gd name="T97" fmla="*/ 2824 h 3403"/>
                <a:gd name="T98" fmla="*/ 1542 w 3154"/>
                <a:gd name="T99" fmla="*/ 2984 h 3403"/>
                <a:gd name="T100" fmla="*/ 1501 w 3154"/>
                <a:gd name="T101" fmla="*/ 3204 h 3403"/>
                <a:gd name="T102" fmla="*/ 1347 w 3154"/>
                <a:gd name="T103" fmla="*/ 3358 h 3403"/>
                <a:gd name="T104" fmla="*/ 1126 w 3154"/>
                <a:gd name="T105" fmla="*/ 3400 h 3403"/>
                <a:gd name="T106" fmla="*/ 925 w 3154"/>
                <a:gd name="T107" fmla="*/ 3308 h 3403"/>
                <a:gd name="T108" fmla="*/ 811 w 3154"/>
                <a:gd name="T109" fmla="*/ 3121 h 3403"/>
                <a:gd name="T110" fmla="*/ 823 w 3154"/>
                <a:gd name="T111" fmla="*/ 2899 h 3403"/>
                <a:gd name="T112" fmla="*/ 726 w 3154"/>
                <a:gd name="T113" fmla="*/ 2785 h 3403"/>
                <a:gd name="T114" fmla="*/ 563 w 3154"/>
                <a:gd name="T115" fmla="*/ 2629 h 3403"/>
                <a:gd name="T116" fmla="*/ 517 w 3154"/>
                <a:gd name="T117" fmla="*/ 359 h 3403"/>
                <a:gd name="T118" fmla="*/ 3 w 3154"/>
                <a:gd name="T119" fmla="*/ 107 h 3403"/>
                <a:gd name="T120" fmla="*/ 29 w 3154"/>
                <a:gd name="T121" fmla="*/ 21 h 3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4" h="3403">
                  <a:moveTo>
                    <a:pt x="2685" y="2824"/>
                  </a:moveTo>
                  <a:lnTo>
                    <a:pt x="2652" y="2827"/>
                  </a:lnTo>
                  <a:lnTo>
                    <a:pt x="2621" y="2834"/>
                  </a:lnTo>
                  <a:lnTo>
                    <a:pt x="2592" y="2847"/>
                  </a:lnTo>
                  <a:lnTo>
                    <a:pt x="2566" y="2864"/>
                  </a:lnTo>
                  <a:lnTo>
                    <a:pt x="2541" y="2884"/>
                  </a:lnTo>
                  <a:lnTo>
                    <a:pt x="2521" y="2909"/>
                  </a:lnTo>
                  <a:lnTo>
                    <a:pt x="2504" y="2934"/>
                  </a:lnTo>
                  <a:lnTo>
                    <a:pt x="2492" y="2964"/>
                  </a:lnTo>
                  <a:lnTo>
                    <a:pt x="2484" y="2995"/>
                  </a:lnTo>
                  <a:lnTo>
                    <a:pt x="2481" y="3029"/>
                  </a:lnTo>
                  <a:lnTo>
                    <a:pt x="2484" y="3063"/>
                  </a:lnTo>
                  <a:lnTo>
                    <a:pt x="2492" y="3094"/>
                  </a:lnTo>
                  <a:lnTo>
                    <a:pt x="2504" y="3123"/>
                  </a:lnTo>
                  <a:lnTo>
                    <a:pt x="2521" y="3149"/>
                  </a:lnTo>
                  <a:lnTo>
                    <a:pt x="2541" y="3174"/>
                  </a:lnTo>
                  <a:lnTo>
                    <a:pt x="2566" y="3194"/>
                  </a:lnTo>
                  <a:lnTo>
                    <a:pt x="2592" y="3210"/>
                  </a:lnTo>
                  <a:lnTo>
                    <a:pt x="2621" y="3224"/>
                  </a:lnTo>
                  <a:lnTo>
                    <a:pt x="2652" y="3231"/>
                  </a:lnTo>
                  <a:lnTo>
                    <a:pt x="2685" y="3234"/>
                  </a:lnTo>
                  <a:lnTo>
                    <a:pt x="2720" y="3231"/>
                  </a:lnTo>
                  <a:lnTo>
                    <a:pt x="2750" y="3224"/>
                  </a:lnTo>
                  <a:lnTo>
                    <a:pt x="2779" y="3210"/>
                  </a:lnTo>
                  <a:lnTo>
                    <a:pt x="2806" y="3194"/>
                  </a:lnTo>
                  <a:lnTo>
                    <a:pt x="2831" y="3174"/>
                  </a:lnTo>
                  <a:lnTo>
                    <a:pt x="2851" y="3149"/>
                  </a:lnTo>
                  <a:lnTo>
                    <a:pt x="2868" y="3123"/>
                  </a:lnTo>
                  <a:lnTo>
                    <a:pt x="2880" y="3094"/>
                  </a:lnTo>
                  <a:lnTo>
                    <a:pt x="2888" y="3063"/>
                  </a:lnTo>
                  <a:lnTo>
                    <a:pt x="2891" y="3029"/>
                  </a:lnTo>
                  <a:lnTo>
                    <a:pt x="2888" y="2995"/>
                  </a:lnTo>
                  <a:lnTo>
                    <a:pt x="2880" y="2964"/>
                  </a:lnTo>
                  <a:lnTo>
                    <a:pt x="2868" y="2934"/>
                  </a:lnTo>
                  <a:lnTo>
                    <a:pt x="2851" y="2909"/>
                  </a:lnTo>
                  <a:lnTo>
                    <a:pt x="2831" y="2884"/>
                  </a:lnTo>
                  <a:lnTo>
                    <a:pt x="2806" y="2864"/>
                  </a:lnTo>
                  <a:lnTo>
                    <a:pt x="2779" y="2847"/>
                  </a:lnTo>
                  <a:lnTo>
                    <a:pt x="2750" y="2834"/>
                  </a:lnTo>
                  <a:lnTo>
                    <a:pt x="2720" y="2827"/>
                  </a:lnTo>
                  <a:lnTo>
                    <a:pt x="2685" y="2824"/>
                  </a:lnTo>
                  <a:close/>
                  <a:moveTo>
                    <a:pt x="1172" y="2824"/>
                  </a:moveTo>
                  <a:lnTo>
                    <a:pt x="1139" y="2827"/>
                  </a:lnTo>
                  <a:lnTo>
                    <a:pt x="1108" y="2834"/>
                  </a:lnTo>
                  <a:lnTo>
                    <a:pt x="1078" y="2847"/>
                  </a:lnTo>
                  <a:lnTo>
                    <a:pt x="1051" y="2864"/>
                  </a:lnTo>
                  <a:lnTo>
                    <a:pt x="1028" y="2884"/>
                  </a:lnTo>
                  <a:lnTo>
                    <a:pt x="1007" y="2909"/>
                  </a:lnTo>
                  <a:lnTo>
                    <a:pt x="990" y="2934"/>
                  </a:lnTo>
                  <a:lnTo>
                    <a:pt x="978" y="2964"/>
                  </a:lnTo>
                  <a:lnTo>
                    <a:pt x="971" y="2995"/>
                  </a:lnTo>
                  <a:lnTo>
                    <a:pt x="968" y="3029"/>
                  </a:lnTo>
                  <a:lnTo>
                    <a:pt x="971" y="3063"/>
                  </a:lnTo>
                  <a:lnTo>
                    <a:pt x="978" y="3094"/>
                  </a:lnTo>
                  <a:lnTo>
                    <a:pt x="990" y="3123"/>
                  </a:lnTo>
                  <a:lnTo>
                    <a:pt x="1007" y="3149"/>
                  </a:lnTo>
                  <a:lnTo>
                    <a:pt x="1028" y="3174"/>
                  </a:lnTo>
                  <a:lnTo>
                    <a:pt x="1051" y="3194"/>
                  </a:lnTo>
                  <a:lnTo>
                    <a:pt x="1078" y="3210"/>
                  </a:lnTo>
                  <a:lnTo>
                    <a:pt x="1108" y="3224"/>
                  </a:lnTo>
                  <a:lnTo>
                    <a:pt x="1139" y="3231"/>
                  </a:lnTo>
                  <a:lnTo>
                    <a:pt x="1172" y="3234"/>
                  </a:lnTo>
                  <a:lnTo>
                    <a:pt x="1205" y="3231"/>
                  </a:lnTo>
                  <a:lnTo>
                    <a:pt x="1237" y="3224"/>
                  </a:lnTo>
                  <a:lnTo>
                    <a:pt x="1266" y="3210"/>
                  </a:lnTo>
                  <a:lnTo>
                    <a:pt x="1293" y="3194"/>
                  </a:lnTo>
                  <a:lnTo>
                    <a:pt x="1316" y="3174"/>
                  </a:lnTo>
                  <a:lnTo>
                    <a:pt x="1337" y="3149"/>
                  </a:lnTo>
                  <a:lnTo>
                    <a:pt x="1354" y="3123"/>
                  </a:lnTo>
                  <a:lnTo>
                    <a:pt x="1366" y="3094"/>
                  </a:lnTo>
                  <a:lnTo>
                    <a:pt x="1374" y="3063"/>
                  </a:lnTo>
                  <a:lnTo>
                    <a:pt x="1376" y="3029"/>
                  </a:lnTo>
                  <a:lnTo>
                    <a:pt x="1374" y="2995"/>
                  </a:lnTo>
                  <a:lnTo>
                    <a:pt x="1366" y="2964"/>
                  </a:lnTo>
                  <a:lnTo>
                    <a:pt x="1354" y="2934"/>
                  </a:lnTo>
                  <a:lnTo>
                    <a:pt x="1337" y="2909"/>
                  </a:lnTo>
                  <a:lnTo>
                    <a:pt x="1316" y="2884"/>
                  </a:lnTo>
                  <a:lnTo>
                    <a:pt x="1293" y="2864"/>
                  </a:lnTo>
                  <a:lnTo>
                    <a:pt x="1266" y="2847"/>
                  </a:lnTo>
                  <a:lnTo>
                    <a:pt x="1237" y="2834"/>
                  </a:lnTo>
                  <a:lnTo>
                    <a:pt x="1205" y="2827"/>
                  </a:lnTo>
                  <a:lnTo>
                    <a:pt x="1172" y="2824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6" y="224"/>
                  </a:lnTo>
                  <a:lnTo>
                    <a:pt x="639" y="226"/>
                  </a:lnTo>
                  <a:lnTo>
                    <a:pt x="643" y="228"/>
                  </a:lnTo>
                  <a:lnTo>
                    <a:pt x="644" y="229"/>
                  </a:lnTo>
                  <a:lnTo>
                    <a:pt x="645" y="231"/>
                  </a:lnTo>
                  <a:lnTo>
                    <a:pt x="647" y="231"/>
                  </a:lnTo>
                  <a:lnTo>
                    <a:pt x="649" y="232"/>
                  </a:lnTo>
                  <a:lnTo>
                    <a:pt x="650" y="233"/>
                  </a:lnTo>
                  <a:lnTo>
                    <a:pt x="652" y="235"/>
                  </a:lnTo>
                  <a:lnTo>
                    <a:pt x="654" y="237"/>
                  </a:lnTo>
                  <a:lnTo>
                    <a:pt x="655" y="237"/>
                  </a:lnTo>
                  <a:lnTo>
                    <a:pt x="656" y="238"/>
                  </a:lnTo>
                  <a:lnTo>
                    <a:pt x="660" y="242"/>
                  </a:lnTo>
                  <a:lnTo>
                    <a:pt x="660" y="243"/>
                  </a:lnTo>
                  <a:lnTo>
                    <a:pt x="661" y="243"/>
                  </a:lnTo>
                  <a:lnTo>
                    <a:pt x="661" y="243"/>
                  </a:lnTo>
                  <a:lnTo>
                    <a:pt x="663" y="246"/>
                  </a:lnTo>
                  <a:lnTo>
                    <a:pt x="665" y="248"/>
                  </a:lnTo>
                  <a:lnTo>
                    <a:pt x="665" y="249"/>
                  </a:lnTo>
                  <a:lnTo>
                    <a:pt x="666" y="250"/>
                  </a:lnTo>
                  <a:lnTo>
                    <a:pt x="669" y="252"/>
                  </a:lnTo>
                  <a:lnTo>
                    <a:pt x="670" y="254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60"/>
                  </a:lnTo>
                  <a:lnTo>
                    <a:pt x="675" y="262"/>
                  </a:lnTo>
                  <a:lnTo>
                    <a:pt x="676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7" y="267"/>
                  </a:lnTo>
                  <a:lnTo>
                    <a:pt x="678" y="270"/>
                  </a:lnTo>
                  <a:lnTo>
                    <a:pt x="679" y="272"/>
                  </a:lnTo>
                  <a:lnTo>
                    <a:pt x="680" y="273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9"/>
                  </a:lnTo>
                  <a:lnTo>
                    <a:pt x="682" y="280"/>
                  </a:lnTo>
                  <a:lnTo>
                    <a:pt x="683" y="281"/>
                  </a:lnTo>
                  <a:lnTo>
                    <a:pt x="683" y="282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3"/>
                  </a:lnTo>
                  <a:lnTo>
                    <a:pt x="685" y="295"/>
                  </a:lnTo>
                  <a:lnTo>
                    <a:pt x="685" y="298"/>
                  </a:lnTo>
                  <a:lnTo>
                    <a:pt x="686" y="301"/>
                  </a:lnTo>
                  <a:lnTo>
                    <a:pt x="686" y="304"/>
                  </a:lnTo>
                  <a:lnTo>
                    <a:pt x="686" y="1855"/>
                  </a:lnTo>
                  <a:lnTo>
                    <a:pt x="688" y="1889"/>
                  </a:lnTo>
                  <a:lnTo>
                    <a:pt x="696" y="1922"/>
                  </a:lnTo>
                  <a:lnTo>
                    <a:pt x="709" y="1952"/>
                  </a:lnTo>
                  <a:lnTo>
                    <a:pt x="725" y="1978"/>
                  </a:lnTo>
                  <a:lnTo>
                    <a:pt x="747" y="2003"/>
                  </a:lnTo>
                  <a:lnTo>
                    <a:pt x="771" y="2024"/>
                  </a:lnTo>
                  <a:lnTo>
                    <a:pt x="799" y="2041"/>
                  </a:lnTo>
                  <a:lnTo>
                    <a:pt x="828" y="2054"/>
                  </a:lnTo>
                  <a:lnTo>
                    <a:pt x="860" y="2062"/>
                  </a:lnTo>
                  <a:lnTo>
                    <a:pt x="894" y="2064"/>
                  </a:lnTo>
                  <a:lnTo>
                    <a:pt x="2777" y="2064"/>
                  </a:lnTo>
                  <a:lnTo>
                    <a:pt x="2810" y="2062"/>
                  </a:lnTo>
                  <a:lnTo>
                    <a:pt x="2842" y="2054"/>
                  </a:lnTo>
                  <a:lnTo>
                    <a:pt x="2872" y="2041"/>
                  </a:lnTo>
                  <a:lnTo>
                    <a:pt x="2900" y="2024"/>
                  </a:lnTo>
                  <a:lnTo>
                    <a:pt x="2925" y="2003"/>
                  </a:lnTo>
                  <a:lnTo>
                    <a:pt x="2945" y="1979"/>
                  </a:lnTo>
                  <a:lnTo>
                    <a:pt x="2962" y="1952"/>
                  </a:lnTo>
                  <a:lnTo>
                    <a:pt x="2975" y="1922"/>
                  </a:lnTo>
                  <a:lnTo>
                    <a:pt x="2983" y="1889"/>
                  </a:lnTo>
                  <a:lnTo>
                    <a:pt x="2986" y="1855"/>
                  </a:lnTo>
                  <a:lnTo>
                    <a:pt x="2986" y="1062"/>
                  </a:lnTo>
                  <a:lnTo>
                    <a:pt x="2989" y="1039"/>
                  </a:lnTo>
                  <a:lnTo>
                    <a:pt x="2997" y="1019"/>
                  </a:lnTo>
                  <a:lnTo>
                    <a:pt x="3010" y="1002"/>
                  </a:lnTo>
                  <a:lnTo>
                    <a:pt x="3027" y="989"/>
                  </a:lnTo>
                  <a:lnTo>
                    <a:pt x="3048" y="980"/>
                  </a:lnTo>
                  <a:lnTo>
                    <a:pt x="3069" y="977"/>
                  </a:lnTo>
                  <a:lnTo>
                    <a:pt x="3092" y="980"/>
                  </a:lnTo>
                  <a:lnTo>
                    <a:pt x="3112" y="989"/>
                  </a:lnTo>
                  <a:lnTo>
                    <a:pt x="3129" y="1002"/>
                  </a:lnTo>
                  <a:lnTo>
                    <a:pt x="3142" y="1019"/>
                  </a:lnTo>
                  <a:lnTo>
                    <a:pt x="3151" y="1039"/>
                  </a:lnTo>
                  <a:lnTo>
                    <a:pt x="3154" y="1062"/>
                  </a:lnTo>
                  <a:lnTo>
                    <a:pt x="3154" y="1856"/>
                  </a:lnTo>
                  <a:lnTo>
                    <a:pt x="3151" y="1903"/>
                  </a:lnTo>
                  <a:lnTo>
                    <a:pt x="3142" y="1948"/>
                  </a:lnTo>
                  <a:lnTo>
                    <a:pt x="3128" y="1992"/>
                  </a:lnTo>
                  <a:lnTo>
                    <a:pt x="3109" y="2033"/>
                  </a:lnTo>
                  <a:lnTo>
                    <a:pt x="3086" y="2071"/>
                  </a:lnTo>
                  <a:lnTo>
                    <a:pt x="3059" y="2107"/>
                  </a:lnTo>
                  <a:lnTo>
                    <a:pt x="3027" y="2138"/>
                  </a:lnTo>
                  <a:lnTo>
                    <a:pt x="2992" y="2165"/>
                  </a:lnTo>
                  <a:lnTo>
                    <a:pt x="2954" y="2189"/>
                  </a:lnTo>
                  <a:lnTo>
                    <a:pt x="2913" y="2208"/>
                  </a:lnTo>
                  <a:lnTo>
                    <a:pt x="2870" y="2222"/>
                  </a:lnTo>
                  <a:lnTo>
                    <a:pt x="2824" y="2231"/>
                  </a:lnTo>
                  <a:lnTo>
                    <a:pt x="2777" y="2234"/>
                  </a:lnTo>
                  <a:lnTo>
                    <a:pt x="894" y="2234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2" y="2210"/>
                  </a:lnTo>
                  <a:lnTo>
                    <a:pt x="723" y="2191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1"/>
                  </a:lnTo>
                  <a:lnTo>
                    <a:pt x="696" y="2513"/>
                  </a:lnTo>
                  <a:lnTo>
                    <a:pt x="709" y="2543"/>
                  </a:lnTo>
                  <a:lnTo>
                    <a:pt x="725" y="2570"/>
                  </a:lnTo>
                  <a:lnTo>
                    <a:pt x="747" y="2594"/>
                  </a:lnTo>
                  <a:lnTo>
                    <a:pt x="771" y="2615"/>
                  </a:lnTo>
                  <a:lnTo>
                    <a:pt x="799" y="2633"/>
                  </a:lnTo>
                  <a:lnTo>
                    <a:pt x="828" y="2645"/>
                  </a:lnTo>
                  <a:lnTo>
                    <a:pt x="860" y="2653"/>
                  </a:lnTo>
                  <a:lnTo>
                    <a:pt x="894" y="2655"/>
                  </a:lnTo>
                  <a:lnTo>
                    <a:pt x="2686" y="2655"/>
                  </a:lnTo>
                  <a:lnTo>
                    <a:pt x="2733" y="2659"/>
                  </a:lnTo>
                  <a:lnTo>
                    <a:pt x="2778" y="2667"/>
                  </a:lnTo>
                  <a:lnTo>
                    <a:pt x="2821" y="2681"/>
                  </a:lnTo>
                  <a:lnTo>
                    <a:pt x="2862" y="2700"/>
                  </a:lnTo>
                  <a:lnTo>
                    <a:pt x="2899" y="2723"/>
                  </a:lnTo>
                  <a:lnTo>
                    <a:pt x="2934" y="2751"/>
                  </a:lnTo>
                  <a:lnTo>
                    <a:pt x="2965" y="2782"/>
                  </a:lnTo>
                  <a:lnTo>
                    <a:pt x="2992" y="2816"/>
                  </a:lnTo>
                  <a:lnTo>
                    <a:pt x="3016" y="2854"/>
                  </a:lnTo>
                  <a:lnTo>
                    <a:pt x="3034" y="2894"/>
                  </a:lnTo>
                  <a:lnTo>
                    <a:pt x="3048" y="2938"/>
                  </a:lnTo>
                  <a:lnTo>
                    <a:pt x="3056" y="2982"/>
                  </a:lnTo>
                  <a:lnTo>
                    <a:pt x="3059" y="3029"/>
                  </a:lnTo>
                  <a:lnTo>
                    <a:pt x="3056" y="3076"/>
                  </a:lnTo>
                  <a:lnTo>
                    <a:pt x="3048" y="3121"/>
                  </a:lnTo>
                  <a:lnTo>
                    <a:pt x="3034" y="3164"/>
                  </a:lnTo>
                  <a:lnTo>
                    <a:pt x="3016" y="3204"/>
                  </a:lnTo>
                  <a:lnTo>
                    <a:pt x="2992" y="3243"/>
                  </a:lnTo>
                  <a:lnTo>
                    <a:pt x="2965" y="3277"/>
                  </a:lnTo>
                  <a:lnTo>
                    <a:pt x="2934" y="3308"/>
                  </a:lnTo>
                  <a:lnTo>
                    <a:pt x="2899" y="3336"/>
                  </a:lnTo>
                  <a:lnTo>
                    <a:pt x="2862" y="3358"/>
                  </a:lnTo>
                  <a:lnTo>
                    <a:pt x="2821" y="3377"/>
                  </a:lnTo>
                  <a:lnTo>
                    <a:pt x="2778" y="3390"/>
                  </a:lnTo>
                  <a:lnTo>
                    <a:pt x="2733" y="3400"/>
                  </a:lnTo>
                  <a:lnTo>
                    <a:pt x="2686" y="3403"/>
                  </a:lnTo>
                  <a:lnTo>
                    <a:pt x="2640" y="3400"/>
                  </a:lnTo>
                  <a:lnTo>
                    <a:pt x="2595" y="3390"/>
                  </a:lnTo>
                  <a:lnTo>
                    <a:pt x="2552" y="3377"/>
                  </a:lnTo>
                  <a:lnTo>
                    <a:pt x="2512" y="3358"/>
                  </a:lnTo>
                  <a:lnTo>
                    <a:pt x="2474" y="3336"/>
                  </a:lnTo>
                  <a:lnTo>
                    <a:pt x="2440" y="3308"/>
                  </a:lnTo>
                  <a:lnTo>
                    <a:pt x="2408" y="3277"/>
                  </a:lnTo>
                  <a:lnTo>
                    <a:pt x="2381" y="3243"/>
                  </a:lnTo>
                  <a:lnTo>
                    <a:pt x="2358" y="3204"/>
                  </a:lnTo>
                  <a:lnTo>
                    <a:pt x="2339" y="3164"/>
                  </a:lnTo>
                  <a:lnTo>
                    <a:pt x="2325" y="3121"/>
                  </a:lnTo>
                  <a:lnTo>
                    <a:pt x="2317" y="3076"/>
                  </a:lnTo>
                  <a:lnTo>
                    <a:pt x="2314" y="3029"/>
                  </a:lnTo>
                  <a:lnTo>
                    <a:pt x="2317" y="2984"/>
                  </a:lnTo>
                  <a:lnTo>
                    <a:pt x="2324" y="2941"/>
                  </a:lnTo>
                  <a:lnTo>
                    <a:pt x="2337" y="2900"/>
                  </a:lnTo>
                  <a:lnTo>
                    <a:pt x="2354" y="2861"/>
                  </a:lnTo>
                  <a:lnTo>
                    <a:pt x="2375" y="2824"/>
                  </a:lnTo>
                  <a:lnTo>
                    <a:pt x="1484" y="2824"/>
                  </a:lnTo>
                  <a:lnTo>
                    <a:pt x="1505" y="2861"/>
                  </a:lnTo>
                  <a:lnTo>
                    <a:pt x="1522" y="2900"/>
                  </a:lnTo>
                  <a:lnTo>
                    <a:pt x="1534" y="2941"/>
                  </a:lnTo>
                  <a:lnTo>
                    <a:pt x="1542" y="2984"/>
                  </a:lnTo>
                  <a:lnTo>
                    <a:pt x="1544" y="3029"/>
                  </a:lnTo>
                  <a:lnTo>
                    <a:pt x="1541" y="3076"/>
                  </a:lnTo>
                  <a:lnTo>
                    <a:pt x="1533" y="3121"/>
                  </a:lnTo>
                  <a:lnTo>
                    <a:pt x="1520" y="3164"/>
                  </a:lnTo>
                  <a:lnTo>
                    <a:pt x="1501" y="3204"/>
                  </a:lnTo>
                  <a:lnTo>
                    <a:pt x="1477" y="3243"/>
                  </a:lnTo>
                  <a:lnTo>
                    <a:pt x="1451" y="3277"/>
                  </a:lnTo>
                  <a:lnTo>
                    <a:pt x="1420" y="3308"/>
                  </a:lnTo>
                  <a:lnTo>
                    <a:pt x="1385" y="3336"/>
                  </a:lnTo>
                  <a:lnTo>
                    <a:pt x="1347" y="3358"/>
                  </a:lnTo>
                  <a:lnTo>
                    <a:pt x="1306" y="3377"/>
                  </a:lnTo>
                  <a:lnTo>
                    <a:pt x="1264" y="3390"/>
                  </a:lnTo>
                  <a:lnTo>
                    <a:pt x="1218" y="3400"/>
                  </a:lnTo>
                  <a:lnTo>
                    <a:pt x="1172" y="3403"/>
                  </a:lnTo>
                  <a:lnTo>
                    <a:pt x="1126" y="3400"/>
                  </a:lnTo>
                  <a:lnTo>
                    <a:pt x="1081" y="3390"/>
                  </a:lnTo>
                  <a:lnTo>
                    <a:pt x="1038" y="3377"/>
                  </a:lnTo>
                  <a:lnTo>
                    <a:pt x="998" y="3358"/>
                  </a:lnTo>
                  <a:lnTo>
                    <a:pt x="959" y="3336"/>
                  </a:lnTo>
                  <a:lnTo>
                    <a:pt x="925" y="3308"/>
                  </a:lnTo>
                  <a:lnTo>
                    <a:pt x="893" y="3277"/>
                  </a:lnTo>
                  <a:lnTo>
                    <a:pt x="867" y="3243"/>
                  </a:lnTo>
                  <a:lnTo>
                    <a:pt x="844" y="3204"/>
                  </a:lnTo>
                  <a:lnTo>
                    <a:pt x="825" y="3164"/>
                  </a:lnTo>
                  <a:lnTo>
                    <a:pt x="811" y="3121"/>
                  </a:lnTo>
                  <a:lnTo>
                    <a:pt x="803" y="3076"/>
                  </a:lnTo>
                  <a:lnTo>
                    <a:pt x="800" y="3029"/>
                  </a:lnTo>
                  <a:lnTo>
                    <a:pt x="803" y="2984"/>
                  </a:lnTo>
                  <a:lnTo>
                    <a:pt x="810" y="2941"/>
                  </a:lnTo>
                  <a:lnTo>
                    <a:pt x="823" y="2899"/>
                  </a:lnTo>
                  <a:lnTo>
                    <a:pt x="841" y="2859"/>
                  </a:lnTo>
                  <a:lnTo>
                    <a:pt x="862" y="2823"/>
                  </a:lnTo>
                  <a:lnTo>
                    <a:pt x="815" y="2816"/>
                  </a:lnTo>
                  <a:lnTo>
                    <a:pt x="770" y="2803"/>
                  </a:lnTo>
                  <a:lnTo>
                    <a:pt x="726" y="2785"/>
                  </a:lnTo>
                  <a:lnTo>
                    <a:pt x="687" y="2762"/>
                  </a:lnTo>
                  <a:lnTo>
                    <a:pt x="650" y="2735"/>
                  </a:lnTo>
                  <a:lnTo>
                    <a:pt x="617" y="2703"/>
                  </a:lnTo>
                  <a:lnTo>
                    <a:pt x="588" y="2668"/>
                  </a:lnTo>
                  <a:lnTo>
                    <a:pt x="563" y="2629"/>
                  </a:lnTo>
                  <a:lnTo>
                    <a:pt x="544" y="2587"/>
                  </a:lnTo>
                  <a:lnTo>
                    <a:pt x="529" y="2542"/>
                  </a:lnTo>
                  <a:lnTo>
                    <a:pt x="520" y="2495"/>
                  </a:lnTo>
                  <a:lnTo>
                    <a:pt x="517" y="2447"/>
                  </a:lnTo>
                  <a:lnTo>
                    <a:pt x="517" y="359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40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43"/>
            <p:cNvSpPr>
              <a:spLocks noEditPoints="1"/>
            </p:cNvSpPr>
            <p:nvPr/>
          </p:nvSpPr>
          <p:spPr bwMode="auto">
            <a:xfrm>
              <a:off x="2703513" y="2727325"/>
              <a:ext cx="269875" cy="244475"/>
            </a:xfrm>
            <a:custGeom>
              <a:avLst/>
              <a:gdLst>
                <a:gd name="T0" fmla="*/ 168 w 1538"/>
                <a:gd name="T1" fmla="*/ 271 h 1384"/>
                <a:gd name="T2" fmla="*/ 168 w 1538"/>
                <a:gd name="T3" fmla="*/ 1216 h 1384"/>
                <a:gd name="T4" fmla="*/ 1233 w 1538"/>
                <a:gd name="T5" fmla="*/ 1216 h 1384"/>
                <a:gd name="T6" fmla="*/ 168 w 1538"/>
                <a:gd name="T7" fmla="*/ 271 h 1384"/>
                <a:gd name="T8" fmla="*/ 305 w 1538"/>
                <a:gd name="T9" fmla="*/ 169 h 1384"/>
                <a:gd name="T10" fmla="*/ 1370 w 1538"/>
                <a:gd name="T11" fmla="*/ 1114 h 1384"/>
                <a:gd name="T12" fmla="*/ 1370 w 1538"/>
                <a:gd name="T13" fmla="*/ 169 h 1384"/>
                <a:gd name="T14" fmla="*/ 305 w 1538"/>
                <a:gd name="T15" fmla="*/ 169 h 1384"/>
                <a:gd name="T16" fmla="*/ 83 w 1538"/>
                <a:gd name="T17" fmla="*/ 0 h 1384"/>
                <a:gd name="T18" fmla="*/ 1454 w 1538"/>
                <a:gd name="T19" fmla="*/ 0 h 1384"/>
                <a:gd name="T20" fmla="*/ 1477 w 1538"/>
                <a:gd name="T21" fmla="*/ 4 h 1384"/>
                <a:gd name="T22" fmla="*/ 1497 w 1538"/>
                <a:gd name="T23" fmla="*/ 12 h 1384"/>
                <a:gd name="T24" fmla="*/ 1514 w 1538"/>
                <a:gd name="T25" fmla="*/ 25 h 1384"/>
                <a:gd name="T26" fmla="*/ 1527 w 1538"/>
                <a:gd name="T27" fmla="*/ 42 h 1384"/>
                <a:gd name="T28" fmla="*/ 1536 w 1538"/>
                <a:gd name="T29" fmla="*/ 62 h 1384"/>
                <a:gd name="T30" fmla="*/ 1538 w 1538"/>
                <a:gd name="T31" fmla="*/ 84 h 1384"/>
                <a:gd name="T32" fmla="*/ 1538 w 1538"/>
                <a:gd name="T33" fmla="*/ 1301 h 1384"/>
                <a:gd name="T34" fmla="*/ 1536 w 1538"/>
                <a:gd name="T35" fmla="*/ 1322 h 1384"/>
                <a:gd name="T36" fmla="*/ 1527 w 1538"/>
                <a:gd name="T37" fmla="*/ 1343 h 1384"/>
                <a:gd name="T38" fmla="*/ 1514 w 1538"/>
                <a:gd name="T39" fmla="*/ 1360 h 1384"/>
                <a:gd name="T40" fmla="*/ 1497 w 1538"/>
                <a:gd name="T41" fmla="*/ 1373 h 1384"/>
                <a:gd name="T42" fmla="*/ 1477 w 1538"/>
                <a:gd name="T43" fmla="*/ 1381 h 1384"/>
                <a:gd name="T44" fmla="*/ 1454 w 1538"/>
                <a:gd name="T45" fmla="*/ 1384 h 1384"/>
                <a:gd name="T46" fmla="*/ 83 w 1538"/>
                <a:gd name="T47" fmla="*/ 1384 h 1384"/>
                <a:gd name="T48" fmla="*/ 61 w 1538"/>
                <a:gd name="T49" fmla="*/ 1381 h 1384"/>
                <a:gd name="T50" fmla="*/ 41 w 1538"/>
                <a:gd name="T51" fmla="*/ 1373 h 1384"/>
                <a:gd name="T52" fmla="*/ 23 w 1538"/>
                <a:gd name="T53" fmla="*/ 1360 h 1384"/>
                <a:gd name="T54" fmla="*/ 11 w 1538"/>
                <a:gd name="T55" fmla="*/ 1343 h 1384"/>
                <a:gd name="T56" fmla="*/ 3 w 1538"/>
                <a:gd name="T57" fmla="*/ 1322 h 1384"/>
                <a:gd name="T58" fmla="*/ 0 w 1538"/>
                <a:gd name="T59" fmla="*/ 1300 h 1384"/>
                <a:gd name="T60" fmla="*/ 0 w 1538"/>
                <a:gd name="T61" fmla="*/ 84 h 1384"/>
                <a:gd name="T62" fmla="*/ 3 w 1538"/>
                <a:gd name="T63" fmla="*/ 62 h 1384"/>
                <a:gd name="T64" fmla="*/ 11 w 1538"/>
                <a:gd name="T65" fmla="*/ 42 h 1384"/>
                <a:gd name="T66" fmla="*/ 25 w 1538"/>
                <a:gd name="T67" fmla="*/ 25 h 1384"/>
                <a:gd name="T68" fmla="*/ 41 w 1538"/>
                <a:gd name="T69" fmla="*/ 12 h 1384"/>
                <a:gd name="T70" fmla="*/ 62 w 1538"/>
                <a:gd name="T71" fmla="*/ 4 h 1384"/>
                <a:gd name="T72" fmla="*/ 83 w 1538"/>
                <a:gd name="T73" fmla="*/ 0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8" h="1384">
                  <a:moveTo>
                    <a:pt x="168" y="271"/>
                  </a:moveTo>
                  <a:lnTo>
                    <a:pt x="168" y="1216"/>
                  </a:lnTo>
                  <a:lnTo>
                    <a:pt x="1233" y="1216"/>
                  </a:lnTo>
                  <a:lnTo>
                    <a:pt x="168" y="271"/>
                  </a:lnTo>
                  <a:close/>
                  <a:moveTo>
                    <a:pt x="305" y="169"/>
                  </a:moveTo>
                  <a:lnTo>
                    <a:pt x="1370" y="1114"/>
                  </a:lnTo>
                  <a:lnTo>
                    <a:pt x="1370" y="169"/>
                  </a:lnTo>
                  <a:lnTo>
                    <a:pt x="305" y="169"/>
                  </a:lnTo>
                  <a:close/>
                  <a:moveTo>
                    <a:pt x="83" y="0"/>
                  </a:moveTo>
                  <a:lnTo>
                    <a:pt x="1454" y="0"/>
                  </a:lnTo>
                  <a:lnTo>
                    <a:pt x="1477" y="4"/>
                  </a:lnTo>
                  <a:lnTo>
                    <a:pt x="1497" y="12"/>
                  </a:lnTo>
                  <a:lnTo>
                    <a:pt x="1514" y="25"/>
                  </a:lnTo>
                  <a:lnTo>
                    <a:pt x="1527" y="42"/>
                  </a:lnTo>
                  <a:lnTo>
                    <a:pt x="1536" y="62"/>
                  </a:lnTo>
                  <a:lnTo>
                    <a:pt x="1538" y="84"/>
                  </a:lnTo>
                  <a:lnTo>
                    <a:pt x="1538" y="1301"/>
                  </a:lnTo>
                  <a:lnTo>
                    <a:pt x="1536" y="1322"/>
                  </a:lnTo>
                  <a:lnTo>
                    <a:pt x="1527" y="1343"/>
                  </a:lnTo>
                  <a:lnTo>
                    <a:pt x="1514" y="1360"/>
                  </a:lnTo>
                  <a:lnTo>
                    <a:pt x="1497" y="1373"/>
                  </a:lnTo>
                  <a:lnTo>
                    <a:pt x="1477" y="1381"/>
                  </a:lnTo>
                  <a:lnTo>
                    <a:pt x="1454" y="1384"/>
                  </a:lnTo>
                  <a:lnTo>
                    <a:pt x="83" y="1384"/>
                  </a:lnTo>
                  <a:lnTo>
                    <a:pt x="61" y="1381"/>
                  </a:lnTo>
                  <a:lnTo>
                    <a:pt x="41" y="1373"/>
                  </a:lnTo>
                  <a:lnTo>
                    <a:pt x="23" y="1360"/>
                  </a:lnTo>
                  <a:lnTo>
                    <a:pt x="11" y="1343"/>
                  </a:lnTo>
                  <a:lnTo>
                    <a:pt x="3" y="1322"/>
                  </a:lnTo>
                  <a:lnTo>
                    <a:pt x="0" y="1300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1" y="12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1603839" y="2665413"/>
            <a:ext cx="555625" cy="600075"/>
            <a:chOff x="1603375" y="2665413"/>
            <a:chExt cx="55562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3" name="Freeform 148"/>
            <p:cNvSpPr>
              <a:spLocks noEditPoints="1"/>
            </p:cNvSpPr>
            <p:nvPr/>
          </p:nvSpPr>
          <p:spPr bwMode="auto">
            <a:xfrm>
              <a:off x="1603375" y="2665413"/>
              <a:ext cx="555625" cy="600075"/>
            </a:xfrm>
            <a:custGeom>
              <a:avLst/>
              <a:gdLst>
                <a:gd name="T0" fmla="*/ 2566 w 3154"/>
                <a:gd name="T1" fmla="*/ 2864 h 3403"/>
                <a:gd name="T2" fmla="*/ 2484 w 3154"/>
                <a:gd name="T3" fmla="*/ 2995 h 3403"/>
                <a:gd name="T4" fmla="*/ 2521 w 3154"/>
                <a:gd name="T5" fmla="*/ 3149 h 3403"/>
                <a:gd name="T6" fmla="*/ 2652 w 3154"/>
                <a:gd name="T7" fmla="*/ 3231 h 3403"/>
                <a:gd name="T8" fmla="*/ 2806 w 3154"/>
                <a:gd name="T9" fmla="*/ 3194 h 3403"/>
                <a:gd name="T10" fmla="*/ 2888 w 3154"/>
                <a:gd name="T11" fmla="*/ 3063 h 3403"/>
                <a:gd name="T12" fmla="*/ 2851 w 3154"/>
                <a:gd name="T13" fmla="*/ 2909 h 3403"/>
                <a:gd name="T14" fmla="*/ 2720 w 3154"/>
                <a:gd name="T15" fmla="*/ 2827 h 3403"/>
                <a:gd name="T16" fmla="*/ 1078 w 3154"/>
                <a:gd name="T17" fmla="*/ 2847 h 3403"/>
                <a:gd name="T18" fmla="*/ 978 w 3154"/>
                <a:gd name="T19" fmla="*/ 2964 h 3403"/>
                <a:gd name="T20" fmla="*/ 990 w 3154"/>
                <a:gd name="T21" fmla="*/ 3123 h 3403"/>
                <a:gd name="T22" fmla="*/ 1108 w 3154"/>
                <a:gd name="T23" fmla="*/ 3224 h 3403"/>
                <a:gd name="T24" fmla="*/ 1266 w 3154"/>
                <a:gd name="T25" fmla="*/ 3210 h 3403"/>
                <a:gd name="T26" fmla="*/ 1366 w 3154"/>
                <a:gd name="T27" fmla="*/ 3094 h 3403"/>
                <a:gd name="T28" fmla="*/ 1354 w 3154"/>
                <a:gd name="T29" fmla="*/ 2934 h 3403"/>
                <a:gd name="T30" fmla="*/ 1237 w 3154"/>
                <a:gd name="T31" fmla="*/ 2834 h 3403"/>
                <a:gd name="T32" fmla="*/ 117 w 3154"/>
                <a:gd name="T33" fmla="*/ 7 h 3403"/>
                <a:gd name="T34" fmla="*/ 645 w 3154"/>
                <a:gd name="T35" fmla="*/ 231 h 3403"/>
                <a:gd name="T36" fmla="*/ 654 w 3154"/>
                <a:gd name="T37" fmla="*/ 237 h 3403"/>
                <a:gd name="T38" fmla="*/ 661 w 3154"/>
                <a:gd name="T39" fmla="*/ 243 h 3403"/>
                <a:gd name="T40" fmla="*/ 666 w 3154"/>
                <a:gd name="T41" fmla="*/ 250 h 3403"/>
                <a:gd name="T42" fmla="*/ 673 w 3154"/>
                <a:gd name="T43" fmla="*/ 258 h 3403"/>
                <a:gd name="T44" fmla="*/ 677 w 3154"/>
                <a:gd name="T45" fmla="*/ 266 h 3403"/>
                <a:gd name="T46" fmla="*/ 680 w 3154"/>
                <a:gd name="T47" fmla="*/ 274 h 3403"/>
                <a:gd name="T48" fmla="*/ 683 w 3154"/>
                <a:gd name="T49" fmla="*/ 282 h 3403"/>
                <a:gd name="T50" fmla="*/ 685 w 3154"/>
                <a:gd name="T51" fmla="*/ 293 h 3403"/>
                <a:gd name="T52" fmla="*/ 686 w 3154"/>
                <a:gd name="T53" fmla="*/ 1855 h 3403"/>
                <a:gd name="T54" fmla="*/ 747 w 3154"/>
                <a:gd name="T55" fmla="*/ 2003 h 3403"/>
                <a:gd name="T56" fmla="*/ 894 w 3154"/>
                <a:gd name="T57" fmla="*/ 2064 h 3403"/>
                <a:gd name="T58" fmla="*/ 2900 w 3154"/>
                <a:gd name="T59" fmla="*/ 2024 h 3403"/>
                <a:gd name="T60" fmla="*/ 2983 w 3154"/>
                <a:gd name="T61" fmla="*/ 1889 h 3403"/>
                <a:gd name="T62" fmla="*/ 3010 w 3154"/>
                <a:gd name="T63" fmla="*/ 1002 h 3403"/>
                <a:gd name="T64" fmla="*/ 3112 w 3154"/>
                <a:gd name="T65" fmla="*/ 989 h 3403"/>
                <a:gd name="T66" fmla="*/ 3154 w 3154"/>
                <a:gd name="T67" fmla="*/ 1856 h 3403"/>
                <a:gd name="T68" fmla="*/ 3086 w 3154"/>
                <a:gd name="T69" fmla="*/ 2071 h 3403"/>
                <a:gd name="T70" fmla="*/ 2913 w 3154"/>
                <a:gd name="T71" fmla="*/ 2208 h 3403"/>
                <a:gd name="T72" fmla="*/ 849 w 3154"/>
                <a:gd name="T73" fmla="*/ 2231 h 3403"/>
                <a:gd name="T74" fmla="*/ 686 w 3154"/>
                <a:gd name="T75" fmla="*/ 2447 h 3403"/>
                <a:gd name="T76" fmla="*/ 747 w 3154"/>
                <a:gd name="T77" fmla="*/ 2594 h 3403"/>
                <a:gd name="T78" fmla="*/ 894 w 3154"/>
                <a:gd name="T79" fmla="*/ 2655 h 3403"/>
                <a:gd name="T80" fmla="*/ 2862 w 3154"/>
                <a:gd name="T81" fmla="*/ 2700 h 3403"/>
                <a:gd name="T82" fmla="*/ 3016 w 3154"/>
                <a:gd name="T83" fmla="*/ 2854 h 3403"/>
                <a:gd name="T84" fmla="*/ 3056 w 3154"/>
                <a:gd name="T85" fmla="*/ 3076 h 3403"/>
                <a:gd name="T86" fmla="*/ 2965 w 3154"/>
                <a:gd name="T87" fmla="*/ 3277 h 3403"/>
                <a:gd name="T88" fmla="*/ 2778 w 3154"/>
                <a:gd name="T89" fmla="*/ 3390 h 3403"/>
                <a:gd name="T90" fmla="*/ 2552 w 3154"/>
                <a:gd name="T91" fmla="*/ 3377 h 3403"/>
                <a:gd name="T92" fmla="*/ 2381 w 3154"/>
                <a:gd name="T93" fmla="*/ 3243 h 3403"/>
                <a:gd name="T94" fmla="*/ 2314 w 3154"/>
                <a:gd name="T95" fmla="*/ 3029 h 3403"/>
                <a:gd name="T96" fmla="*/ 2375 w 3154"/>
                <a:gd name="T97" fmla="*/ 2824 h 3403"/>
                <a:gd name="T98" fmla="*/ 1542 w 3154"/>
                <a:gd name="T99" fmla="*/ 2984 h 3403"/>
                <a:gd name="T100" fmla="*/ 1501 w 3154"/>
                <a:gd name="T101" fmla="*/ 3204 h 3403"/>
                <a:gd name="T102" fmla="*/ 1347 w 3154"/>
                <a:gd name="T103" fmla="*/ 3358 h 3403"/>
                <a:gd name="T104" fmla="*/ 1126 w 3154"/>
                <a:gd name="T105" fmla="*/ 3400 h 3403"/>
                <a:gd name="T106" fmla="*/ 925 w 3154"/>
                <a:gd name="T107" fmla="*/ 3308 h 3403"/>
                <a:gd name="T108" fmla="*/ 811 w 3154"/>
                <a:gd name="T109" fmla="*/ 3121 h 3403"/>
                <a:gd name="T110" fmla="*/ 823 w 3154"/>
                <a:gd name="T111" fmla="*/ 2899 h 3403"/>
                <a:gd name="T112" fmla="*/ 726 w 3154"/>
                <a:gd name="T113" fmla="*/ 2785 h 3403"/>
                <a:gd name="T114" fmla="*/ 563 w 3154"/>
                <a:gd name="T115" fmla="*/ 2629 h 3403"/>
                <a:gd name="T116" fmla="*/ 517 w 3154"/>
                <a:gd name="T117" fmla="*/ 359 h 3403"/>
                <a:gd name="T118" fmla="*/ 3 w 3154"/>
                <a:gd name="T119" fmla="*/ 107 h 3403"/>
                <a:gd name="T120" fmla="*/ 29 w 3154"/>
                <a:gd name="T121" fmla="*/ 21 h 3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4" h="3403">
                  <a:moveTo>
                    <a:pt x="2685" y="2824"/>
                  </a:moveTo>
                  <a:lnTo>
                    <a:pt x="2652" y="2827"/>
                  </a:lnTo>
                  <a:lnTo>
                    <a:pt x="2621" y="2834"/>
                  </a:lnTo>
                  <a:lnTo>
                    <a:pt x="2592" y="2847"/>
                  </a:lnTo>
                  <a:lnTo>
                    <a:pt x="2566" y="2864"/>
                  </a:lnTo>
                  <a:lnTo>
                    <a:pt x="2541" y="2884"/>
                  </a:lnTo>
                  <a:lnTo>
                    <a:pt x="2521" y="2909"/>
                  </a:lnTo>
                  <a:lnTo>
                    <a:pt x="2504" y="2934"/>
                  </a:lnTo>
                  <a:lnTo>
                    <a:pt x="2492" y="2964"/>
                  </a:lnTo>
                  <a:lnTo>
                    <a:pt x="2484" y="2995"/>
                  </a:lnTo>
                  <a:lnTo>
                    <a:pt x="2481" y="3029"/>
                  </a:lnTo>
                  <a:lnTo>
                    <a:pt x="2484" y="3063"/>
                  </a:lnTo>
                  <a:lnTo>
                    <a:pt x="2492" y="3094"/>
                  </a:lnTo>
                  <a:lnTo>
                    <a:pt x="2504" y="3123"/>
                  </a:lnTo>
                  <a:lnTo>
                    <a:pt x="2521" y="3149"/>
                  </a:lnTo>
                  <a:lnTo>
                    <a:pt x="2541" y="3174"/>
                  </a:lnTo>
                  <a:lnTo>
                    <a:pt x="2566" y="3194"/>
                  </a:lnTo>
                  <a:lnTo>
                    <a:pt x="2592" y="3210"/>
                  </a:lnTo>
                  <a:lnTo>
                    <a:pt x="2621" y="3224"/>
                  </a:lnTo>
                  <a:lnTo>
                    <a:pt x="2652" y="3231"/>
                  </a:lnTo>
                  <a:lnTo>
                    <a:pt x="2685" y="3234"/>
                  </a:lnTo>
                  <a:lnTo>
                    <a:pt x="2720" y="3231"/>
                  </a:lnTo>
                  <a:lnTo>
                    <a:pt x="2750" y="3224"/>
                  </a:lnTo>
                  <a:lnTo>
                    <a:pt x="2779" y="3210"/>
                  </a:lnTo>
                  <a:lnTo>
                    <a:pt x="2806" y="3194"/>
                  </a:lnTo>
                  <a:lnTo>
                    <a:pt x="2831" y="3174"/>
                  </a:lnTo>
                  <a:lnTo>
                    <a:pt x="2851" y="3149"/>
                  </a:lnTo>
                  <a:lnTo>
                    <a:pt x="2868" y="3123"/>
                  </a:lnTo>
                  <a:lnTo>
                    <a:pt x="2880" y="3094"/>
                  </a:lnTo>
                  <a:lnTo>
                    <a:pt x="2888" y="3063"/>
                  </a:lnTo>
                  <a:lnTo>
                    <a:pt x="2891" y="3029"/>
                  </a:lnTo>
                  <a:lnTo>
                    <a:pt x="2888" y="2995"/>
                  </a:lnTo>
                  <a:lnTo>
                    <a:pt x="2880" y="2964"/>
                  </a:lnTo>
                  <a:lnTo>
                    <a:pt x="2868" y="2934"/>
                  </a:lnTo>
                  <a:lnTo>
                    <a:pt x="2851" y="2909"/>
                  </a:lnTo>
                  <a:lnTo>
                    <a:pt x="2831" y="2884"/>
                  </a:lnTo>
                  <a:lnTo>
                    <a:pt x="2806" y="2864"/>
                  </a:lnTo>
                  <a:lnTo>
                    <a:pt x="2779" y="2847"/>
                  </a:lnTo>
                  <a:lnTo>
                    <a:pt x="2750" y="2834"/>
                  </a:lnTo>
                  <a:lnTo>
                    <a:pt x="2720" y="2827"/>
                  </a:lnTo>
                  <a:lnTo>
                    <a:pt x="2685" y="2824"/>
                  </a:lnTo>
                  <a:close/>
                  <a:moveTo>
                    <a:pt x="1172" y="2824"/>
                  </a:moveTo>
                  <a:lnTo>
                    <a:pt x="1139" y="2827"/>
                  </a:lnTo>
                  <a:lnTo>
                    <a:pt x="1108" y="2834"/>
                  </a:lnTo>
                  <a:lnTo>
                    <a:pt x="1078" y="2847"/>
                  </a:lnTo>
                  <a:lnTo>
                    <a:pt x="1051" y="2864"/>
                  </a:lnTo>
                  <a:lnTo>
                    <a:pt x="1028" y="2884"/>
                  </a:lnTo>
                  <a:lnTo>
                    <a:pt x="1007" y="2909"/>
                  </a:lnTo>
                  <a:lnTo>
                    <a:pt x="990" y="2934"/>
                  </a:lnTo>
                  <a:lnTo>
                    <a:pt x="978" y="2964"/>
                  </a:lnTo>
                  <a:lnTo>
                    <a:pt x="971" y="2995"/>
                  </a:lnTo>
                  <a:lnTo>
                    <a:pt x="968" y="3029"/>
                  </a:lnTo>
                  <a:lnTo>
                    <a:pt x="971" y="3063"/>
                  </a:lnTo>
                  <a:lnTo>
                    <a:pt x="978" y="3094"/>
                  </a:lnTo>
                  <a:lnTo>
                    <a:pt x="990" y="3123"/>
                  </a:lnTo>
                  <a:lnTo>
                    <a:pt x="1007" y="3149"/>
                  </a:lnTo>
                  <a:lnTo>
                    <a:pt x="1028" y="3174"/>
                  </a:lnTo>
                  <a:lnTo>
                    <a:pt x="1051" y="3194"/>
                  </a:lnTo>
                  <a:lnTo>
                    <a:pt x="1078" y="3210"/>
                  </a:lnTo>
                  <a:lnTo>
                    <a:pt x="1108" y="3224"/>
                  </a:lnTo>
                  <a:lnTo>
                    <a:pt x="1139" y="3231"/>
                  </a:lnTo>
                  <a:lnTo>
                    <a:pt x="1172" y="3234"/>
                  </a:lnTo>
                  <a:lnTo>
                    <a:pt x="1205" y="3231"/>
                  </a:lnTo>
                  <a:lnTo>
                    <a:pt x="1237" y="3224"/>
                  </a:lnTo>
                  <a:lnTo>
                    <a:pt x="1266" y="3210"/>
                  </a:lnTo>
                  <a:lnTo>
                    <a:pt x="1293" y="3194"/>
                  </a:lnTo>
                  <a:lnTo>
                    <a:pt x="1316" y="3174"/>
                  </a:lnTo>
                  <a:lnTo>
                    <a:pt x="1337" y="3149"/>
                  </a:lnTo>
                  <a:lnTo>
                    <a:pt x="1354" y="3123"/>
                  </a:lnTo>
                  <a:lnTo>
                    <a:pt x="1366" y="3094"/>
                  </a:lnTo>
                  <a:lnTo>
                    <a:pt x="1374" y="3063"/>
                  </a:lnTo>
                  <a:lnTo>
                    <a:pt x="1376" y="3029"/>
                  </a:lnTo>
                  <a:lnTo>
                    <a:pt x="1374" y="2995"/>
                  </a:lnTo>
                  <a:lnTo>
                    <a:pt x="1366" y="2964"/>
                  </a:lnTo>
                  <a:lnTo>
                    <a:pt x="1354" y="2934"/>
                  </a:lnTo>
                  <a:lnTo>
                    <a:pt x="1337" y="2909"/>
                  </a:lnTo>
                  <a:lnTo>
                    <a:pt x="1316" y="2884"/>
                  </a:lnTo>
                  <a:lnTo>
                    <a:pt x="1293" y="2864"/>
                  </a:lnTo>
                  <a:lnTo>
                    <a:pt x="1266" y="2847"/>
                  </a:lnTo>
                  <a:lnTo>
                    <a:pt x="1237" y="2834"/>
                  </a:lnTo>
                  <a:lnTo>
                    <a:pt x="1205" y="2827"/>
                  </a:lnTo>
                  <a:lnTo>
                    <a:pt x="1172" y="2824"/>
                  </a:lnTo>
                  <a:close/>
                  <a:moveTo>
                    <a:pt x="79" y="0"/>
                  </a:moveTo>
                  <a:lnTo>
                    <a:pt x="98" y="1"/>
                  </a:lnTo>
                  <a:lnTo>
                    <a:pt x="117" y="7"/>
                  </a:lnTo>
                  <a:lnTo>
                    <a:pt x="636" y="224"/>
                  </a:lnTo>
                  <a:lnTo>
                    <a:pt x="639" y="226"/>
                  </a:lnTo>
                  <a:lnTo>
                    <a:pt x="643" y="228"/>
                  </a:lnTo>
                  <a:lnTo>
                    <a:pt x="644" y="229"/>
                  </a:lnTo>
                  <a:lnTo>
                    <a:pt x="645" y="231"/>
                  </a:lnTo>
                  <a:lnTo>
                    <a:pt x="647" y="231"/>
                  </a:lnTo>
                  <a:lnTo>
                    <a:pt x="649" y="232"/>
                  </a:lnTo>
                  <a:lnTo>
                    <a:pt x="650" y="233"/>
                  </a:lnTo>
                  <a:lnTo>
                    <a:pt x="652" y="235"/>
                  </a:lnTo>
                  <a:lnTo>
                    <a:pt x="654" y="237"/>
                  </a:lnTo>
                  <a:lnTo>
                    <a:pt x="655" y="237"/>
                  </a:lnTo>
                  <a:lnTo>
                    <a:pt x="656" y="238"/>
                  </a:lnTo>
                  <a:lnTo>
                    <a:pt x="660" y="242"/>
                  </a:lnTo>
                  <a:lnTo>
                    <a:pt x="660" y="243"/>
                  </a:lnTo>
                  <a:lnTo>
                    <a:pt x="661" y="243"/>
                  </a:lnTo>
                  <a:lnTo>
                    <a:pt x="661" y="243"/>
                  </a:lnTo>
                  <a:lnTo>
                    <a:pt x="663" y="246"/>
                  </a:lnTo>
                  <a:lnTo>
                    <a:pt x="665" y="248"/>
                  </a:lnTo>
                  <a:lnTo>
                    <a:pt x="665" y="249"/>
                  </a:lnTo>
                  <a:lnTo>
                    <a:pt x="666" y="250"/>
                  </a:lnTo>
                  <a:lnTo>
                    <a:pt x="669" y="252"/>
                  </a:lnTo>
                  <a:lnTo>
                    <a:pt x="670" y="254"/>
                  </a:lnTo>
                  <a:lnTo>
                    <a:pt x="671" y="255"/>
                  </a:lnTo>
                  <a:lnTo>
                    <a:pt x="672" y="256"/>
                  </a:lnTo>
                  <a:lnTo>
                    <a:pt x="673" y="258"/>
                  </a:lnTo>
                  <a:lnTo>
                    <a:pt x="674" y="260"/>
                  </a:lnTo>
                  <a:lnTo>
                    <a:pt x="675" y="262"/>
                  </a:lnTo>
                  <a:lnTo>
                    <a:pt x="676" y="264"/>
                  </a:lnTo>
                  <a:lnTo>
                    <a:pt x="677" y="265"/>
                  </a:lnTo>
                  <a:lnTo>
                    <a:pt x="677" y="266"/>
                  </a:lnTo>
                  <a:lnTo>
                    <a:pt x="677" y="267"/>
                  </a:lnTo>
                  <a:lnTo>
                    <a:pt x="678" y="270"/>
                  </a:lnTo>
                  <a:lnTo>
                    <a:pt x="679" y="272"/>
                  </a:lnTo>
                  <a:lnTo>
                    <a:pt x="680" y="273"/>
                  </a:lnTo>
                  <a:lnTo>
                    <a:pt x="680" y="274"/>
                  </a:lnTo>
                  <a:lnTo>
                    <a:pt x="681" y="276"/>
                  </a:lnTo>
                  <a:lnTo>
                    <a:pt x="682" y="279"/>
                  </a:lnTo>
                  <a:lnTo>
                    <a:pt x="682" y="280"/>
                  </a:lnTo>
                  <a:lnTo>
                    <a:pt x="683" y="281"/>
                  </a:lnTo>
                  <a:lnTo>
                    <a:pt x="683" y="282"/>
                  </a:lnTo>
                  <a:lnTo>
                    <a:pt x="684" y="284"/>
                  </a:lnTo>
                  <a:lnTo>
                    <a:pt x="684" y="287"/>
                  </a:lnTo>
                  <a:lnTo>
                    <a:pt x="684" y="288"/>
                  </a:lnTo>
                  <a:lnTo>
                    <a:pt x="685" y="290"/>
                  </a:lnTo>
                  <a:lnTo>
                    <a:pt x="685" y="293"/>
                  </a:lnTo>
                  <a:lnTo>
                    <a:pt x="685" y="295"/>
                  </a:lnTo>
                  <a:lnTo>
                    <a:pt x="685" y="298"/>
                  </a:lnTo>
                  <a:lnTo>
                    <a:pt x="686" y="301"/>
                  </a:lnTo>
                  <a:lnTo>
                    <a:pt x="686" y="304"/>
                  </a:lnTo>
                  <a:lnTo>
                    <a:pt x="686" y="1855"/>
                  </a:lnTo>
                  <a:lnTo>
                    <a:pt x="688" y="1889"/>
                  </a:lnTo>
                  <a:lnTo>
                    <a:pt x="696" y="1922"/>
                  </a:lnTo>
                  <a:lnTo>
                    <a:pt x="709" y="1952"/>
                  </a:lnTo>
                  <a:lnTo>
                    <a:pt x="725" y="1978"/>
                  </a:lnTo>
                  <a:lnTo>
                    <a:pt x="747" y="2003"/>
                  </a:lnTo>
                  <a:lnTo>
                    <a:pt x="771" y="2024"/>
                  </a:lnTo>
                  <a:lnTo>
                    <a:pt x="799" y="2041"/>
                  </a:lnTo>
                  <a:lnTo>
                    <a:pt x="828" y="2054"/>
                  </a:lnTo>
                  <a:lnTo>
                    <a:pt x="860" y="2062"/>
                  </a:lnTo>
                  <a:lnTo>
                    <a:pt x="894" y="2064"/>
                  </a:lnTo>
                  <a:lnTo>
                    <a:pt x="2777" y="2064"/>
                  </a:lnTo>
                  <a:lnTo>
                    <a:pt x="2810" y="2062"/>
                  </a:lnTo>
                  <a:lnTo>
                    <a:pt x="2842" y="2054"/>
                  </a:lnTo>
                  <a:lnTo>
                    <a:pt x="2872" y="2041"/>
                  </a:lnTo>
                  <a:lnTo>
                    <a:pt x="2900" y="2024"/>
                  </a:lnTo>
                  <a:lnTo>
                    <a:pt x="2925" y="2003"/>
                  </a:lnTo>
                  <a:lnTo>
                    <a:pt x="2945" y="1979"/>
                  </a:lnTo>
                  <a:lnTo>
                    <a:pt x="2962" y="1952"/>
                  </a:lnTo>
                  <a:lnTo>
                    <a:pt x="2975" y="1922"/>
                  </a:lnTo>
                  <a:lnTo>
                    <a:pt x="2983" y="1889"/>
                  </a:lnTo>
                  <a:lnTo>
                    <a:pt x="2986" y="1855"/>
                  </a:lnTo>
                  <a:lnTo>
                    <a:pt x="2986" y="1062"/>
                  </a:lnTo>
                  <a:lnTo>
                    <a:pt x="2989" y="1039"/>
                  </a:lnTo>
                  <a:lnTo>
                    <a:pt x="2997" y="1019"/>
                  </a:lnTo>
                  <a:lnTo>
                    <a:pt x="3010" y="1002"/>
                  </a:lnTo>
                  <a:lnTo>
                    <a:pt x="3027" y="989"/>
                  </a:lnTo>
                  <a:lnTo>
                    <a:pt x="3048" y="980"/>
                  </a:lnTo>
                  <a:lnTo>
                    <a:pt x="3069" y="977"/>
                  </a:lnTo>
                  <a:lnTo>
                    <a:pt x="3092" y="980"/>
                  </a:lnTo>
                  <a:lnTo>
                    <a:pt x="3112" y="989"/>
                  </a:lnTo>
                  <a:lnTo>
                    <a:pt x="3129" y="1002"/>
                  </a:lnTo>
                  <a:lnTo>
                    <a:pt x="3142" y="1019"/>
                  </a:lnTo>
                  <a:lnTo>
                    <a:pt x="3151" y="1039"/>
                  </a:lnTo>
                  <a:lnTo>
                    <a:pt x="3154" y="1062"/>
                  </a:lnTo>
                  <a:lnTo>
                    <a:pt x="3154" y="1856"/>
                  </a:lnTo>
                  <a:lnTo>
                    <a:pt x="3151" y="1903"/>
                  </a:lnTo>
                  <a:lnTo>
                    <a:pt x="3142" y="1948"/>
                  </a:lnTo>
                  <a:lnTo>
                    <a:pt x="3128" y="1992"/>
                  </a:lnTo>
                  <a:lnTo>
                    <a:pt x="3109" y="2033"/>
                  </a:lnTo>
                  <a:lnTo>
                    <a:pt x="3086" y="2071"/>
                  </a:lnTo>
                  <a:lnTo>
                    <a:pt x="3059" y="2107"/>
                  </a:lnTo>
                  <a:lnTo>
                    <a:pt x="3027" y="2138"/>
                  </a:lnTo>
                  <a:lnTo>
                    <a:pt x="2992" y="2165"/>
                  </a:lnTo>
                  <a:lnTo>
                    <a:pt x="2954" y="2189"/>
                  </a:lnTo>
                  <a:lnTo>
                    <a:pt x="2913" y="2208"/>
                  </a:lnTo>
                  <a:lnTo>
                    <a:pt x="2870" y="2222"/>
                  </a:lnTo>
                  <a:lnTo>
                    <a:pt x="2824" y="2231"/>
                  </a:lnTo>
                  <a:lnTo>
                    <a:pt x="2777" y="2234"/>
                  </a:lnTo>
                  <a:lnTo>
                    <a:pt x="894" y="2234"/>
                  </a:lnTo>
                  <a:lnTo>
                    <a:pt x="849" y="2231"/>
                  </a:lnTo>
                  <a:lnTo>
                    <a:pt x="805" y="2222"/>
                  </a:lnTo>
                  <a:lnTo>
                    <a:pt x="762" y="2210"/>
                  </a:lnTo>
                  <a:lnTo>
                    <a:pt x="723" y="2191"/>
                  </a:lnTo>
                  <a:lnTo>
                    <a:pt x="686" y="2170"/>
                  </a:lnTo>
                  <a:lnTo>
                    <a:pt x="686" y="2447"/>
                  </a:lnTo>
                  <a:lnTo>
                    <a:pt x="688" y="2481"/>
                  </a:lnTo>
                  <a:lnTo>
                    <a:pt x="696" y="2513"/>
                  </a:lnTo>
                  <a:lnTo>
                    <a:pt x="709" y="2543"/>
                  </a:lnTo>
                  <a:lnTo>
                    <a:pt x="725" y="2570"/>
                  </a:lnTo>
                  <a:lnTo>
                    <a:pt x="747" y="2594"/>
                  </a:lnTo>
                  <a:lnTo>
                    <a:pt x="771" y="2615"/>
                  </a:lnTo>
                  <a:lnTo>
                    <a:pt x="799" y="2633"/>
                  </a:lnTo>
                  <a:lnTo>
                    <a:pt x="828" y="2645"/>
                  </a:lnTo>
                  <a:lnTo>
                    <a:pt x="860" y="2653"/>
                  </a:lnTo>
                  <a:lnTo>
                    <a:pt x="894" y="2655"/>
                  </a:lnTo>
                  <a:lnTo>
                    <a:pt x="2686" y="2655"/>
                  </a:lnTo>
                  <a:lnTo>
                    <a:pt x="2733" y="2659"/>
                  </a:lnTo>
                  <a:lnTo>
                    <a:pt x="2778" y="2667"/>
                  </a:lnTo>
                  <a:lnTo>
                    <a:pt x="2821" y="2681"/>
                  </a:lnTo>
                  <a:lnTo>
                    <a:pt x="2862" y="2700"/>
                  </a:lnTo>
                  <a:lnTo>
                    <a:pt x="2899" y="2723"/>
                  </a:lnTo>
                  <a:lnTo>
                    <a:pt x="2934" y="2751"/>
                  </a:lnTo>
                  <a:lnTo>
                    <a:pt x="2965" y="2782"/>
                  </a:lnTo>
                  <a:lnTo>
                    <a:pt x="2992" y="2816"/>
                  </a:lnTo>
                  <a:lnTo>
                    <a:pt x="3016" y="2854"/>
                  </a:lnTo>
                  <a:lnTo>
                    <a:pt x="3034" y="2894"/>
                  </a:lnTo>
                  <a:lnTo>
                    <a:pt x="3048" y="2938"/>
                  </a:lnTo>
                  <a:lnTo>
                    <a:pt x="3056" y="2982"/>
                  </a:lnTo>
                  <a:lnTo>
                    <a:pt x="3059" y="3029"/>
                  </a:lnTo>
                  <a:lnTo>
                    <a:pt x="3056" y="3076"/>
                  </a:lnTo>
                  <a:lnTo>
                    <a:pt x="3048" y="3121"/>
                  </a:lnTo>
                  <a:lnTo>
                    <a:pt x="3034" y="3164"/>
                  </a:lnTo>
                  <a:lnTo>
                    <a:pt x="3016" y="3204"/>
                  </a:lnTo>
                  <a:lnTo>
                    <a:pt x="2992" y="3243"/>
                  </a:lnTo>
                  <a:lnTo>
                    <a:pt x="2965" y="3277"/>
                  </a:lnTo>
                  <a:lnTo>
                    <a:pt x="2934" y="3308"/>
                  </a:lnTo>
                  <a:lnTo>
                    <a:pt x="2899" y="3336"/>
                  </a:lnTo>
                  <a:lnTo>
                    <a:pt x="2862" y="3358"/>
                  </a:lnTo>
                  <a:lnTo>
                    <a:pt x="2821" y="3377"/>
                  </a:lnTo>
                  <a:lnTo>
                    <a:pt x="2778" y="3390"/>
                  </a:lnTo>
                  <a:lnTo>
                    <a:pt x="2733" y="3400"/>
                  </a:lnTo>
                  <a:lnTo>
                    <a:pt x="2686" y="3403"/>
                  </a:lnTo>
                  <a:lnTo>
                    <a:pt x="2640" y="3400"/>
                  </a:lnTo>
                  <a:lnTo>
                    <a:pt x="2595" y="3390"/>
                  </a:lnTo>
                  <a:lnTo>
                    <a:pt x="2552" y="3377"/>
                  </a:lnTo>
                  <a:lnTo>
                    <a:pt x="2512" y="3358"/>
                  </a:lnTo>
                  <a:lnTo>
                    <a:pt x="2474" y="3336"/>
                  </a:lnTo>
                  <a:lnTo>
                    <a:pt x="2440" y="3308"/>
                  </a:lnTo>
                  <a:lnTo>
                    <a:pt x="2408" y="3277"/>
                  </a:lnTo>
                  <a:lnTo>
                    <a:pt x="2381" y="3243"/>
                  </a:lnTo>
                  <a:lnTo>
                    <a:pt x="2358" y="3204"/>
                  </a:lnTo>
                  <a:lnTo>
                    <a:pt x="2339" y="3164"/>
                  </a:lnTo>
                  <a:lnTo>
                    <a:pt x="2325" y="3121"/>
                  </a:lnTo>
                  <a:lnTo>
                    <a:pt x="2317" y="3076"/>
                  </a:lnTo>
                  <a:lnTo>
                    <a:pt x="2314" y="3029"/>
                  </a:lnTo>
                  <a:lnTo>
                    <a:pt x="2317" y="2984"/>
                  </a:lnTo>
                  <a:lnTo>
                    <a:pt x="2324" y="2941"/>
                  </a:lnTo>
                  <a:lnTo>
                    <a:pt x="2337" y="2900"/>
                  </a:lnTo>
                  <a:lnTo>
                    <a:pt x="2354" y="2861"/>
                  </a:lnTo>
                  <a:lnTo>
                    <a:pt x="2375" y="2824"/>
                  </a:lnTo>
                  <a:lnTo>
                    <a:pt x="1484" y="2824"/>
                  </a:lnTo>
                  <a:lnTo>
                    <a:pt x="1505" y="2861"/>
                  </a:lnTo>
                  <a:lnTo>
                    <a:pt x="1522" y="2900"/>
                  </a:lnTo>
                  <a:lnTo>
                    <a:pt x="1534" y="2941"/>
                  </a:lnTo>
                  <a:lnTo>
                    <a:pt x="1542" y="2984"/>
                  </a:lnTo>
                  <a:lnTo>
                    <a:pt x="1544" y="3029"/>
                  </a:lnTo>
                  <a:lnTo>
                    <a:pt x="1541" y="3076"/>
                  </a:lnTo>
                  <a:lnTo>
                    <a:pt x="1533" y="3121"/>
                  </a:lnTo>
                  <a:lnTo>
                    <a:pt x="1520" y="3164"/>
                  </a:lnTo>
                  <a:lnTo>
                    <a:pt x="1501" y="3204"/>
                  </a:lnTo>
                  <a:lnTo>
                    <a:pt x="1477" y="3243"/>
                  </a:lnTo>
                  <a:lnTo>
                    <a:pt x="1451" y="3277"/>
                  </a:lnTo>
                  <a:lnTo>
                    <a:pt x="1420" y="3308"/>
                  </a:lnTo>
                  <a:lnTo>
                    <a:pt x="1385" y="3336"/>
                  </a:lnTo>
                  <a:lnTo>
                    <a:pt x="1347" y="3358"/>
                  </a:lnTo>
                  <a:lnTo>
                    <a:pt x="1306" y="3377"/>
                  </a:lnTo>
                  <a:lnTo>
                    <a:pt x="1264" y="3390"/>
                  </a:lnTo>
                  <a:lnTo>
                    <a:pt x="1218" y="3400"/>
                  </a:lnTo>
                  <a:lnTo>
                    <a:pt x="1172" y="3403"/>
                  </a:lnTo>
                  <a:lnTo>
                    <a:pt x="1126" y="3400"/>
                  </a:lnTo>
                  <a:lnTo>
                    <a:pt x="1081" y="3390"/>
                  </a:lnTo>
                  <a:lnTo>
                    <a:pt x="1038" y="3377"/>
                  </a:lnTo>
                  <a:lnTo>
                    <a:pt x="998" y="3358"/>
                  </a:lnTo>
                  <a:lnTo>
                    <a:pt x="959" y="3336"/>
                  </a:lnTo>
                  <a:lnTo>
                    <a:pt x="925" y="3308"/>
                  </a:lnTo>
                  <a:lnTo>
                    <a:pt x="893" y="3277"/>
                  </a:lnTo>
                  <a:lnTo>
                    <a:pt x="867" y="3243"/>
                  </a:lnTo>
                  <a:lnTo>
                    <a:pt x="844" y="3204"/>
                  </a:lnTo>
                  <a:lnTo>
                    <a:pt x="825" y="3164"/>
                  </a:lnTo>
                  <a:lnTo>
                    <a:pt x="811" y="3121"/>
                  </a:lnTo>
                  <a:lnTo>
                    <a:pt x="803" y="3076"/>
                  </a:lnTo>
                  <a:lnTo>
                    <a:pt x="800" y="3029"/>
                  </a:lnTo>
                  <a:lnTo>
                    <a:pt x="803" y="2984"/>
                  </a:lnTo>
                  <a:lnTo>
                    <a:pt x="810" y="2941"/>
                  </a:lnTo>
                  <a:lnTo>
                    <a:pt x="823" y="2899"/>
                  </a:lnTo>
                  <a:lnTo>
                    <a:pt x="841" y="2859"/>
                  </a:lnTo>
                  <a:lnTo>
                    <a:pt x="862" y="2823"/>
                  </a:lnTo>
                  <a:lnTo>
                    <a:pt x="815" y="2816"/>
                  </a:lnTo>
                  <a:lnTo>
                    <a:pt x="770" y="2803"/>
                  </a:lnTo>
                  <a:lnTo>
                    <a:pt x="726" y="2785"/>
                  </a:lnTo>
                  <a:lnTo>
                    <a:pt x="687" y="2762"/>
                  </a:lnTo>
                  <a:lnTo>
                    <a:pt x="650" y="2735"/>
                  </a:lnTo>
                  <a:lnTo>
                    <a:pt x="617" y="2703"/>
                  </a:lnTo>
                  <a:lnTo>
                    <a:pt x="588" y="2668"/>
                  </a:lnTo>
                  <a:lnTo>
                    <a:pt x="563" y="2629"/>
                  </a:lnTo>
                  <a:lnTo>
                    <a:pt x="544" y="2587"/>
                  </a:lnTo>
                  <a:lnTo>
                    <a:pt x="529" y="2542"/>
                  </a:lnTo>
                  <a:lnTo>
                    <a:pt x="520" y="2495"/>
                  </a:lnTo>
                  <a:lnTo>
                    <a:pt x="517" y="2447"/>
                  </a:lnTo>
                  <a:lnTo>
                    <a:pt x="517" y="359"/>
                  </a:lnTo>
                  <a:lnTo>
                    <a:pt x="52" y="162"/>
                  </a:lnTo>
                  <a:lnTo>
                    <a:pt x="34" y="152"/>
                  </a:lnTo>
                  <a:lnTo>
                    <a:pt x="21" y="140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6" y="52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49"/>
            <p:cNvSpPr>
              <a:spLocks noEditPoints="1"/>
            </p:cNvSpPr>
            <p:nvPr/>
          </p:nvSpPr>
          <p:spPr bwMode="auto">
            <a:xfrm>
              <a:off x="1854200" y="2697163"/>
              <a:ext cx="146050" cy="271462"/>
            </a:xfrm>
            <a:custGeom>
              <a:avLst/>
              <a:gdLst>
                <a:gd name="T0" fmla="*/ 358 w 833"/>
                <a:gd name="T1" fmla="*/ 1514 h 1538"/>
                <a:gd name="T2" fmla="*/ 358 w 833"/>
                <a:gd name="T3" fmla="*/ 1513 h 1538"/>
                <a:gd name="T4" fmla="*/ 438 w 833"/>
                <a:gd name="T5" fmla="*/ 3 h 1538"/>
                <a:gd name="T6" fmla="*/ 475 w 833"/>
                <a:gd name="T7" fmla="*/ 25 h 1538"/>
                <a:gd name="T8" fmla="*/ 497 w 833"/>
                <a:gd name="T9" fmla="*/ 62 h 1538"/>
                <a:gd name="T10" fmla="*/ 500 w 833"/>
                <a:gd name="T11" fmla="*/ 1251 h 1538"/>
                <a:gd name="T12" fmla="*/ 705 w 833"/>
                <a:gd name="T13" fmla="*/ 1048 h 1538"/>
                <a:gd name="T14" fmla="*/ 740 w 833"/>
                <a:gd name="T15" fmla="*/ 1036 h 1538"/>
                <a:gd name="T16" fmla="*/ 776 w 833"/>
                <a:gd name="T17" fmla="*/ 1040 h 1538"/>
                <a:gd name="T18" fmla="*/ 808 w 833"/>
                <a:gd name="T19" fmla="*/ 1060 h 1538"/>
                <a:gd name="T20" fmla="*/ 829 w 833"/>
                <a:gd name="T21" fmla="*/ 1092 h 1538"/>
                <a:gd name="T22" fmla="*/ 833 w 833"/>
                <a:gd name="T23" fmla="*/ 1130 h 1538"/>
                <a:gd name="T24" fmla="*/ 821 w 833"/>
                <a:gd name="T25" fmla="*/ 1165 h 1538"/>
                <a:gd name="T26" fmla="*/ 475 w 833"/>
                <a:gd name="T27" fmla="*/ 1514 h 1538"/>
                <a:gd name="T28" fmla="*/ 471 w 833"/>
                <a:gd name="T29" fmla="*/ 1517 h 1538"/>
                <a:gd name="T30" fmla="*/ 467 w 833"/>
                <a:gd name="T31" fmla="*/ 1520 h 1538"/>
                <a:gd name="T32" fmla="*/ 465 w 833"/>
                <a:gd name="T33" fmla="*/ 1522 h 1538"/>
                <a:gd name="T34" fmla="*/ 462 w 833"/>
                <a:gd name="T35" fmla="*/ 1525 h 1538"/>
                <a:gd name="T36" fmla="*/ 459 w 833"/>
                <a:gd name="T37" fmla="*/ 1527 h 1538"/>
                <a:gd name="T38" fmla="*/ 456 w 833"/>
                <a:gd name="T39" fmla="*/ 1529 h 1538"/>
                <a:gd name="T40" fmla="*/ 449 w 833"/>
                <a:gd name="T41" fmla="*/ 1531 h 1538"/>
                <a:gd name="T42" fmla="*/ 447 w 833"/>
                <a:gd name="T43" fmla="*/ 1532 h 1538"/>
                <a:gd name="T44" fmla="*/ 445 w 833"/>
                <a:gd name="T45" fmla="*/ 1533 h 1538"/>
                <a:gd name="T46" fmla="*/ 442 w 833"/>
                <a:gd name="T47" fmla="*/ 1534 h 1538"/>
                <a:gd name="T48" fmla="*/ 436 w 833"/>
                <a:gd name="T49" fmla="*/ 1535 h 1538"/>
                <a:gd name="T50" fmla="*/ 431 w 833"/>
                <a:gd name="T51" fmla="*/ 1536 h 1538"/>
                <a:gd name="T52" fmla="*/ 427 w 833"/>
                <a:gd name="T53" fmla="*/ 1537 h 1538"/>
                <a:gd name="T54" fmla="*/ 424 w 833"/>
                <a:gd name="T55" fmla="*/ 1537 h 1538"/>
                <a:gd name="T56" fmla="*/ 415 w 833"/>
                <a:gd name="T57" fmla="*/ 1538 h 1538"/>
                <a:gd name="T58" fmla="*/ 407 w 833"/>
                <a:gd name="T59" fmla="*/ 1537 h 1538"/>
                <a:gd name="T60" fmla="*/ 405 w 833"/>
                <a:gd name="T61" fmla="*/ 1537 h 1538"/>
                <a:gd name="T62" fmla="*/ 401 w 833"/>
                <a:gd name="T63" fmla="*/ 1536 h 1538"/>
                <a:gd name="T64" fmla="*/ 397 w 833"/>
                <a:gd name="T65" fmla="*/ 1536 h 1538"/>
                <a:gd name="T66" fmla="*/ 394 w 833"/>
                <a:gd name="T67" fmla="*/ 1535 h 1538"/>
                <a:gd name="T68" fmla="*/ 390 w 833"/>
                <a:gd name="T69" fmla="*/ 1534 h 1538"/>
                <a:gd name="T70" fmla="*/ 385 w 833"/>
                <a:gd name="T71" fmla="*/ 1533 h 1538"/>
                <a:gd name="T72" fmla="*/ 382 w 833"/>
                <a:gd name="T73" fmla="*/ 1532 h 1538"/>
                <a:gd name="T74" fmla="*/ 380 w 833"/>
                <a:gd name="T75" fmla="*/ 1531 h 1538"/>
                <a:gd name="T76" fmla="*/ 377 w 833"/>
                <a:gd name="T77" fmla="*/ 1529 h 1538"/>
                <a:gd name="T78" fmla="*/ 373 w 833"/>
                <a:gd name="T79" fmla="*/ 1527 h 1538"/>
                <a:gd name="T80" fmla="*/ 370 w 833"/>
                <a:gd name="T81" fmla="*/ 1525 h 1538"/>
                <a:gd name="T82" fmla="*/ 368 w 833"/>
                <a:gd name="T83" fmla="*/ 1522 h 1538"/>
                <a:gd name="T84" fmla="*/ 365 w 833"/>
                <a:gd name="T85" fmla="*/ 1520 h 1538"/>
                <a:gd name="T86" fmla="*/ 361 w 833"/>
                <a:gd name="T87" fmla="*/ 1516 h 1538"/>
                <a:gd name="T88" fmla="*/ 24 w 833"/>
                <a:gd name="T89" fmla="*/ 1180 h 1538"/>
                <a:gd name="T90" fmla="*/ 4 w 833"/>
                <a:gd name="T91" fmla="*/ 1148 h 1538"/>
                <a:gd name="T92" fmla="*/ 0 w 833"/>
                <a:gd name="T93" fmla="*/ 1111 h 1538"/>
                <a:gd name="T94" fmla="*/ 12 w 833"/>
                <a:gd name="T95" fmla="*/ 1076 h 1538"/>
                <a:gd name="T96" fmla="*/ 39 w 833"/>
                <a:gd name="T97" fmla="*/ 1049 h 1538"/>
                <a:gd name="T98" fmla="*/ 74 w 833"/>
                <a:gd name="T99" fmla="*/ 1037 h 1538"/>
                <a:gd name="T100" fmla="*/ 111 w 833"/>
                <a:gd name="T101" fmla="*/ 1041 h 1538"/>
                <a:gd name="T102" fmla="*/ 143 w 833"/>
                <a:gd name="T103" fmla="*/ 1061 h 1538"/>
                <a:gd name="T104" fmla="*/ 332 w 833"/>
                <a:gd name="T105" fmla="*/ 85 h 1538"/>
                <a:gd name="T106" fmla="*/ 343 w 833"/>
                <a:gd name="T107" fmla="*/ 42 h 1538"/>
                <a:gd name="T108" fmla="*/ 374 w 833"/>
                <a:gd name="T109" fmla="*/ 12 h 1538"/>
                <a:gd name="T110" fmla="*/ 416 w 833"/>
                <a:gd name="T111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3" h="1538">
                  <a:moveTo>
                    <a:pt x="358" y="1513"/>
                  </a:moveTo>
                  <a:lnTo>
                    <a:pt x="358" y="1514"/>
                  </a:lnTo>
                  <a:lnTo>
                    <a:pt x="358" y="1513"/>
                  </a:lnTo>
                  <a:lnTo>
                    <a:pt x="358" y="1513"/>
                  </a:lnTo>
                  <a:close/>
                  <a:moveTo>
                    <a:pt x="416" y="0"/>
                  </a:moveTo>
                  <a:lnTo>
                    <a:pt x="438" y="3"/>
                  </a:lnTo>
                  <a:lnTo>
                    <a:pt x="459" y="12"/>
                  </a:lnTo>
                  <a:lnTo>
                    <a:pt x="475" y="25"/>
                  </a:lnTo>
                  <a:lnTo>
                    <a:pt x="489" y="42"/>
                  </a:lnTo>
                  <a:lnTo>
                    <a:pt x="497" y="62"/>
                  </a:lnTo>
                  <a:lnTo>
                    <a:pt x="500" y="85"/>
                  </a:lnTo>
                  <a:lnTo>
                    <a:pt x="500" y="1251"/>
                  </a:lnTo>
                  <a:lnTo>
                    <a:pt x="690" y="1060"/>
                  </a:lnTo>
                  <a:lnTo>
                    <a:pt x="705" y="1048"/>
                  </a:lnTo>
                  <a:lnTo>
                    <a:pt x="722" y="1040"/>
                  </a:lnTo>
                  <a:lnTo>
                    <a:pt x="740" y="1036"/>
                  </a:lnTo>
                  <a:lnTo>
                    <a:pt x="759" y="1036"/>
                  </a:lnTo>
                  <a:lnTo>
                    <a:pt x="776" y="1040"/>
                  </a:lnTo>
                  <a:lnTo>
                    <a:pt x="794" y="1048"/>
                  </a:lnTo>
                  <a:lnTo>
                    <a:pt x="808" y="1060"/>
                  </a:lnTo>
                  <a:lnTo>
                    <a:pt x="821" y="1076"/>
                  </a:lnTo>
                  <a:lnTo>
                    <a:pt x="829" y="1092"/>
                  </a:lnTo>
                  <a:lnTo>
                    <a:pt x="833" y="1111"/>
                  </a:lnTo>
                  <a:lnTo>
                    <a:pt x="833" y="1130"/>
                  </a:lnTo>
                  <a:lnTo>
                    <a:pt x="829" y="1147"/>
                  </a:lnTo>
                  <a:lnTo>
                    <a:pt x="821" y="1165"/>
                  </a:lnTo>
                  <a:lnTo>
                    <a:pt x="808" y="1179"/>
                  </a:lnTo>
                  <a:lnTo>
                    <a:pt x="475" y="1514"/>
                  </a:lnTo>
                  <a:lnTo>
                    <a:pt x="473" y="1516"/>
                  </a:lnTo>
                  <a:lnTo>
                    <a:pt x="471" y="1517"/>
                  </a:lnTo>
                  <a:lnTo>
                    <a:pt x="469" y="1519"/>
                  </a:lnTo>
                  <a:lnTo>
                    <a:pt x="467" y="1520"/>
                  </a:lnTo>
                  <a:lnTo>
                    <a:pt x="466" y="1521"/>
                  </a:lnTo>
                  <a:lnTo>
                    <a:pt x="465" y="1522"/>
                  </a:lnTo>
                  <a:lnTo>
                    <a:pt x="464" y="1522"/>
                  </a:lnTo>
                  <a:lnTo>
                    <a:pt x="462" y="1525"/>
                  </a:lnTo>
                  <a:lnTo>
                    <a:pt x="461" y="1526"/>
                  </a:lnTo>
                  <a:lnTo>
                    <a:pt x="459" y="1527"/>
                  </a:lnTo>
                  <a:lnTo>
                    <a:pt x="457" y="1528"/>
                  </a:lnTo>
                  <a:lnTo>
                    <a:pt x="456" y="1529"/>
                  </a:lnTo>
                  <a:lnTo>
                    <a:pt x="450" y="1531"/>
                  </a:lnTo>
                  <a:lnTo>
                    <a:pt x="449" y="1531"/>
                  </a:lnTo>
                  <a:lnTo>
                    <a:pt x="448" y="1531"/>
                  </a:lnTo>
                  <a:lnTo>
                    <a:pt x="447" y="1532"/>
                  </a:lnTo>
                  <a:lnTo>
                    <a:pt x="446" y="1532"/>
                  </a:lnTo>
                  <a:lnTo>
                    <a:pt x="445" y="1533"/>
                  </a:lnTo>
                  <a:lnTo>
                    <a:pt x="444" y="1533"/>
                  </a:lnTo>
                  <a:lnTo>
                    <a:pt x="442" y="1534"/>
                  </a:lnTo>
                  <a:lnTo>
                    <a:pt x="440" y="1535"/>
                  </a:lnTo>
                  <a:lnTo>
                    <a:pt x="436" y="1535"/>
                  </a:lnTo>
                  <a:lnTo>
                    <a:pt x="434" y="1536"/>
                  </a:lnTo>
                  <a:lnTo>
                    <a:pt x="431" y="1536"/>
                  </a:lnTo>
                  <a:lnTo>
                    <a:pt x="427" y="1537"/>
                  </a:lnTo>
                  <a:lnTo>
                    <a:pt x="427" y="1537"/>
                  </a:lnTo>
                  <a:lnTo>
                    <a:pt x="425" y="1537"/>
                  </a:lnTo>
                  <a:lnTo>
                    <a:pt x="424" y="1537"/>
                  </a:lnTo>
                  <a:lnTo>
                    <a:pt x="419" y="1538"/>
                  </a:lnTo>
                  <a:lnTo>
                    <a:pt x="415" y="1538"/>
                  </a:lnTo>
                  <a:lnTo>
                    <a:pt x="411" y="1538"/>
                  </a:lnTo>
                  <a:lnTo>
                    <a:pt x="407" y="1537"/>
                  </a:lnTo>
                  <a:lnTo>
                    <a:pt x="406" y="1537"/>
                  </a:lnTo>
                  <a:lnTo>
                    <a:pt x="405" y="1537"/>
                  </a:lnTo>
                  <a:lnTo>
                    <a:pt x="403" y="1537"/>
                  </a:lnTo>
                  <a:lnTo>
                    <a:pt x="401" y="1536"/>
                  </a:lnTo>
                  <a:lnTo>
                    <a:pt x="399" y="1536"/>
                  </a:lnTo>
                  <a:lnTo>
                    <a:pt x="397" y="1536"/>
                  </a:lnTo>
                  <a:lnTo>
                    <a:pt x="395" y="1535"/>
                  </a:lnTo>
                  <a:lnTo>
                    <a:pt x="394" y="1535"/>
                  </a:lnTo>
                  <a:lnTo>
                    <a:pt x="392" y="1535"/>
                  </a:lnTo>
                  <a:lnTo>
                    <a:pt x="390" y="1534"/>
                  </a:lnTo>
                  <a:lnTo>
                    <a:pt x="387" y="1533"/>
                  </a:lnTo>
                  <a:lnTo>
                    <a:pt x="385" y="1533"/>
                  </a:lnTo>
                  <a:lnTo>
                    <a:pt x="383" y="1532"/>
                  </a:lnTo>
                  <a:lnTo>
                    <a:pt x="382" y="1532"/>
                  </a:lnTo>
                  <a:lnTo>
                    <a:pt x="381" y="1531"/>
                  </a:lnTo>
                  <a:lnTo>
                    <a:pt x="380" y="1531"/>
                  </a:lnTo>
                  <a:lnTo>
                    <a:pt x="378" y="1530"/>
                  </a:lnTo>
                  <a:lnTo>
                    <a:pt x="377" y="1529"/>
                  </a:lnTo>
                  <a:lnTo>
                    <a:pt x="375" y="1528"/>
                  </a:lnTo>
                  <a:lnTo>
                    <a:pt x="373" y="1527"/>
                  </a:lnTo>
                  <a:lnTo>
                    <a:pt x="372" y="1526"/>
                  </a:lnTo>
                  <a:lnTo>
                    <a:pt x="370" y="1525"/>
                  </a:lnTo>
                  <a:lnTo>
                    <a:pt x="369" y="1522"/>
                  </a:lnTo>
                  <a:lnTo>
                    <a:pt x="368" y="1522"/>
                  </a:lnTo>
                  <a:lnTo>
                    <a:pt x="366" y="1521"/>
                  </a:lnTo>
                  <a:lnTo>
                    <a:pt x="365" y="1520"/>
                  </a:lnTo>
                  <a:lnTo>
                    <a:pt x="364" y="1519"/>
                  </a:lnTo>
                  <a:lnTo>
                    <a:pt x="361" y="1516"/>
                  </a:lnTo>
                  <a:lnTo>
                    <a:pt x="358" y="1513"/>
                  </a:lnTo>
                  <a:lnTo>
                    <a:pt x="24" y="1180"/>
                  </a:lnTo>
                  <a:lnTo>
                    <a:pt x="12" y="1165"/>
                  </a:lnTo>
                  <a:lnTo>
                    <a:pt x="4" y="1148"/>
                  </a:lnTo>
                  <a:lnTo>
                    <a:pt x="0" y="1130"/>
                  </a:lnTo>
                  <a:lnTo>
                    <a:pt x="0" y="1111"/>
                  </a:lnTo>
                  <a:lnTo>
                    <a:pt x="4" y="1094"/>
                  </a:lnTo>
                  <a:lnTo>
                    <a:pt x="12" y="1076"/>
                  </a:lnTo>
                  <a:lnTo>
                    <a:pt x="24" y="1061"/>
                  </a:lnTo>
                  <a:lnTo>
                    <a:pt x="39" y="1049"/>
                  </a:lnTo>
                  <a:lnTo>
                    <a:pt x="56" y="1041"/>
                  </a:lnTo>
                  <a:lnTo>
                    <a:pt x="74" y="1037"/>
                  </a:lnTo>
                  <a:lnTo>
                    <a:pt x="92" y="1037"/>
                  </a:lnTo>
                  <a:lnTo>
                    <a:pt x="111" y="1041"/>
                  </a:lnTo>
                  <a:lnTo>
                    <a:pt x="127" y="1049"/>
                  </a:lnTo>
                  <a:lnTo>
                    <a:pt x="143" y="1061"/>
                  </a:lnTo>
                  <a:lnTo>
                    <a:pt x="332" y="1251"/>
                  </a:lnTo>
                  <a:lnTo>
                    <a:pt x="332" y="85"/>
                  </a:lnTo>
                  <a:lnTo>
                    <a:pt x="335" y="62"/>
                  </a:lnTo>
                  <a:lnTo>
                    <a:pt x="343" y="42"/>
                  </a:lnTo>
                  <a:lnTo>
                    <a:pt x="356" y="25"/>
                  </a:lnTo>
                  <a:lnTo>
                    <a:pt x="374" y="12"/>
                  </a:lnTo>
                  <a:lnTo>
                    <a:pt x="39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684220" y="2665413"/>
            <a:ext cx="523875" cy="600075"/>
            <a:chOff x="684213" y="2667001"/>
            <a:chExt cx="52387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" name="Freeform 154"/>
            <p:cNvSpPr>
              <a:spLocks noEditPoints="1"/>
            </p:cNvSpPr>
            <p:nvPr/>
          </p:nvSpPr>
          <p:spPr bwMode="auto">
            <a:xfrm>
              <a:off x="920751" y="2667001"/>
              <a:ext cx="136525" cy="134938"/>
            </a:xfrm>
            <a:custGeom>
              <a:avLst/>
              <a:gdLst>
                <a:gd name="T0" fmla="*/ 349 w 770"/>
                <a:gd name="T1" fmla="*/ 171 h 771"/>
                <a:gd name="T2" fmla="*/ 284 w 770"/>
                <a:gd name="T3" fmla="*/ 192 h 771"/>
                <a:gd name="T4" fmla="*/ 230 w 770"/>
                <a:gd name="T5" fmla="*/ 231 h 771"/>
                <a:gd name="T6" fmla="*/ 191 w 770"/>
                <a:gd name="T7" fmla="*/ 285 h 771"/>
                <a:gd name="T8" fmla="*/ 169 w 770"/>
                <a:gd name="T9" fmla="*/ 350 h 771"/>
                <a:gd name="T10" fmla="*/ 169 w 770"/>
                <a:gd name="T11" fmla="*/ 421 h 771"/>
                <a:gd name="T12" fmla="*/ 191 w 770"/>
                <a:gd name="T13" fmla="*/ 485 h 771"/>
                <a:gd name="T14" fmla="*/ 230 w 770"/>
                <a:gd name="T15" fmla="*/ 539 h 771"/>
                <a:gd name="T16" fmla="*/ 284 w 770"/>
                <a:gd name="T17" fmla="*/ 578 h 771"/>
                <a:gd name="T18" fmla="*/ 349 w 770"/>
                <a:gd name="T19" fmla="*/ 600 h 771"/>
                <a:gd name="T20" fmla="*/ 420 w 770"/>
                <a:gd name="T21" fmla="*/ 600 h 771"/>
                <a:gd name="T22" fmla="*/ 484 w 770"/>
                <a:gd name="T23" fmla="*/ 578 h 771"/>
                <a:gd name="T24" fmla="*/ 538 w 770"/>
                <a:gd name="T25" fmla="*/ 539 h 771"/>
                <a:gd name="T26" fmla="*/ 577 w 770"/>
                <a:gd name="T27" fmla="*/ 485 h 771"/>
                <a:gd name="T28" fmla="*/ 599 w 770"/>
                <a:gd name="T29" fmla="*/ 421 h 771"/>
                <a:gd name="T30" fmla="*/ 599 w 770"/>
                <a:gd name="T31" fmla="*/ 350 h 771"/>
                <a:gd name="T32" fmla="*/ 577 w 770"/>
                <a:gd name="T33" fmla="*/ 285 h 771"/>
                <a:gd name="T34" fmla="*/ 538 w 770"/>
                <a:gd name="T35" fmla="*/ 231 h 771"/>
                <a:gd name="T36" fmla="*/ 484 w 770"/>
                <a:gd name="T37" fmla="*/ 192 h 771"/>
                <a:gd name="T38" fmla="*/ 420 w 770"/>
                <a:gd name="T39" fmla="*/ 171 h 771"/>
                <a:gd name="T40" fmla="*/ 385 w 770"/>
                <a:gd name="T41" fmla="*/ 0 h 771"/>
                <a:gd name="T42" fmla="*/ 479 w 770"/>
                <a:gd name="T43" fmla="*/ 12 h 771"/>
                <a:gd name="T44" fmla="*/ 565 w 770"/>
                <a:gd name="T45" fmla="*/ 45 h 771"/>
                <a:gd name="T46" fmla="*/ 640 w 770"/>
                <a:gd name="T47" fmla="*/ 98 h 771"/>
                <a:gd name="T48" fmla="*/ 700 w 770"/>
                <a:gd name="T49" fmla="*/ 165 h 771"/>
                <a:gd name="T50" fmla="*/ 744 w 770"/>
                <a:gd name="T51" fmla="*/ 246 h 771"/>
                <a:gd name="T52" fmla="*/ 767 w 770"/>
                <a:gd name="T53" fmla="*/ 337 h 771"/>
                <a:gd name="T54" fmla="*/ 767 w 770"/>
                <a:gd name="T55" fmla="*/ 433 h 771"/>
                <a:gd name="T56" fmla="*/ 744 w 770"/>
                <a:gd name="T57" fmla="*/ 525 h 771"/>
                <a:gd name="T58" fmla="*/ 700 w 770"/>
                <a:gd name="T59" fmla="*/ 605 h 771"/>
                <a:gd name="T60" fmla="*/ 640 w 770"/>
                <a:gd name="T61" fmla="*/ 674 h 771"/>
                <a:gd name="T62" fmla="*/ 565 w 770"/>
                <a:gd name="T63" fmla="*/ 726 h 771"/>
                <a:gd name="T64" fmla="*/ 479 w 770"/>
                <a:gd name="T65" fmla="*/ 759 h 771"/>
                <a:gd name="T66" fmla="*/ 385 w 770"/>
                <a:gd name="T67" fmla="*/ 771 h 771"/>
                <a:gd name="T68" fmla="*/ 289 w 770"/>
                <a:gd name="T69" fmla="*/ 759 h 771"/>
                <a:gd name="T70" fmla="*/ 204 w 770"/>
                <a:gd name="T71" fmla="*/ 726 h 771"/>
                <a:gd name="T72" fmla="*/ 129 w 770"/>
                <a:gd name="T73" fmla="*/ 674 h 771"/>
                <a:gd name="T74" fmla="*/ 68 w 770"/>
                <a:gd name="T75" fmla="*/ 605 h 771"/>
                <a:gd name="T76" fmla="*/ 25 w 770"/>
                <a:gd name="T77" fmla="*/ 525 h 771"/>
                <a:gd name="T78" fmla="*/ 3 w 770"/>
                <a:gd name="T79" fmla="*/ 433 h 771"/>
                <a:gd name="T80" fmla="*/ 3 w 770"/>
                <a:gd name="T81" fmla="*/ 337 h 771"/>
                <a:gd name="T82" fmla="*/ 25 w 770"/>
                <a:gd name="T83" fmla="*/ 246 h 771"/>
                <a:gd name="T84" fmla="*/ 68 w 770"/>
                <a:gd name="T85" fmla="*/ 165 h 771"/>
                <a:gd name="T86" fmla="*/ 129 w 770"/>
                <a:gd name="T87" fmla="*/ 98 h 771"/>
                <a:gd name="T88" fmla="*/ 204 w 770"/>
                <a:gd name="T89" fmla="*/ 45 h 771"/>
                <a:gd name="T90" fmla="*/ 289 w 770"/>
                <a:gd name="T91" fmla="*/ 12 h 771"/>
                <a:gd name="T92" fmla="*/ 385 w 770"/>
                <a:gd name="T93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0" h="771">
                  <a:moveTo>
                    <a:pt x="385" y="168"/>
                  </a:moveTo>
                  <a:lnTo>
                    <a:pt x="349" y="171"/>
                  </a:lnTo>
                  <a:lnTo>
                    <a:pt x="315" y="179"/>
                  </a:lnTo>
                  <a:lnTo>
                    <a:pt x="284" y="192"/>
                  </a:lnTo>
                  <a:lnTo>
                    <a:pt x="256" y="210"/>
                  </a:lnTo>
                  <a:lnTo>
                    <a:pt x="230" y="231"/>
                  </a:lnTo>
                  <a:lnTo>
                    <a:pt x="209" y="257"/>
                  </a:lnTo>
                  <a:lnTo>
                    <a:pt x="191" y="285"/>
                  </a:lnTo>
                  <a:lnTo>
                    <a:pt x="178" y="317"/>
                  </a:lnTo>
                  <a:lnTo>
                    <a:pt x="169" y="350"/>
                  </a:lnTo>
                  <a:lnTo>
                    <a:pt x="167" y="386"/>
                  </a:lnTo>
                  <a:lnTo>
                    <a:pt x="169" y="421"/>
                  </a:lnTo>
                  <a:lnTo>
                    <a:pt x="178" y="454"/>
                  </a:lnTo>
                  <a:lnTo>
                    <a:pt x="191" y="485"/>
                  </a:lnTo>
                  <a:lnTo>
                    <a:pt x="209" y="514"/>
                  </a:lnTo>
                  <a:lnTo>
                    <a:pt x="230" y="539"/>
                  </a:lnTo>
                  <a:lnTo>
                    <a:pt x="256" y="561"/>
                  </a:lnTo>
                  <a:lnTo>
                    <a:pt x="284" y="578"/>
                  </a:lnTo>
                  <a:lnTo>
                    <a:pt x="315" y="592"/>
                  </a:lnTo>
                  <a:lnTo>
                    <a:pt x="349" y="600"/>
                  </a:lnTo>
                  <a:lnTo>
                    <a:pt x="385" y="603"/>
                  </a:lnTo>
                  <a:lnTo>
                    <a:pt x="420" y="600"/>
                  </a:lnTo>
                  <a:lnTo>
                    <a:pt x="453" y="592"/>
                  </a:lnTo>
                  <a:lnTo>
                    <a:pt x="484" y="578"/>
                  </a:lnTo>
                  <a:lnTo>
                    <a:pt x="512" y="561"/>
                  </a:lnTo>
                  <a:lnTo>
                    <a:pt x="538" y="539"/>
                  </a:lnTo>
                  <a:lnTo>
                    <a:pt x="560" y="514"/>
                  </a:lnTo>
                  <a:lnTo>
                    <a:pt x="577" y="485"/>
                  </a:lnTo>
                  <a:lnTo>
                    <a:pt x="591" y="454"/>
                  </a:lnTo>
                  <a:lnTo>
                    <a:pt x="599" y="421"/>
                  </a:lnTo>
                  <a:lnTo>
                    <a:pt x="602" y="386"/>
                  </a:lnTo>
                  <a:lnTo>
                    <a:pt x="599" y="350"/>
                  </a:lnTo>
                  <a:lnTo>
                    <a:pt x="591" y="317"/>
                  </a:lnTo>
                  <a:lnTo>
                    <a:pt x="577" y="285"/>
                  </a:lnTo>
                  <a:lnTo>
                    <a:pt x="560" y="257"/>
                  </a:lnTo>
                  <a:lnTo>
                    <a:pt x="538" y="231"/>
                  </a:lnTo>
                  <a:lnTo>
                    <a:pt x="512" y="210"/>
                  </a:lnTo>
                  <a:lnTo>
                    <a:pt x="484" y="192"/>
                  </a:lnTo>
                  <a:lnTo>
                    <a:pt x="453" y="179"/>
                  </a:lnTo>
                  <a:lnTo>
                    <a:pt x="420" y="171"/>
                  </a:lnTo>
                  <a:lnTo>
                    <a:pt x="385" y="168"/>
                  </a:lnTo>
                  <a:close/>
                  <a:moveTo>
                    <a:pt x="385" y="0"/>
                  </a:moveTo>
                  <a:lnTo>
                    <a:pt x="432" y="3"/>
                  </a:lnTo>
                  <a:lnTo>
                    <a:pt x="479" y="12"/>
                  </a:lnTo>
                  <a:lnTo>
                    <a:pt x="523" y="26"/>
                  </a:lnTo>
                  <a:lnTo>
                    <a:pt x="565" y="45"/>
                  </a:lnTo>
                  <a:lnTo>
                    <a:pt x="604" y="69"/>
                  </a:lnTo>
                  <a:lnTo>
                    <a:pt x="640" y="98"/>
                  </a:lnTo>
                  <a:lnTo>
                    <a:pt x="672" y="130"/>
                  </a:lnTo>
                  <a:lnTo>
                    <a:pt x="700" y="165"/>
                  </a:lnTo>
                  <a:lnTo>
                    <a:pt x="724" y="204"/>
                  </a:lnTo>
                  <a:lnTo>
                    <a:pt x="744" y="246"/>
                  </a:lnTo>
                  <a:lnTo>
                    <a:pt x="757" y="290"/>
                  </a:lnTo>
                  <a:lnTo>
                    <a:pt x="767" y="337"/>
                  </a:lnTo>
                  <a:lnTo>
                    <a:pt x="770" y="386"/>
                  </a:lnTo>
                  <a:lnTo>
                    <a:pt x="767" y="433"/>
                  </a:lnTo>
                  <a:lnTo>
                    <a:pt x="757" y="480"/>
                  </a:lnTo>
                  <a:lnTo>
                    <a:pt x="744" y="525"/>
                  </a:lnTo>
                  <a:lnTo>
                    <a:pt x="724" y="567"/>
                  </a:lnTo>
                  <a:lnTo>
                    <a:pt x="700" y="605"/>
                  </a:lnTo>
                  <a:lnTo>
                    <a:pt x="672" y="642"/>
                  </a:lnTo>
                  <a:lnTo>
                    <a:pt x="640" y="674"/>
                  </a:lnTo>
                  <a:lnTo>
                    <a:pt x="604" y="702"/>
                  </a:lnTo>
                  <a:lnTo>
                    <a:pt x="565" y="726"/>
                  </a:lnTo>
                  <a:lnTo>
                    <a:pt x="523" y="745"/>
                  </a:lnTo>
                  <a:lnTo>
                    <a:pt x="479" y="759"/>
                  </a:lnTo>
                  <a:lnTo>
                    <a:pt x="432" y="768"/>
                  </a:lnTo>
                  <a:lnTo>
                    <a:pt x="385" y="771"/>
                  </a:lnTo>
                  <a:lnTo>
                    <a:pt x="336" y="768"/>
                  </a:lnTo>
                  <a:lnTo>
                    <a:pt x="289" y="759"/>
                  </a:lnTo>
                  <a:lnTo>
                    <a:pt x="245" y="745"/>
                  </a:lnTo>
                  <a:lnTo>
                    <a:pt x="204" y="726"/>
                  </a:lnTo>
                  <a:lnTo>
                    <a:pt x="164" y="702"/>
                  </a:lnTo>
                  <a:lnTo>
                    <a:pt x="129" y="674"/>
                  </a:lnTo>
                  <a:lnTo>
                    <a:pt x="97" y="642"/>
                  </a:lnTo>
                  <a:lnTo>
                    <a:pt x="68" y="605"/>
                  </a:lnTo>
                  <a:lnTo>
                    <a:pt x="44" y="567"/>
                  </a:lnTo>
                  <a:lnTo>
                    <a:pt x="25" y="525"/>
                  </a:lnTo>
                  <a:lnTo>
                    <a:pt x="11" y="480"/>
                  </a:lnTo>
                  <a:lnTo>
                    <a:pt x="3" y="433"/>
                  </a:lnTo>
                  <a:lnTo>
                    <a:pt x="0" y="386"/>
                  </a:lnTo>
                  <a:lnTo>
                    <a:pt x="3" y="337"/>
                  </a:lnTo>
                  <a:lnTo>
                    <a:pt x="11" y="290"/>
                  </a:lnTo>
                  <a:lnTo>
                    <a:pt x="25" y="246"/>
                  </a:lnTo>
                  <a:lnTo>
                    <a:pt x="44" y="204"/>
                  </a:lnTo>
                  <a:lnTo>
                    <a:pt x="68" y="165"/>
                  </a:lnTo>
                  <a:lnTo>
                    <a:pt x="97" y="130"/>
                  </a:lnTo>
                  <a:lnTo>
                    <a:pt x="129" y="98"/>
                  </a:lnTo>
                  <a:lnTo>
                    <a:pt x="164" y="69"/>
                  </a:lnTo>
                  <a:lnTo>
                    <a:pt x="204" y="45"/>
                  </a:lnTo>
                  <a:lnTo>
                    <a:pt x="245" y="26"/>
                  </a:lnTo>
                  <a:lnTo>
                    <a:pt x="289" y="12"/>
                  </a:lnTo>
                  <a:lnTo>
                    <a:pt x="336" y="3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55"/>
            <p:cNvSpPr>
              <a:spLocks/>
            </p:cNvSpPr>
            <p:nvPr/>
          </p:nvSpPr>
          <p:spPr bwMode="auto">
            <a:xfrm>
              <a:off x="865188" y="2822576"/>
              <a:ext cx="246063" cy="174625"/>
            </a:xfrm>
            <a:custGeom>
              <a:avLst/>
              <a:gdLst>
                <a:gd name="T0" fmla="*/ 757 w 1390"/>
                <a:gd name="T1" fmla="*/ 2 h 986"/>
                <a:gd name="T2" fmla="*/ 871 w 1390"/>
                <a:gd name="T3" fmla="*/ 23 h 986"/>
                <a:gd name="T4" fmla="*/ 975 w 1390"/>
                <a:gd name="T5" fmla="*/ 63 h 986"/>
                <a:gd name="T6" fmla="*/ 1068 w 1390"/>
                <a:gd name="T7" fmla="*/ 123 h 986"/>
                <a:gd name="T8" fmla="*/ 1151 w 1390"/>
                <a:gd name="T9" fmla="*/ 202 h 986"/>
                <a:gd name="T10" fmla="*/ 1223 w 1390"/>
                <a:gd name="T11" fmla="*/ 303 h 986"/>
                <a:gd name="T12" fmla="*/ 1283 w 1390"/>
                <a:gd name="T13" fmla="*/ 422 h 986"/>
                <a:gd name="T14" fmla="*/ 1331 w 1390"/>
                <a:gd name="T15" fmla="*/ 561 h 986"/>
                <a:gd name="T16" fmla="*/ 1366 w 1390"/>
                <a:gd name="T17" fmla="*/ 719 h 986"/>
                <a:gd name="T18" fmla="*/ 1390 w 1390"/>
                <a:gd name="T19" fmla="*/ 895 h 986"/>
                <a:gd name="T20" fmla="*/ 1382 w 1390"/>
                <a:gd name="T21" fmla="*/ 937 h 986"/>
                <a:gd name="T22" fmla="*/ 1355 w 1390"/>
                <a:gd name="T23" fmla="*/ 970 h 986"/>
                <a:gd name="T24" fmla="*/ 1314 w 1390"/>
                <a:gd name="T25" fmla="*/ 986 h 986"/>
                <a:gd name="T26" fmla="*/ 1309 w 1390"/>
                <a:gd name="T27" fmla="*/ 986 h 986"/>
                <a:gd name="T28" fmla="*/ 1286 w 1390"/>
                <a:gd name="T29" fmla="*/ 984 h 986"/>
                <a:gd name="T30" fmla="*/ 1251 w 1390"/>
                <a:gd name="T31" fmla="*/ 964 h 986"/>
                <a:gd name="T32" fmla="*/ 1228 w 1390"/>
                <a:gd name="T33" fmla="*/ 931 h 986"/>
                <a:gd name="T34" fmla="*/ 1213 w 1390"/>
                <a:gd name="T35" fmla="*/ 825 h 986"/>
                <a:gd name="T36" fmla="*/ 1186 w 1390"/>
                <a:gd name="T37" fmla="*/ 672 h 986"/>
                <a:gd name="T38" fmla="*/ 1149 w 1390"/>
                <a:gd name="T39" fmla="*/ 538 h 986"/>
                <a:gd name="T40" fmla="*/ 1100 w 1390"/>
                <a:gd name="T41" fmla="*/ 425 h 986"/>
                <a:gd name="T42" fmla="*/ 1040 w 1390"/>
                <a:gd name="T43" fmla="*/ 333 h 986"/>
                <a:gd name="T44" fmla="*/ 970 w 1390"/>
                <a:gd name="T45" fmla="*/ 261 h 986"/>
                <a:gd name="T46" fmla="*/ 889 w 1390"/>
                <a:gd name="T47" fmla="*/ 209 h 986"/>
                <a:gd name="T48" fmla="*/ 797 w 1390"/>
                <a:gd name="T49" fmla="*/ 178 h 986"/>
                <a:gd name="T50" fmla="*/ 696 w 1390"/>
                <a:gd name="T51" fmla="*/ 167 h 986"/>
                <a:gd name="T52" fmla="*/ 593 w 1390"/>
                <a:gd name="T53" fmla="*/ 178 h 986"/>
                <a:gd name="T54" fmla="*/ 501 w 1390"/>
                <a:gd name="T55" fmla="*/ 209 h 986"/>
                <a:gd name="T56" fmla="*/ 420 w 1390"/>
                <a:gd name="T57" fmla="*/ 261 h 986"/>
                <a:gd name="T58" fmla="*/ 350 w 1390"/>
                <a:gd name="T59" fmla="*/ 333 h 986"/>
                <a:gd name="T60" fmla="*/ 291 w 1390"/>
                <a:gd name="T61" fmla="*/ 425 h 986"/>
                <a:gd name="T62" fmla="*/ 242 w 1390"/>
                <a:gd name="T63" fmla="*/ 538 h 986"/>
                <a:gd name="T64" fmla="*/ 204 w 1390"/>
                <a:gd name="T65" fmla="*/ 672 h 986"/>
                <a:gd name="T66" fmla="*/ 177 w 1390"/>
                <a:gd name="T67" fmla="*/ 825 h 986"/>
                <a:gd name="T68" fmla="*/ 163 w 1390"/>
                <a:gd name="T69" fmla="*/ 932 h 986"/>
                <a:gd name="T70" fmla="*/ 138 w 1390"/>
                <a:gd name="T71" fmla="*/ 967 h 986"/>
                <a:gd name="T72" fmla="*/ 99 w 1390"/>
                <a:gd name="T73" fmla="*/ 985 h 986"/>
                <a:gd name="T74" fmla="*/ 55 w 1390"/>
                <a:gd name="T75" fmla="*/ 981 h 986"/>
                <a:gd name="T76" fmla="*/ 20 w 1390"/>
                <a:gd name="T77" fmla="*/ 956 h 986"/>
                <a:gd name="T78" fmla="*/ 1 w 1390"/>
                <a:gd name="T79" fmla="*/ 918 h 986"/>
                <a:gd name="T80" fmla="*/ 10 w 1390"/>
                <a:gd name="T81" fmla="*/ 805 h 986"/>
                <a:gd name="T82" fmla="*/ 40 w 1390"/>
                <a:gd name="T83" fmla="*/ 638 h 986"/>
                <a:gd name="T84" fmla="*/ 82 w 1390"/>
                <a:gd name="T85" fmla="*/ 490 h 986"/>
                <a:gd name="T86" fmla="*/ 137 w 1390"/>
                <a:gd name="T87" fmla="*/ 360 h 986"/>
                <a:gd name="T88" fmla="*/ 203 w 1390"/>
                <a:gd name="T89" fmla="*/ 250 h 986"/>
                <a:gd name="T90" fmla="*/ 280 w 1390"/>
                <a:gd name="T91" fmla="*/ 160 h 986"/>
                <a:gd name="T92" fmla="*/ 368 w 1390"/>
                <a:gd name="T93" fmla="*/ 91 h 986"/>
                <a:gd name="T94" fmla="*/ 467 w 1390"/>
                <a:gd name="T95" fmla="*/ 41 h 986"/>
                <a:gd name="T96" fmla="*/ 576 w 1390"/>
                <a:gd name="T97" fmla="*/ 11 h 986"/>
                <a:gd name="T98" fmla="*/ 696 w 1390"/>
                <a:gd name="T99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0" h="986">
                  <a:moveTo>
                    <a:pt x="696" y="0"/>
                  </a:moveTo>
                  <a:lnTo>
                    <a:pt x="757" y="2"/>
                  </a:lnTo>
                  <a:lnTo>
                    <a:pt x="815" y="11"/>
                  </a:lnTo>
                  <a:lnTo>
                    <a:pt x="871" y="23"/>
                  </a:lnTo>
                  <a:lnTo>
                    <a:pt x="924" y="41"/>
                  </a:lnTo>
                  <a:lnTo>
                    <a:pt x="975" y="63"/>
                  </a:lnTo>
                  <a:lnTo>
                    <a:pt x="1023" y="91"/>
                  </a:lnTo>
                  <a:lnTo>
                    <a:pt x="1068" y="123"/>
                  </a:lnTo>
                  <a:lnTo>
                    <a:pt x="1111" y="160"/>
                  </a:lnTo>
                  <a:lnTo>
                    <a:pt x="1151" y="202"/>
                  </a:lnTo>
                  <a:lnTo>
                    <a:pt x="1188" y="250"/>
                  </a:lnTo>
                  <a:lnTo>
                    <a:pt x="1223" y="303"/>
                  </a:lnTo>
                  <a:lnTo>
                    <a:pt x="1254" y="360"/>
                  </a:lnTo>
                  <a:lnTo>
                    <a:pt x="1283" y="422"/>
                  </a:lnTo>
                  <a:lnTo>
                    <a:pt x="1309" y="490"/>
                  </a:lnTo>
                  <a:lnTo>
                    <a:pt x="1331" y="561"/>
                  </a:lnTo>
                  <a:lnTo>
                    <a:pt x="1351" y="638"/>
                  </a:lnTo>
                  <a:lnTo>
                    <a:pt x="1366" y="719"/>
                  </a:lnTo>
                  <a:lnTo>
                    <a:pt x="1380" y="805"/>
                  </a:lnTo>
                  <a:lnTo>
                    <a:pt x="1390" y="895"/>
                  </a:lnTo>
                  <a:lnTo>
                    <a:pt x="1389" y="917"/>
                  </a:lnTo>
                  <a:lnTo>
                    <a:pt x="1382" y="937"/>
                  </a:lnTo>
                  <a:lnTo>
                    <a:pt x="1371" y="956"/>
                  </a:lnTo>
                  <a:lnTo>
                    <a:pt x="1355" y="970"/>
                  </a:lnTo>
                  <a:lnTo>
                    <a:pt x="1335" y="981"/>
                  </a:lnTo>
                  <a:lnTo>
                    <a:pt x="1314" y="986"/>
                  </a:lnTo>
                  <a:lnTo>
                    <a:pt x="1312" y="986"/>
                  </a:lnTo>
                  <a:lnTo>
                    <a:pt x="1309" y="986"/>
                  </a:lnTo>
                  <a:lnTo>
                    <a:pt x="1306" y="986"/>
                  </a:lnTo>
                  <a:lnTo>
                    <a:pt x="1286" y="984"/>
                  </a:lnTo>
                  <a:lnTo>
                    <a:pt x="1267" y="976"/>
                  </a:lnTo>
                  <a:lnTo>
                    <a:pt x="1251" y="964"/>
                  </a:lnTo>
                  <a:lnTo>
                    <a:pt x="1237" y="949"/>
                  </a:lnTo>
                  <a:lnTo>
                    <a:pt x="1228" y="931"/>
                  </a:lnTo>
                  <a:lnTo>
                    <a:pt x="1223" y="910"/>
                  </a:lnTo>
                  <a:lnTo>
                    <a:pt x="1213" y="825"/>
                  </a:lnTo>
                  <a:lnTo>
                    <a:pt x="1202" y="747"/>
                  </a:lnTo>
                  <a:lnTo>
                    <a:pt x="1186" y="672"/>
                  </a:lnTo>
                  <a:lnTo>
                    <a:pt x="1169" y="603"/>
                  </a:lnTo>
                  <a:lnTo>
                    <a:pt x="1149" y="538"/>
                  </a:lnTo>
                  <a:lnTo>
                    <a:pt x="1125" y="479"/>
                  </a:lnTo>
                  <a:lnTo>
                    <a:pt x="1100" y="425"/>
                  </a:lnTo>
                  <a:lnTo>
                    <a:pt x="1071" y="377"/>
                  </a:lnTo>
                  <a:lnTo>
                    <a:pt x="1040" y="333"/>
                  </a:lnTo>
                  <a:lnTo>
                    <a:pt x="1006" y="294"/>
                  </a:lnTo>
                  <a:lnTo>
                    <a:pt x="970" y="261"/>
                  </a:lnTo>
                  <a:lnTo>
                    <a:pt x="931" y="233"/>
                  </a:lnTo>
                  <a:lnTo>
                    <a:pt x="889" y="209"/>
                  </a:lnTo>
                  <a:lnTo>
                    <a:pt x="845" y="191"/>
                  </a:lnTo>
                  <a:lnTo>
                    <a:pt x="797" y="178"/>
                  </a:lnTo>
                  <a:lnTo>
                    <a:pt x="747" y="170"/>
                  </a:lnTo>
                  <a:lnTo>
                    <a:pt x="696" y="167"/>
                  </a:lnTo>
                  <a:lnTo>
                    <a:pt x="643" y="170"/>
                  </a:lnTo>
                  <a:lnTo>
                    <a:pt x="593" y="178"/>
                  </a:lnTo>
                  <a:lnTo>
                    <a:pt x="546" y="191"/>
                  </a:lnTo>
                  <a:lnTo>
                    <a:pt x="501" y="209"/>
                  </a:lnTo>
                  <a:lnTo>
                    <a:pt x="460" y="233"/>
                  </a:lnTo>
                  <a:lnTo>
                    <a:pt x="420" y="261"/>
                  </a:lnTo>
                  <a:lnTo>
                    <a:pt x="384" y="294"/>
                  </a:lnTo>
                  <a:lnTo>
                    <a:pt x="350" y="333"/>
                  </a:lnTo>
                  <a:lnTo>
                    <a:pt x="319" y="377"/>
                  </a:lnTo>
                  <a:lnTo>
                    <a:pt x="291" y="425"/>
                  </a:lnTo>
                  <a:lnTo>
                    <a:pt x="265" y="479"/>
                  </a:lnTo>
                  <a:lnTo>
                    <a:pt x="242" y="538"/>
                  </a:lnTo>
                  <a:lnTo>
                    <a:pt x="222" y="603"/>
                  </a:lnTo>
                  <a:lnTo>
                    <a:pt x="204" y="672"/>
                  </a:lnTo>
                  <a:lnTo>
                    <a:pt x="189" y="747"/>
                  </a:lnTo>
                  <a:lnTo>
                    <a:pt x="177" y="825"/>
                  </a:lnTo>
                  <a:lnTo>
                    <a:pt x="168" y="910"/>
                  </a:lnTo>
                  <a:lnTo>
                    <a:pt x="163" y="932"/>
                  </a:lnTo>
                  <a:lnTo>
                    <a:pt x="152" y="951"/>
                  </a:lnTo>
                  <a:lnTo>
                    <a:pt x="138" y="967"/>
                  </a:lnTo>
                  <a:lnTo>
                    <a:pt x="120" y="979"/>
                  </a:lnTo>
                  <a:lnTo>
                    <a:pt x="99" y="985"/>
                  </a:lnTo>
                  <a:lnTo>
                    <a:pt x="77" y="986"/>
                  </a:lnTo>
                  <a:lnTo>
                    <a:pt x="55" y="981"/>
                  </a:lnTo>
                  <a:lnTo>
                    <a:pt x="35" y="971"/>
                  </a:lnTo>
                  <a:lnTo>
                    <a:pt x="20" y="956"/>
                  </a:lnTo>
                  <a:lnTo>
                    <a:pt x="8" y="938"/>
                  </a:lnTo>
                  <a:lnTo>
                    <a:pt x="1" y="918"/>
                  </a:lnTo>
                  <a:lnTo>
                    <a:pt x="0" y="895"/>
                  </a:lnTo>
                  <a:lnTo>
                    <a:pt x="10" y="805"/>
                  </a:lnTo>
                  <a:lnTo>
                    <a:pt x="24" y="719"/>
                  </a:lnTo>
                  <a:lnTo>
                    <a:pt x="40" y="638"/>
                  </a:lnTo>
                  <a:lnTo>
                    <a:pt x="60" y="561"/>
                  </a:lnTo>
                  <a:lnTo>
                    <a:pt x="82" y="490"/>
                  </a:lnTo>
                  <a:lnTo>
                    <a:pt x="108" y="422"/>
                  </a:lnTo>
                  <a:lnTo>
                    <a:pt x="137" y="360"/>
                  </a:lnTo>
                  <a:lnTo>
                    <a:pt x="169" y="303"/>
                  </a:lnTo>
                  <a:lnTo>
                    <a:pt x="203" y="250"/>
                  </a:lnTo>
                  <a:lnTo>
                    <a:pt x="240" y="202"/>
                  </a:lnTo>
                  <a:lnTo>
                    <a:pt x="280" y="160"/>
                  </a:lnTo>
                  <a:lnTo>
                    <a:pt x="322" y="123"/>
                  </a:lnTo>
                  <a:lnTo>
                    <a:pt x="368" y="91"/>
                  </a:lnTo>
                  <a:lnTo>
                    <a:pt x="416" y="63"/>
                  </a:lnTo>
                  <a:lnTo>
                    <a:pt x="467" y="41"/>
                  </a:lnTo>
                  <a:lnTo>
                    <a:pt x="520" y="23"/>
                  </a:lnTo>
                  <a:lnTo>
                    <a:pt x="576" y="11"/>
                  </a:lnTo>
                  <a:lnTo>
                    <a:pt x="635" y="2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56"/>
            <p:cNvSpPr>
              <a:spLocks noEditPoints="1"/>
            </p:cNvSpPr>
            <p:nvPr/>
          </p:nvSpPr>
          <p:spPr bwMode="auto">
            <a:xfrm>
              <a:off x="684213" y="2703513"/>
              <a:ext cx="523875" cy="563563"/>
            </a:xfrm>
            <a:custGeom>
              <a:avLst/>
              <a:gdLst>
                <a:gd name="T0" fmla="*/ 2403 w 2968"/>
                <a:gd name="T1" fmla="*/ 2700 h 3199"/>
                <a:gd name="T2" fmla="*/ 2336 w 2968"/>
                <a:gd name="T3" fmla="*/ 2843 h 3199"/>
                <a:gd name="T4" fmla="*/ 2403 w 2968"/>
                <a:gd name="T5" fmla="*/ 2985 h 3199"/>
                <a:gd name="T6" fmla="*/ 2557 w 2968"/>
                <a:gd name="T7" fmla="*/ 3027 h 3199"/>
                <a:gd name="T8" fmla="*/ 2684 w 2968"/>
                <a:gd name="T9" fmla="*/ 2937 h 3199"/>
                <a:gd name="T10" fmla="*/ 2698 w 2968"/>
                <a:gd name="T11" fmla="*/ 2778 h 3199"/>
                <a:gd name="T12" fmla="*/ 2588 w 2968"/>
                <a:gd name="T13" fmla="*/ 2668 h 3199"/>
                <a:gd name="T14" fmla="*/ 1039 w 2968"/>
                <a:gd name="T15" fmla="*/ 2668 h 3199"/>
                <a:gd name="T16" fmla="*/ 930 w 2968"/>
                <a:gd name="T17" fmla="*/ 2778 h 3199"/>
                <a:gd name="T18" fmla="*/ 943 w 2968"/>
                <a:gd name="T19" fmla="*/ 2937 h 3199"/>
                <a:gd name="T20" fmla="*/ 1070 w 2968"/>
                <a:gd name="T21" fmla="*/ 3027 h 3199"/>
                <a:gd name="T22" fmla="*/ 1225 w 2968"/>
                <a:gd name="T23" fmla="*/ 2985 h 3199"/>
                <a:gd name="T24" fmla="*/ 1291 w 2968"/>
                <a:gd name="T25" fmla="*/ 2843 h 3199"/>
                <a:gd name="T26" fmla="*/ 1225 w 2968"/>
                <a:gd name="T27" fmla="*/ 2700 h 3199"/>
                <a:gd name="T28" fmla="*/ 80 w 2968"/>
                <a:gd name="T29" fmla="*/ 0 h 3199"/>
                <a:gd name="T30" fmla="*/ 609 w 2968"/>
                <a:gd name="T31" fmla="*/ 216 h 3199"/>
                <a:gd name="T32" fmla="*/ 616 w 2968"/>
                <a:gd name="T33" fmla="*/ 220 h 3199"/>
                <a:gd name="T34" fmla="*/ 624 w 2968"/>
                <a:gd name="T35" fmla="*/ 225 h 3199"/>
                <a:gd name="T36" fmla="*/ 634 w 2968"/>
                <a:gd name="T37" fmla="*/ 236 h 3199"/>
                <a:gd name="T38" fmla="*/ 640 w 2968"/>
                <a:gd name="T39" fmla="*/ 243 h 3199"/>
                <a:gd name="T40" fmla="*/ 644 w 2968"/>
                <a:gd name="T41" fmla="*/ 251 h 3199"/>
                <a:gd name="T42" fmla="*/ 649 w 2968"/>
                <a:gd name="T43" fmla="*/ 264 h 3199"/>
                <a:gd name="T44" fmla="*/ 651 w 2968"/>
                <a:gd name="T45" fmla="*/ 272 h 3199"/>
                <a:gd name="T46" fmla="*/ 652 w 2968"/>
                <a:gd name="T47" fmla="*/ 282 h 3199"/>
                <a:gd name="T48" fmla="*/ 665 w 2968"/>
                <a:gd name="T49" fmla="*/ 1810 h 3199"/>
                <a:gd name="T50" fmla="*/ 777 w 2968"/>
                <a:gd name="T51" fmla="*/ 1922 h 3199"/>
                <a:gd name="T52" fmla="*/ 2676 w 2968"/>
                <a:gd name="T53" fmla="*/ 1922 h 3199"/>
                <a:gd name="T54" fmla="*/ 2788 w 2968"/>
                <a:gd name="T55" fmla="*/ 1809 h 3199"/>
                <a:gd name="T56" fmla="*/ 2812 w 2968"/>
                <a:gd name="T57" fmla="*/ 957 h 3199"/>
                <a:gd name="T58" fmla="*/ 2906 w 2968"/>
                <a:gd name="T59" fmla="*/ 918 h 3199"/>
                <a:gd name="T60" fmla="*/ 2968 w 2968"/>
                <a:gd name="T61" fmla="*/ 999 h 3199"/>
                <a:gd name="T62" fmla="*/ 2918 w 2968"/>
                <a:gd name="T63" fmla="*/ 1924 h 3199"/>
                <a:gd name="T64" fmla="*/ 2748 w 2968"/>
                <a:gd name="T65" fmla="*/ 2073 h 3199"/>
                <a:gd name="T66" fmla="*/ 802 w 2968"/>
                <a:gd name="T67" fmla="*/ 2099 h 3199"/>
                <a:gd name="T68" fmla="*/ 653 w 2968"/>
                <a:gd name="T69" fmla="*/ 2297 h 3199"/>
                <a:gd name="T70" fmla="*/ 720 w 2968"/>
                <a:gd name="T71" fmla="*/ 2443 h 3199"/>
                <a:gd name="T72" fmla="*/ 2523 w 2968"/>
                <a:gd name="T73" fmla="*/ 2488 h 3199"/>
                <a:gd name="T74" fmla="*/ 2740 w 2968"/>
                <a:gd name="T75" fmla="*/ 2562 h 3199"/>
                <a:gd name="T76" fmla="*/ 2866 w 2968"/>
                <a:gd name="T77" fmla="*/ 2749 h 3199"/>
                <a:gd name="T78" fmla="*/ 2852 w 2968"/>
                <a:gd name="T79" fmla="*/ 2981 h 3199"/>
                <a:gd name="T80" fmla="*/ 2704 w 2968"/>
                <a:gd name="T81" fmla="*/ 3150 h 3199"/>
                <a:gd name="T82" fmla="*/ 2477 w 2968"/>
                <a:gd name="T83" fmla="*/ 3195 h 3199"/>
                <a:gd name="T84" fmla="*/ 2274 w 2968"/>
                <a:gd name="T85" fmla="*/ 3094 h 3199"/>
                <a:gd name="T86" fmla="*/ 2174 w 2968"/>
                <a:gd name="T87" fmla="*/ 2892 h 3199"/>
                <a:gd name="T88" fmla="*/ 2206 w 2968"/>
                <a:gd name="T89" fmla="*/ 2691 h 3199"/>
                <a:gd name="T90" fmla="*/ 1451 w 2968"/>
                <a:gd name="T91" fmla="*/ 2763 h 3199"/>
                <a:gd name="T92" fmla="*/ 1432 w 2968"/>
                <a:gd name="T93" fmla="*/ 2981 h 3199"/>
                <a:gd name="T94" fmla="*/ 1285 w 2968"/>
                <a:gd name="T95" fmla="*/ 3150 h 3199"/>
                <a:gd name="T96" fmla="*/ 1058 w 2968"/>
                <a:gd name="T97" fmla="*/ 3195 h 3199"/>
                <a:gd name="T98" fmla="*/ 855 w 2968"/>
                <a:gd name="T99" fmla="*/ 3094 h 3199"/>
                <a:gd name="T100" fmla="*/ 755 w 2968"/>
                <a:gd name="T101" fmla="*/ 2892 h 3199"/>
                <a:gd name="T102" fmla="*/ 787 w 2968"/>
                <a:gd name="T103" fmla="*/ 2689 h 3199"/>
                <a:gd name="T104" fmla="*/ 643 w 2968"/>
                <a:gd name="T105" fmla="*/ 2595 h 3199"/>
                <a:gd name="T106" fmla="*/ 510 w 2968"/>
                <a:gd name="T107" fmla="*/ 2429 h 3199"/>
                <a:gd name="T108" fmla="*/ 52 w 2968"/>
                <a:gd name="T109" fmla="*/ 161 h 3199"/>
                <a:gd name="T110" fmla="*/ 0 w 2968"/>
                <a:gd name="T111" fmla="*/ 89 h 3199"/>
                <a:gd name="T112" fmla="*/ 44 w 2968"/>
                <a:gd name="T113" fmla="*/ 10 h 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68" h="3199">
                  <a:moveTo>
                    <a:pt x="2523" y="2656"/>
                  </a:moveTo>
                  <a:lnTo>
                    <a:pt x="2490" y="2659"/>
                  </a:lnTo>
                  <a:lnTo>
                    <a:pt x="2459" y="2668"/>
                  </a:lnTo>
                  <a:lnTo>
                    <a:pt x="2430" y="2682"/>
                  </a:lnTo>
                  <a:lnTo>
                    <a:pt x="2403" y="2700"/>
                  </a:lnTo>
                  <a:lnTo>
                    <a:pt x="2381" y="2723"/>
                  </a:lnTo>
                  <a:lnTo>
                    <a:pt x="2362" y="2749"/>
                  </a:lnTo>
                  <a:lnTo>
                    <a:pt x="2348" y="2778"/>
                  </a:lnTo>
                  <a:lnTo>
                    <a:pt x="2340" y="2809"/>
                  </a:lnTo>
                  <a:lnTo>
                    <a:pt x="2336" y="2843"/>
                  </a:lnTo>
                  <a:lnTo>
                    <a:pt x="2340" y="2876"/>
                  </a:lnTo>
                  <a:lnTo>
                    <a:pt x="2348" y="2907"/>
                  </a:lnTo>
                  <a:lnTo>
                    <a:pt x="2362" y="2937"/>
                  </a:lnTo>
                  <a:lnTo>
                    <a:pt x="2381" y="2963"/>
                  </a:lnTo>
                  <a:lnTo>
                    <a:pt x="2403" y="2985"/>
                  </a:lnTo>
                  <a:lnTo>
                    <a:pt x="2430" y="3004"/>
                  </a:lnTo>
                  <a:lnTo>
                    <a:pt x="2459" y="3018"/>
                  </a:lnTo>
                  <a:lnTo>
                    <a:pt x="2490" y="3027"/>
                  </a:lnTo>
                  <a:lnTo>
                    <a:pt x="2523" y="3030"/>
                  </a:lnTo>
                  <a:lnTo>
                    <a:pt x="2557" y="3027"/>
                  </a:lnTo>
                  <a:lnTo>
                    <a:pt x="2588" y="3018"/>
                  </a:lnTo>
                  <a:lnTo>
                    <a:pt x="2617" y="3004"/>
                  </a:lnTo>
                  <a:lnTo>
                    <a:pt x="2643" y="2985"/>
                  </a:lnTo>
                  <a:lnTo>
                    <a:pt x="2666" y="2963"/>
                  </a:lnTo>
                  <a:lnTo>
                    <a:pt x="2684" y="2937"/>
                  </a:lnTo>
                  <a:lnTo>
                    <a:pt x="2698" y="2907"/>
                  </a:lnTo>
                  <a:lnTo>
                    <a:pt x="2707" y="2876"/>
                  </a:lnTo>
                  <a:lnTo>
                    <a:pt x="2710" y="2843"/>
                  </a:lnTo>
                  <a:lnTo>
                    <a:pt x="2707" y="2809"/>
                  </a:lnTo>
                  <a:lnTo>
                    <a:pt x="2698" y="2778"/>
                  </a:lnTo>
                  <a:lnTo>
                    <a:pt x="2684" y="2749"/>
                  </a:lnTo>
                  <a:lnTo>
                    <a:pt x="2666" y="2723"/>
                  </a:lnTo>
                  <a:lnTo>
                    <a:pt x="2643" y="2700"/>
                  </a:lnTo>
                  <a:lnTo>
                    <a:pt x="2617" y="2682"/>
                  </a:lnTo>
                  <a:lnTo>
                    <a:pt x="2588" y="2668"/>
                  </a:lnTo>
                  <a:lnTo>
                    <a:pt x="2557" y="2659"/>
                  </a:lnTo>
                  <a:lnTo>
                    <a:pt x="2523" y="2656"/>
                  </a:lnTo>
                  <a:close/>
                  <a:moveTo>
                    <a:pt x="1105" y="2656"/>
                  </a:moveTo>
                  <a:lnTo>
                    <a:pt x="1070" y="2659"/>
                  </a:lnTo>
                  <a:lnTo>
                    <a:pt x="1039" y="2668"/>
                  </a:lnTo>
                  <a:lnTo>
                    <a:pt x="1010" y="2682"/>
                  </a:lnTo>
                  <a:lnTo>
                    <a:pt x="984" y="2700"/>
                  </a:lnTo>
                  <a:lnTo>
                    <a:pt x="962" y="2723"/>
                  </a:lnTo>
                  <a:lnTo>
                    <a:pt x="943" y="2749"/>
                  </a:lnTo>
                  <a:lnTo>
                    <a:pt x="930" y="2778"/>
                  </a:lnTo>
                  <a:lnTo>
                    <a:pt x="920" y="2809"/>
                  </a:lnTo>
                  <a:lnTo>
                    <a:pt x="917" y="2843"/>
                  </a:lnTo>
                  <a:lnTo>
                    <a:pt x="920" y="2876"/>
                  </a:lnTo>
                  <a:lnTo>
                    <a:pt x="930" y="2907"/>
                  </a:lnTo>
                  <a:lnTo>
                    <a:pt x="943" y="2937"/>
                  </a:lnTo>
                  <a:lnTo>
                    <a:pt x="962" y="2963"/>
                  </a:lnTo>
                  <a:lnTo>
                    <a:pt x="984" y="2985"/>
                  </a:lnTo>
                  <a:lnTo>
                    <a:pt x="1010" y="3004"/>
                  </a:lnTo>
                  <a:lnTo>
                    <a:pt x="1039" y="3018"/>
                  </a:lnTo>
                  <a:lnTo>
                    <a:pt x="1070" y="3027"/>
                  </a:lnTo>
                  <a:lnTo>
                    <a:pt x="1105" y="3030"/>
                  </a:lnTo>
                  <a:lnTo>
                    <a:pt x="1138" y="3027"/>
                  </a:lnTo>
                  <a:lnTo>
                    <a:pt x="1169" y="3018"/>
                  </a:lnTo>
                  <a:lnTo>
                    <a:pt x="1199" y="3004"/>
                  </a:lnTo>
                  <a:lnTo>
                    <a:pt x="1225" y="2985"/>
                  </a:lnTo>
                  <a:lnTo>
                    <a:pt x="1246" y="2963"/>
                  </a:lnTo>
                  <a:lnTo>
                    <a:pt x="1265" y="2937"/>
                  </a:lnTo>
                  <a:lnTo>
                    <a:pt x="1279" y="2907"/>
                  </a:lnTo>
                  <a:lnTo>
                    <a:pt x="1288" y="2876"/>
                  </a:lnTo>
                  <a:lnTo>
                    <a:pt x="1291" y="2843"/>
                  </a:lnTo>
                  <a:lnTo>
                    <a:pt x="1288" y="2809"/>
                  </a:lnTo>
                  <a:lnTo>
                    <a:pt x="1279" y="2778"/>
                  </a:lnTo>
                  <a:lnTo>
                    <a:pt x="1265" y="2749"/>
                  </a:lnTo>
                  <a:lnTo>
                    <a:pt x="1246" y="2723"/>
                  </a:lnTo>
                  <a:lnTo>
                    <a:pt x="1225" y="2700"/>
                  </a:lnTo>
                  <a:lnTo>
                    <a:pt x="1199" y="2682"/>
                  </a:lnTo>
                  <a:lnTo>
                    <a:pt x="1169" y="2668"/>
                  </a:lnTo>
                  <a:lnTo>
                    <a:pt x="1138" y="2659"/>
                  </a:lnTo>
                  <a:lnTo>
                    <a:pt x="1105" y="2656"/>
                  </a:lnTo>
                  <a:close/>
                  <a:moveTo>
                    <a:pt x="80" y="0"/>
                  </a:moveTo>
                  <a:lnTo>
                    <a:pt x="98" y="2"/>
                  </a:lnTo>
                  <a:lnTo>
                    <a:pt x="117" y="7"/>
                  </a:lnTo>
                  <a:lnTo>
                    <a:pt x="601" y="212"/>
                  </a:lnTo>
                  <a:lnTo>
                    <a:pt x="605" y="214"/>
                  </a:lnTo>
                  <a:lnTo>
                    <a:pt x="609" y="216"/>
                  </a:lnTo>
                  <a:lnTo>
                    <a:pt x="610" y="217"/>
                  </a:lnTo>
                  <a:lnTo>
                    <a:pt x="611" y="217"/>
                  </a:lnTo>
                  <a:lnTo>
                    <a:pt x="613" y="218"/>
                  </a:lnTo>
                  <a:lnTo>
                    <a:pt x="614" y="219"/>
                  </a:lnTo>
                  <a:lnTo>
                    <a:pt x="616" y="220"/>
                  </a:lnTo>
                  <a:lnTo>
                    <a:pt x="618" y="221"/>
                  </a:lnTo>
                  <a:lnTo>
                    <a:pt x="620" y="223"/>
                  </a:lnTo>
                  <a:lnTo>
                    <a:pt x="621" y="223"/>
                  </a:lnTo>
                  <a:lnTo>
                    <a:pt x="622" y="224"/>
                  </a:lnTo>
                  <a:lnTo>
                    <a:pt x="624" y="225"/>
                  </a:lnTo>
                  <a:lnTo>
                    <a:pt x="626" y="227"/>
                  </a:lnTo>
                  <a:lnTo>
                    <a:pt x="627" y="228"/>
                  </a:lnTo>
                  <a:lnTo>
                    <a:pt x="628" y="230"/>
                  </a:lnTo>
                  <a:lnTo>
                    <a:pt x="631" y="234"/>
                  </a:lnTo>
                  <a:lnTo>
                    <a:pt x="634" y="236"/>
                  </a:lnTo>
                  <a:lnTo>
                    <a:pt x="636" y="237"/>
                  </a:lnTo>
                  <a:lnTo>
                    <a:pt x="637" y="239"/>
                  </a:lnTo>
                  <a:lnTo>
                    <a:pt x="638" y="241"/>
                  </a:lnTo>
                  <a:lnTo>
                    <a:pt x="639" y="242"/>
                  </a:lnTo>
                  <a:lnTo>
                    <a:pt x="640" y="243"/>
                  </a:lnTo>
                  <a:lnTo>
                    <a:pt x="641" y="245"/>
                  </a:lnTo>
                  <a:lnTo>
                    <a:pt x="643" y="249"/>
                  </a:lnTo>
                  <a:lnTo>
                    <a:pt x="644" y="250"/>
                  </a:lnTo>
                  <a:lnTo>
                    <a:pt x="644" y="251"/>
                  </a:lnTo>
                  <a:lnTo>
                    <a:pt x="644" y="251"/>
                  </a:lnTo>
                  <a:lnTo>
                    <a:pt x="645" y="254"/>
                  </a:lnTo>
                  <a:lnTo>
                    <a:pt x="646" y="256"/>
                  </a:lnTo>
                  <a:lnTo>
                    <a:pt x="647" y="259"/>
                  </a:lnTo>
                  <a:lnTo>
                    <a:pt x="648" y="262"/>
                  </a:lnTo>
                  <a:lnTo>
                    <a:pt x="649" y="264"/>
                  </a:lnTo>
                  <a:lnTo>
                    <a:pt x="649" y="265"/>
                  </a:lnTo>
                  <a:lnTo>
                    <a:pt x="650" y="266"/>
                  </a:lnTo>
                  <a:lnTo>
                    <a:pt x="650" y="267"/>
                  </a:lnTo>
                  <a:lnTo>
                    <a:pt x="651" y="270"/>
                  </a:lnTo>
                  <a:lnTo>
                    <a:pt x="651" y="272"/>
                  </a:lnTo>
                  <a:lnTo>
                    <a:pt x="651" y="273"/>
                  </a:lnTo>
                  <a:lnTo>
                    <a:pt x="652" y="275"/>
                  </a:lnTo>
                  <a:lnTo>
                    <a:pt x="652" y="277"/>
                  </a:lnTo>
                  <a:lnTo>
                    <a:pt x="652" y="279"/>
                  </a:lnTo>
                  <a:lnTo>
                    <a:pt x="652" y="282"/>
                  </a:lnTo>
                  <a:lnTo>
                    <a:pt x="653" y="285"/>
                  </a:lnTo>
                  <a:lnTo>
                    <a:pt x="653" y="289"/>
                  </a:lnTo>
                  <a:lnTo>
                    <a:pt x="653" y="1743"/>
                  </a:lnTo>
                  <a:lnTo>
                    <a:pt x="656" y="1777"/>
                  </a:lnTo>
                  <a:lnTo>
                    <a:pt x="665" y="1810"/>
                  </a:lnTo>
                  <a:lnTo>
                    <a:pt x="679" y="1839"/>
                  </a:lnTo>
                  <a:lnTo>
                    <a:pt x="698" y="1866"/>
                  </a:lnTo>
                  <a:lnTo>
                    <a:pt x="720" y="1889"/>
                  </a:lnTo>
                  <a:lnTo>
                    <a:pt x="747" y="1907"/>
                  </a:lnTo>
                  <a:lnTo>
                    <a:pt x="777" y="1922"/>
                  </a:lnTo>
                  <a:lnTo>
                    <a:pt x="809" y="1931"/>
                  </a:lnTo>
                  <a:lnTo>
                    <a:pt x="844" y="1933"/>
                  </a:lnTo>
                  <a:lnTo>
                    <a:pt x="2609" y="1933"/>
                  </a:lnTo>
                  <a:lnTo>
                    <a:pt x="2644" y="1930"/>
                  </a:lnTo>
                  <a:lnTo>
                    <a:pt x="2676" y="1922"/>
                  </a:lnTo>
                  <a:lnTo>
                    <a:pt x="2706" y="1907"/>
                  </a:lnTo>
                  <a:lnTo>
                    <a:pt x="2732" y="1889"/>
                  </a:lnTo>
                  <a:lnTo>
                    <a:pt x="2755" y="1866"/>
                  </a:lnTo>
                  <a:lnTo>
                    <a:pt x="2774" y="1839"/>
                  </a:lnTo>
                  <a:lnTo>
                    <a:pt x="2788" y="1809"/>
                  </a:lnTo>
                  <a:lnTo>
                    <a:pt x="2797" y="1777"/>
                  </a:lnTo>
                  <a:lnTo>
                    <a:pt x="2800" y="1743"/>
                  </a:lnTo>
                  <a:lnTo>
                    <a:pt x="2800" y="999"/>
                  </a:lnTo>
                  <a:lnTo>
                    <a:pt x="2803" y="977"/>
                  </a:lnTo>
                  <a:lnTo>
                    <a:pt x="2812" y="957"/>
                  </a:lnTo>
                  <a:lnTo>
                    <a:pt x="2825" y="939"/>
                  </a:lnTo>
                  <a:lnTo>
                    <a:pt x="2842" y="926"/>
                  </a:lnTo>
                  <a:lnTo>
                    <a:pt x="2861" y="918"/>
                  </a:lnTo>
                  <a:lnTo>
                    <a:pt x="2884" y="915"/>
                  </a:lnTo>
                  <a:lnTo>
                    <a:pt x="2906" y="918"/>
                  </a:lnTo>
                  <a:lnTo>
                    <a:pt x="2926" y="926"/>
                  </a:lnTo>
                  <a:lnTo>
                    <a:pt x="2943" y="939"/>
                  </a:lnTo>
                  <a:lnTo>
                    <a:pt x="2957" y="957"/>
                  </a:lnTo>
                  <a:lnTo>
                    <a:pt x="2965" y="977"/>
                  </a:lnTo>
                  <a:lnTo>
                    <a:pt x="2968" y="999"/>
                  </a:lnTo>
                  <a:lnTo>
                    <a:pt x="2968" y="1743"/>
                  </a:lnTo>
                  <a:lnTo>
                    <a:pt x="2965" y="1791"/>
                  </a:lnTo>
                  <a:lnTo>
                    <a:pt x="2954" y="1838"/>
                  </a:lnTo>
                  <a:lnTo>
                    <a:pt x="2940" y="1883"/>
                  </a:lnTo>
                  <a:lnTo>
                    <a:pt x="2918" y="1924"/>
                  </a:lnTo>
                  <a:lnTo>
                    <a:pt x="2893" y="1962"/>
                  </a:lnTo>
                  <a:lnTo>
                    <a:pt x="2862" y="1997"/>
                  </a:lnTo>
                  <a:lnTo>
                    <a:pt x="2828" y="2027"/>
                  </a:lnTo>
                  <a:lnTo>
                    <a:pt x="2790" y="2052"/>
                  </a:lnTo>
                  <a:lnTo>
                    <a:pt x="2748" y="2073"/>
                  </a:lnTo>
                  <a:lnTo>
                    <a:pt x="2704" y="2089"/>
                  </a:lnTo>
                  <a:lnTo>
                    <a:pt x="2657" y="2098"/>
                  </a:lnTo>
                  <a:lnTo>
                    <a:pt x="2609" y="2102"/>
                  </a:lnTo>
                  <a:lnTo>
                    <a:pt x="844" y="2102"/>
                  </a:lnTo>
                  <a:lnTo>
                    <a:pt x="802" y="2099"/>
                  </a:lnTo>
                  <a:lnTo>
                    <a:pt x="762" y="2092"/>
                  </a:lnTo>
                  <a:lnTo>
                    <a:pt x="724" y="2082"/>
                  </a:lnTo>
                  <a:lnTo>
                    <a:pt x="687" y="2066"/>
                  </a:lnTo>
                  <a:lnTo>
                    <a:pt x="653" y="2046"/>
                  </a:lnTo>
                  <a:lnTo>
                    <a:pt x="653" y="2297"/>
                  </a:lnTo>
                  <a:lnTo>
                    <a:pt x="656" y="2331"/>
                  </a:lnTo>
                  <a:lnTo>
                    <a:pt x="665" y="2363"/>
                  </a:lnTo>
                  <a:lnTo>
                    <a:pt x="679" y="2393"/>
                  </a:lnTo>
                  <a:lnTo>
                    <a:pt x="698" y="2420"/>
                  </a:lnTo>
                  <a:lnTo>
                    <a:pt x="720" y="2443"/>
                  </a:lnTo>
                  <a:lnTo>
                    <a:pt x="747" y="2462"/>
                  </a:lnTo>
                  <a:lnTo>
                    <a:pt x="777" y="2476"/>
                  </a:lnTo>
                  <a:lnTo>
                    <a:pt x="809" y="2485"/>
                  </a:lnTo>
                  <a:lnTo>
                    <a:pt x="844" y="2488"/>
                  </a:lnTo>
                  <a:lnTo>
                    <a:pt x="2523" y="2488"/>
                  </a:lnTo>
                  <a:lnTo>
                    <a:pt x="2571" y="2491"/>
                  </a:lnTo>
                  <a:lnTo>
                    <a:pt x="2618" y="2501"/>
                  </a:lnTo>
                  <a:lnTo>
                    <a:pt x="2661" y="2516"/>
                  </a:lnTo>
                  <a:lnTo>
                    <a:pt x="2703" y="2536"/>
                  </a:lnTo>
                  <a:lnTo>
                    <a:pt x="2740" y="2562"/>
                  </a:lnTo>
                  <a:lnTo>
                    <a:pt x="2774" y="2592"/>
                  </a:lnTo>
                  <a:lnTo>
                    <a:pt x="2805" y="2627"/>
                  </a:lnTo>
                  <a:lnTo>
                    <a:pt x="2830" y="2664"/>
                  </a:lnTo>
                  <a:lnTo>
                    <a:pt x="2851" y="2705"/>
                  </a:lnTo>
                  <a:lnTo>
                    <a:pt x="2866" y="2749"/>
                  </a:lnTo>
                  <a:lnTo>
                    <a:pt x="2877" y="2796"/>
                  </a:lnTo>
                  <a:lnTo>
                    <a:pt x="2880" y="2843"/>
                  </a:lnTo>
                  <a:lnTo>
                    <a:pt x="2877" y="2892"/>
                  </a:lnTo>
                  <a:lnTo>
                    <a:pt x="2866" y="2938"/>
                  </a:lnTo>
                  <a:lnTo>
                    <a:pt x="2852" y="2981"/>
                  </a:lnTo>
                  <a:lnTo>
                    <a:pt x="2831" y="3023"/>
                  </a:lnTo>
                  <a:lnTo>
                    <a:pt x="2805" y="3060"/>
                  </a:lnTo>
                  <a:lnTo>
                    <a:pt x="2775" y="3094"/>
                  </a:lnTo>
                  <a:lnTo>
                    <a:pt x="2741" y="3124"/>
                  </a:lnTo>
                  <a:lnTo>
                    <a:pt x="2704" y="3150"/>
                  </a:lnTo>
                  <a:lnTo>
                    <a:pt x="2663" y="3171"/>
                  </a:lnTo>
                  <a:lnTo>
                    <a:pt x="2619" y="3185"/>
                  </a:lnTo>
                  <a:lnTo>
                    <a:pt x="2573" y="3195"/>
                  </a:lnTo>
                  <a:lnTo>
                    <a:pt x="2525" y="3199"/>
                  </a:lnTo>
                  <a:lnTo>
                    <a:pt x="2477" y="3195"/>
                  </a:lnTo>
                  <a:lnTo>
                    <a:pt x="2431" y="3185"/>
                  </a:lnTo>
                  <a:lnTo>
                    <a:pt x="2387" y="3171"/>
                  </a:lnTo>
                  <a:lnTo>
                    <a:pt x="2347" y="3150"/>
                  </a:lnTo>
                  <a:lnTo>
                    <a:pt x="2308" y="3124"/>
                  </a:lnTo>
                  <a:lnTo>
                    <a:pt x="2274" y="3094"/>
                  </a:lnTo>
                  <a:lnTo>
                    <a:pt x="2244" y="3060"/>
                  </a:lnTo>
                  <a:lnTo>
                    <a:pt x="2219" y="3023"/>
                  </a:lnTo>
                  <a:lnTo>
                    <a:pt x="2199" y="2981"/>
                  </a:lnTo>
                  <a:lnTo>
                    <a:pt x="2183" y="2938"/>
                  </a:lnTo>
                  <a:lnTo>
                    <a:pt x="2174" y="2892"/>
                  </a:lnTo>
                  <a:lnTo>
                    <a:pt x="2171" y="2843"/>
                  </a:lnTo>
                  <a:lnTo>
                    <a:pt x="2173" y="2803"/>
                  </a:lnTo>
                  <a:lnTo>
                    <a:pt x="2180" y="2763"/>
                  </a:lnTo>
                  <a:lnTo>
                    <a:pt x="2190" y="2726"/>
                  </a:lnTo>
                  <a:lnTo>
                    <a:pt x="2206" y="2691"/>
                  </a:lnTo>
                  <a:lnTo>
                    <a:pt x="2224" y="2657"/>
                  </a:lnTo>
                  <a:lnTo>
                    <a:pt x="1407" y="2657"/>
                  </a:lnTo>
                  <a:lnTo>
                    <a:pt x="1425" y="2691"/>
                  </a:lnTo>
                  <a:lnTo>
                    <a:pt x="1440" y="2726"/>
                  </a:lnTo>
                  <a:lnTo>
                    <a:pt x="1451" y="2763"/>
                  </a:lnTo>
                  <a:lnTo>
                    <a:pt x="1458" y="2803"/>
                  </a:lnTo>
                  <a:lnTo>
                    <a:pt x="1460" y="2843"/>
                  </a:lnTo>
                  <a:lnTo>
                    <a:pt x="1456" y="2892"/>
                  </a:lnTo>
                  <a:lnTo>
                    <a:pt x="1447" y="2938"/>
                  </a:lnTo>
                  <a:lnTo>
                    <a:pt x="1432" y="2981"/>
                  </a:lnTo>
                  <a:lnTo>
                    <a:pt x="1411" y="3023"/>
                  </a:lnTo>
                  <a:lnTo>
                    <a:pt x="1386" y="3060"/>
                  </a:lnTo>
                  <a:lnTo>
                    <a:pt x="1356" y="3094"/>
                  </a:lnTo>
                  <a:lnTo>
                    <a:pt x="1322" y="3124"/>
                  </a:lnTo>
                  <a:lnTo>
                    <a:pt x="1285" y="3150"/>
                  </a:lnTo>
                  <a:lnTo>
                    <a:pt x="1243" y="3171"/>
                  </a:lnTo>
                  <a:lnTo>
                    <a:pt x="1200" y="3185"/>
                  </a:lnTo>
                  <a:lnTo>
                    <a:pt x="1153" y="3195"/>
                  </a:lnTo>
                  <a:lnTo>
                    <a:pt x="1106" y="3199"/>
                  </a:lnTo>
                  <a:lnTo>
                    <a:pt x="1058" y="3195"/>
                  </a:lnTo>
                  <a:lnTo>
                    <a:pt x="1011" y="3185"/>
                  </a:lnTo>
                  <a:lnTo>
                    <a:pt x="968" y="3171"/>
                  </a:lnTo>
                  <a:lnTo>
                    <a:pt x="926" y="3150"/>
                  </a:lnTo>
                  <a:lnTo>
                    <a:pt x="889" y="3124"/>
                  </a:lnTo>
                  <a:lnTo>
                    <a:pt x="855" y="3094"/>
                  </a:lnTo>
                  <a:lnTo>
                    <a:pt x="825" y="3060"/>
                  </a:lnTo>
                  <a:lnTo>
                    <a:pt x="799" y="3023"/>
                  </a:lnTo>
                  <a:lnTo>
                    <a:pt x="779" y="2981"/>
                  </a:lnTo>
                  <a:lnTo>
                    <a:pt x="764" y="2938"/>
                  </a:lnTo>
                  <a:lnTo>
                    <a:pt x="755" y="2892"/>
                  </a:lnTo>
                  <a:lnTo>
                    <a:pt x="752" y="2843"/>
                  </a:lnTo>
                  <a:lnTo>
                    <a:pt x="754" y="2803"/>
                  </a:lnTo>
                  <a:lnTo>
                    <a:pt x="761" y="2762"/>
                  </a:lnTo>
                  <a:lnTo>
                    <a:pt x="772" y="2725"/>
                  </a:lnTo>
                  <a:lnTo>
                    <a:pt x="787" y="2689"/>
                  </a:lnTo>
                  <a:lnTo>
                    <a:pt x="805" y="2655"/>
                  </a:lnTo>
                  <a:lnTo>
                    <a:pt x="762" y="2647"/>
                  </a:lnTo>
                  <a:lnTo>
                    <a:pt x="719" y="2634"/>
                  </a:lnTo>
                  <a:lnTo>
                    <a:pt x="680" y="2616"/>
                  </a:lnTo>
                  <a:lnTo>
                    <a:pt x="643" y="2595"/>
                  </a:lnTo>
                  <a:lnTo>
                    <a:pt x="609" y="2569"/>
                  </a:lnTo>
                  <a:lnTo>
                    <a:pt x="579" y="2539"/>
                  </a:lnTo>
                  <a:lnTo>
                    <a:pt x="552" y="2504"/>
                  </a:lnTo>
                  <a:lnTo>
                    <a:pt x="529" y="2468"/>
                  </a:lnTo>
                  <a:lnTo>
                    <a:pt x="510" y="2429"/>
                  </a:lnTo>
                  <a:lnTo>
                    <a:pt x="497" y="2387"/>
                  </a:lnTo>
                  <a:lnTo>
                    <a:pt x="489" y="2343"/>
                  </a:lnTo>
                  <a:lnTo>
                    <a:pt x="485" y="2298"/>
                  </a:lnTo>
                  <a:lnTo>
                    <a:pt x="485" y="345"/>
                  </a:lnTo>
                  <a:lnTo>
                    <a:pt x="52" y="161"/>
                  </a:lnTo>
                  <a:lnTo>
                    <a:pt x="35" y="152"/>
                  </a:lnTo>
                  <a:lnTo>
                    <a:pt x="21" y="139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9"/>
                  </a:lnTo>
                  <a:lnTo>
                    <a:pt x="1" y="70"/>
                  </a:lnTo>
                  <a:lnTo>
                    <a:pt x="7" y="51"/>
                  </a:lnTo>
                  <a:lnTo>
                    <a:pt x="17" y="35"/>
                  </a:lnTo>
                  <a:lnTo>
                    <a:pt x="29" y="21"/>
                  </a:lnTo>
                  <a:lnTo>
                    <a:pt x="44" y="10"/>
                  </a:lnTo>
                  <a:lnTo>
                    <a:pt x="61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11071496" y="3435350"/>
            <a:ext cx="330200" cy="604838"/>
            <a:chOff x="11060113" y="3435350"/>
            <a:chExt cx="330200" cy="604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61"/>
            <p:cNvSpPr>
              <a:spLocks noEditPoints="1"/>
            </p:cNvSpPr>
            <p:nvPr/>
          </p:nvSpPr>
          <p:spPr bwMode="auto">
            <a:xfrm>
              <a:off x="11060113" y="3435350"/>
              <a:ext cx="330200" cy="604838"/>
            </a:xfrm>
            <a:custGeom>
              <a:avLst/>
              <a:gdLst>
                <a:gd name="T0" fmla="*/ 917 w 1876"/>
                <a:gd name="T1" fmla="*/ 749 h 3426"/>
                <a:gd name="T2" fmla="*/ 731 w 1876"/>
                <a:gd name="T3" fmla="*/ 1104 h 3426"/>
                <a:gd name="T4" fmla="*/ 893 w 1876"/>
                <a:gd name="T5" fmla="*/ 1175 h 3426"/>
                <a:gd name="T6" fmla="*/ 996 w 1876"/>
                <a:gd name="T7" fmla="*/ 1202 h 3426"/>
                <a:gd name="T8" fmla="*/ 1018 w 1876"/>
                <a:gd name="T9" fmla="*/ 1285 h 3426"/>
                <a:gd name="T10" fmla="*/ 960 w 1876"/>
                <a:gd name="T11" fmla="*/ 1343 h 3426"/>
                <a:gd name="T12" fmla="*/ 787 w 1876"/>
                <a:gd name="T13" fmla="*/ 1322 h 3426"/>
                <a:gd name="T14" fmla="*/ 608 w 1876"/>
                <a:gd name="T15" fmla="*/ 1221 h 3426"/>
                <a:gd name="T16" fmla="*/ 231 w 1876"/>
                <a:gd name="T17" fmla="*/ 1351 h 3426"/>
                <a:gd name="T18" fmla="*/ 170 w 1876"/>
                <a:gd name="T19" fmla="*/ 1460 h 3426"/>
                <a:gd name="T20" fmla="*/ 178 w 1876"/>
                <a:gd name="T21" fmla="*/ 3077 h 3426"/>
                <a:gd name="T22" fmla="*/ 255 w 1876"/>
                <a:gd name="T23" fmla="*/ 3194 h 3426"/>
                <a:gd name="T24" fmla="*/ 384 w 1876"/>
                <a:gd name="T25" fmla="*/ 3254 h 3426"/>
                <a:gd name="T26" fmla="*/ 1527 w 1876"/>
                <a:gd name="T27" fmla="*/ 3246 h 3426"/>
                <a:gd name="T28" fmla="*/ 1646 w 1876"/>
                <a:gd name="T29" fmla="*/ 3169 h 3426"/>
                <a:gd name="T30" fmla="*/ 1705 w 1876"/>
                <a:gd name="T31" fmla="*/ 3040 h 3426"/>
                <a:gd name="T32" fmla="*/ 1704 w 1876"/>
                <a:gd name="T33" fmla="*/ 1460 h 3426"/>
                <a:gd name="T34" fmla="*/ 1644 w 1876"/>
                <a:gd name="T35" fmla="*/ 1351 h 3426"/>
                <a:gd name="T36" fmla="*/ 937 w 1876"/>
                <a:gd name="T37" fmla="*/ 742 h 3426"/>
                <a:gd name="T38" fmla="*/ 1096 w 1876"/>
                <a:gd name="T39" fmla="*/ 27 h 3426"/>
                <a:gd name="T40" fmla="*/ 1279 w 1876"/>
                <a:gd name="T41" fmla="*/ 138 h 3426"/>
                <a:gd name="T42" fmla="*/ 1416 w 1876"/>
                <a:gd name="T43" fmla="*/ 317 h 3426"/>
                <a:gd name="T44" fmla="*/ 1492 w 1876"/>
                <a:gd name="T45" fmla="*/ 546 h 3426"/>
                <a:gd name="T46" fmla="*/ 1491 w 1876"/>
                <a:gd name="T47" fmla="*/ 716 h 3426"/>
                <a:gd name="T48" fmla="*/ 1418 w 1876"/>
                <a:gd name="T49" fmla="*/ 758 h 3426"/>
                <a:gd name="T50" fmla="*/ 1345 w 1876"/>
                <a:gd name="T51" fmla="*/ 716 h 3426"/>
                <a:gd name="T52" fmla="*/ 1324 w 1876"/>
                <a:gd name="T53" fmla="*/ 557 h 3426"/>
                <a:gd name="T54" fmla="*/ 1247 w 1876"/>
                <a:gd name="T55" fmla="*/ 357 h 3426"/>
                <a:gd name="T56" fmla="*/ 1112 w 1876"/>
                <a:gd name="T57" fmla="*/ 220 h 3426"/>
                <a:gd name="T58" fmla="*/ 938 w 1876"/>
                <a:gd name="T59" fmla="*/ 169 h 3426"/>
                <a:gd name="T60" fmla="*/ 770 w 1876"/>
                <a:gd name="T61" fmla="*/ 217 h 3426"/>
                <a:gd name="T62" fmla="*/ 632 w 1876"/>
                <a:gd name="T63" fmla="*/ 353 h 3426"/>
                <a:gd name="T64" fmla="*/ 552 w 1876"/>
                <a:gd name="T65" fmla="*/ 559 h 3426"/>
                <a:gd name="T66" fmla="*/ 551 w 1876"/>
                <a:gd name="T67" fmla="*/ 784 h 3426"/>
                <a:gd name="T68" fmla="*/ 855 w 1876"/>
                <a:gd name="T69" fmla="*/ 592 h 3426"/>
                <a:gd name="T70" fmla="*/ 966 w 1876"/>
                <a:gd name="T71" fmla="*/ 576 h 3426"/>
                <a:gd name="T72" fmla="*/ 1069 w 1876"/>
                <a:gd name="T73" fmla="*/ 623 h 3426"/>
                <a:gd name="T74" fmla="*/ 1835 w 1876"/>
                <a:gd name="T75" fmla="*/ 1326 h 3426"/>
                <a:gd name="T76" fmla="*/ 1876 w 1876"/>
                <a:gd name="T77" fmla="*/ 1492 h 3426"/>
                <a:gd name="T78" fmla="*/ 1848 w 1876"/>
                <a:gd name="T79" fmla="*/ 3156 h 3426"/>
                <a:gd name="T80" fmla="*/ 1734 w 1876"/>
                <a:gd name="T81" fmla="*/ 3318 h 3426"/>
                <a:gd name="T82" fmla="*/ 1559 w 1876"/>
                <a:gd name="T83" fmla="*/ 3412 h 3426"/>
                <a:gd name="T84" fmla="*/ 369 w 1876"/>
                <a:gd name="T85" fmla="*/ 3421 h 3426"/>
                <a:gd name="T86" fmla="*/ 181 w 1876"/>
                <a:gd name="T87" fmla="*/ 3350 h 3426"/>
                <a:gd name="T88" fmla="*/ 50 w 1876"/>
                <a:gd name="T89" fmla="*/ 3202 h 3426"/>
                <a:gd name="T90" fmla="*/ 0 w 1876"/>
                <a:gd name="T91" fmla="*/ 3003 h 3426"/>
                <a:gd name="T92" fmla="*/ 24 w 1876"/>
                <a:gd name="T93" fmla="*/ 1365 h 3426"/>
                <a:gd name="T94" fmla="*/ 121 w 1876"/>
                <a:gd name="T95" fmla="*/ 1225 h 3426"/>
                <a:gd name="T96" fmla="*/ 382 w 1876"/>
                <a:gd name="T97" fmla="*/ 791 h 3426"/>
                <a:gd name="T98" fmla="*/ 384 w 1876"/>
                <a:gd name="T99" fmla="*/ 543 h 3426"/>
                <a:gd name="T100" fmla="*/ 465 w 1876"/>
                <a:gd name="T101" fmla="*/ 305 h 3426"/>
                <a:gd name="T102" fmla="*/ 609 w 1876"/>
                <a:gd name="T103" fmla="*/ 125 h 3426"/>
                <a:gd name="T104" fmla="*/ 788 w 1876"/>
                <a:gd name="T105" fmla="*/ 24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76" h="3426">
                  <a:moveTo>
                    <a:pt x="937" y="742"/>
                  </a:moveTo>
                  <a:lnTo>
                    <a:pt x="931" y="742"/>
                  </a:lnTo>
                  <a:lnTo>
                    <a:pt x="923" y="744"/>
                  </a:lnTo>
                  <a:lnTo>
                    <a:pt x="917" y="749"/>
                  </a:lnTo>
                  <a:lnTo>
                    <a:pt x="633" y="997"/>
                  </a:lnTo>
                  <a:lnTo>
                    <a:pt x="662" y="1036"/>
                  </a:lnTo>
                  <a:lnTo>
                    <a:pt x="696" y="1073"/>
                  </a:lnTo>
                  <a:lnTo>
                    <a:pt x="731" y="1104"/>
                  </a:lnTo>
                  <a:lnTo>
                    <a:pt x="769" y="1130"/>
                  </a:lnTo>
                  <a:lnTo>
                    <a:pt x="809" y="1150"/>
                  </a:lnTo>
                  <a:lnTo>
                    <a:pt x="851" y="1166"/>
                  </a:lnTo>
                  <a:lnTo>
                    <a:pt x="893" y="1175"/>
                  </a:lnTo>
                  <a:lnTo>
                    <a:pt x="937" y="1177"/>
                  </a:lnTo>
                  <a:lnTo>
                    <a:pt x="960" y="1181"/>
                  </a:lnTo>
                  <a:lnTo>
                    <a:pt x="979" y="1190"/>
                  </a:lnTo>
                  <a:lnTo>
                    <a:pt x="996" y="1202"/>
                  </a:lnTo>
                  <a:lnTo>
                    <a:pt x="1010" y="1220"/>
                  </a:lnTo>
                  <a:lnTo>
                    <a:pt x="1018" y="1240"/>
                  </a:lnTo>
                  <a:lnTo>
                    <a:pt x="1021" y="1262"/>
                  </a:lnTo>
                  <a:lnTo>
                    <a:pt x="1018" y="1285"/>
                  </a:lnTo>
                  <a:lnTo>
                    <a:pt x="1010" y="1304"/>
                  </a:lnTo>
                  <a:lnTo>
                    <a:pt x="996" y="1321"/>
                  </a:lnTo>
                  <a:lnTo>
                    <a:pt x="979" y="1335"/>
                  </a:lnTo>
                  <a:lnTo>
                    <a:pt x="960" y="1343"/>
                  </a:lnTo>
                  <a:lnTo>
                    <a:pt x="937" y="1346"/>
                  </a:lnTo>
                  <a:lnTo>
                    <a:pt x="886" y="1344"/>
                  </a:lnTo>
                  <a:lnTo>
                    <a:pt x="836" y="1336"/>
                  </a:lnTo>
                  <a:lnTo>
                    <a:pt x="787" y="1322"/>
                  </a:lnTo>
                  <a:lnTo>
                    <a:pt x="740" y="1304"/>
                  </a:lnTo>
                  <a:lnTo>
                    <a:pt x="695" y="1282"/>
                  </a:lnTo>
                  <a:lnTo>
                    <a:pt x="651" y="1253"/>
                  </a:lnTo>
                  <a:lnTo>
                    <a:pt x="608" y="1221"/>
                  </a:lnTo>
                  <a:lnTo>
                    <a:pt x="569" y="1185"/>
                  </a:lnTo>
                  <a:lnTo>
                    <a:pt x="532" y="1143"/>
                  </a:lnTo>
                  <a:lnTo>
                    <a:pt x="507" y="1109"/>
                  </a:lnTo>
                  <a:lnTo>
                    <a:pt x="231" y="1351"/>
                  </a:lnTo>
                  <a:lnTo>
                    <a:pt x="209" y="1374"/>
                  </a:lnTo>
                  <a:lnTo>
                    <a:pt x="191" y="1400"/>
                  </a:lnTo>
                  <a:lnTo>
                    <a:pt x="178" y="1430"/>
                  </a:lnTo>
                  <a:lnTo>
                    <a:pt x="170" y="1460"/>
                  </a:lnTo>
                  <a:lnTo>
                    <a:pt x="167" y="1492"/>
                  </a:lnTo>
                  <a:lnTo>
                    <a:pt x="167" y="3003"/>
                  </a:lnTo>
                  <a:lnTo>
                    <a:pt x="170" y="3040"/>
                  </a:lnTo>
                  <a:lnTo>
                    <a:pt x="178" y="3077"/>
                  </a:lnTo>
                  <a:lnTo>
                    <a:pt x="191" y="3110"/>
                  </a:lnTo>
                  <a:lnTo>
                    <a:pt x="208" y="3141"/>
                  </a:lnTo>
                  <a:lnTo>
                    <a:pt x="230" y="3169"/>
                  </a:lnTo>
                  <a:lnTo>
                    <a:pt x="255" y="3194"/>
                  </a:lnTo>
                  <a:lnTo>
                    <a:pt x="283" y="3216"/>
                  </a:lnTo>
                  <a:lnTo>
                    <a:pt x="314" y="3233"/>
                  </a:lnTo>
                  <a:lnTo>
                    <a:pt x="347" y="3246"/>
                  </a:lnTo>
                  <a:lnTo>
                    <a:pt x="384" y="3254"/>
                  </a:lnTo>
                  <a:lnTo>
                    <a:pt x="421" y="3257"/>
                  </a:lnTo>
                  <a:lnTo>
                    <a:pt x="1455" y="3257"/>
                  </a:lnTo>
                  <a:lnTo>
                    <a:pt x="1492" y="3254"/>
                  </a:lnTo>
                  <a:lnTo>
                    <a:pt x="1527" y="3246"/>
                  </a:lnTo>
                  <a:lnTo>
                    <a:pt x="1562" y="3233"/>
                  </a:lnTo>
                  <a:lnTo>
                    <a:pt x="1593" y="3216"/>
                  </a:lnTo>
                  <a:lnTo>
                    <a:pt x="1621" y="3194"/>
                  </a:lnTo>
                  <a:lnTo>
                    <a:pt x="1646" y="3169"/>
                  </a:lnTo>
                  <a:lnTo>
                    <a:pt x="1667" y="3141"/>
                  </a:lnTo>
                  <a:lnTo>
                    <a:pt x="1684" y="3110"/>
                  </a:lnTo>
                  <a:lnTo>
                    <a:pt x="1697" y="3077"/>
                  </a:lnTo>
                  <a:lnTo>
                    <a:pt x="1705" y="3040"/>
                  </a:lnTo>
                  <a:lnTo>
                    <a:pt x="1708" y="3003"/>
                  </a:lnTo>
                  <a:lnTo>
                    <a:pt x="1707" y="3003"/>
                  </a:lnTo>
                  <a:lnTo>
                    <a:pt x="1707" y="1492"/>
                  </a:lnTo>
                  <a:lnTo>
                    <a:pt x="1704" y="1460"/>
                  </a:lnTo>
                  <a:lnTo>
                    <a:pt x="1697" y="1430"/>
                  </a:lnTo>
                  <a:lnTo>
                    <a:pt x="1683" y="1400"/>
                  </a:lnTo>
                  <a:lnTo>
                    <a:pt x="1666" y="1374"/>
                  </a:lnTo>
                  <a:lnTo>
                    <a:pt x="1644" y="1351"/>
                  </a:lnTo>
                  <a:lnTo>
                    <a:pt x="958" y="749"/>
                  </a:lnTo>
                  <a:lnTo>
                    <a:pt x="950" y="744"/>
                  </a:lnTo>
                  <a:lnTo>
                    <a:pt x="943" y="742"/>
                  </a:lnTo>
                  <a:lnTo>
                    <a:pt x="937" y="742"/>
                  </a:lnTo>
                  <a:close/>
                  <a:moveTo>
                    <a:pt x="938" y="0"/>
                  </a:moveTo>
                  <a:lnTo>
                    <a:pt x="992" y="3"/>
                  </a:lnTo>
                  <a:lnTo>
                    <a:pt x="1045" y="13"/>
                  </a:lnTo>
                  <a:lnTo>
                    <a:pt x="1096" y="27"/>
                  </a:lnTo>
                  <a:lnTo>
                    <a:pt x="1145" y="48"/>
                  </a:lnTo>
                  <a:lnTo>
                    <a:pt x="1193" y="73"/>
                  </a:lnTo>
                  <a:lnTo>
                    <a:pt x="1236" y="103"/>
                  </a:lnTo>
                  <a:lnTo>
                    <a:pt x="1279" y="138"/>
                  </a:lnTo>
                  <a:lnTo>
                    <a:pt x="1318" y="177"/>
                  </a:lnTo>
                  <a:lnTo>
                    <a:pt x="1354" y="220"/>
                  </a:lnTo>
                  <a:lnTo>
                    <a:pt x="1387" y="267"/>
                  </a:lnTo>
                  <a:lnTo>
                    <a:pt x="1416" y="317"/>
                  </a:lnTo>
                  <a:lnTo>
                    <a:pt x="1441" y="370"/>
                  </a:lnTo>
                  <a:lnTo>
                    <a:pt x="1463" y="426"/>
                  </a:lnTo>
                  <a:lnTo>
                    <a:pt x="1480" y="485"/>
                  </a:lnTo>
                  <a:lnTo>
                    <a:pt x="1492" y="546"/>
                  </a:lnTo>
                  <a:lnTo>
                    <a:pt x="1499" y="609"/>
                  </a:lnTo>
                  <a:lnTo>
                    <a:pt x="1502" y="673"/>
                  </a:lnTo>
                  <a:lnTo>
                    <a:pt x="1499" y="696"/>
                  </a:lnTo>
                  <a:lnTo>
                    <a:pt x="1491" y="716"/>
                  </a:lnTo>
                  <a:lnTo>
                    <a:pt x="1478" y="733"/>
                  </a:lnTo>
                  <a:lnTo>
                    <a:pt x="1461" y="746"/>
                  </a:lnTo>
                  <a:lnTo>
                    <a:pt x="1440" y="754"/>
                  </a:lnTo>
                  <a:lnTo>
                    <a:pt x="1418" y="758"/>
                  </a:lnTo>
                  <a:lnTo>
                    <a:pt x="1395" y="754"/>
                  </a:lnTo>
                  <a:lnTo>
                    <a:pt x="1376" y="746"/>
                  </a:lnTo>
                  <a:lnTo>
                    <a:pt x="1359" y="733"/>
                  </a:lnTo>
                  <a:lnTo>
                    <a:pt x="1345" y="716"/>
                  </a:lnTo>
                  <a:lnTo>
                    <a:pt x="1337" y="696"/>
                  </a:lnTo>
                  <a:lnTo>
                    <a:pt x="1334" y="673"/>
                  </a:lnTo>
                  <a:lnTo>
                    <a:pt x="1331" y="615"/>
                  </a:lnTo>
                  <a:lnTo>
                    <a:pt x="1324" y="557"/>
                  </a:lnTo>
                  <a:lnTo>
                    <a:pt x="1311" y="503"/>
                  </a:lnTo>
                  <a:lnTo>
                    <a:pt x="1293" y="451"/>
                  </a:lnTo>
                  <a:lnTo>
                    <a:pt x="1273" y="403"/>
                  </a:lnTo>
                  <a:lnTo>
                    <a:pt x="1247" y="357"/>
                  </a:lnTo>
                  <a:lnTo>
                    <a:pt x="1218" y="317"/>
                  </a:lnTo>
                  <a:lnTo>
                    <a:pt x="1185" y="279"/>
                  </a:lnTo>
                  <a:lnTo>
                    <a:pt x="1150" y="247"/>
                  </a:lnTo>
                  <a:lnTo>
                    <a:pt x="1112" y="220"/>
                  </a:lnTo>
                  <a:lnTo>
                    <a:pt x="1071" y="198"/>
                  </a:lnTo>
                  <a:lnTo>
                    <a:pt x="1028" y="182"/>
                  </a:lnTo>
                  <a:lnTo>
                    <a:pt x="984" y="172"/>
                  </a:lnTo>
                  <a:lnTo>
                    <a:pt x="938" y="169"/>
                  </a:lnTo>
                  <a:lnTo>
                    <a:pt x="894" y="172"/>
                  </a:lnTo>
                  <a:lnTo>
                    <a:pt x="852" y="181"/>
                  </a:lnTo>
                  <a:lnTo>
                    <a:pt x="810" y="196"/>
                  </a:lnTo>
                  <a:lnTo>
                    <a:pt x="770" y="217"/>
                  </a:lnTo>
                  <a:lnTo>
                    <a:pt x="732" y="243"/>
                  </a:lnTo>
                  <a:lnTo>
                    <a:pt x="697" y="274"/>
                  </a:lnTo>
                  <a:lnTo>
                    <a:pt x="663" y="311"/>
                  </a:lnTo>
                  <a:lnTo>
                    <a:pt x="632" y="353"/>
                  </a:lnTo>
                  <a:lnTo>
                    <a:pt x="605" y="400"/>
                  </a:lnTo>
                  <a:lnTo>
                    <a:pt x="582" y="450"/>
                  </a:lnTo>
                  <a:lnTo>
                    <a:pt x="565" y="503"/>
                  </a:lnTo>
                  <a:lnTo>
                    <a:pt x="552" y="559"/>
                  </a:lnTo>
                  <a:lnTo>
                    <a:pt x="544" y="615"/>
                  </a:lnTo>
                  <a:lnTo>
                    <a:pt x="542" y="673"/>
                  </a:lnTo>
                  <a:lnTo>
                    <a:pt x="544" y="729"/>
                  </a:lnTo>
                  <a:lnTo>
                    <a:pt x="551" y="784"/>
                  </a:lnTo>
                  <a:lnTo>
                    <a:pt x="562" y="837"/>
                  </a:lnTo>
                  <a:lnTo>
                    <a:pt x="807" y="623"/>
                  </a:lnTo>
                  <a:lnTo>
                    <a:pt x="830" y="605"/>
                  </a:lnTo>
                  <a:lnTo>
                    <a:pt x="855" y="592"/>
                  </a:lnTo>
                  <a:lnTo>
                    <a:pt x="881" y="581"/>
                  </a:lnTo>
                  <a:lnTo>
                    <a:pt x="909" y="576"/>
                  </a:lnTo>
                  <a:lnTo>
                    <a:pt x="938" y="574"/>
                  </a:lnTo>
                  <a:lnTo>
                    <a:pt x="966" y="576"/>
                  </a:lnTo>
                  <a:lnTo>
                    <a:pt x="994" y="581"/>
                  </a:lnTo>
                  <a:lnTo>
                    <a:pt x="1021" y="592"/>
                  </a:lnTo>
                  <a:lnTo>
                    <a:pt x="1046" y="605"/>
                  </a:lnTo>
                  <a:lnTo>
                    <a:pt x="1069" y="623"/>
                  </a:lnTo>
                  <a:lnTo>
                    <a:pt x="1755" y="1225"/>
                  </a:lnTo>
                  <a:lnTo>
                    <a:pt x="1786" y="1257"/>
                  </a:lnTo>
                  <a:lnTo>
                    <a:pt x="1812" y="1290"/>
                  </a:lnTo>
                  <a:lnTo>
                    <a:pt x="1835" y="1326"/>
                  </a:lnTo>
                  <a:lnTo>
                    <a:pt x="1853" y="1365"/>
                  </a:lnTo>
                  <a:lnTo>
                    <a:pt x="1865" y="1406"/>
                  </a:lnTo>
                  <a:lnTo>
                    <a:pt x="1874" y="1448"/>
                  </a:lnTo>
                  <a:lnTo>
                    <a:pt x="1876" y="1492"/>
                  </a:lnTo>
                  <a:lnTo>
                    <a:pt x="1876" y="3003"/>
                  </a:lnTo>
                  <a:lnTo>
                    <a:pt x="1873" y="3056"/>
                  </a:lnTo>
                  <a:lnTo>
                    <a:pt x="1863" y="3107"/>
                  </a:lnTo>
                  <a:lnTo>
                    <a:pt x="1848" y="3156"/>
                  </a:lnTo>
                  <a:lnTo>
                    <a:pt x="1827" y="3202"/>
                  </a:lnTo>
                  <a:lnTo>
                    <a:pt x="1801" y="3244"/>
                  </a:lnTo>
                  <a:lnTo>
                    <a:pt x="1770" y="3283"/>
                  </a:lnTo>
                  <a:lnTo>
                    <a:pt x="1734" y="3318"/>
                  </a:lnTo>
                  <a:lnTo>
                    <a:pt x="1695" y="3350"/>
                  </a:lnTo>
                  <a:lnTo>
                    <a:pt x="1652" y="3376"/>
                  </a:lnTo>
                  <a:lnTo>
                    <a:pt x="1606" y="3396"/>
                  </a:lnTo>
                  <a:lnTo>
                    <a:pt x="1559" y="3412"/>
                  </a:lnTo>
                  <a:lnTo>
                    <a:pt x="1508" y="3421"/>
                  </a:lnTo>
                  <a:lnTo>
                    <a:pt x="1455" y="3426"/>
                  </a:lnTo>
                  <a:lnTo>
                    <a:pt x="421" y="3426"/>
                  </a:lnTo>
                  <a:lnTo>
                    <a:pt x="369" y="3421"/>
                  </a:lnTo>
                  <a:lnTo>
                    <a:pt x="318" y="3412"/>
                  </a:lnTo>
                  <a:lnTo>
                    <a:pt x="269" y="3396"/>
                  </a:lnTo>
                  <a:lnTo>
                    <a:pt x="224" y="3376"/>
                  </a:lnTo>
                  <a:lnTo>
                    <a:pt x="181" y="3350"/>
                  </a:lnTo>
                  <a:lnTo>
                    <a:pt x="141" y="3318"/>
                  </a:lnTo>
                  <a:lnTo>
                    <a:pt x="106" y="3283"/>
                  </a:lnTo>
                  <a:lnTo>
                    <a:pt x="76" y="3244"/>
                  </a:lnTo>
                  <a:lnTo>
                    <a:pt x="50" y="3202"/>
                  </a:lnTo>
                  <a:lnTo>
                    <a:pt x="28" y="3156"/>
                  </a:lnTo>
                  <a:lnTo>
                    <a:pt x="12" y="3107"/>
                  </a:lnTo>
                  <a:lnTo>
                    <a:pt x="3" y="3056"/>
                  </a:lnTo>
                  <a:lnTo>
                    <a:pt x="0" y="3003"/>
                  </a:lnTo>
                  <a:lnTo>
                    <a:pt x="0" y="1492"/>
                  </a:lnTo>
                  <a:lnTo>
                    <a:pt x="3" y="1448"/>
                  </a:lnTo>
                  <a:lnTo>
                    <a:pt x="10" y="1406"/>
                  </a:lnTo>
                  <a:lnTo>
                    <a:pt x="24" y="1365"/>
                  </a:lnTo>
                  <a:lnTo>
                    <a:pt x="41" y="1326"/>
                  </a:lnTo>
                  <a:lnTo>
                    <a:pt x="63" y="1290"/>
                  </a:lnTo>
                  <a:lnTo>
                    <a:pt x="89" y="1257"/>
                  </a:lnTo>
                  <a:lnTo>
                    <a:pt x="121" y="1225"/>
                  </a:lnTo>
                  <a:lnTo>
                    <a:pt x="426" y="958"/>
                  </a:lnTo>
                  <a:lnTo>
                    <a:pt x="408" y="903"/>
                  </a:lnTo>
                  <a:lnTo>
                    <a:pt x="392" y="848"/>
                  </a:lnTo>
                  <a:lnTo>
                    <a:pt x="382" y="791"/>
                  </a:lnTo>
                  <a:lnTo>
                    <a:pt x="375" y="733"/>
                  </a:lnTo>
                  <a:lnTo>
                    <a:pt x="373" y="673"/>
                  </a:lnTo>
                  <a:lnTo>
                    <a:pt x="376" y="608"/>
                  </a:lnTo>
                  <a:lnTo>
                    <a:pt x="384" y="543"/>
                  </a:lnTo>
                  <a:lnTo>
                    <a:pt x="396" y="480"/>
                  </a:lnTo>
                  <a:lnTo>
                    <a:pt x="415" y="420"/>
                  </a:lnTo>
                  <a:lnTo>
                    <a:pt x="437" y="362"/>
                  </a:lnTo>
                  <a:lnTo>
                    <a:pt x="465" y="305"/>
                  </a:lnTo>
                  <a:lnTo>
                    <a:pt x="497" y="253"/>
                  </a:lnTo>
                  <a:lnTo>
                    <a:pt x="533" y="204"/>
                  </a:lnTo>
                  <a:lnTo>
                    <a:pt x="570" y="163"/>
                  </a:lnTo>
                  <a:lnTo>
                    <a:pt x="609" y="125"/>
                  </a:lnTo>
                  <a:lnTo>
                    <a:pt x="651" y="93"/>
                  </a:lnTo>
                  <a:lnTo>
                    <a:pt x="695" y="65"/>
                  </a:lnTo>
                  <a:lnTo>
                    <a:pt x="740" y="42"/>
                  </a:lnTo>
                  <a:lnTo>
                    <a:pt x="788" y="24"/>
                  </a:lnTo>
                  <a:lnTo>
                    <a:pt x="837" y="12"/>
                  </a:lnTo>
                  <a:lnTo>
                    <a:pt x="887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62"/>
            <p:cNvSpPr>
              <a:spLocks/>
            </p:cNvSpPr>
            <p:nvPr/>
          </p:nvSpPr>
          <p:spPr bwMode="auto">
            <a:xfrm>
              <a:off x="11158538" y="3705225"/>
              <a:ext cx="133350" cy="242888"/>
            </a:xfrm>
            <a:custGeom>
              <a:avLst/>
              <a:gdLst>
                <a:gd name="T0" fmla="*/ 422 w 758"/>
                <a:gd name="T1" fmla="*/ 11 h 1369"/>
                <a:gd name="T2" fmla="*/ 461 w 758"/>
                <a:gd name="T3" fmla="*/ 62 h 1369"/>
                <a:gd name="T4" fmla="*/ 613 w 758"/>
                <a:gd name="T5" fmla="*/ 193 h 1369"/>
                <a:gd name="T6" fmla="*/ 672 w 758"/>
                <a:gd name="T7" fmla="*/ 218 h 1369"/>
                <a:gd name="T8" fmla="*/ 697 w 758"/>
                <a:gd name="T9" fmla="*/ 278 h 1369"/>
                <a:gd name="T10" fmla="*/ 672 w 758"/>
                <a:gd name="T11" fmla="*/ 337 h 1369"/>
                <a:gd name="T12" fmla="*/ 613 w 758"/>
                <a:gd name="T13" fmla="*/ 362 h 1369"/>
                <a:gd name="T14" fmla="*/ 235 w 758"/>
                <a:gd name="T15" fmla="*/ 374 h 1369"/>
                <a:gd name="T16" fmla="*/ 181 w 758"/>
                <a:gd name="T17" fmla="*/ 429 h 1369"/>
                <a:gd name="T18" fmla="*/ 172 w 758"/>
                <a:gd name="T19" fmla="*/ 508 h 1369"/>
                <a:gd name="T20" fmla="*/ 213 w 758"/>
                <a:gd name="T21" fmla="*/ 573 h 1369"/>
                <a:gd name="T22" fmla="*/ 287 w 758"/>
                <a:gd name="T23" fmla="*/ 599 h 1369"/>
                <a:gd name="T24" fmla="*/ 555 w 758"/>
                <a:gd name="T25" fmla="*/ 611 h 1369"/>
                <a:gd name="T26" fmla="*/ 660 w 758"/>
                <a:gd name="T27" fmla="*/ 669 h 1369"/>
                <a:gd name="T28" fmla="*/ 731 w 758"/>
                <a:gd name="T29" fmla="*/ 765 h 1369"/>
                <a:gd name="T30" fmla="*/ 758 w 758"/>
                <a:gd name="T31" fmla="*/ 886 h 1369"/>
                <a:gd name="T32" fmla="*/ 732 w 758"/>
                <a:gd name="T33" fmla="*/ 1006 h 1369"/>
                <a:gd name="T34" fmla="*/ 662 w 758"/>
                <a:gd name="T35" fmla="*/ 1101 h 1369"/>
                <a:gd name="T36" fmla="*/ 558 w 758"/>
                <a:gd name="T37" fmla="*/ 1160 h 1369"/>
                <a:gd name="T38" fmla="*/ 464 w 758"/>
                <a:gd name="T39" fmla="*/ 1173 h 1369"/>
                <a:gd name="T40" fmla="*/ 453 w 758"/>
                <a:gd name="T41" fmla="*/ 1327 h 1369"/>
                <a:gd name="T42" fmla="*/ 402 w 758"/>
                <a:gd name="T43" fmla="*/ 1365 h 1369"/>
                <a:gd name="T44" fmla="*/ 337 w 758"/>
                <a:gd name="T45" fmla="*/ 1357 h 1369"/>
                <a:gd name="T46" fmla="*/ 299 w 758"/>
                <a:gd name="T47" fmla="*/ 1307 h 1369"/>
                <a:gd name="T48" fmla="*/ 140 w 758"/>
                <a:gd name="T49" fmla="*/ 1173 h 1369"/>
                <a:gd name="T50" fmla="*/ 80 w 758"/>
                <a:gd name="T51" fmla="*/ 1149 h 1369"/>
                <a:gd name="T52" fmla="*/ 56 w 758"/>
                <a:gd name="T53" fmla="*/ 1088 h 1369"/>
                <a:gd name="T54" fmla="*/ 80 w 758"/>
                <a:gd name="T55" fmla="*/ 1029 h 1369"/>
                <a:gd name="T56" fmla="*/ 140 w 758"/>
                <a:gd name="T57" fmla="*/ 1005 h 1369"/>
                <a:gd name="T58" fmla="*/ 524 w 758"/>
                <a:gd name="T59" fmla="*/ 992 h 1369"/>
                <a:gd name="T60" fmla="*/ 578 w 758"/>
                <a:gd name="T61" fmla="*/ 938 h 1369"/>
                <a:gd name="T62" fmla="*/ 587 w 758"/>
                <a:gd name="T63" fmla="*/ 859 h 1369"/>
                <a:gd name="T64" fmla="*/ 546 w 758"/>
                <a:gd name="T65" fmla="*/ 793 h 1369"/>
                <a:gd name="T66" fmla="*/ 472 w 758"/>
                <a:gd name="T67" fmla="*/ 767 h 1369"/>
                <a:gd name="T68" fmla="*/ 205 w 758"/>
                <a:gd name="T69" fmla="*/ 755 h 1369"/>
                <a:gd name="T70" fmla="*/ 99 w 758"/>
                <a:gd name="T71" fmla="*/ 697 h 1369"/>
                <a:gd name="T72" fmla="*/ 27 w 758"/>
                <a:gd name="T73" fmla="*/ 602 h 1369"/>
                <a:gd name="T74" fmla="*/ 0 w 758"/>
                <a:gd name="T75" fmla="*/ 481 h 1369"/>
                <a:gd name="T76" fmla="*/ 27 w 758"/>
                <a:gd name="T77" fmla="*/ 360 h 1369"/>
                <a:gd name="T78" fmla="*/ 99 w 758"/>
                <a:gd name="T79" fmla="*/ 264 h 1369"/>
                <a:gd name="T80" fmla="*/ 204 w 758"/>
                <a:gd name="T81" fmla="*/ 206 h 1369"/>
                <a:gd name="T82" fmla="*/ 296 w 758"/>
                <a:gd name="T83" fmla="*/ 193 h 1369"/>
                <a:gd name="T84" fmla="*/ 307 w 758"/>
                <a:gd name="T85" fmla="*/ 41 h 1369"/>
                <a:gd name="T86" fmla="*/ 357 w 758"/>
                <a:gd name="T87" fmla="*/ 3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8" h="1369">
                  <a:moveTo>
                    <a:pt x="380" y="0"/>
                  </a:moveTo>
                  <a:lnTo>
                    <a:pt x="402" y="3"/>
                  </a:lnTo>
                  <a:lnTo>
                    <a:pt x="422" y="11"/>
                  </a:lnTo>
                  <a:lnTo>
                    <a:pt x="439" y="25"/>
                  </a:lnTo>
                  <a:lnTo>
                    <a:pt x="453" y="41"/>
                  </a:lnTo>
                  <a:lnTo>
                    <a:pt x="461" y="62"/>
                  </a:lnTo>
                  <a:lnTo>
                    <a:pt x="464" y="84"/>
                  </a:lnTo>
                  <a:lnTo>
                    <a:pt x="464" y="193"/>
                  </a:lnTo>
                  <a:lnTo>
                    <a:pt x="613" y="193"/>
                  </a:lnTo>
                  <a:lnTo>
                    <a:pt x="635" y="196"/>
                  </a:lnTo>
                  <a:lnTo>
                    <a:pt x="655" y="205"/>
                  </a:lnTo>
                  <a:lnTo>
                    <a:pt x="672" y="218"/>
                  </a:lnTo>
                  <a:lnTo>
                    <a:pt x="686" y="235"/>
                  </a:lnTo>
                  <a:lnTo>
                    <a:pt x="694" y="255"/>
                  </a:lnTo>
                  <a:lnTo>
                    <a:pt x="697" y="278"/>
                  </a:lnTo>
                  <a:lnTo>
                    <a:pt x="694" y="300"/>
                  </a:lnTo>
                  <a:lnTo>
                    <a:pt x="686" y="320"/>
                  </a:lnTo>
                  <a:lnTo>
                    <a:pt x="672" y="337"/>
                  </a:lnTo>
                  <a:lnTo>
                    <a:pt x="655" y="351"/>
                  </a:lnTo>
                  <a:lnTo>
                    <a:pt x="635" y="359"/>
                  </a:lnTo>
                  <a:lnTo>
                    <a:pt x="613" y="362"/>
                  </a:lnTo>
                  <a:lnTo>
                    <a:pt x="287" y="362"/>
                  </a:lnTo>
                  <a:lnTo>
                    <a:pt x="260" y="365"/>
                  </a:lnTo>
                  <a:lnTo>
                    <a:pt x="235" y="374"/>
                  </a:lnTo>
                  <a:lnTo>
                    <a:pt x="213" y="388"/>
                  </a:lnTo>
                  <a:lnTo>
                    <a:pt x="195" y="406"/>
                  </a:lnTo>
                  <a:lnTo>
                    <a:pt x="181" y="429"/>
                  </a:lnTo>
                  <a:lnTo>
                    <a:pt x="172" y="454"/>
                  </a:lnTo>
                  <a:lnTo>
                    <a:pt x="169" y="481"/>
                  </a:lnTo>
                  <a:lnTo>
                    <a:pt x="172" y="508"/>
                  </a:lnTo>
                  <a:lnTo>
                    <a:pt x="181" y="532"/>
                  </a:lnTo>
                  <a:lnTo>
                    <a:pt x="195" y="555"/>
                  </a:lnTo>
                  <a:lnTo>
                    <a:pt x="213" y="573"/>
                  </a:lnTo>
                  <a:lnTo>
                    <a:pt x="235" y="587"/>
                  </a:lnTo>
                  <a:lnTo>
                    <a:pt x="260" y="595"/>
                  </a:lnTo>
                  <a:lnTo>
                    <a:pt x="287" y="599"/>
                  </a:lnTo>
                  <a:lnTo>
                    <a:pt x="472" y="599"/>
                  </a:lnTo>
                  <a:lnTo>
                    <a:pt x="514" y="602"/>
                  </a:lnTo>
                  <a:lnTo>
                    <a:pt x="555" y="611"/>
                  </a:lnTo>
                  <a:lnTo>
                    <a:pt x="593" y="626"/>
                  </a:lnTo>
                  <a:lnTo>
                    <a:pt x="627" y="645"/>
                  </a:lnTo>
                  <a:lnTo>
                    <a:pt x="660" y="669"/>
                  </a:lnTo>
                  <a:lnTo>
                    <a:pt x="688" y="698"/>
                  </a:lnTo>
                  <a:lnTo>
                    <a:pt x="713" y="730"/>
                  </a:lnTo>
                  <a:lnTo>
                    <a:pt x="731" y="765"/>
                  </a:lnTo>
                  <a:lnTo>
                    <a:pt x="746" y="803"/>
                  </a:lnTo>
                  <a:lnTo>
                    <a:pt x="755" y="843"/>
                  </a:lnTo>
                  <a:lnTo>
                    <a:pt x="758" y="886"/>
                  </a:lnTo>
                  <a:lnTo>
                    <a:pt x="755" y="928"/>
                  </a:lnTo>
                  <a:lnTo>
                    <a:pt x="747" y="968"/>
                  </a:lnTo>
                  <a:lnTo>
                    <a:pt x="732" y="1006"/>
                  </a:lnTo>
                  <a:lnTo>
                    <a:pt x="713" y="1041"/>
                  </a:lnTo>
                  <a:lnTo>
                    <a:pt x="689" y="1073"/>
                  </a:lnTo>
                  <a:lnTo>
                    <a:pt x="662" y="1101"/>
                  </a:lnTo>
                  <a:lnTo>
                    <a:pt x="629" y="1126"/>
                  </a:lnTo>
                  <a:lnTo>
                    <a:pt x="595" y="1146"/>
                  </a:lnTo>
                  <a:lnTo>
                    <a:pt x="558" y="1160"/>
                  </a:lnTo>
                  <a:lnTo>
                    <a:pt x="517" y="1170"/>
                  </a:lnTo>
                  <a:lnTo>
                    <a:pt x="476" y="1173"/>
                  </a:lnTo>
                  <a:lnTo>
                    <a:pt x="464" y="1173"/>
                  </a:lnTo>
                  <a:lnTo>
                    <a:pt x="464" y="1284"/>
                  </a:lnTo>
                  <a:lnTo>
                    <a:pt x="461" y="1307"/>
                  </a:lnTo>
                  <a:lnTo>
                    <a:pt x="453" y="1327"/>
                  </a:lnTo>
                  <a:lnTo>
                    <a:pt x="439" y="1344"/>
                  </a:lnTo>
                  <a:lnTo>
                    <a:pt x="422" y="1357"/>
                  </a:lnTo>
                  <a:lnTo>
                    <a:pt x="402" y="1365"/>
                  </a:lnTo>
                  <a:lnTo>
                    <a:pt x="380" y="1369"/>
                  </a:lnTo>
                  <a:lnTo>
                    <a:pt x="357" y="1365"/>
                  </a:lnTo>
                  <a:lnTo>
                    <a:pt x="337" y="1357"/>
                  </a:lnTo>
                  <a:lnTo>
                    <a:pt x="321" y="1344"/>
                  </a:lnTo>
                  <a:lnTo>
                    <a:pt x="307" y="1327"/>
                  </a:lnTo>
                  <a:lnTo>
                    <a:pt x="299" y="1307"/>
                  </a:lnTo>
                  <a:lnTo>
                    <a:pt x="296" y="1284"/>
                  </a:lnTo>
                  <a:lnTo>
                    <a:pt x="296" y="1173"/>
                  </a:lnTo>
                  <a:lnTo>
                    <a:pt x="140" y="1173"/>
                  </a:lnTo>
                  <a:lnTo>
                    <a:pt x="118" y="1170"/>
                  </a:lnTo>
                  <a:lnTo>
                    <a:pt x="98" y="1161"/>
                  </a:lnTo>
                  <a:lnTo>
                    <a:pt x="80" y="1149"/>
                  </a:lnTo>
                  <a:lnTo>
                    <a:pt x="68" y="1131"/>
                  </a:lnTo>
                  <a:lnTo>
                    <a:pt x="60" y="1111"/>
                  </a:lnTo>
                  <a:lnTo>
                    <a:pt x="56" y="1088"/>
                  </a:lnTo>
                  <a:lnTo>
                    <a:pt x="60" y="1066"/>
                  </a:lnTo>
                  <a:lnTo>
                    <a:pt x="68" y="1047"/>
                  </a:lnTo>
                  <a:lnTo>
                    <a:pt x="80" y="1029"/>
                  </a:lnTo>
                  <a:lnTo>
                    <a:pt x="98" y="1016"/>
                  </a:lnTo>
                  <a:lnTo>
                    <a:pt x="118" y="1008"/>
                  </a:lnTo>
                  <a:lnTo>
                    <a:pt x="140" y="1005"/>
                  </a:lnTo>
                  <a:lnTo>
                    <a:pt x="472" y="1005"/>
                  </a:lnTo>
                  <a:lnTo>
                    <a:pt x="499" y="1002"/>
                  </a:lnTo>
                  <a:lnTo>
                    <a:pt x="524" y="992"/>
                  </a:lnTo>
                  <a:lnTo>
                    <a:pt x="546" y="979"/>
                  </a:lnTo>
                  <a:lnTo>
                    <a:pt x="564" y="960"/>
                  </a:lnTo>
                  <a:lnTo>
                    <a:pt x="578" y="938"/>
                  </a:lnTo>
                  <a:lnTo>
                    <a:pt x="587" y="913"/>
                  </a:lnTo>
                  <a:lnTo>
                    <a:pt x="591" y="886"/>
                  </a:lnTo>
                  <a:lnTo>
                    <a:pt x="587" y="859"/>
                  </a:lnTo>
                  <a:lnTo>
                    <a:pt x="578" y="834"/>
                  </a:lnTo>
                  <a:lnTo>
                    <a:pt x="564" y="812"/>
                  </a:lnTo>
                  <a:lnTo>
                    <a:pt x="546" y="793"/>
                  </a:lnTo>
                  <a:lnTo>
                    <a:pt x="524" y="780"/>
                  </a:lnTo>
                  <a:lnTo>
                    <a:pt x="499" y="771"/>
                  </a:lnTo>
                  <a:lnTo>
                    <a:pt x="472" y="767"/>
                  </a:lnTo>
                  <a:lnTo>
                    <a:pt x="287" y="767"/>
                  </a:lnTo>
                  <a:lnTo>
                    <a:pt x="245" y="764"/>
                  </a:lnTo>
                  <a:lnTo>
                    <a:pt x="205" y="755"/>
                  </a:lnTo>
                  <a:lnTo>
                    <a:pt x="167" y="740"/>
                  </a:lnTo>
                  <a:lnTo>
                    <a:pt x="131" y="722"/>
                  </a:lnTo>
                  <a:lnTo>
                    <a:pt x="99" y="697"/>
                  </a:lnTo>
                  <a:lnTo>
                    <a:pt x="71" y="668"/>
                  </a:lnTo>
                  <a:lnTo>
                    <a:pt x="47" y="637"/>
                  </a:lnTo>
                  <a:lnTo>
                    <a:pt x="27" y="602"/>
                  </a:lnTo>
                  <a:lnTo>
                    <a:pt x="13" y="563"/>
                  </a:lnTo>
                  <a:lnTo>
                    <a:pt x="3" y="523"/>
                  </a:lnTo>
                  <a:lnTo>
                    <a:pt x="0" y="481"/>
                  </a:lnTo>
                  <a:lnTo>
                    <a:pt x="3" y="438"/>
                  </a:lnTo>
                  <a:lnTo>
                    <a:pt x="13" y="398"/>
                  </a:lnTo>
                  <a:lnTo>
                    <a:pt x="27" y="360"/>
                  </a:lnTo>
                  <a:lnTo>
                    <a:pt x="47" y="325"/>
                  </a:lnTo>
                  <a:lnTo>
                    <a:pt x="71" y="292"/>
                  </a:lnTo>
                  <a:lnTo>
                    <a:pt x="99" y="264"/>
                  </a:lnTo>
                  <a:lnTo>
                    <a:pt x="131" y="240"/>
                  </a:lnTo>
                  <a:lnTo>
                    <a:pt x="167" y="220"/>
                  </a:lnTo>
                  <a:lnTo>
                    <a:pt x="204" y="206"/>
                  </a:lnTo>
                  <a:lnTo>
                    <a:pt x="245" y="196"/>
                  </a:lnTo>
                  <a:lnTo>
                    <a:pt x="287" y="193"/>
                  </a:lnTo>
                  <a:lnTo>
                    <a:pt x="296" y="193"/>
                  </a:lnTo>
                  <a:lnTo>
                    <a:pt x="296" y="84"/>
                  </a:lnTo>
                  <a:lnTo>
                    <a:pt x="299" y="62"/>
                  </a:lnTo>
                  <a:lnTo>
                    <a:pt x="307" y="41"/>
                  </a:lnTo>
                  <a:lnTo>
                    <a:pt x="321" y="25"/>
                  </a:lnTo>
                  <a:lnTo>
                    <a:pt x="337" y="11"/>
                  </a:lnTo>
                  <a:lnTo>
                    <a:pt x="357" y="3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10062973" y="3441700"/>
            <a:ext cx="476249" cy="592138"/>
            <a:chOff x="10021888" y="3441700"/>
            <a:chExt cx="476249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4" name="Freeform 167"/>
            <p:cNvSpPr>
              <a:spLocks/>
            </p:cNvSpPr>
            <p:nvPr/>
          </p:nvSpPr>
          <p:spPr bwMode="auto">
            <a:xfrm>
              <a:off x="10023475" y="3792538"/>
              <a:ext cx="473075" cy="241300"/>
            </a:xfrm>
            <a:custGeom>
              <a:avLst/>
              <a:gdLst>
                <a:gd name="T0" fmla="*/ 1350 w 2683"/>
                <a:gd name="T1" fmla="*/ 1 h 1365"/>
                <a:gd name="T2" fmla="*/ 1354 w 2683"/>
                <a:gd name="T3" fmla="*/ 1 h 1365"/>
                <a:gd name="T4" fmla="*/ 1358 w 2683"/>
                <a:gd name="T5" fmla="*/ 2 h 1365"/>
                <a:gd name="T6" fmla="*/ 1362 w 2683"/>
                <a:gd name="T7" fmla="*/ 3 h 1365"/>
                <a:gd name="T8" fmla="*/ 1367 w 2683"/>
                <a:gd name="T9" fmla="*/ 5 h 1365"/>
                <a:gd name="T10" fmla="*/ 1373 w 2683"/>
                <a:gd name="T11" fmla="*/ 7 h 1365"/>
                <a:gd name="T12" fmla="*/ 1377 w 2683"/>
                <a:gd name="T13" fmla="*/ 8 h 1365"/>
                <a:gd name="T14" fmla="*/ 1382 w 2683"/>
                <a:gd name="T15" fmla="*/ 11 h 1365"/>
                <a:gd name="T16" fmla="*/ 1387 w 2683"/>
                <a:gd name="T17" fmla="*/ 14 h 1365"/>
                <a:gd name="T18" fmla="*/ 1392 w 2683"/>
                <a:gd name="T19" fmla="*/ 18 h 1365"/>
                <a:gd name="T20" fmla="*/ 1396 w 2683"/>
                <a:gd name="T21" fmla="*/ 21 h 1365"/>
                <a:gd name="T22" fmla="*/ 1756 w 2683"/>
                <a:gd name="T23" fmla="*/ 331 h 1365"/>
                <a:gd name="T24" fmla="*/ 1772 w 2683"/>
                <a:gd name="T25" fmla="*/ 383 h 1365"/>
                <a:gd name="T26" fmla="*/ 1752 w 2683"/>
                <a:gd name="T27" fmla="*/ 435 h 1365"/>
                <a:gd name="T28" fmla="*/ 1704 w 2683"/>
                <a:gd name="T29" fmla="*/ 462 h 1365"/>
                <a:gd name="T30" fmla="*/ 1650 w 2683"/>
                <a:gd name="T31" fmla="*/ 455 h 1365"/>
                <a:gd name="T32" fmla="*/ 1426 w 2683"/>
                <a:gd name="T33" fmla="*/ 1198 h 1365"/>
                <a:gd name="T34" fmla="*/ 2642 w 2683"/>
                <a:gd name="T35" fmla="*/ 1209 h 1365"/>
                <a:gd name="T36" fmla="*/ 2680 w 2683"/>
                <a:gd name="T37" fmla="*/ 1259 h 1365"/>
                <a:gd name="T38" fmla="*/ 2671 w 2683"/>
                <a:gd name="T39" fmla="*/ 1324 h 1365"/>
                <a:gd name="T40" fmla="*/ 2621 w 2683"/>
                <a:gd name="T41" fmla="*/ 1362 h 1365"/>
                <a:gd name="T42" fmla="*/ 62 w 2683"/>
                <a:gd name="T43" fmla="*/ 1362 h 1365"/>
                <a:gd name="T44" fmla="*/ 11 w 2683"/>
                <a:gd name="T45" fmla="*/ 1324 h 1365"/>
                <a:gd name="T46" fmla="*/ 3 w 2683"/>
                <a:gd name="T47" fmla="*/ 1259 h 1365"/>
                <a:gd name="T48" fmla="*/ 42 w 2683"/>
                <a:gd name="T49" fmla="*/ 1209 h 1365"/>
                <a:gd name="T50" fmla="*/ 1258 w 2683"/>
                <a:gd name="T51" fmla="*/ 1198 h 1365"/>
                <a:gd name="T52" fmla="*/ 1032 w 2683"/>
                <a:gd name="T53" fmla="*/ 456 h 1365"/>
                <a:gd name="T54" fmla="*/ 977 w 2683"/>
                <a:gd name="T55" fmla="*/ 463 h 1365"/>
                <a:gd name="T56" fmla="*/ 930 w 2683"/>
                <a:gd name="T57" fmla="*/ 436 h 1365"/>
                <a:gd name="T58" fmla="*/ 910 w 2683"/>
                <a:gd name="T59" fmla="*/ 384 h 1365"/>
                <a:gd name="T60" fmla="*/ 927 w 2683"/>
                <a:gd name="T61" fmla="*/ 332 h 1365"/>
                <a:gd name="T62" fmla="*/ 1288 w 2683"/>
                <a:gd name="T63" fmla="*/ 21 h 1365"/>
                <a:gd name="T64" fmla="*/ 1292 w 2683"/>
                <a:gd name="T65" fmla="*/ 17 h 1365"/>
                <a:gd name="T66" fmla="*/ 1296 w 2683"/>
                <a:gd name="T67" fmla="*/ 15 h 1365"/>
                <a:gd name="T68" fmla="*/ 1300 w 2683"/>
                <a:gd name="T69" fmla="*/ 12 h 1365"/>
                <a:gd name="T70" fmla="*/ 1305 w 2683"/>
                <a:gd name="T71" fmla="*/ 9 h 1365"/>
                <a:gd name="T72" fmla="*/ 1310 w 2683"/>
                <a:gd name="T73" fmla="*/ 7 h 1365"/>
                <a:gd name="T74" fmla="*/ 1313 w 2683"/>
                <a:gd name="T75" fmla="*/ 6 h 1365"/>
                <a:gd name="T76" fmla="*/ 1316 w 2683"/>
                <a:gd name="T77" fmla="*/ 4 h 1365"/>
                <a:gd name="T78" fmla="*/ 1323 w 2683"/>
                <a:gd name="T79" fmla="*/ 3 h 1365"/>
                <a:gd name="T80" fmla="*/ 1326 w 2683"/>
                <a:gd name="T81" fmla="*/ 2 h 1365"/>
                <a:gd name="T82" fmla="*/ 1331 w 2683"/>
                <a:gd name="T83" fmla="*/ 1 h 1365"/>
                <a:gd name="T84" fmla="*/ 1334 w 2683"/>
                <a:gd name="T85" fmla="*/ 1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83" h="1365">
                  <a:moveTo>
                    <a:pt x="1344" y="0"/>
                  </a:moveTo>
                  <a:lnTo>
                    <a:pt x="1349" y="1"/>
                  </a:lnTo>
                  <a:lnTo>
                    <a:pt x="1350" y="1"/>
                  </a:lnTo>
                  <a:lnTo>
                    <a:pt x="1351" y="1"/>
                  </a:lnTo>
                  <a:lnTo>
                    <a:pt x="1352" y="1"/>
                  </a:lnTo>
                  <a:lnTo>
                    <a:pt x="1354" y="1"/>
                  </a:lnTo>
                  <a:lnTo>
                    <a:pt x="1355" y="2"/>
                  </a:lnTo>
                  <a:lnTo>
                    <a:pt x="1357" y="2"/>
                  </a:lnTo>
                  <a:lnTo>
                    <a:pt x="1358" y="2"/>
                  </a:lnTo>
                  <a:lnTo>
                    <a:pt x="1359" y="2"/>
                  </a:lnTo>
                  <a:lnTo>
                    <a:pt x="1360" y="3"/>
                  </a:lnTo>
                  <a:lnTo>
                    <a:pt x="1362" y="3"/>
                  </a:lnTo>
                  <a:lnTo>
                    <a:pt x="1365" y="4"/>
                  </a:lnTo>
                  <a:lnTo>
                    <a:pt x="1366" y="5"/>
                  </a:lnTo>
                  <a:lnTo>
                    <a:pt x="1367" y="5"/>
                  </a:lnTo>
                  <a:lnTo>
                    <a:pt x="1368" y="5"/>
                  </a:lnTo>
                  <a:lnTo>
                    <a:pt x="1370" y="6"/>
                  </a:lnTo>
                  <a:lnTo>
                    <a:pt x="1373" y="7"/>
                  </a:lnTo>
                  <a:lnTo>
                    <a:pt x="1374" y="7"/>
                  </a:lnTo>
                  <a:lnTo>
                    <a:pt x="1375" y="8"/>
                  </a:lnTo>
                  <a:lnTo>
                    <a:pt x="1377" y="8"/>
                  </a:lnTo>
                  <a:lnTo>
                    <a:pt x="1378" y="9"/>
                  </a:lnTo>
                  <a:lnTo>
                    <a:pt x="1380" y="10"/>
                  </a:lnTo>
                  <a:lnTo>
                    <a:pt x="1382" y="11"/>
                  </a:lnTo>
                  <a:lnTo>
                    <a:pt x="1383" y="12"/>
                  </a:lnTo>
                  <a:lnTo>
                    <a:pt x="1385" y="13"/>
                  </a:lnTo>
                  <a:lnTo>
                    <a:pt x="1387" y="14"/>
                  </a:lnTo>
                  <a:lnTo>
                    <a:pt x="1390" y="16"/>
                  </a:lnTo>
                  <a:lnTo>
                    <a:pt x="1391" y="17"/>
                  </a:lnTo>
                  <a:lnTo>
                    <a:pt x="1392" y="18"/>
                  </a:lnTo>
                  <a:lnTo>
                    <a:pt x="1393" y="18"/>
                  </a:lnTo>
                  <a:lnTo>
                    <a:pt x="1394" y="19"/>
                  </a:lnTo>
                  <a:lnTo>
                    <a:pt x="1396" y="21"/>
                  </a:lnTo>
                  <a:lnTo>
                    <a:pt x="1396" y="21"/>
                  </a:lnTo>
                  <a:lnTo>
                    <a:pt x="1743" y="316"/>
                  </a:lnTo>
                  <a:lnTo>
                    <a:pt x="1756" y="331"/>
                  </a:lnTo>
                  <a:lnTo>
                    <a:pt x="1765" y="347"/>
                  </a:lnTo>
                  <a:lnTo>
                    <a:pt x="1771" y="364"/>
                  </a:lnTo>
                  <a:lnTo>
                    <a:pt x="1772" y="383"/>
                  </a:lnTo>
                  <a:lnTo>
                    <a:pt x="1770" y="401"/>
                  </a:lnTo>
                  <a:lnTo>
                    <a:pt x="1763" y="418"/>
                  </a:lnTo>
                  <a:lnTo>
                    <a:pt x="1752" y="435"/>
                  </a:lnTo>
                  <a:lnTo>
                    <a:pt x="1739" y="448"/>
                  </a:lnTo>
                  <a:lnTo>
                    <a:pt x="1722" y="457"/>
                  </a:lnTo>
                  <a:lnTo>
                    <a:pt x="1704" y="462"/>
                  </a:lnTo>
                  <a:lnTo>
                    <a:pt x="1687" y="464"/>
                  </a:lnTo>
                  <a:lnTo>
                    <a:pt x="1668" y="461"/>
                  </a:lnTo>
                  <a:lnTo>
                    <a:pt x="1650" y="455"/>
                  </a:lnTo>
                  <a:lnTo>
                    <a:pt x="1635" y="444"/>
                  </a:lnTo>
                  <a:lnTo>
                    <a:pt x="1426" y="267"/>
                  </a:lnTo>
                  <a:lnTo>
                    <a:pt x="1426" y="1198"/>
                  </a:lnTo>
                  <a:lnTo>
                    <a:pt x="2599" y="1198"/>
                  </a:lnTo>
                  <a:lnTo>
                    <a:pt x="2621" y="1201"/>
                  </a:lnTo>
                  <a:lnTo>
                    <a:pt x="2642" y="1209"/>
                  </a:lnTo>
                  <a:lnTo>
                    <a:pt x="2658" y="1222"/>
                  </a:lnTo>
                  <a:lnTo>
                    <a:pt x="2671" y="1239"/>
                  </a:lnTo>
                  <a:lnTo>
                    <a:pt x="2680" y="1259"/>
                  </a:lnTo>
                  <a:lnTo>
                    <a:pt x="2683" y="1281"/>
                  </a:lnTo>
                  <a:lnTo>
                    <a:pt x="2680" y="1304"/>
                  </a:lnTo>
                  <a:lnTo>
                    <a:pt x="2671" y="1324"/>
                  </a:lnTo>
                  <a:lnTo>
                    <a:pt x="2658" y="1340"/>
                  </a:lnTo>
                  <a:lnTo>
                    <a:pt x="2641" y="1354"/>
                  </a:lnTo>
                  <a:lnTo>
                    <a:pt x="2621" y="1362"/>
                  </a:lnTo>
                  <a:lnTo>
                    <a:pt x="2599" y="1365"/>
                  </a:lnTo>
                  <a:lnTo>
                    <a:pt x="84" y="1365"/>
                  </a:lnTo>
                  <a:lnTo>
                    <a:pt x="62" y="1362"/>
                  </a:lnTo>
                  <a:lnTo>
                    <a:pt x="42" y="1354"/>
                  </a:lnTo>
                  <a:lnTo>
                    <a:pt x="25" y="1340"/>
                  </a:lnTo>
                  <a:lnTo>
                    <a:pt x="11" y="1324"/>
                  </a:lnTo>
                  <a:lnTo>
                    <a:pt x="3" y="1304"/>
                  </a:lnTo>
                  <a:lnTo>
                    <a:pt x="0" y="1281"/>
                  </a:lnTo>
                  <a:lnTo>
                    <a:pt x="3" y="1259"/>
                  </a:lnTo>
                  <a:lnTo>
                    <a:pt x="11" y="1239"/>
                  </a:lnTo>
                  <a:lnTo>
                    <a:pt x="25" y="1222"/>
                  </a:lnTo>
                  <a:lnTo>
                    <a:pt x="42" y="1209"/>
                  </a:lnTo>
                  <a:lnTo>
                    <a:pt x="62" y="1201"/>
                  </a:lnTo>
                  <a:lnTo>
                    <a:pt x="84" y="1198"/>
                  </a:lnTo>
                  <a:lnTo>
                    <a:pt x="1258" y="1198"/>
                  </a:lnTo>
                  <a:lnTo>
                    <a:pt x="1258" y="267"/>
                  </a:lnTo>
                  <a:lnTo>
                    <a:pt x="1049" y="445"/>
                  </a:lnTo>
                  <a:lnTo>
                    <a:pt x="1032" y="456"/>
                  </a:lnTo>
                  <a:lnTo>
                    <a:pt x="1014" y="463"/>
                  </a:lnTo>
                  <a:lnTo>
                    <a:pt x="994" y="465"/>
                  </a:lnTo>
                  <a:lnTo>
                    <a:pt x="977" y="463"/>
                  </a:lnTo>
                  <a:lnTo>
                    <a:pt x="960" y="458"/>
                  </a:lnTo>
                  <a:lnTo>
                    <a:pt x="944" y="449"/>
                  </a:lnTo>
                  <a:lnTo>
                    <a:pt x="930" y="436"/>
                  </a:lnTo>
                  <a:lnTo>
                    <a:pt x="919" y="419"/>
                  </a:lnTo>
                  <a:lnTo>
                    <a:pt x="913" y="402"/>
                  </a:lnTo>
                  <a:lnTo>
                    <a:pt x="910" y="384"/>
                  </a:lnTo>
                  <a:lnTo>
                    <a:pt x="912" y="365"/>
                  </a:lnTo>
                  <a:lnTo>
                    <a:pt x="917" y="348"/>
                  </a:lnTo>
                  <a:lnTo>
                    <a:pt x="927" y="332"/>
                  </a:lnTo>
                  <a:lnTo>
                    <a:pt x="940" y="317"/>
                  </a:lnTo>
                  <a:lnTo>
                    <a:pt x="1287" y="21"/>
                  </a:lnTo>
                  <a:lnTo>
                    <a:pt x="1288" y="21"/>
                  </a:lnTo>
                  <a:lnTo>
                    <a:pt x="1289" y="19"/>
                  </a:lnTo>
                  <a:lnTo>
                    <a:pt x="1291" y="18"/>
                  </a:lnTo>
                  <a:lnTo>
                    <a:pt x="1292" y="17"/>
                  </a:lnTo>
                  <a:lnTo>
                    <a:pt x="1293" y="16"/>
                  </a:lnTo>
                  <a:lnTo>
                    <a:pt x="1294" y="16"/>
                  </a:lnTo>
                  <a:lnTo>
                    <a:pt x="1296" y="15"/>
                  </a:lnTo>
                  <a:lnTo>
                    <a:pt x="1297" y="14"/>
                  </a:lnTo>
                  <a:lnTo>
                    <a:pt x="1299" y="13"/>
                  </a:lnTo>
                  <a:lnTo>
                    <a:pt x="1300" y="12"/>
                  </a:lnTo>
                  <a:lnTo>
                    <a:pt x="1302" y="11"/>
                  </a:lnTo>
                  <a:lnTo>
                    <a:pt x="1304" y="10"/>
                  </a:lnTo>
                  <a:lnTo>
                    <a:pt x="1305" y="9"/>
                  </a:lnTo>
                  <a:lnTo>
                    <a:pt x="1307" y="8"/>
                  </a:lnTo>
                  <a:lnTo>
                    <a:pt x="1309" y="8"/>
                  </a:lnTo>
                  <a:lnTo>
                    <a:pt x="1310" y="7"/>
                  </a:lnTo>
                  <a:lnTo>
                    <a:pt x="1311" y="7"/>
                  </a:lnTo>
                  <a:lnTo>
                    <a:pt x="1312" y="6"/>
                  </a:lnTo>
                  <a:lnTo>
                    <a:pt x="1313" y="6"/>
                  </a:lnTo>
                  <a:lnTo>
                    <a:pt x="1314" y="5"/>
                  </a:lnTo>
                  <a:lnTo>
                    <a:pt x="1315" y="5"/>
                  </a:lnTo>
                  <a:lnTo>
                    <a:pt x="1316" y="4"/>
                  </a:lnTo>
                  <a:lnTo>
                    <a:pt x="1318" y="4"/>
                  </a:lnTo>
                  <a:lnTo>
                    <a:pt x="1321" y="3"/>
                  </a:lnTo>
                  <a:lnTo>
                    <a:pt x="1323" y="3"/>
                  </a:lnTo>
                  <a:lnTo>
                    <a:pt x="1324" y="2"/>
                  </a:lnTo>
                  <a:lnTo>
                    <a:pt x="1325" y="2"/>
                  </a:lnTo>
                  <a:lnTo>
                    <a:pt x="1326" y="2"/>
                  </a:lnTo>
                  <a:lnTo>
                    <a:pt x="1328" y="2"/>
                  </a:lnTo>
                  <a:lnTo>
                    <a:pt x="1329" y="1"/>
                  </a:lnTo>
                  <a:lnTo>
                    <a:pt x="1331" y="1"/>
                  </a:lnTo>
                  <a:lnTo>
                    <a:pt x="1332" y="1"/>
                  </a:lnTo>
                  <a:lnTo>
                    <a:pt x="1333" y="1"/>
                  </a:lnTo>
                  <a:lnTo>
                    <a:pt x="1334" y="1"/>
                  </a:lnTo>
                  <a:lnTo>
                    <a:pt x="1339" y="0"/>
                  </a:lnTo>
                  <a:lnTo>
                    <a:pt x="1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68"/>
            <p:cNvSpPr>
              <a:spLocks/>
            </p:cNvSpPr>
            <p:nvPr/>
          </p:nvSpPr>
          <p:spPr bwMode="auto">
            <a:xfrm>
              <a:off x="10177463" y="3441700"/>
              <a:ext cx="165100" cy="307975"/>
            </a:xfrm>
            <a:custGeom>
              <a:avLst/>
              <a:gdLst>
                <a:gd name="T0" fmla="*/ 515 w 943"/>
                <a:gd name="T1" fmla="*/ 11 h 1745"/>
                <a:gd name="T2" fmla="*/ 553 w 943"/>
                <a:gd name="T3" fmla="*/ 61 h 1745"/>
                <a:gd name="T4" fmla="*/ 780 w 943"/>
                <a:gd name="T5" fmla="*/ 254 h 1745"/>
                <a:gd name="T6" fmla="*/ 839 w 943"/>
                <a:gd name="T7" fmla="*/ 280 h 1745"/>
                <a:gd name="T8" fmla="*/ 863 w 943"/>
                <a:gd name="T9" fmla="*/ 339 h 1745"/>
                <a:gd name="T10" fmla="*/ 839 w 943"/>
                <a:gd name="T11" fmla="*/ 398 h 1745"/>
                <a:gd name="T12" fmla="*/ 780 w 943"/>
                <a:gd name="T13" fmla="*/ 422 h 1745"/>
                <a:gd name="T14" fmla="*/ 286 w 943"/>
                <a:gd name="T15" fmla="*/ 434 h 1745"/>
                <a:gd name="T16" fmla="*/ 210 w 943"/>
                <a:gd name="T17" fmla="*/ 488 h 1745"/>
                <a:gd name="T18" fmla="*/ 170 w 943"/>
                <a:gd name="T19" fmla="*/ 572 h 1745"/>
                <a:gd name="T20" fmla="*/ 178 w 943"/>
                <a:gd name="T21" fmla="*/ 668 h 1745"/>
                <a:gd name="T22" fmla="*/ 232 w 943"/>
                <a:gd name="T23" fmla="*/ 745 h 1745"/>
                <a:gd name="T24" fmla="*/ 317 w 943"/>
                <a:gd name="T25" fmla="*/ 784 h 1745"/>
                <a:gd name="T26" fmla="*/ 640 w 943"/>
                <a:gd name="T27" fmla="*/ 791 h 1745"/>
                <a:gd name="T28" fmla="*/ 770 w 943"/>
                <a:gd name="T29" fmla="*/ 835 h 1745"/>
                <a:gd name="T30" fmla="*/ 871 w 943"/>
                <a:gd name="T31" fmla="*/ 924 h 1745"/>
                <a:gd name="T32" fmla="*/ 931 w 943"/>
                <a:gd name="T33" fmla="*/ 1045 h 1745"/>
                <a:gd name="T34" fmla="*/ 940 w 943"/>
                <a:gd name="T35" fmla="*/ 1185 h 1745"/>
                <a:gd name="T36" fmla="*/ 896 w 943"/>
                <a:gd name="T37" fmla="*/ 1313 h 1745"/>
                <a:gd name="T38" fmla="*/ 809 w 943"/>
                <a:gd name="T39" fmla="*/ 1414 h 1745"/>
                <a:gd name="T40" fmla="*/ 690 w 943"/>
                <a:gd name="T41" fmla="*/ 1475 h 1745"/>
                <a:gd name="T42" fmla="*/ 557 w 943"/>
                <a:gd name="T43" fmla="*/ 1488 h 1745"/>
                <a:gd name="T44" fmla="*/ 544 w 943"/>
                <a:gd name="T45" fmla="*/ 1703 h 1745"/>
                <a:gd name="T46" fmla="*/ 494 w 943"/>
                <a:gd name="T47" fmla="*/ 1742 h 1745"/>
                <a:gd name="T48" fmla="*/ 430 w 943"/>
                <a:gd name="T49" fmla="*/ 1734 h 1745"/>
                <a:gd name="T50" fmla="*/ 391 w 943"/>
                <a:gd name="T51" fmla="*/ 1684 h 1745"/>
                <a:gd name="T52" fmla="*/ 157 w 943"/>
                <a:gd name="T53" fmla="*/ 1488 h 1745"/>
                <a:gd name="T54" fmla="*/ 98 w 943"/>
                <a:gd name="T55" fmla="*/ 1464 h 1745"/>
                <a:gd name="T56" fmla="*/ 73 w 943"/>
                <a:gd name="T57" fmla="*/ 1405 h 1745"/>
                <a:gd name="T58" fmla="*/ 98 w 943"/>
                <a:gd name="T59" fmla="*/ 1345 h 1745"/>
                <a:gd name="T60" fmla="*/ 157 w 943"/>
                <a:gd name="T61" fmla="*/ 1320 h 1745"/>
                <a:gd name="T62" fmla="*/ 657 w 943"/>
                <a:gd name="T63" fmla="*/ 1309 h 1745"/>
                <a:gd name="T64" fmla="*/ 733 w 943"/>
                <a:gd name="T65" fmla="*/ 1256 h 1745"/>
                <a:gd name="T66" fmla="*/ 774 w 943"/>
                <a:gd name="T67" fmla="*/ 1171 h 1745"/>
                <a:gd name="T68" fmla="*/ 765 w 943"/>
                <a:gd name="T69" fmla="*/ 1074 h 1745"/>
                <a:gd name="T70" fmla="*/ 712 w 943"/>
                <a:gd name="T71" fmla="*/ 999 h 1745"/>
                <a:gd name="T72" fmla="*/ 627 w 943"/>
                <a:gd name="T73" fmla="*/ 958 h 1745"/>
                <a:gd name="T74" fmla="*/ 303 w 943"/>
                <a:gd name="T75" fmla="*/ 952 h 1745"/>
                <a:gd name="T76" fmla="*/ 174 w 943"/>
                <a:gd name="T77" fmla="*/ 907 h 1745"/>
                <a:gd name="T78" fmla="*/ 73 w 943"/>
                <a:gd name="T79" fmla="*/ 819 h 1745"/>
                <a:gd name="T80" fmla="*/ 13 w 943"/>
                <a:gd name="T81" fmla="*/ 698 h 1745"/>
                <a:gd name="T82" fmla="*/ 4 w 943"/>
                <a:gd name="T83" fmla="*/ 557 h 1745"/>
                <a:gd name="T84" fmla="*/ 48 w 943"/>
                <a:gd name="T85" fmla="*/ 428 h 1745"/>
                <a:gd name="T86" fmla="*/ 136 w 943"/>
                <a:gd name="T87" fmla="*/ 327 h 1745"/>
                <a:gd name="T88" fmla="*/ 258 w 943"/>
                <a:gd name="T89" fmla="*/ 267 h 1745"/>
                <a:gd name="T90" fmla="*/ 388 w 943"/>
                <a:gd name="T91" fmla="*/ 254 h 1745"/>
                <a:gd name="T92" fmla="*/ 400 w 943"/>
                <a:gd name="T93" fmla="*/ 42 h 1745"/>
                <a:gd name="T94" fmla="*/ 449 w 943"/>
                <a:gd name="T95" fmla="*/ 3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3" h="1745">
                  <a:moveTo>
                    <a:pt x="472" y="0"/>
                  </a:moveTo>
                  <a:lnTo>
                    <a:pt x="494" y="3"/>
                  </a:lnTo>
                  <a:lnTo>
                    <a:pt x="515" y="11"/>
                  </a:lnTo>
                  <a:lnTo>
                    <a:pt x="531" y="25"/>
                  </a:lnTo>
                  <a:lnTo>
                    <a:pt x="544" y="42"/>
                  </a:lnTo>
                  <a:lnTo>
                    <a:pt x="553" y="61"/>
                  </a:lnTo>
                  <a:lnTo>
                    <a:pt x="557" y="84"/>
                  </a:lnTo>
                  <a:lnTo>
                    <a:pt x="557" y="254"/>
                  </a:lnTo>
                  <a:lnTo>
                    <a:pt x="780" y="254"/>
                  </a:lnTo>
                  <a:lnTo>
                    <a:pt x="802" y="257"/>
                  </a:lnTo>
                  <a:lnTo>
                    <a:pt x="822" y="266"/>
                  </a:lnTo>
                  <a:lnTo>
                    <a:pt x="839" y="280"/>
                  </a:lnTo>
                  <a:lnTo>
                    <a:pt x="852" y="296"/>
                  </a:lnTo>
                  <a:lnTo>
                    <a:pt x="860" y="316"/>
                  </a:lnTo>
                  <a:lnTo>
                    <a:pt x="863" y="339"/>
                  </a:lnTo>
                  <a:lnTo>
                    <a:pt x="860" y="360"/>
                  </a:lnTo>
                  <a:lnTo>
                    <a:pt x="852" y="381"/>
                  </a:lnTo>
                  <a:lnTo>
                    <a:pt x="839" y="398"/>
                  </a:lnTo>
                  <a:lnTo>
                    <a:pt x="822" y="411"/>
                  </a:lnTo>
                  <a:lnTo>
                    <a:pt x="802" y="419"/>
                  </a:lnTo>
                  <a:lnTo>
                    <a:pt x="780" y="422"/>
                  </a:lnTo>
                  <a:lnTo>
                    <a:pt x="350" y="422"/>
                  </a:lnTo>
                  <a:lnTo>
                    <a:pt x="317" y="425"/>
                  </a:lnTo>
                  <a:lnTo>
                    <a:pt x="286" y="434"/>
                  </a:lnTo>
                  <a:lnTo>
                    <a:pt x="258" y="447"/>
                  </a:lnTo>
                  <a:lnTo>
                    <a:pt x="232" y="465"/>
                  </a:lnTo>
                  <a:lnTo>
                    <a:pt x="210" y="488"/>
                  </a:lnTo>
                  <a:lnTo>
                    <a:pt x="193" y="513"/>
                  </a:lnTo>
                  <a:lnTo>
                    <a:pt x="178" y="541"/>
                  </a:lnTo>
                  <a:lnTo>
                    <a:pt x="170" y="572"/>
                  </a:lnTo>
                  <a:lnTo>
                    <a:pt x="167" y="605"/>
                  </a:lnTo>
                  <a:lnTo>
                    <a:pt x="170" y="638"/>
                  </a:lnTo>
                  <a:lnTo>
                    <a:pt x="178" y="668"/>
                  </a:lnTo>
                  <a:lnTo>
                    <a:pt x="193" y="697"/>
                  </a:lnTo>
                  <a:lnTo>
                    <a:pt x="210" y="722"/>
                  </a:lnTo>
                  <a:lnTo>
                    <a:pt x="232" y="745"/>
                  </a:lnTo>
                  <a:lnTo>
                    <a:pt x="258" y="762"/>
                  </a:lnTo>
                  <a:lnTo>
                    <a:pt x="286" y="776"/>
                  </a:lnTo>
                  <a:lnTo>
                    <a:pt x="317" y="784"/>
                  </a:lnTo>
                  <a:lnTo>
                    <a:pt x="350" y="788"/>
                  </a:lnTo>
                  <a:lnTo>
                    <a:pt x="593" y="788"/>
                  </a:lnTo>
                  <a:lnTo>
                    <a:pt x="640" y="791"/>
                  </a:lnTo>
                  <a:lnTo>
                    <a:pt x="686" y="800"/>
                  </a:lnTo>
                  <a:lnTo>
                    <a:pt x="729" y="815"/>
                  </a:lnTo>
                  <a:lnTo>
                    <a:pt x="770" y="835"/>
                  </a:lnTo>
                  <a:lnTo>
                    <a:pt x="807" y="861"/>
                  </a:lnTo>
                  <a:lnTo>
                    <a:pt x="841" y="891"/>
                  </a:lnTo>
                  <a:lnTo>
                    <a:pt x="871" y="924"/>
                  </a:lnTo>
                  <a:lnTo>
                    <a:pt x="895" y="961"/>
                  </a:lnTo>
                  <a:lnTo>
                    <a:pt x="915" y="1002"/>
                  </a:lnTo>
                  <a:lnTo>
                    <a:pt x="931" y="1045"/>
                  </a:lnTo>
                  <a:lnTo>
                    <a:pt x="940" y="1090"/>
                  </a:lnTo>
                  <a:lnTo>
                    <a:pt x="943" y="1137"/>
                  </a:lnTo>
                  <a:lnTo>
                    <a:pt x="940" y="1185"/>
                  </a:lnTo>
                  <a:lnTo>
                    <a:pt x="931" y="1230"/>
                  </a:lnTo>
                  <a:lnTo>
                    <a:pt x="916" y="1273"/>
                  </a:lnTo>
                  <a:lnTo>
                    <a:pt x="896" y="1313"/>
                  </a:lnTo>
                  <a:lnTo>
                    <a:pt x="872" y="1351"/>
                  </a:lnTo>
                  <a:lnTo>
                    <a:pt x="842" y="1384"/>
                  </a:lnTo>
                  <a:lnTo>
                    <a:pt x="809" y="1414"/>
                  </a:lnTo>
                  <a:lnTo>
                    <a:pt x="773" y="1438"/>
                  </a:lnTo>
                  <a:lnTo>
                    <a:pt x="733" y="1460"/>
                  </a:lnTo>
                  <a:lnTo>
                    <a:pt x="690" y="1475"/>
                  </a:lnTo>
                  <a:lnTo>
                    <a:pt x="645" y="1484"/>
                  </a:lnTo>
                  <a:lnTo>
                    <a:pt x="598" y="1488"/>
                  </a:lnTo>
                  <a:lnTo>
                    <a:pt x="557" y="1488"/>
                  </a:lnTo>
                  <a:lnTo>
                    <a:pt x="557" y="1662"/>
                  </a:lnTo>
                  <a:lnTo>
                    <a:pt x="553" y="1684"/>
                  </a:lnTo>
                  <a:lnTo>
                    <a:pt x="544" y="1703"/>
                  </a:lnTo>
                  <a:lnTo>
                    <a:pt x="531" y="1721"/>
                  </a:lnTo>
                  <a:lnTo>
                    <a:pt x="515" y="1734"/>
                  </a:lnTo>
                  <a:lnTo>
                    <a:pt x="494" y="1742"/>
                  </a:lnTo>
                  <a:lnTo>
                    <a:pt x="472" y="1745"/>
                  </a:lnTo>
                  <a:lnTo>
                    <a:pt x="449" y="1742"/>
                  </a:lnTo>
                  <a:lnTo>
                    <a:pt x="430" y="1734"/>
                  </a:lnTo>
                  <a:lnTo>
                    <a:pt x="413" y="1721"/>
                  </a:lnTo>
                  <a:lnTo>
                    <a:pt x="400" y="1703"/>
                  </a:lnTo>
                  <a:lnTo>
                    <a:pt x="391" y="1684"/>
                  </a:lnTo>
                  <a:lnTo>
                    <a:pt x="388" y="1662"/>
                  </a:lnTo>
                  <a:lnTo>
                    <a:pt x="388" y="1488"/>
                  </a:lnTo>
                  <a:lnTo>
                    <a:pt x="157" y="1488"/>
                  </a:lnTo>
                  <a:lnTo>
                    <a:pt x="134" y="1485"/>
                  </a:lnTo>
                  <a:lnTo>
                    <a:pt x="115" y="1477"/>
                  </a:lnTo>
                  <a:lnTo>
                    <a:pt x="98" y="1464"/>
                  </a:lnTo>
                  <a:lnTo>
                    <a:pt x="84" y="1446"/>
                  </a:lnTo>
                  <a:lnTo>
                    <a:pt x="76" y="1426"/>
                  </a:lnTo>
                  <a:lnTo>
                    <a:pt x="73" y="1405"/>
                  </a:lnTo>
                  <a:lnTo>
                    <a:pt x="76" y="1382"/>
                  </a:lnTo>
                  <a:lnTo>
                    <a:pt x="84" y="1362"/>
                  </a:lnTo>
                  <a:lnTo>
                    <a:pt x="98" y="1345"/>
                  </a:lnTo>
                  <a:lnTo>
                    <a:pt x="115" y="1332"/>
                  </a:lnTo>
                  <a:lnTo>
                    <a:pt x="134" y="1323"/>
                  </a:lnTo>
                  <a:lnTo>
                    <a:pt x="157" y="1320"/>
                  </a:lnTo>
                  <a:lnTo>
                    <a:pt x="594" y="1320"/>
                  </a:lnTo>
                  <a:lnTo>
                    <a:pt x="627" y="1317"/>
                  </a:lnTo>
                  <a:lnTo>
                    <a:pt x="657" y="1309"/>
                  </a:lnTo>
                  <a:lnTo>
                    <a:pt x="686" y="1295"/>
                  </a:lnTo>
                  <a:lnTo>
                    <a:pt x="712" y="1277"/>
                  </a:lnTo>
                  <a:lnTo>
                    <a:pt x="733" y="1256"/>
                  </a:lnTo>
                  <a:lnTo>
                    <a:pt x="751" y="1230"/>
                  </a:lnTo>
                  <a:lnTo>
                    <a:pt x="765" y="1202"/>
                  </a:lnTo>
                  <a:lnTo>
                    <a:pt x="774" y="1171"/>
                  </a:lnTo>
                  <a:lnTo>
                    <a:pt x="777" y="1137"/>
                  </a:lnTo>
                  <a:lnTo>
                    <a:pt x="774" y="1105"/>
                  </a:lnTo>
                  <a:lnTo>
                    <a:pt x="765" y="1074"/>
                  </a:lnTo>
                  <a:lnTo>
                    <a:pt x="751" y="1046"/>
                  </a:lnTo>
                  <a:lnTo>
                    <a:pt x="733" y="1020"/>
                  </a:lnTo>
                  <a:lnTo>
                    <a:pt x="712" y="999"/>
                  </a:lnTo>
                  <a:lnTo>
                    <a:pt x="686" y="980"/>
                  </a:lnTo>
                  <a:lnTo>
                    <a:pt x="657" y="967"/>
                  </a:lnTo>
                  <a:lnTo>
                    <a:pt x="627" y="958"/>
                  </a:lnTo>
                  <a:lnTo>
                    <a:pt x="594" y="955"/>
                  </a:lnTo>
                  <a:lnTo>
                    <a:pt x="351" y="955"/>
                  </a:lnTo>
                  <a:lnTo>
                    <a:pt x="303" y="952"/>
                  </a:lnTo>
                  <a:lnTo>
                    <a:pt x="258" y="943"/>
                  </a:lnTo>
                  <a:lnTo>
                    <a:pt x="214" y="927"/>
                  </a:lnTo>
                  <a:lnTo>
                    <a:pt x="174" y="907"/>
                  </a:lnTo>
                  <a:lnTo>
                    <a:pt x="136" y="882"/>
                  </a:lnTo>
                  <a:lnTo>
                    <a:pt x="103" y="853"/>
                  </a:lnTo>
                  <a:lnTo>
                    <a:pt x="73" y="819"/>
                  </a:lnTo>
                  <a:lnTo>
                    <a:pt x="48" y="781"/>
                  </a:lnTo>
                  <a:lnTo>
                    <a:pt x="27" y="741"/>
                  </a:lnTo>
                  <a:lnTo>
                    <a:pt x="13" y="698"/>
                  </a:lnTo>
                  <a:lnTo>
                    <a:pt x="4" y="652"/>
                  </a:lnTo>
                  <a:lnTo>
                    <a:pt x="0" y="605"/>
                  </a:lnTo>
                  <a:lnTo>
                    <a:pt x="4" y="557"/>
                  </a:lnTo>
                  <a:lnTo>
                    <a:pt x="13" y="512"/>
                  </a:lnTo>
                  <a:lnTo>
                    <a:pt x="27" y="468"/>
                  </a:lnTo>
                  <a:lnTo>
                    <a:pt x="48" y="428"/>
                  </a:lnTo>
                  <a:lnTo>
                    <a:pt x="73" y="391"/>
                  </a:lnTo>
                  <a:lnTo>
                    <a:pt x="103" y="357"/>
                  </a:lnTo>
                  <a:lnTo>
                    <a:pt x="136" y="327"/>
                  </a:lnTo>
                  <a:lnTo>
                    <a:pt x="174" y="302"/>
                  </a:lnTo>
                  <a:lnTo>
                    <a:pt x="214" y="282"/>
                  </a:lnTo>
                  <a:lnTo>
                    <a:pt x="258" y="267"/>
                  </a:lnTo>
                  <a:lnTo>
                    <a:pt x="303" y="257"/>
                  </a:lnTo>
                  <a:lnTo>
                    <a:pt x="351" y="254"/>
                  </a:lnTo>
                  <a:lnTo>
                    <a:pt x="388" y="254"/>
                  </a:lnTo>
                  <a:lnTo>
                    <a:pt x="388" y="84"/>
                  </a:lnTo>
                  <a:lnTo>
                    <a:pt x="391" y="61"/>
                  </a:lnTo>
                  <a:lnTo>
                    <a:pt x="400" y="42"/>
                  </a:lnTo>
                  <a:lnTo>
                    <a:pt x="413" y="25"/>
                  </a:lnTo>
                  <a:lnTo>
                    <a:pt x="430" y="11"/>
                  </a:lnTo>
                  <a:lnTo>
                    <a:pt x="449" y="3"/>
                  </a:lnTo>
                  <a:lnTo>
                    <a:pt x="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69"/>
            <p:cNvSpPr>
              <a:spLocks/>
            </p:cNvSpPr>
            <p:nvPr/>
          </p:nvSpPr>
          <p:spPr bwMode="auto">
            <a:xfrm>
              <a:off x="10021888" y="3476625"/>
              <a:ext cx="131762" cy="238125"/>
            </a:xfrm>
            <a:custGeom>
              <a:avLst/>
              <a:gdLst>
                <a:gd name="T0" fmla="*/ 417 w 749"/>
                <a:gd name="T1" fmla="*/ 12 h 1348"/>
                <a:gd name="T2" fmla="*/ 456 w 749"/>
                <a:gd name="T3" fmla="*/ 62 h 1348"/>
                <a:gd name="T4" fmla="*/ 606 w 749"/>
                <a:gd name="T5" fmla="*/ 191 h 1348"/>
                <a:gd name="T6" fmla="*/ 665 w 749"/>
                <a:gd name="T7" fmla="*/ 215 h 1348"/>
                <a:gd name="T8" fmla="*/ 689 w 749"/>
                <a:gd name="T9" fmla="*/ 274 h 1348"/>
                <a:gd name="T10" fmla="*/ 665 w 749"/>
                <a:gd name="T11" fmla="*/ 333 h 1348"/>
                <a:gd name="T12" fmla="*/ 606 w 749"/>
                <a:gd name="T13" fmla="*/ 359 h 1348"/>
                <a:gd name="T14" fmla="*/ 233 w 749"/>
                <a:gd name="T15" fmla="*/ 370 h 1348"/>
                <a:gd name="T16" fmla="*/ 180 w 749"/>
                <a:gd name="T17" fmla="*/ 423 h 1348"/>
                <a:gd name="T18" fmla="*/ 172 w 749"/>
                <a:gd name="T19" fmla="*/ 501 h 1348"/>
                <a:gd name="T20" fmla="*/ 212 w 749"/>
                <a:gd name="T21" fmla="*/ 564 h 1348"/>
                <a:gd name="T22" fmla="*/ 284 w 749"/>
                <a:gd name="T23" fmla="*/ 590 h 1348"/>
                <a:gd name="T24" fmla="*/ 547 w 749"/>
                <a:gd name="T25" fmla="*/ 602 h 1348"/>
                <a:gd name="T26" fmla="*/ 651 w 749"/>
                <a:gd name="T27" fmla="*/ 659 h 1348"/>
                <a:gd name="T28" fmla="*/ 723 w 749"/>
                <a:gd name="T29" fmla="*/ 754 h 1348"/>
                <a:gd name="T30" fmla="*/ 749 w 749"/>
                <a:gd name="T31" fmla="*/ 873 h 1348"/>
                <a:gd name="T32" fmla="*/ 723 w 749"/>
                <a:gd name="T33" fmla="*/ 991 h 1348"/>
                <a:gd name="T34" fmla="*/ 654 w 749"/>
                <a:gd name="T35" fmla="*/ 1085 h 1348"/>
                <a:gd name="T36" fmla="*/ 551 w 749"/>
                <a:gd name="T37" fmla="*/ 1143 h 1348"/>
                <a:gd name="T38" fmla="*/ 459 w 749"/>
                <a:gd name="T39" fmla="*/ 1156 h 1348"/>
                <a:gd name="T40" fmla="*/ 447 w 749"/>
                <a:gd name="T41" fmla="*/ 1307 h 1348"/>
                <a:gd name="T42" fmla="*/ 397 w 749"/>
                <a:gd name="T43" fmla="*/ 1345 h 1348"/>
                <a:gd name="T44" fmla="*/ 332 w 749"/>
                <a:gd name="T45" fmla="*/ 1337 h 1348"/>
                <a:gd name="T46" fmla="*/ 294 w 749"/>
                <a:gd name="T47" fmla="*/ 1286 h 1348"/>
                <a:gd name="T48" fmla="*/ 139 w 749"/>
                <a:gd name="T49" fmla="*/ 1156 h 1348"/>
                <a:gd name="T50" fmla="*/ 80 w 749"/>
                <a:gd name="T51" fmla="*/ 1131 h 1348"/>
                <a:gd name="T52" fmla="*/ 55 w 749"/>
                <a:gd name="T53" fmla="*/ 1072 h 1348"/>
                <a:gd name="T54" fmla="*/ 80 w 749"/>
                <a:gd name="T55" fmla="*/ 1013 h 1348"/>
                <a:gd name="T56" fmla="*/ 139 w 749"/>
                <a:gd name="T57" fmla="*/ 988 h 1348"/>
                <a:gd name="T58" fmla="*/ 516 w 749"/>
                <a:gd name="T59" fmla="*/ 976 h 1348"/>
                <a:gd name="T60" fmla="*/ 569 w 749"/>
                <a:gd name="T61" fmla="*/ 923 h 1348"/>
                <a:gd name="T62" fmla="*/ 578 w 749"/>
                <a:gd name="T63" fmla="*/ 847 h 1348"/>
                <a:gd name="T64" fmla="*/ 537 w 749"/>
                <a:gd name="T65" fmla="*/ 782 h 1348"/>
                <a:gd name="T66" fmla="*/ 465 w 749"/>
                <a:gd name="T67" fmla="*/ 757 h 1348"/>
                <a:gd name="T68" fmla="*/ 202 w 749"/>
                <a:gd name="T69" fmla="*/ 746 h 1348"/>
                <a:gd name="T70" fmla="*/ 98 w 749"/>
                <a:gd name="T71" fmla="*/ 687 h 1348"/>
                <a:gd name="T72" fmla="*/ 26 w 749"/>
                <a:gd name="T73" fmla="*/ 594 h 1348"/>
                <a:gd name="T74" fmla="*/ 0 w 749"/>
                <a:gd name="T75" fmla="*/ 474 h 1348"/>
                <a:gd name="T76" fmla="*/ 26 w 749"/>
                <a:gd name="T77" fmla="*/ 355 h 1348"/>
                <a:gd name="T78" fmla="*/ 98 w 749"/>
                <a:gd name="T79" fmla="*/ 260 h 1348"/>
                <a:gd name="T80" fmla="*/ 202 w 749"/>
                <a:gd name="T81" fmla="*/ 203 h 1348"/>
                <a:gd name="T82" fmla="*/ 292 w 749"/>
                <a:gd name="T83" fmla="*/ 191 h 1348"/>
                <a:gd name="T84" fmla="*/ 303 w 749"/>
                <a:gd name="T85" fmla="*/ 42 h 1348"/>
                <a:gd name="T86" fmla="*/ 353 w 749"/>
                <a:gd name="T87" fmla="*/ 3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9" h="1348">
                  <a:moveTo>
                    <a:pt x="375" y="0"/>
                  </a:moveTo>
                  <a:lnTo>
                    <a:pt x="398" y="3"/>
                  </a:lnTo>
                  <a:lnTo>
                    <a:pt x="417" y="12"/>
                  </a:lnTo>
                  <a:lnTo>
                    <a:pt x="434" y="25"/>
                  </a:lnTo>
                  <a:lnTo>
                    <a:pt x="448" y="42"/>
                  </a:lnTo>
                  <a:lnTo>
                    <a:pt x="456" y="62"/>
                  </a:lnTo>
                  <a:lnTo>
                    <a:pt x="459" y="85"/>
                  </a:lnTo>
                  <a:lnTo>
                    <a:pt x="459" y="191"/>
                  </a:lnTo>
                  <a:lnTo>
                    <a:pt x="606" y="191"/>
                  </a:lnTo>
                  <a:lnTo>
                    <a:pt x="627" y="194"/>
                  </a:lnTo>
                  <a:lnTo>
                    <a:pt x="647" y="202"/>
                  </a:lnTo>
                  <a:lnTo>
                    <a:pt x="665" y="215"/>
                  </a:lnTo>
                  <a:lnTo>
                    <a:pt x="678" y="233"/>
                  </a:lnTo>
                  <a:lnTo>
                    <a:pt x="686" y="252"/>
                  </a:lnTo>
                  <a:lnTo>
                    <a:pt x="689" y="274"/>
                  </a:lnTo>
                  <a:lnTo>
                    <a:pt x="686" y="297"/>
                  </a:lnTo>
                  <a:lnTo>
                    <a:pt x="678" y="317"/>
                  </a:lnTo>
                  <a:lnTo>
                    <a:pt x="665" y="333"/>
                  </a:lnTo>
                  <a:lnTo>
                    <a:pt x="647" y="347"/>
                  </a:lnTo>
                  <a:lnTo>
                    <a:pt x="627" y="356"/>
                  </a:lnTo>
                  <a:lnTo>
                    <a:pt x="606" y="359"/>
                  </a:lnTo>
                  <a:lnTo>
                    <a:pt x="284" y="359"/>
                  </a:lnTo>
                  <a:lnTo>
                    <a:pt x="258" y="362"/>
                  </a:lnTo>
                  <a:lnTo>
                    <a:pt x="233" y="370"/>
                  </a:lnTo>
                  <a:lnTo>
                    <a:pt x="212" y="383"/>
                  </a:lnTo>
                  <a:lnTo>
                    <a:pt x="195" y="402"/>
                  </a:lnTo>
                  <a:lnTo>
                    <a:pt x="180" y="423"/>
                  </a:lnTo>
                  <a:lnTo>
                    <a:pt x="172" y="448"/>
                  </a:lnTo>
                  <a:lnTo>
                    <a:pt x="169" y="474"/>
                  </a:lnTo>
                  <a:lnTo>
                    <a:pt x="172" y="501"/>
                  </a:lnTo>
                  <a:lnTo>
                    <a:pt x="180" y="524"/>
                  </a:lnTo>
                  <a:lnTo>
                    <a:pt x="195" y="546"/>
                  </a:lnTo>
                  <a:lnTo>
                    <a:pt x="212" y="564"/>
                  </a:lnTo>
                  <a:lnTo>
                    <a:pt x="233" y="577"/>
                  </a:lnTo>
                  <a:lnTo>
                    <a:pt x="258" y="586"/>
                  </a:lnTo>
                  <a:lnTo>
                    <a:pt x="284" y="590"/>
                  </a:lnTo>
                  <a:lnTo>
                    <a:pt x="466" y="590"/>
                  </a:lnTo>
                  <a:lnTo>
                    <a:pt x="508" y="593"/>
                  </a:lnTo>
                  <a:lnTo>
                    <a:pt x="547" y="602"/>
                  </a:lnTo>
                  <a:lnTo>
                    <a:pt x="585" y="616"/>
                  </a:lnTo>
                  <a:lnTo>
                    <a:pt x="620" y="635"/>
                  </a:lnTo>
                  <a:lnTo>
                    <a:pt x="651" y="659"/>
                  </a:lnTo>
                  <a:lnTo>
                    <a:pt x="680" y="687"/>
                  </a:lnTo>
                  <a:lnTo>
                    <a:pt x="703" y="719"/>
                  </a:lnTo>
                  <a:lnTo>
                    <a:pt x="723" y="754"/>
                  </a:lnTo>
                  <a:lnTo>
                    <a:pt x="737" y="791"/>
                  </a:lnTo>
                  <a:lnTo>
                    <a:pt x="746" y="831"/>
                  </a:lnTo>
                  <a:lnTo>
                    <a:pt x="749" y="873"/>
                  </a:lnTo>
                  <a:lnTo>
                    <a:pt x="746" y="914"/>
                  </a:lnTo>
                  <a:lnTo>
                    <a:pt x="737" y="954"/>
                  </a:lnTo>
                  <a:lnTo>
                    <a:pt x="723" y="991"/>
                  </a:lnTo>
                  <a:lnTo>
                    <a:pt x="705" y="1025"/>
                  </a:lnTo>
                  <a:lnTo>
                    <a:pt x="681" y="1057"/>
                  </a:lnTo>
                  <a:lnTo>
                    <a:pt x="654" y="1085"/>
                  </a:lnTo>
                  <a:lnTo>
                    <a:pt x="622" y="1109"/>
                  </a:lnTo>
                  <a:lnTo>
                    <a:pt x="587" y="1128"/>
                  </a:lnTo>
                  <a:lnTo>
                    <a:pt x="551" y="1143"/>
                  </a:lnTo>
                  <a:lnTo>
                    <a:pt x="511" y="1153"/>
                  </a:lnTo>
                  <a:lnTo>
                    <a:pt x="470" y="1156"/>
                  </a:lnTo>
                  <a:lnTo>
                    <a:pt x="459" y="1156"/>
                  </a:lnTo>
                  <a:lnTo>
                    <a:pt x="459" y="1265"/>
                  </a:lnTo>
                  <a:lnTo>
                    <a:pt x="456" y="1286"/>
                  </a:lnTo>
                  <a:lnTo>
                    <a:pt x="447" y="1307"/>
                  </a:lnTo>
                  <a:lnTo>
                    <a:pt x="433" y="1324"/>
                  </a:lnTo>
                  <a:lnTo>
                    <a:pt x="417" y="1337"/>
                  </a:lnTo>
                  <a:lnTo>
                    <a:pt x="397" y="1345"/>
                  </a:lnTo>
                  <a:lnTo>
                    <a:pt x="374" y="1348"/>
                  </a:lnTo>
                  <a:lnTo>
                    <a:pt x="352" y="1345"/>
                  </a:lnTo>
                  <a:lnTo>
                    <a:pt x="332" y="1337"/>
                  </a:lnTo>
                  <a:lnTo>
                    <a:pt x="315" y="1324"/>
                  </a:lnTo>
                  <a:lnTo>
                    <a:pt x="302" y="1307"/>
                  </a:lnTo>
                  <a:lnTo>
                    <a:pt x="294" y="1286"/>
                  </a:lnTo>
                  <a:lnTo>
                    <a:pt x="291" y="1265"/>
                  </a:lnTo>
                  <a:lnTo>
                    <a:pt x="291" y="1156"/>
                  </a:lnTo>
                  <a:lnTo>
                    <a:pt x="139" y="1156"/>
                  </a:lnTo>
                  <a:lnTo>
                    <a:pt x="116" y="1153"/>
                  </a:lnTo>
                  <a:lnTo>
                    <a:pt x="97" y="1144"/>
                  </a:lnTo>
                  <a:lnTo>
                    <a:pt x="80" y="1131"/>
                  </a:lnTo>
                  <a:lnTo>
                    <a:pt x="66" y="1114"/>
                  </a:lnTo>
                  <a:lnTo>
                    <a:pt x="58" y="1094"/>
                  </a:lnTo>
                  <a:lnTo>
                    <a:pt x="55" y="1072"/>
                  </a:lnTo>
                  <a:lnTo>
                    <a:pt x="58" y="1050"/>
                  </a:lnTo>
                  <a:lnTo>
                    <a:pt x="66" y="1030"/>
                  </a:lnTo>
                  <a:lnTo>
                    <a:pt x="80" y="1013"/>
                  </a:lnTo>
                  <a:lnTo>
                    <a:pt x="97" y="1000"/>
                  </a:lnTo>
                  <a:lnTo>
                    <a:pt x="116" y="991"/>
                  </a:lnTo>
                  <a:lnTo>
                    <a:pt x="139" y="988"/>
                  </a:lnTo>
                  <a:lnTo>
                    <a:pt x="465" y="988"/>
                  </a:lnTo>
                  <a:lnTo>
                    <a:pt x="491" y="985"/>
                  </a:lnTo>
                  <a:lnTo>
                    <a:pt x="516" y="976"/>
                  </a:lnTo>
                  <a:lnTo>
                    <a:pt x="537" y="963"/>
                  </a:lnTo>
                  <a:lnTo>
                    <a:pt x="556" y="944"/>
                  </a:lnTo>
                  <a:lnTo>
                    <a:pt x="569" y="923"/>
                  </a:lnTo>
                  <a:lnTo>
                    <a:pt x="578" y="899"/>
                  </a:lnTo>
                  <a:lnTo>
                    <a:pt x="581" y="873"/>
                  </a:lnTo>
                  <a:lnTo>
                    <a:pt x="578" y="847"/>
                  </a:lnTo>
                  <a:lnTo>
                    <a:pt x="569" y="822"/>
                  </a:lnTo>
                  <a:lnTo>
                    <a:pt x="556" y="801"/>
                  </a:lnTo>
                  <a:lnTo>
                    <a:pt x="537" y="782"/>
                  </a:lnTo>
                  <a:lnTo>
                    <a:pt x="516" y="769"/>
                  </a:lnTo>
                  <a:lnTo>
                    <a:pt x="491" y="760"/>
                  </a:lnTo>
                  <a:lnTo>
                    <a:pt x="465" y="757"/>
                  </a:lnTo>
                  <a:lnTo>
                    <a:pt x="283" y="757"/>
                  </a:lnTo>
                  <a:lnTo>
                    <a:pt x="242" y="754"/>
                  </a:lnTo>
                  <a:lnTo>
                    <a:pt x="202" y="746"/>
                  </a:lnTo>
                  <a:lnTo>
                    <a:pt x="164" y="731"/>
                  </a:lnTo>
                  <a:lnTo>
                    <a:pt x="129" y="712"/>
                  </a:lnTo>
                  <a:lnTo>
                    <a:pt x="98" y="687"/>
                  </a:lnTo>
                  <a:lnTo>
                    <a:pt x="70" y="660"/>
                  </a:lnTo>
                  <a:lnTo>
                    <a:pt x="46" y="628"/>
                  </a:lnTo>
                  <a:lnTo>
                    <a:pt x="26" y="594"/>
                  </a:lnTo>
                  <a:lnTo>
                    <a:pt x="12" y="556"/>
                  </a:lnTo>
                  <a:lnTo>
                    <a:pt x="3" y="516"/>
                  </a:lnTo>
                  <a:lnTo>
                    <a:pt x="0" y="474"/>
                  </a:lnTo>
                  <a:lnTo>
                    <a:pt x="3" y="432"/>
                  </a:lnTo>
                  <a:lnTo>
                    <a:pt x="12" y="393"/>
                  </a:lnTo>
                  <a:lnTo>
                    <a:pt x="26" y="355"/>
                  </a:lnTo>
                  <a:lnTo>
                    <a:pt x="46" y="320"/>
                  </a:lnTo>
                  <a:lnTo>
                    <a:pt x="70" y="289"/>
                  </a:lnTo>
                  <a:lnTo>
                    <a:pt x="98" y="260"/>
                  </a:lnTo>
                  <a:lnTo>
                    <a:pt x="129" y="237"/>
                  </a:lnTo>
                  <a:lnTo>
                    <a:pt x="165" y="217"/>
                  </a:lnTo>
                  <a:lnTo>
                    <a:pt x="202" y="203"/>
                  </a:lnTo>
                  <a:lnTo>
                    <a:pt x="243" y="194"/>
                  </a:lnTo>
                  <a:lnTo>
                    <a:pt x="284" y="191"/>
                  </a:lnTo>
                  <a:lnTo>
                    <a:pt x="292" y="191"/>
                  </a:lnTo>
                  <a:lnTo>
                    <a:pt x="292" y="85"/>
                  </a:lnTo>
                  <a:lnTo>
                    <a:pt x="295" y="62"/>
                  </a:lnTo>
                  <a:lnTo>
                    <a:pt x="303" y="42"/>
                  </a:lnTo>
                  <a:lnTo>
                    <a:pt x="316" y="25"/>
                  </a:lnTo>
                  <a:lnTo>
                    <a:pt x="333" y="12"/>
                  </a:lnTo>
                  <a:lnTo>
                    <a:pt x="353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70"/>
            <p:cNvSpPr>
              <a:spLocks/>
            </p:cNvSpPr>
            <p:nvPr/>
          </p:nvSpPr>
          <p:spPr bwMode="auto">
            <a:xfrm>
              <a:off x="10366375" y="3476625"/>
              <a:ext cx="131762" cy="238125"/>
            </a:xfrm>
            <a:custGeom>
              <a:avLst/>
              <a:gdLst>
                <a:gd name="T0" fmla="*/ 417 w 749"/>
                <a:gd name="T1" fmla="*/ 12 h 1348"/>
                <a:gd name="T2" fmla="*/ 456 w 749"/>
                <a:gd name="T3" fmla="*/ 62 h 1348"/>
                <a:gd name="T4" fmla="*/ 605 w 749"/>
                <a:gd name="T5" fmla="*/ 191 h 1348"/>
                <a:gd name="T6" fmla="*/ 664 w 749"/>
                <a:gd name="T7" fmla="*/ 215 h 1348"/>
                <a:gd name="T8" fmla="*/ 689 w 749"/>
                <a:gd name="T9" fmla="*/ 274 h 1348"/>
                <a:gd name="T10" fmla="*/ 664 w 749"/>
                <a:gd name="T11" fmla="*/ 333 h 1348"/>
                <a:gd name="T12" fmla="*/ 605 w 749"/>
                <a:gd name="T13" fmla="*/ 359 h 1348"/>
                <a:gd name="T14" fmla="*/ 233 w 749"/>
                <a:gd name="T15" fmla="*/ 370 h 1348"/>
                <a:gd name="T16" fmla="*/ 180 w 749"/>
                <a:gd name="T17" fmla="*/ 423 h 1348"/>
                <a:gd name="T18" fmla="*/ 172 w 749"/>
                <a:gd name="T19" fmla="*/ 501 h 1348"/>
                <a:gd name="T20" fmla="*/ 212 w 749"/>
                <a:gd name="T21" fmla="*/ 564 h 1348"/>
                <a:gd name="T22" fmla="*/ 284 w 749"/>
                <a:gd name="T23" fmla="*/ 590 h 1348"/>
                <a:gd name="T24" fmla="*/ 547 w 749"/>
                <a:gd name="T25" fmla="*/ 602 h 1348"/>
                <a:gd name="T26" fmla="*/ 651 w 749"/>
                <a:gd name="T27" fmla="*/ 659 h 1348"/>
                <a:gd name="T28" fmla="*/ 722 w 749"/>
                <a:gd name="T29" fmla="*/ 754 h 1348"/>
                <a:gd name="T30" fmla="*/ 749 w 749"/>
                <a:gd name="T31" fmla="*/ 873 h 1348"/>
                <a:gd name="T32" fmla="*/ 723 w 749"/>
                <a:gd name="T33" fmla="*/ 991 h 1348"/>
                <a:gd name="T34" fmla="*/ 653 w 749"/>
                <a:gd name="T35" fmla="*/ 1085 h 1348"/>
                <a:gd name="T36" fmla="*/ 550 w 749"/>
                <a:gd name="T37" fmla="*/ 1143 h 1348"/>
                <a:gd name="T38" fmla="*/ 458 w 749"/>
                <a:gd name="T39" fmla="*/ 1156 h 1348"/>
                <a:gd name="T40" fmla="*/ 446 w 749"/>
                <a:gd name="T41" fmla="*/ 1307 h 1348"/>
                <a:gd name="T42" fmla="*/ 396 w 749"/>
                <a:gd name="T43" fmla="*/ 1345 h 1348"/>
                <a:gd name="T44" fmla="*/ 332 w 749"/>
                <a:gd name="T45" fmla="*/ 1337 h 1348"/>
                <a:gd name="T46" fmla="*/ 293 w 749"/>
                <a:gd name="T47" fmla="*/ 1286 h 1348"/>
                <a:gd name="T48" fmla="*/ 138 w 749"/>
                <a:gd name="T49" fmla="*/ 1156 h 1348"/>
                <a:gd name="T50" fmla="*/ 79 w 749"/>
                <a:gd name="T51" fmla="*/ 1131 h 1348"/>
                <a:gd name="T52" fmla="*/ 55 w 749"/>
                <a:gd name="T53" fmla="*/ 1072 h 1348"/>
                <a:gd name="T54" fmla="*/ 79 w 749"/>
                <a:gd name="T55" fmla="*/ 1013 h 1348"/>
                <a:gd name="T56" fmla="*/ 138 w 749"/>
                <a:gd name="T57" fmla="*/ 988 h 1348"/>
                <a:gd name="T58" fmla="*/ 516 w 749"/>
                <a:gd name="T59" fmla="*/ 976 h 1348"/>
                <a:gd name="T60" fmla="*/ 569 w 749"/>
                <a:gd name="T61" fmla="*/ 923 h 1348"/>
                <a:gd name="T62" fmla="*/ 578 w 749"/>
                <a:gd name="T63" fmla="*/ 847 h 1348"/>
                <a:gd name="T64" fmla="*/ 538 w 749"/>
                <a:gd name="T65" fmla="*/ 782 h 1348"/>
                <a:gd name="T66" fmla="*/ 465 w 749"/>
                <a:gd name="T67" fmla="*/ 757 h 1348"/>
                <a:gd name="T68" fmla="*/ 202 w 749"/>
                <a:gd name="T69" fmla="*/ 746 h 1348"/>
                <a:gd name="T70" fmla="*/ 98 w 749"/>
                <a:gd name="T71" fmla="*/ 687 h 1348"/>
                <a:gd name="T72" fmla="*/ 27 w 749"/>
                <a:gd name="T73" fmla="*/ 594 h 1348"/>
                <a:gd name="T74" fmla="*/ 0 w 749"/>
                <a:gd name="T75" fmla="*/ 474 h 1348"/>
                <a:gd name="T76" fmla="*/ 27 w 749"/>
                <a:gd name="T77" fmla="*/ 355 h 1348"/>
                <a:gd name="T78" fmla="*/ 98 w 749"/>
                <a:gd name="T79" fmla="*/ 260 h 1348"/>
                <a:gd name="T80" fmla="*/ 202 w 749"/>
                <a:gd name="T81" fmla="*/ 203 h 1348"/>
                <a:gd name="T82" fmla="*/ 291 w 749"/>
                <a:gd name="T83" fmla="*/ 191 h 1348"/>
                <a:gd name="T84" fmla="*/ 302 w 749"/>
                <a:gd name="T85" fmla="*/ 42 h 1348"/>
                <a:gd name="T86" fmla="*/ 352 w 749"/>
                <a:gd name="T87" fmla="*/ 3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9" h="1348">
                  <a:moveTo>
                    <a:pt x="375" y="0"/>
                  </a:moveTo>
                  <a:lnTo>
                    <a:pt x="397" y="3"/>
                  </a:lnTo>
                  <a:lnTo>
                    <a:pt x="417" y="12"/>
                  </a:lnTo>
                  <a:lnTo>
                    <a:pt x="434" y="25"/>
                  </a:lnTo>
                  <a:lnTo>
                    <a:pt x="447" y="42"/>
                  </a:lnTo>
                  <a:lnTo>
                    <a:pt x="456" y="62"/>
                  </a:lnTo>
                  <a:lnTo>
                    <a:pt x="458" y="85"/>
                  </a:lnTo>
                  <a:lnTo>
                    <a:pt x="458" y="191"/>
                  </a:lnTo>
                  <a:lnTo>
                    <a:pt x="605" y="191"/>
                  </a:lnTo>
                  <a:lnTo>
                    <a:pt x="628" y="194"/>
                  </a:lnTo>
                  <a:lnTo>
                    <a:pt x="647" y="202"/>
                  </a:lnTo>
                  <a:lnTo>
                    <a:pt x="664" y="215"/>
                  </a:lnTo>
                  <a:lnTo>
                    <a:pt x="677" y="233"/>
                  </a:lnTo>
                  <a:lnTo>
                    <a:pt x="686" y="252"/>
                  </a:lnTo>
                  <a:lnTo>
                    <a:pt x="689" y="274"/>
                  </a:lnTo>
                  <a:lnTo>
                    <a:pt x="686" y="297"/>
                  </a:lnTo>
                  <a:lnTo>
                    <a:pt x="677" y="317"/>
                  </a:lnTo>
                  <a:lnTo>
                    <a:pt x="664" y="333"/>
                  </a:lnTo>
                  <a:lnTo>
                    <a:pt x="647" y="347"/>
                  </a:lnTo>
                  <a:lnTo>
                    <a:pt x="628" y="356"/>
                  </a:lnTo>
                  <a:lnTo>
                    <a:pt x="605" y="359"/>
                  </a:lnTo>
                  <a:lnTo>
                    <a:pt x="284" y="359"/>
                  </a:lnTo>
                  <a:lnTo>
                    <a:pt x="257" y="362"/>
                  </a:lnTo>
                  <a:lnTo>
                    <a:pt x="233" y="370"/>
                  </a:lnTo>
                  <a:lnTo>
                    <a:pt x="212" y="383"/>
                  </a:lnTo>
                  <a:lnTo>
                    <a:pt x="194" y="402"/>
                  </a:lnTo>
                  <a:lnTo>
                    <a:pt x="180" y="423"/>
                  </a:lnTo>
                  <a:lnTo>
                    <a:pt x="172" y="448"/>
                  </a:lnTo>
                  <a:lnTo>
                    <a:pt x="169" y="474"/>
                  </a:lnTo>
                  <a:lnTo>
                    <a:pt x="172" y="501"/>
                  </a:lnTo>
                  <a:lnTo>
                    <a:pt x="180" y="524"/>
                  </a:lnTo>
                  <a:lnTo>
                    <a:pt x="194" y="546"/>
                  </a:lnTo>
                  <a:lnTo>
                    <a:pt x="212" y="564"/>
                  </a:lnTo>
                  <a:lnTo>
                    <a:pt x="233" y="577"/>
                  </a:lnTo>
                  <a:lnTo>
                    <a:pt x="257" y="586"/>
                  </a:lnTo>
                  <a:lnTo>
                    <a:pt x="284" y="590"/>
                  </a:lnTo>
                  <a:lnTo>
                    <a:pt x="465" y="590"/>
                  </a:lnTo>
                  <a:lnTo>
                    <a:pt x="507" y="593"/>
                  </a:lnTo>
                  <a:lnTo>
                    <a:pt x="547" y="602"/>
                  </a:lnTo>
                  <a:lnTo>
                    <a:pt x="585" y="616"/>
                  </a:lnTo>
                  <a:lnTo>
                    <a:pt x="619" y="635"/>
                  </a:lnTo>
                  <a:lnTo>
                    <a:pt x="651" y="659"/>
                  </a:lnTo>
                  <a:lnTo>
                    <a:pt x="680" y="687"/>
                  </a:lnTo>
                  <a:lnTo>
                    <a:pt x="703" y="719"/>
                  </a:lnTo>
                  <a:lnTo>
                    <a:pt x="722" y="754"/>
                  </a:lnTo>
                  <a:lnTo>
                    <a:pt x="737" y="791"/>
                  </a:lnTo>
                  <a:lnTo>
                    <a:pt x="746" y="831"/>
                  </a:lnTo>
                  <a:lnTo>
                    <a:pt x="749" y="873"/>
                  </a:lnTo>
                  <a:lnTo>
                    <a:pt x="746" y="914"/>
                  </a:lnTo>
                  <a:lnTo>
                    <a:pt x="737" y="954"/>
                  </a:lnTo>
                  <a:lnTo>
                    <a:pt x="723" y="991"/>
                  </a:lnTo>
                  <a:lnTo>
                    <a:pt x="704" y="1025"/>
                  </a:lnTo>
                  <a:lnTo>
                    <a:pt x="681" y="1057"/>
                  </a:lnTo>
                  <a:lnTo>
                    <a:pt x="653" y="1085"/>
                  </a:lnTo>
                  <a:lnTo>
                    <a:pt x="621" y="1109"/>
                  </a:lnTo>
                  <a:lnTo>
                    <a:pt x="587" y="1128"/>
                  </a:lnTo>
                  <a:lnTo>
                    <a:pt x="550" y="1143"/>
                  </a:lnTo>
                  <a:lnTo>
                    <a:pt x="510" y="1153"/>
                  </a:lnTo>
                  <a:lnTo>
                    <a:pt x="469" y="1156"/>
                  </a:lnTo>
                  <a:lnTo>
                    <a:pt x="458" y="1156"/>
                  </a:lnTo>
                  <a:lnTo>
                    <a:pt x="458" y="1265"/>
                  </a:lnTo>
                  <a:lnTo>
                    <a:pt x="455" y="1286"/>
                  </a:lnTo>
                  <a:lnTo>
                    <a:pt x="446" y="1307"/>
                  </a:lnTo>
                  <a:lnTo>
                    <a:pt x="434" y="1324"/>
                  </a:lnTo>
                  <a:lnTo>
                    <a:pt x="416" y="1337"/>
                  </a:lnTo>
                  <a:lnTo>
                    <a:pt x="396" y="1345"/>
                  </a:lnTo>
                  <a:lnTo>
                    <a:pt x="374" y="1348"/>
                  </a:lnTo>
                  <a:lnTo>
                    <a:pt x="352" y="1345"/>
                  </a:lnTo>
                  <a:lnTo>
                    <a:pt x="332" y="1337"/>
                  </a:lnTo>
                  <a:lnTo>
                    <a:pt x="315" y="1324"/>
                  </a:lnTo>
                  <a:lnTo>
                    <a:pt x="301" y="1307"/>
                  </a:lnTo>
                  <a:lnTo>
                    <a:pt x="293" y="1286"/>
                  </a:lnTo>
                  <a:lnTo>
                    <a:pt x="290" y="1265"/>
                  </a:lnTo>
                  <a:lnTo>
                    <a:pt x="290" y="1156"/>
                  </a:lnTo>
                  <a:lnTo>
                    <a:pt x="138" y="1156"/>
                  </a:lnTo>
                  <a:lnTo>
                    <a:pt x="117" y="1153"/>
                  </a:lnTo>
                  <a:lnTo>
                    <a:pt x="96" y="1144"/>
                  </a:lnTo>
                  <a:lnTo>
                    <a:pt x="79" y="1131"/>
                  </a:lnTo>
                  <a:lnTo>
                    <a:pt x="66" y="1114"/>
                  </a:lnTo>
                  <a:lnTo>
                    <a:pt x="58" y="1094"/>
                  </a:lnTo>
                  <a:lnTo>
                    <a:pt x="55" y="1072"/>
                  </a:lnTo>
                  <a:lnTo>
                    <a:pt x="58" y="1050"/>
                  </a:lnTo>
                  <a:lnTo>
                    <a:pt x="66" y="1030"/>
                  </a:lnTo>
                  <a:lnTo>
                    <a:pt x="79" y="1013"/>
                  </a:lnTo>
                  <a:lnTo>
                    <a:pt x="96" y="1000"/>
                  </a:lnTo>
                  <a:lnTo>
                    <a:pt x="117" y="991"/>
                  </a:lnTo>
                  <a:lnTo>
                    <a:pt x="138" y="988"/>
                  </a:lnTo>
                  <a:lnTo>
                    <a:pt x="465" y="988"/>
                  </a:lnTo>
                  <a:lnTo>
                    <a:pt x="492" y="985"/>
                  </a:lnTo>
                  <a:lnTo>
                    <a:pt x="516" y="976"/>
                  </a:lnTo>
                  <a:lnTo>
                    <a:pt x="538" y="963"/>
                  </a:lnTo>
                  <a:lnTo>
                    <a:pt x="556" y="944"/>
                  </a:lnTo>
                  <a:lnTo>
                    <a:pt x="569" y="923"/>
                  </a:lnTo>
                  <a:lnTo>
                    <a:pt x="578" y="899"/>
                  </a:lnTo>
                  <a:lnTo>
                    <a:pt x="581" y="873"/>
                  </a:lnTo>
                  <a:lnTo>
                    <a:pt x="578" y="847"/>
                  </a:lnTo>
                  <a:lnTo>
                    <a:pt x="569" y="822"/>
                  </a:lnTo>
                  <a:lnTo>
                    <a:pt x="556" y="801"/>
                  </a:lnTo>
                  <a:lnTo>
                    <a:pt x="538" y="782"/>
                  </a:lnTo>
                  <a:lnTo>
                    <a:pt x="516" y="769"/>
                  </a:lnTo>
                  <a:lnTo>
                    <a:pt x="492" y="760"/>
                  </a:lnTo>
                  <a:lnTo>
                    <a:pt x="465" y="757"/>
                  </a:lnTo>
                  <a:lnTo>
                    <a:pt x="284" y="757"/>
                  </a:lnTo>
                  <a:lnTo>
                    <a:pt x="242" y="754"/>
                  </a:lnTo>
                  <a:lnTo>
                    <a:pt x="202" y="746"/>
                  </a:lnTo>
                  <a:lnTo>
                    <a:pt x="165" y="731"/>
                  </a:lnTo>
                  <a:lnTo>
                    <a:pt x="130" y="712"/>
                  </a:lnTo>
                  <a:lnTo>
                    <a:pt x="98" y="687"/>
                  </a:lnTo>
                  <a:lnTo>
                    <a:pt x="70" y="660"/>
                  </a:lnTo>
                  <a:lnTo>
                    <a:pt x="46" y="628"/>
                  </a:lnTo>
                  <a:lnTo>
                    <a:pt x="27" y="594"/>
                  </a:lnTo>
                  <a:lnTo>
                    <a:pt x="13" y="556"/>
                  </a:lnTo>
                  <a:lnTo>
                    <a:pt x="4" y="516"/>
                  </a:lnTo>
                  <a:lnTo>
                    <a:pt x="0" y="474"/>
                  </a:lnTo>
                  <a:lnTo>
                    <a:pt x="4" y="432"/>
                  </a:lnTo>
                  <a:lnTo>
                    <a:pt x="13" y="393"/>
                  </a:lnTo>
                  <a:lnTo>
                    <a:pt x="27" y="355"/>
                  </a:lnTo>
                  <a:lnTo>
                    <a:pt x="46" y="320"/>
                  </a:lnTo>
                  <a:lnTo>
                    <a:pt x="71" y="289"/>
                  </a:lnTo>
                  <a:lnTo>
                    <a:pt x="98" y="260"/>
                  </a:lnTo>
                  <a:lnTo>
                    <a:pt x="130" y="237"/>
                  </a:lnTo>
                  <a:lnTo>
                    <a:pt x="165" y="217"/>
                  </a:lnTo>
                  <a:lnTo>
                    <a:pt x="202" y="203"/>
                  </a:lnTo>
                  <a:lnTo>
                    <a:pt x="242" y="194"/>
                  </a:lnTo>
                  <a:lnTo>
                    <a:pt x="284" y="191"/>
                  </a:lnTo>
                  <a:lnTo>
                    <a:pt x="291" y="191"/>
                  </a:lnTo>
                  <a:lnTo>
                    <a:pt x="291" y="85"/>
                  </a:lnTo>
                  <a:lnTo>
                    <a:pt x="294" y="62"/>
                  </a:lnTo>
                  <a:lnTo>
                    <a:pt x="302" y="42"/>
                  </a:lnTo>
                  <a:lnTo>
                    <a:pt x="316" y="25"/>
                  </a:lnTo>
                  <a:lnTo>
                    <a:pt x="333" y="12"/>
                  </a:lnTo>
                  <a:lnTo>
                    <a:pt x="352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9074297" y="3446463"/>
            <a:ext cx="582612" cy="582613"/>
            <a:chOff x="9066213" y="3446463"/>
            <a:chExt cx="582612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2" name="Freeform 175"/>
            <p:cNvSpPr>
              <a:spLocks noEditPoints="1"/>
            </p:cNvSpPr>
            <p:nvPr/>
          </p:nvSpPr>
          <p:spPr bwMode="auto">
            <a:xfrm>
              <a:off x="9066213" y="3446463"/>
              <a:ext cx="582612" cy="582613"/>
            </a:xfrm>
            <a:custGeom>
              <a:avLst/>
              <a:gdLst>
                <a:gd name="T0" fmla="*/ 1415 w 3300"/>
                <a:gd name="T1" fmla="*/ 503 h 3299"/>
                <a:gd name="T2" fmla="*/ 1136 w 3300"/>
                <a:gd name="T3" fmla="*/ 635 h 3299"/>
                <a:gd name="T4" fmla="*/ 736 w 3300"/>
                <a:gd name="T5" fmla="*/ 500 h 3299"/>
                <a:gd name="T6" fmla="*/ 489 w 3300"/>
                <a:gd name="T7" fmla="*/ 719 h 3299"/>
                <a:gd name="T8" fmla="*/ 679 w 3300"/>
                <a:gd name="T9" fmla="*/ 1043 h 3299"/>
                <a:gd name="T10" fmla="*/ 541 w 3300"/>
                <a:gd name="T11" fmla="*/ 1391 h 3299"/>
                <a:gd name="T12" fmla="*/ 175 w 3300"/>
                <a:gd name="T13" fmla="*/ 1493 h 3299"/>
                <a:gd name="T14" fmla="*/ 192 w 3300"/>
                <a:gd name="T15" fmla="*/ 1831 h 3299"/>
                <a:gd name="T16" fmla="*/ 575 w 3300"/>
                <a:gd name="T17" fmla="*/ 2018 h 3299"/>
                <a:gd name="T18" fmla="*/ 681 w 3300"/>
                <a:gd name="T19" fmla="*/ 2308 h 3299"/>
                <a:gd name="T20" fmla="*/ 712 w 3300"/>
                <a:gd name="T21" fmla="*/ 2807 h 3299"/>
                <a:gd name="T22" fmla="*/ 1005 w 3300"/>
                <a:gd name="T23" fmla="*/ 2630 h 3299"/>
                <a:gd name="T24" fmla="*/ 1219 w 3300"/>
                <a:gd name="T25" fmla="*/ 2703 h 3299"/>
                <a:gd name="T26" fmla="*/ 1428 w 3300"/>
                <a:gd name="T27" fmla="*/ 2819 h 3299"/>
                <a:gd name="T28" fmla="*/ 1806 w 3300"/>
                <a:gd name="T29" fmla="*/ 3131 h 3299"/>
                <a:gd name="T30" fmla="*/ 1901 w 3300"/>
                <a:gd name="T31" fmla="*/ 2769 h 3299"/>
                <a:gd name="T32" fmla="*/ 2245 w 3300"/>
                <a:gd name="T33" fmla="*/ 2622 h 3299"/>
                <a:gd name="T34" fmla="*/ 2576 w 3300"/>
                <a:gd name="T35" fmla="*/ 2810 h 3299"/>
                <a:gd name="T36" fmla="*/ 2808 w 3300"/>
                <a:gd name="T37" fmla="*/ 2568 h 3299"/>
                <a:gd name="T38" fmla="*/ 2630 w 3300"/>
                <a:gd name="T39" fmla="*/ 2227 h 3299"/>
                <a:gd name="T40" fmla="*/ 2783 w 3300"/>
                <a:gd name="T41" fmla="*/ 1887 h 3299"/>
                <a:gd name="T42" fmla="*/ 3132 w 3300"/>
                <a:gd name="T43" fmla="*/ 1797 h 3299"/>
                <a:gd name="T44" fmla="*/ 2799 w 3300"/>
                <a:gd name="T45" fmla="*/ 1422 h 3299"/>
                <a:gd name="T46" fmla="*/ 2668 w 3300"/>
                <a:gd name="T47" fmla="*/ 1143 h 3299"/>
                <a:gd name="T48" fmla="*/ 2804 w 3300"/>
                <a:gd name="T49" fmla="*/ 742 h 3299"/>
                <a:gd name="T50" fmla="*/ 2581 w 3300"/>
                <a:gd name="T51" fmla="*/ 492 h 3299"/>
                <a:gd name="T52" fmla="*/ 2264 w 3300"/>
                <a:gd name="T53" fmla="*/ 682 h 3299"/>
                <a:gd name="T54" fmla="*/ 1909 w 3300"/>
                <a:gd name="T55" fmla="*/ 541 h 3299"/>
                <a:gd name="T56" fmla="*/ 1808 w 3300"/>
                <a:gd name="T57" fmla="*/ 174 h 3299"/>
                <a:gd name="T58" fmla="*/ 1851 w 3300"/>
                <a:gd name="T59" fmla="*/ 10 h 3299"/>
                <a:gd name="T60" fmla="*/ 1981 w 3300"/>
                <a:gd name="T61" fmla="*/ 164 h 3299"/>
                <a:gd name="T62" fmla="*/ 2516 w 3300"/>
                <a:gd name="T63" fmla="*/ 332 h 3299"/>
                <a:gd name="T64" fmla="*/ 2714 w 3300"/>
                <a:gd name="T65" fmla="*/ 380 h 3299"/>
                <a:gd name="T66" fmla="*/ 2975 w 3300"/>
                <a:gd name="T67" fmla="*/ 754 h 3299"/>
                <a:gd name="T68" fmla="*/ 2899 w 3300"/>
                <a:gd name="T69" fmla="*/ 1272 h 3299"/>
                <a:gd name="T70" fmla="*/ 3279 w 3300"/>
                <a:gd name="T71" fmla="*/ 1415 h 3299"/>
                <a:gd name="T72" fmla="*/ 3279 w 3300"/>
                <a:gd name="T73" fmla="*/ 1884 h 3299"/>
                <a:gd name="T74" fmla="*/ 2899 w 3300"/>
                <a:gd name="T75" fmla="*/ 2027 h 3299"/>
                <a:gd name="T76" fmla="*/ 2976 w 3300"/>
                <a:gd name="T77" fmla="*/ 2546 h 3299"/>
                <a:gd name="T78" fmla="*/ 2714 w 3300"/>
                <a:gd name="T79" fmla="*/ 2919 h 3299"/>
                <a:gd name="T80" fmla="*/ 2516 w 3300"/>
                <a:gd name="T81" fmla="*/ 2967 h 3299"/>
                <a:gd name="T82" fmla="*/ 1989 w 3300"/>
                <a:gd name="T83" fmla="*/ 3136 h 3299"/>
                <a:gd name="T84" fmla="*/ 1858 w 3300"/>
                <a:gd name="T85" fmla="*/ 3290 h 3299"/>
                <a:gd name="T86" fmla="*/ 1390 w 3300"/>
                <a:gd name="T87" fmla="*/ 3263 h 3299"/>
                <a:gd name="T88" fmla="*/ 1193 w 3300"/>
                <a:gd name="T89" fmla="*/ 2871 h 3299"/>
                <a:gd name="T90" fmla="*/ 731 w 3300"/>
                <a:gd name="T91" fmla="*/ 2983 h 3299"/>
                <a:gd name="T92" fmla="*/ 365 w 3300"/>
                <a:gd name="T93" fmla="*/ 2695 h 3299"/>
                <a:gd name="T94" fmla="*/ 348 w 3300"/>
                <a:gd name="T95" fmla="*/ 2494 h 3299"/>
                <a:gd name="T96" fmla="*/ 164 w 3300"/>
                <a:gd name="T97" fmla="*/ 1996 h 3299"/>
                <a:gd name="T98" fmla="*/ 10 w 3300"/>
                <a:gd name="T99" fmla="*/ 1865 h 3299"/>
                <a:gd name="T100" fmla="*/ 37 w 3300"/>
                <a:gd name="T101" fmla="*/ 1396 h 3299"/>
                <a:gd name="T102" fmla="*/ 427 w 3300"/>
                <a:gd name="T103" fmla="*/ 1198 h 3299"/>
                <a:gd name="T104" fmla="*/ 317 w 3300"/>
                <a:gd name="T105" fmla="*/ 729 h 3299"/>
                <a:gd name="T106" fmla="*/ 605 w 3300"/>
                <a:gd name="T107" fmla="*/ 365 h 3299"/>
                <a:gd name="T108" fmla="*/ 807 w 3300"/>
                <a:gd name="T109" fmla="*/ 348 h 3299"/>
                <a:gd name="T110" fmla="*/ 1304 w 3300"/>
                <a:gd name="T111" fmla="*/ 163 h 3299"/>
                <a:gd name="T112" fmla="*/ 1436 w 3300"/>
                <a:gd name="T113" fmla="*/ 10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0" h="3299">
                  <a:moveTo>
                    <a:pt x="1497" y="168"/>
                  </a:moveTo>
                  <a:lnTo>
                    <a:pt x="1487" y="169"/>
                  </a:lnTo>
                  <a:lnTo>
                    <a:pt x="1479" y="174"/>
                  </a:lnTo>
                  <a:lnTo>
                    <a:pt x="1473" y="181"/>
                  </a:lnTo>
                  <a:lnTo>
                    <a:pt x="1470" y="191"/>
                  </a:lnTo>
                  <a:lnTo>
                    <a:pt x="1420" y="484"/>
                  </a:lnTo>
                  <a:lnTo>
                    <a:pt x="1415" y="503"/>
                  </a:lnTo>
                  <a:lnTo>
                    <a:pt x="1405" y="519"/>
                  </a:lnTo>
                  <a:lnTo>
                    <a:pt x="1392" y="533"/>
                  </a:lnTo>
                  <a:lnTo>
                    <a:pt x="1377" y="544"/>
                  </a:lnTo>
                  <a:lnTo>
                    <a:pt x="1359" y="551"/>
                  </a:lnTo>
                  <a:lnTo>
                    <a:pt x="1283" y="574"/>
                  </a:lnTo>
                  <a:lnTo>
                    <a:pt x="1208" y="602"/>
                  </a:lnTo>
                  <a:lnTo>
                    <a:pt x="1136" y="635"/>
                  </a:lnTo>
                  <a:lnTo>
                    <a:pt x="1067" y="674"/>
                  </a:lnTo>
                  <a:lnTo>
                    <a:pt x="1049" y="682"/>
                  </a:lnTo>
                  <a:lnTo>
                    <a:pt x="1030" y="686"/>
                  </a:lnTo>
                  <a:lnTo>
                    <a:pt x="1011" y="685"/>
                  </a:lnTo>
                  <a:lnTo>
                    <a:pt x="993" y="680"/>
                  </a:lnTo>
                  <a:lnTo>
                    <a:pt x="975" y="670"/>
                  </a:lnTo>
                  <a:lnTo>
                    <a:pt x="736" y="500"/>
                  </a:lnTo>
                  <a:lnTo>
                    <a:pt x="727" y="496"/>
                  </a:lnTo>
                  <a:lnTo>
                    <a:pt x="720" y="495"/>
                  </a:lnTo>
                  <a:lnTo>
                    <a:pt x="715" y="496"/>
                  </a:lnTo>
                  <a:lnTo>
                    <a:pt x="708" y="498"/>
                  </a:lnTo>
                  <a:lnTo>
                    <a:pt x="701" y="504"/>
                  </a:lnTo>
                  <a:lnTo>
                    <a:pt x="495" y="711"/>
                  </a:lnTo>
                  <a:lnTo>
                    <a:pt x="489" y="719"/>
                  </a:lnTo>
                  <a:lnTo>
                    <a:pt x="487" y="728"/>
                  </a:lnTo>
                  <a:lnTo>
                    <a:pt x="488" y="738"/>
                  </a:lnTo>
                  <a:lnTo>
                    <a:pt x="492" y="746"/>
                  </a:lnTo>
                  <a:lnTo>
                    <a:pt x="663" y="989"/>
                  </a:lnTo>
                  <a:lnTo>
                    <a:pt x="673" y="1006"/>
                  </a:lnTo>
                  <a:lnTo>
                    <a:pt x="678" y="1025"/>
                  </a:lnTo>
                  <a:lnTo>
                    <a:pt x="679" y="1043"/>
                  </a:lnTo>
                  <a:lnTo>
                    <a:pt x="675" y="1062"/>
                  </a:lnTo>
                  <a:lnTo>
                    <a:pt x="668" y="1080"/>
                  </a:lnTo>
                  <a:lnTo>
                    <a:pt x="630" y="1150"/>
                  </a:lnTo>
                  <a:lnTo>
                    <a:pt x="598" y="1222"/>
                  </a:lnTo>
                  <a:lnTo>
                    <a:pt x="570" y="1297"/>
                  </a:lnTo>
                  <a:lnTo>
                    <a:pt x="548" y="1373"/>
                  </a:lnTo>
                  <a:lnTo>
                    <a:pt x="541" y="1391"/>
                  </a:lnTo>
                  <a:lnTo>
                    <a:pt x="531" y="1407"/>
                  </a:lnTo>
                  <a:lnTo>
                    <a:pt x="516" y="1420"/>
                  </a:lnTo>
                  <a:lnTo>
                    <a:pt x="500" y="1430"/>
                  </a:lnTo>
                  <a:lnTo>
                    <a:pt x="481" y="1435"/>
                  </a:lnTo>
                  <a:lnTo>
                    <a:pt x="192" y="1483"/>
                  </a:lnTo>
                  <a:lnTo>
                    <a:pt x="182" y="1487"/>
                  </a:lnTo>
                  <a:lnTo>
                    <a:pt x="175" y="1493"/>
                  </a:lnTo>
                  <a:lnTo>
                    <a:pt x="170" y="1501"/>
                  </a:lnTo>
                  <a:lnTo>
                    <a:pt x="169" y="1510"/>
                  </a:lnTo>
                  <a:lnTo>
                    <a:pt x="169" y="1804"/>
                  </a:lnTo>
                  <a:lnTo>
                    <a:pt x="170" y="1813"/>
                  </a:lnTo>
                  <a:lnTo>
                    <a:pt x="175" y="1821"/>
                  </a:lnTo>
                  <a:lnTo>
                    <a:pt x="182" y="1828"/>
                  </a:lnTo>
                  <a:lnTo>
                    <a:pt x="192" y="1831"/>
                  </a:lnTo>
                  <a:lnTo>
                    <a:pt x="485" y="1880"/>
                  </a:lnTo>
                  <a:lnTo>
                    <a:pt x="504" y="1886"/>
                  </a:lnTo>
                  <a:lnTo>
                    <a:pt x="520" y="1895"/>
                  </a:lnTo>
                  <a:lnTo>
                    <a:pt x="534" y="1908"/>
                  </a:lnTo>
                  <a:lnTo>
                    <a:pt x="545" y="1924"/>
                  </a:lnTo>
                  <a:lnTo>
                    <a:pt x="552" y="1942"/>
                  </a:lnTo>
                  <a:lnTo>
                    <a:pt x="575" y="2018"/>
                  </a:lnTo>
                  <a:lnTo>
                    <a:pt x="603" y="2093"/>
                  </a:lnTo>
                  <a:lnTo>
                    <a:pt x="636" y="2164"/>
                  </a:lnTo>
                  <a:lnTo>
                    <a:pt x="675" y="2234"/>
                  </a:lnTo>
                  <a:lnTo>
                    <a:pt x="683" y="2252"/>
                  </a:lnTo>
                  <a:lnTo>
                    <a:pt x="686" y="2270"/>
                  </a:lnTo>
                  <a:lnTo>
                    <a:pt x="686" y="2289"/>
                  </a:lnTo>
                  <a:lnTo>
                    <a:pt x="681" y="2308"/>
                  </a:lnTo>
                  <a:lnTo>
                    <a:pt x="671" y="2325"/>
                  </a:lnTo>
                  <a:lnTo>
                    <a:pt x="501" y="2564"/>
                  </a:lnTo>
                  <a:lnTo>
                    <a:pt x="497" y="2573"/>
                  </a:lnTo>
                  <a:lnTo>
                    <a:pt x="496" y="2582"/>
                  </a:lnTo>
                  <a:lnTo>
                    <a:pt x="498" y="2592"/>
                  </a:lnTo>
                  <a:lnTo>
                    <a:pt x="504" y="2600"/>
                  </a:lnTo>
                  <a:lnTo>
                    <a:pt x="712" y="2807"/>
                  </a:lnTo>
                  <a:lnTo>
                    <a:pt x="719" y="2812"/>
                  </a:lnTo>
                  <a:lnTo>
                    <a:pt x="726" y="2815"/>
                  </a:lnTo>
                  <a:lnTo>
                    <a:pt x="731" y="2815"/>
                  </a:lnTo>
                  <a:lnTo>
                    <a:pt x="738" y="2814"/>
                  </a:lnTo>
                  <a:lnTo>
                    <a:pt x="747" y="2810"/>
                  </a:lnTo>
                  <a:lnTo>
                    <a:pt x="990" y="2639"/>
                  </a:lnTo>
                  <a:lnTo>
                    <a:pt x="1005" y="2630"/>
                  </a:lnTo>
                  <a:lnTo>
                    <a:pt x="1021" y="2625"/>
                  </a:lnTo>
                  <a:lnTo>
                    <a:pt x="1038" y="2624"/>
                  </a:lnTo>
                  <a:lnTo>
                    <a:pt x="1052" y="2625"/>
                  </a:lnTo>
                  <a:lnTo>
                    <a:pt x="1066" y="2629"/>
                  </a:lnTo>
                  <a:lnTo>
                    <a:pt x="1080" y="2635"/>
                  </a:lnTo>
                  <a:lnTo>
                    <a:pt x="1148" y="2671"/>
                  </a:lnTo>
                  <a:lnTo>
                    <a:pt x="1219" y="2703"/>
                  </a:lnTo>
                  <a:lnTo>
                    <a:pt x="1292" y="2730"/>
                  </a:lnTo>
                  <a:lnTo>
                    <a:pt x="1366" y="2752"/>
                  </a:lnTo>
                  <a:lnTo>
                    <a:pt x="1385" y="2759"/>
                  </a:lnTo>
                  <a:lnTo>
                    <a:pt x="1400" y="2769"/>
                  </a:lnTo>
                  <a:lnTo>
                    <a:pt x="1413" y="2783"/>
                  </a:lnTo>
                  <a:lnTo>
                    <a:pt x="1422" y="2800"/>
                  </a:lnTo>
                  <a:lnTo>
                    <a:pt x="1428" y="2819"/>
                  </a:lnTo>
                  <a:lnTo>
                    <a:pt x="1477" y="3110"/>
                  </a:lnTo>
                  <a:lnTo>
                    <a:pt x="1480" y="3119"/>
                  </a:lnTo>
                  <a:lnTo>
                    <a:pt x="1486" y="3126"/>
                  </a:lnTo>
                  <a:lnTo>
                    <a:pt x="1494" y="3131"/>
                  </a:lnTo>
                  <a:lnTo>
                    <a:pt x="1504" y="3133"/>
                  </a:lnTo>
                  <a:lnTo>
                    <a:pt x="1797" y="3133"/>
                  </a:lnTo>
                  <a:lnTo>
                    <a:pt x="1806" y="3131"/>
                  </a:lnTo>
                  <a:lnTo>
                    <a:pt x="1815" y="3126"/>
                  </a:lnTo>
                  <a:lnTo>
                    <a:pt x="1821" y="3119"/>
                  </a:lnTo>
                  <a:lnTo>
                    <a:pt x="1824" y="3110"/>
                  </a:lnTo>
                  <a:lnTo>
                    <a:pt x="1873" y="2818"/>
                  </a:lnTo>
                  <a:lnTo>
                    <a:pt x="1879" y="2799"/>
                  </a:lnTo>
                  <a:lnTo>
                    <a:pt x="1888" y="2783"/>
                  </a:lnTo>
                  <a:lnTo>
                    <a:pt x="1901" y="2769"/>
                  </a:lnTo>
                  <a:lnTo>
                    <a:pt x="1917" y="2758"/>
                  </a:lnTo>
                  <a:lnTo>
                    <a:pt x="1935" y="2751"/>
                  </a:lnTo>
                  <a:lnTo>
                    <a:pt x="2011" y="2729"/>
                  </a:lnTo>
                  <a:lnTo>
                    <a:pt x="2086" y="2701"/>
                  </a:lnTo>
                  <a:lnTo>
                    <a:pt x="2158" y="2668"/>
                  </a:lnTo>
                  <a:lnTo>
                    <a:pt x="2228" y="2630"/>
                  </a:lnTo>
                  <a:lnTo>
                    <a:pt x="2245" y="2622"/>
                  </a:lnTo>
                  <a:lnTo>
                    <a:pt x="2264" y="2618"/>
                  </a:lnTo>
                  <a:lnTo>
                    <a:pt x="2283" y="2618"/>
                  </a:lnTo>
                  <a:lnTo>
                    <a:pt x="2302" y="2625"/>
                  </a:lnTo>
                  <a:lnTo>
                    <a:pt x="2319" y="2634"/>
                  </a:lnTo>
                  <a:lnTo>
                    <a:pt x="2559" y="2805"/>
                  </a:lnTo>
                  <a:lnTo>
                    <a:pt x="2568" y="2809"/>
                  </a:lnTo>
                  <a:lnTo>
                    <a:pt x="2576" y="2810"/>
                  </a:lnTo>
                  <a:lnTo>
                    <a:pt x="2581" y="2809"/>
                  </a:lnTo>
                  <a:lnTo>
                    <a:pt x="2588" y="2807"/>
                  </a:lnTo>
                  <a:lnTo>
                    <a:pt x="2595" y="2801"/>
                  </a:lnTo>
                  <a:lnTo>
                    <a:pt x="2802" y="2595"/>
                  </a:lnTo>
                  <a:lnTo>
                    <a:pt x="2807" y="2587"/>
                  </a:lnTo>
                  <a:lnTo>
                    <a:pt x="2809" y="2578"/>
                  </a:lnTo>
                  <a:lnTo>
                    <a:pt x="2808" y="2568"/>
                  </a:lnTo>
                  <a:lnTo>
                    <a:pt x="2804" y="2559"/>
                  </a:lnTo>
                  <a:lnTo>
                    <a:pt x="2634" y="2318"/>
                  </a:lnTo>
                  <a:lnTo>
                    <a:pt x="2624" y="2301"/>
                  </a:lnTo>
                  <a:lnTo>
                    <a:pt x="2619" y="2282"/>
                  </a:lnTo>
                  <a:lnTo>
                    <a:pt x="2619" y="2263"/>
                  </a:lnTo>
                  <a:lnTo>
                    <a:pt x="2622" y="2245"/>
                  </a:lnTo>
                  <a:lnTo>
                    <a:pt x="2630" y="2227"/>
                  </a:lnTo>
                  <a:lnTo>
                    <a:pt x="2668" y="2157"/>
                  </a:lnTo>
                  <a:lnTo>
                    <a:pt x="2701" y="2085"/>
                  </a:lnTo>
                  <a:lnTo>
                    <a:pt x="2729" y="2010"/>
                  </a:lnTo>
                  <a:lnTo>
                    <a:pt x="2751" y="1934"/>
                  </a:lnTo>
                  <a:lnTo>
                    <a:pt x="2758" y="1916"/>
                  </a:lnTo>
                  <a:lnTo>
                    <a:pt x="2769" y="1900"/>
                  </a:lnTo>
                  <a:lnTo>
                    <a:pt x="2783" y="1887"/>
                  </a:lnTo>
                  <a:lnTo>
                    <a:pt x="2799" y="1878"/>
                  </a:lnTo>
                  <a:lnTo>
                    <a:pt x="2818" y="1873"/>
                  </a:lnTo>
                  <a:lnTo>
                    <a:pt x="3109" y="1824"/>
                  </a:lnTo>
                  <a:lnTo>
                    <a:pt x="3118" y="1821"/>
                  </a:lnTo>
                  <a:lnTo>
                    <a:pt x="3125" y="1814"/>
                  </a:lnTo>
                  <a:lnTo>
                    <a:pt x="3130" y="1806"/>
                  </a:lnTo>
                  <a:lnTo>
                    <a:pt x="3132" y="1797"/>
                  </a:lnTo>
                  <a:lnTo>
                    <a:pt x="3132" y="1504"/>
                  </a:lnTo>
                  <a:lnTo>
                    <a:pt x="3130" y="1495"/>
                  </a:lnTo>
                  <a:lnTo>
                    <a:pt x="3125" y="1486"/>
                  </a:lnTo>
                  <a:lnTo>
                    <a:pt x="3118" y="1480"/>
                  </a:lnTo>
                  <a:lnTo>
                    <a:pt x="3109" y="1477"/>
                  </a:lnTo>
                  <a:lnTo>
                    <a:pt x="2818" y="1428"/>
                  </a:lnTo>
                  <a:lnTo>
                    <a:pt x="2799" y="1422"/>
                  </a:lnTo>
                  <a:lnTo>
                    <a:pt x="2782" y="1413"/>
                  </a:lnTo>
                  <a:lnTo>
                    <a:pt x="2768" y="1400"/>
                  </a:lnTo>
                  <a:lnTo>
                    <a:pt x="2758" y="1384"/>
                  </a:lnTo>
                  <a:lnTo>
                    <a:pt x="2751" y="1366"/>
                  </a:lnTo>
                  <a:lnTo>
                    <a:pt x="2728" y="1290"/>
                  </a:lnTo>
                  <a:lnTo>
                    <a:pt x="2701" y="1215"/>
                  </a:lnTo>
                  <a:lnTo>
                    <a:pt x="2668" y="1143"/>
                  </a:lnTo>
                  <a:lnTo>
                    <a:pt x="2629" y="1073"/>
                  </a:lnTo>
                  <a:lnTo>
                    <a:pt x="2622" y="1056"/>
                  </a:lnTo>
                  <a:lnTo>
                    <a:pt x="2618" y="1037"/>
                  </a:lnTo>
                  <a:lnTo>
                    <a:pt x="2619" y="1018"/>
                  </a:lnTo>
                  <a:lnTo>
                    <a:pt x="2624" y="999"/>
                  </a:lnTo>
                  <a:lnTo>
                    <a:pt x="2634" y="982"/>
                  </a:lnTo>
                  <a:lnTo>
                    <a:pt x="2804" y="742"/>
                  </a:lnTo>
                  <a:lnTo>
                    <a:pt x="2809" y="733"/>
                  </a:lnTo>
                  <a:lnTo>
                    <a:pt x="2810" y="723"/>
                  </a:lnTo>
                  <a:lnTo>
                    <a:pt x="2807" y="714"/>
                  </a:lnTo>
                  <a:lnTo>
                    <a:pt x="2802" y="706"/>
                  </a:lnTo>
                  <a:lnTo>
                    <a:pt x="2595" y="500"/>
                  </a:lnTo>
                  <a:lnTo>
                    <a:pt x="2588" y="494"/>
                  </a:lnTo>
                  <a:lnTo>
                    <a:pt x="2581" y="492"/>
                  </a:lnTo>
                  <a:lnTo>
                    <a:pt x="2576" y="491"/>
                  </a:lnTo>
                  <a:lnTo>
                    <a:pt x="2568" y="492"/>
                  </a:lnTo>
                  <a:lnTo>
                    <a:pt x="2559" y="496"/>
                  </a:lnTo>
                  <a:lnTo>
                    <a:pt x="2318" y="667"/>
                  </a:lnTo>
                  <a:lnTo>
                    <a:pt x="2301" y="676"/>
                  </a:lnTo>
                  <a:lnTo>
                    <a:pt x="2283" y="681"/>
                  </a:lnTo>
                  <a:lnTo>
                    <a:pt x="2264" y="682"/>
                  </a:lnTo>
                  <a:lnTo>
                    <a:pt x="2245" y="678"/>
                  </a:lnTo>
                  <a:lnTo>
                    <a:pt x="2227" y="670"/>
                  </a:lnTo>
                  <a:lnTo>
                    <a:pt x="2156" y="632"/>
                  </a:lnTo>
                  <a:lnTo>
                    <a:pt x="2082" y="598"/>
                  </a:lnTo>
                  <a:lnTo>
                    <a:pt x="2005" y="570"/>
                  </a:lnTo>
                  <a:lnTo>
                    <a:pt x="1927" y="548"/>
                  </a:lnTo>
                  <a:lnTo>
                    <a:pt x="1909" y="541"/>
                  </a:lnTo>
                  <a:lnTo>
                    <a:pt x="1893" y="530"/>
                  </a:lnTo>
                  <a:lnTo>
                    <a:pt x="1880" y="516"/>
                  </a:lnTo>
                  <a:lnTo>
                    <a:pt x="1871" y="499"/>
                  </a:lnTo>
                  <a:lnTo>
                    <a:pt x="1865" y="480"/>
                  </a:lnTo>
                  <a:lnTo>
                    <a:pt x="1817" y="191"/>
                  </a:lnTo>
                  <a:lnTo>
                    <a:pt x="1814" y="181"/>
                  </a:lnTo>
                  <a:lnTo>
                    <a:pt x="1808" y="174"/>
                  </a:lnTo>
                  <a:lnTo>
                    <a:pt x="1799" y="169"/>
                  </a:lnTo>
                  <a:lnTo>
                    <a:pt x="1789" y="168"/>
                  </a:lnTo>
                  <a:lnTo>
                    <a:pt x="1497" y="168"/>
                  </a:lnTo>
                  <a:close/>
                  <a:moveTo>
                    <a:pt x="1497" y="0"/>
                  </a:moveTo>
                  <a:lnTo>
                    <a:pt x="1789" y="0"/>
                  </a:lnTo>
                  <a:lnTo>
                    <a:pt x="1821" y="3"/>
                  </a:lnTo>
                  <a:lnTo>
                    <a:pt x="1851" y="10"/>
                  </a:lnTo>
                  <a:lnTo>
                    <a:pt x="1879" y="21"/>
                  </a:lnTo>
                  <a:lnTo>
                    <a:pt x="1904" y="37"/>
                  </a:lnTo>
                  <a:lnTo>
                    <a:pt x="1927" y="56"/>
                  </a:lnTo>
                  <a:lnTo>
                    <a:pt x="1946" y="79"/>
                  </a:lnTo>
                  <a:lnTo>
                    <a:pt x="1962" y="104"/>
                  </a:lnTo>
                  <a:lnTo>
                    <a:pt x="1973" y="133"/>
                  </a:lnTo>
                  <a:lnTo>
                    <a:pt x="1981" y="164"/>
                  </a:lnTo>
                  <a:lnTo>
                    <a:pt x="2020" y="400"/>
                  </a:lnTo>
                  <a:lnTo>
                    <a:pt x="2105" y="428"/>
                  </a:lnTo>
                  <a:lnTo>
                    <a:pt x="2185" y="462"/>
                  </a:lnTo>
                  <a:lnTo>
                    <a:pt x="2264" y="500"/>
                  </a:lnTo>
                  <a:lnTo>
                    <a:pt x="2462" y="359"/>
                  </a:lnTo>
                  <a:lnTo>
                    <a:pt x="2488" y="344"/>
                  </a:lnTo>
                  <a:lnTo>
                    <a:pt x="2516" y="332"/>
                  </a:lnTo>
                  <a:lnTo>
                    <a:pt x="2545" y="325"/>
                  </a:lnTo>
                  <a:lnTo>
                    <a:pt x="2575" y="323"/>
                  </a:lnTo>
                  <a:lnTo>
                    <a:pt x="2606" y="325"/>
                  </a:lnTo>
                  <a:lnTo>
                    <a:pt x="2636" y="332"/>
                  </a:lnTo>
                  <a:lnTo>
                    <a:pt x="2664" y="344"/>
                  </a:lnTo>
                  <a:lnTo>
                    <a:pt x="2690" y="360"/>
                  </a:lnTo>
                  <a:lnTo>
                    <a:pt x="2714" y="380"/>
                  </a:lnTo>
                  <a:lnTo>
                    <a:pt x="2920" y="587"/>
                  </a:lnTo>
                  <a:lnTo>
                    <a:pt x="2941" y="610"/>
                  </a:lnTo>
                  <a:lnTo>
                    <a:pt x="2957" y="637"/>
                  </a:lnTo>
                  <a:lnTo>
                    <a:pt x="2968" y="664"/>
                  </a:lnTo>
                  <a:lnTo>
                    <a:pt x="2975" y="694"/>
                  </a:lnTo>
                  <a:lnTo>
                    <a:pt x="2978" y="724"/>
                  </a:lnTo>
                  <a:lnTo>
                    <a:pt x="2975" y="754"/>
                  </a:lnTo>
                  <a:lnTo>
                    <a:pt x="2969" y="783"/>
                  </a:lnTo>
                  <a:lnTo>
                    <a:pt x="2957" y="811"/>
                  </a:lnTo>
                  <a:lnTo>
                    <a:pt x="2941" y="838"/>
                  </a:lnTo>
                  <a:lnTo>
                    <a:pt x="2800" y="1036"/>
                  </a:lnTo>
                  <a:lnTo>
                    <a:pt x="2838" y="1112"/>
                  </a:lnTo>
                  <a:lnTo>
                    <a:pt x="2871" y="1190"/>
                  </a:lnTo>
                  <a:lnTo>
                    <a:pt x="2899" y="1272"/>
                  </a:lnTo>
                  <a:lnTo>
                    <a:pt x="3137" y="1312"/>
                  </a:lnTo>
                  <a:lnTo>
                    <a:pt x="3168" y="1320"/>
                  </a:lnTo>
                  <a:lnTo>
                    <a:pt x="3196" y="1332"/>
                  </a:lnTo>
                  <a:lnTo>
                    <a:pt x="3222" y="1348"/>
                  </a:lnTo>
                  <a:lnTo>
                    <a:pt x="3244" y="1367"/>
                  </a:lnTo>
                  <a:lnTo>
                    <a:pt x="3263" y="1390"/>
                  </a:lnTo>
                  <a:lnTo>
                    <a:pt x="3279" y="1415"/>
                  </a:lnTo>
                  <a:lnTo>
                    <a:pt x="3291" y="1442"/>
                  </a:lnTo>
                  <a:lnTo>
                    <a:pt x="3298" y="1472"/>
                  </a:lnTo>
                  <a:lnTo>
                    <a:pt x="3300" y="1502"/>
                  </a:lnTo>
                  <a:lnTo>
                    <a:pt x="3300" y="1795"/>
                  </a:lnTo>
                  <a:lnTo>
                    <a:pt x="3298" y="1826"/>
                  </a:lnTo>
                  <a:lnTo>
                    <a:pt x="3291" y="1856"/>
                  </a:lnTo>
                  <a:lnTo>
                    <a:pt x="3279" y="1884"/>
                  </a:lnTo>
                  <a:lnTo>
                    <a:pt x="3263" y="1909"/>
                  </a:lnTo>
                  <a:lnTo>
                    <a:pt x="3244" y="1932"/>
                  </a:lnTo>
                  <a:lnTo>
                    <a:pt x="3222" y="1952"/>
                  </a:lnTo>
                  <a:lnTo>
                    <a:pt x="3196" y="1968"/>
                  </a:lnTo>
                  <a:lnTo>
                    <a:pt x="3168" y="1980"/>
                  </a:lnTo>
                  <a:lnTo>
                    <a:pt x="3137" y="1988"/>
                  </a:lnTo>
                  <a:lnTo>
                    <a:pt x="2899" y="2027"/>
                  </a:lnTo>
                  <a:lnTo>
                    <a:pt x="2871" y="2109"/>
                  </a:lnTo>
                  <a:lnTo>
                    <a:pt x="2838" y="2187"/>
                  </a:lnTo>
                  <a:lnTo>
                    <a:pt x="2801" y="2263"/>
                  </a:lnTo>
                  <a:lnTo>
                    <a:pt x="2942" y="2461"/>
                  </a:lnTo>
                  <a:lnTo>
                    <a:pt x="2958" y="2488"/>
                  </a:lnTo>
                  <a:lnTo>
                    <a:pt x="2969" y="2516"/>
                  </a:lnTo>
                  <a:lnTo>
                    <a:pt x="2976" y="2546"/>
                  </a:lnTo>
                  <a:lnTo>
                    <a:pt x="2978" y="2576"/>
                  </a:lnTo>
                  <a:lnTo>
                    <a:pt x="2976" y="2605"/>
                  </a:lnTo>
                  <a:lnTo>
                    <a:pt x="2969" y="2635"/>
                  </a:lnTo>
                  <a:lnTo>
                    <a:pt x="2957" y="2663"/>
                  </a:lnTo>
                  <a:lnTo>
                    <a:pt x="2941" y="2689"/>
                  </a:lnTo>
                  <a:lnTo>
                    <a:pt x="2921" y="2713"/>
                  </a:lnTo>
                  <a:lnTo>
                    <a:pt x="2714" y="2919"/>
                  </a:lnTo>
                  <a:lnTo>
                    <a:pt x="2691" y="2939"/>
                  </a:lnTo>
                  <a:lnTo>
                    <a:pt x="2665" y="2955"/>
                  </a:lnTo>
                  <a:lnTo>
                    <a:pt x="2637" y="2967"/>
                  </a:lnTo>
                  <a:lnTo>
                    <a:pt x="2606" y="2974"/>
                  </a:lnTo>
                  <a:lnTo>
                    <a:pt x="2576" y="2976"/>
                  </a:lnTo>
                  <a:lnTo>
                    <a:pt x="2546" y="2974"/>
                  </a:lnTo>
                  <a:lnTo>
                    <a:pt x="2516" y="2967"/>
                  </a:lnTo>
                  <a:lnTo>
                    <a:pt x="2489" y="2956"/>
                  </a:lnTo>
                  <a:lnTo>
                    <a:pt x="2463" y="2940"/>
                  </a:lnTo>
                  <a:lnTo>
                    <a:pt x="2265" y="2799"/>
                  </a:lnTo>
                  <a:lnTo>
                    <a:pt x="2189" y="2837"/>
                  </a:lnTo>
                  <a:lnTo>
                    <a:pt x="2111" y="2870"/>
                  </a:lnTo>
                  <a:lnTo>
                    <a:pt x="2029" y="2898"/>
                  </a:lnTo>
                  <a:lnTo>
                    <a:pt x="1989" y="3136"/>
                  </a:lnTo>
                  <a:lnTo>
                    <a:pt x="1981" y="3166"/>
                  </a:lnTo>
                  <a:lnTo>
                    <a:pt x="1969" y="3195"/>
                  </a:lnTo>
                  <a:lnTo>
                    <a:pt x="1953" y="3221"/>
                  </a:lnTo>
                  <a:lnTo>
                    <a:pt x="1934" y="3243"/>
                  </a:lnTo>
                  <a:lnTo>
                    <a:pt x="1911" y="3263"/>
                  </a:lnTo>
                  <a:lnTo>
                    <a:pt x="1886" y="3278"/>
                  </a:lnTo>
                  <a:lnTo>
                    <a:pt x="1858" y="3290"/>
                  </a:lnTo>
                  <a:lnTo>
                    <a:pt x="1828" y="3297"/>
                  </a:lnTo>
                  <a:lnTo>
                    <a:pt x="1797" y="3299"/>
                  </a:lnTo>
                  <a:lnTo>
                    <a:pt x="1504" y="3299"/>
                  </a:lnTo>
                  <a:lnTo>
                    <a:pt x="1472" y="3297"/>
                  </a:lnTo>
                  <a:lnTo>
                    <a:pt x="1443" y="3290"/>
                  </a:lnTo>
                  <a:lnTo>
                    <a:pt x="1415" y="3278"/>
                  </a:lnTo>
                  <a:lnTo>
                    <a:pt x="1390" y="3263"/>
                  </a:lnTo>
                  <a:lnTo>
                    <a:pt x="1367" y="3243"/>
                  </a:lnTo>
                  <a:lnTo>
                    <a:pt x="1347" y="3221"/>
                  </a:lnTo>
                  <a:lnTo>
                    <a:pt x="1331" y="3195"/>
                  </a:lnTo>
                  <a:lnTo>
                    <a:pt x="1319" y="3166"/>
                  </a:lnTo>
                  <a:lnTo>
                    <a:pt x="1311" y="3136"/>
                  </a:lnTo>
                  <a:lnTo>
                    <a:pt x="1272" y="2898"/>
                  </a:lnTo>
                  <a:lnTo>
                    <a:pt x="1193" y="2871"/>
                  </a:lnTo>
                  <a:lnTo>
                    <a:pt x="1117" y="2840"/>
                  </a:lnTo>
                  <a:lnTo>
                    <a:pt x="1044" y="2804"/>
                  </a:lnTo>
                  <a:lnTo>
                    <a:pt x="843" y="2947"/>
                  </a:lnTo>
                  <a:lnTo>
                    <a:pt x="817" y="2962"/>
                  </a:lnTo>
                  <a:lnTo>
                    <a:pt x="790" y="2974"/>
                  </a:lnTo>
                  <a:lnTo>
                    <a:pt x="761" y="2980"/>
                  </a:lnTo>
                  <a:lnTo>
                    <a:pt x="731" y="2983"/>
                  </a:lnTo>
                  <a:lnTo>
                    <a:pt x="700" y="2980"/>
                  </a:lnTo>
                  <a:lnTo>
                    <a:pt x="669" y="2973"/>
                  </a:lnTo>
                  <a:lnTo>
                    <a:pt x="641" y="2962"/>
                  </a:lnTo>
                  <a:lnTo>
                    <a:pt x="615" y="2946"/>
                  </a:lnTo>
                  <a:lnTo>
                    <a:pt x="592" y="2926"/>
                  </a:lnTo>
                  <a:lnTo>
                    <a:pt x="385" y="2719"/>
                  </a:lnTo>
                  <a:lnTo>
                    <a:pt x="365" y="2695"/>
                  </a:lnTo>
                  <a:lnTo>
                    <a:pt x="349" y="2669"/>
                  </a:lnTo>
                  <a:lnTo>
                    <a:pt x="337" y="2641"/>
                  </a:lnTo>
                  <a:lnTo>
                    <a:pt x="330" y="2611"/>
                  </a:lnTo>
                  <a:lnTo>
                    <a:pt x="328" y="2582"/>
                  </a:lnTo>
                  <a:lnTo>
                    <a:pt x="330" y="2552"/>
                  </a:lnTo>
                  <a:lnTo>
                    <a:pt x="337" y="2523"/>
                  </a:lnTo>
                  <a:lnTo>
                    <a:pt x="348" y="2494"/>
                  </a:lnTo>
                  <a:lnTo>
                    <a:pt x="364" y="2467"/>
                  </a:lnTo>
                  <a:lnTo>
                    <a:pt x="504" y="2272"/>
                  </a:lnTo>
                  <a:lnTo>
                    <a:pt x="475" y="2215"/>
                  </a:lnTo>
                  <a:lnTo>
                    <a:pt x="448" y="2157"/>
                  </a:lnTo>
                  <a:lnTo>
                    <a:pt x="425" y="2098"/>
                  </a:lnTo>
                  <a:lnTo>
                    <a:pt x="404" y="2037"/>
                  </a:lnTo>
                  <a:lnTo>
                    <a:pt x="164" y="1996"/>
                  </a:lnTo>
                  <a:lnTo>
                    <a:pt x="132" y="1988"/>
                  </a:lnTo>
                  <a:lnTo>
                    <a:pt x="104" y="1976"/>
                  </a:lnTo>
                  <a:lnTo>
                    <a:pt x="79" y="1960"/>
                  </a:lnTo>
                  <a:lnTo>
                    <a:pt x="56" y="1941"/>
                  </a:lnTo>
                  <a:lnTo>
                    <a:pt x="37" y="1918"/>
                  </a:lnTo>
                  <a:lnTo>
                    <a:pt x="22" y="1892"/>
                  </a:lnTo>
                  <a:lnTo>
                    <a:pt x="10" y="1865"/>
                  </a:lnTo>
                  <a:lnTo>
                    <a:pt x="3" y="1835"/>
                  </a:lnTo>
                  <a:lnTo>
                    <a:pt x="0" y="1804"/>
                  </a:lnTo>
                  <a:lnTo>
                    <a:pt x="0" y="1510"/>
                  </a:lnTo>
                  <a:lnTo>
                    <a:pt x="3" y="1479"/>
                  </a:lnTo>
                  <a:lnTo>
                    <a:pt x="10" y="1450"/>
                  </a:lnTo>
                  <a:lnTo>
                    <a:pt x="22" y="1422"/>
                  </a:lnTo>
                  <a:lnTo>
                    <a:pt x="37" y="1396"/>
                  </a:lnTo>
                  <a:lnTo>
                    <a:pt x="56" y="1374"/>
                  </a:lnTo>
                  <a:lnTo>
                    <a:pt x="79" y="1354"/>
                  </a:lnTo>
                  <a:lnTo>
                    <a:pt x="105" y="1339"/>
                  </a:lnTo>
                  <a:lnTo>
                    <a:pt x="133" y="1327"/>
                  </a:lnTo>
                  <a:lnTo>
                    <a:pt x="164" y="1320"/>
                  </a:lnTo>
                  <a:lnTo>
                    <a:pt x="400" y="1280"/>
                  </a:lnTo>
                  <a:lnTo>
                    <a:pt x="427" y="1198"/>
                  </a:lnTo>
                  <a:lnTo>
                    <a:pt x="459" y="1120"/>
                  </a:lnTo>
                  <a:lnTo>
                    <a:pt x="496" y="1043"/>
                  </a:lnTo>
                  <a:lnTo>
                    <a:pt x="354" y="843"/>
                  </a:lnTo>
                  <a:lnTo>
                    <a:pt x="338" y="816"/>
                  </a:lnTo>
                  <a:lnTo>
                    <a:pt x="326" y="788"/>
                  </a:lnTo>
                  <a:lnTo>
                    <a:pt x="319" y="759"/>
                  </a:lnTo>
                  <a:lnTo>
                    <a:pt x="317" y="729"/>
                  </a:lnTo>
                  <a:lnTo>
                    <a:pt x="320" y="699"/>
                  </a:lnTo>
                  <a:lnTo>
                    <a:pt x="327" y="669"/>
                  </a:lnTo>
                  <a:lnTo>
                    <a:pt x="338" y="641"/>
                  </a:lnTo>
                  <a:lnTo>
                    <a:pt x="354" y="615"/>
                  </a:lnTo>
                  <a:lnTo>
                    <a:pt x="375" y="591"/>
                  </a:lnTo>
                  <a:lnTo>
                    <a:pt x="581" y="385"/>
                  </a:lnTo>
                  <a:lnTo>
                    <a:pt x="605" y="365"/>
                  </a:lnTo>
                  <a:lnTo>
                    <a:pt x="631" y="349"/>
                  </a:lnTo>
                  <a:lnTo>
                    <a:pt x="659" y="337"/>
                  </a:lnTo>
                  <a:lnTo>
                    <a:pt x="688" y="330"/>
                  </a:lnTo>
                  <a:lnTo>
                    <a:pt x="720" y="328"/>
                  </a:lnTo>
                  <a:lnTo>
                    <a:pt x="750" y="330"/>
                  </a:lnTo>
                  <a:lnTo>
                    <a:pt x="779" y="337"/>
                  </a:lnTo>
                  <a:lnTo>
                    <a:pt x="807" y="348"/>
                  </a:lnTo>
                  <a:lnTo>
                    <a:pt x="833" y="364"/>
                  </a:lnTo>
                  <a:lnTo>
                    <a:pt x="1028" y="504"/>
                  </a:lnTo>
                  <a:lnTo>
                    <a:pt x="1085" y="474"/>
                  </a:lnTo>
                  <a:lnTo>
                    <a:pt x="1143" y="448"/>
                  </a:lnTo>
                  <a:lnTo>
                    <a:pt x="1202" y="425"/>
                  </a:lnTo>
                  <a:lnTo>
                    <a:pt x="1263" y="404"/>
                  </a:lnTo>
                  <a:lnTo>
                    <a:pt x="1304" y="163"/>
                  </a:lnTo>
                  <a:lnTo>
                    <a:pt x="1312" y="132"/>
                  </a:lnTo>
                  <a:lnTo>
                    <a:pt x="1324" y="104"/>
                  </a:lnTo>
                  <a:lnTo>
                    <a:pt x="1340" y="79"/>
                  </a:lnTo>
                  <a:lnTo>
                    <a:pt x="1360" y="56"/>
                  </a:lnTo>
                  <a:lnTo>
                    <a:pt x="1383" y="37"/>
                  </a:lnTo>
                  <a:lnTo>
                    <a:pt x="1408" y="21"/>
                  </a:lnTo>
                  <a:lnTo>
                    <a:pt x="1436" y="10"/>
                  </a:lnTo>
                  <a:lnTo>
                    <a:pt x="1466" y="3"/>
                  </a:lnTo>
                  <a:lnTo>
                    <a:pt x="1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76"/>
            <p:cNvSpPr>
              <a:spLocks/>
            </p:cNvSpPr>
            <p:nvPr/>
          </p:nvSpPr>
          <p:spPr bwMode="auto">
            <a:xfrm>
              <a:off x="9275763" y="3589338"/>
              <a:ext cx="161925" cy="298450"/>
            </a:xfrm>
            <a:custGeom>
              <a:avLst/>
              <a:gdLst>
                <a:gd name="T0" fmla="*/ 501 w 920"/>
                <a:gd name="T1" fmla="*/ 11 h 1694"/>
                <a:gd name="T2" fmla="*/ 540 w 920"/>
                <a:gd name="T3" fmla="*/ 61 h 1694"/>
                <a:gd name="T4" fmla="*/ 756 w 920"/>
                <a:gd name="T5" fmla="*/ 246 h 1694"/>
                <a:gd name="T6" fmla="*/ 815 w 920"/>
                <a:gd name="T7" fmla="*/ 271 h 1694"/>
                <a:gd name="T8" fmla="*/ 840 w 920"/>
                <a:gd name="T9" fmla="*/ 330 h 1694"/>
                <a:gd name="T10" fmla="*/ 815 w 920"/>
                <a:gd name="T11" fmla="*/ 389 h 1694"/>
                <a:gd name="T12" fmla="*/ 756 w 920"/>
                <a:gd name="T13" fmla="*/ 413 h 1694"/>
                <a:gd name="T14" fmla="*/ 280 w 920"/>
                <a:gd name="T15" fmla="*/ 424 h 1694"/>
                <a:gd name="T16" fmla="*/ 208 w 920"/>
                <a:gd name="T17" fmla="*/ 476 h 1694"/>
                <a:gd name="T18" fmla="*/ 170 w 920"/>
                <a:gd name="T19" fmla="*/ 557 h 1694"/>
                <a:gd name="T20" fmla="*/ 178 w 920"/>
                <a:gd name="T21" fmla="*/ 648 h 1694"/>
                <a:gd name="T22" fmla="*/ 229 w 920"/>
                <a:gd name="T23" fmla="*/ 721 h 1694"/>
                <a:gd name="T24" fmla="*/ 309 w 920"/>
                <a:gd name="T25" fmla="*/ 759 h 1694"/>
                <a:gd name="T26" fmla="*/ 623 w 920"/>
                <a:gd name="T27" fmla="*/ 765 h 1694"/>
                <a:gd name="T28" fmla="*/ 749 w 920"/>
                <a:gd name="T29" fmla="*/ 809 h 1694"/>
                <a:gd name="T30" fmla="*/ 847 w 920"/>
                <a:gd name="T31" fmla="*/ 895 h 1694"/>
                <a:gd name="T32" fmla="*/ 907 w 920"/>
                <a:gd name="T33" fmla="*/ 1013 h 1694"/>
                <a:gd name="T34" fmla="*/ 917 w 920"/>
                <a:gd name="T35" fmla="*/ 1149 h 1694"/>
                <a:gd name="T36" fmla="*/ 873 w 920"/>
                <a:gd name="T37" fmla="*/ 1275 h 1694"/>
                <a:gd name="T38" fmla="*/ 788 w 920"/>
                <a:gd name="T39" fmla="*/ 1373 h 1694"/>
                <a:gd name="T40" fmla="*/ 672 w 920"/>
                <a:gd name="T41" fmla="*/ 1432 h 1694"/>
                <a:gd name="T42" fmla="*/ 543 w 920"/>
                <a:gd name="T43" fmla="*/ 1445 h 1694"/>
                <a:gd name="T44" fmla="*/ 531 w 920"/>
                <a:gd name="T45" fmla="*/ 1653 h 1694"/>
                <a:gd name="T46" fmla="*/ 481 w 920"/>
                <a:gd name="T47" fmla="*/ 1691 h 1694"/>
                <a:gd name="T48" fmla="*/ 417 w 920"/>
                <a:gd name="T49" fmla="*/ 1683 h 1694"/>
                <a:gd name="T50" fmla="*/ 379 w 920"/>
                <a:gd name="T51" fmla="*/ 1633 h 1694"/>
                <a:gd name="T52" fmla="*/ 155 w 920"/>
                <a:gd name="T53" fmla="*/ 1445 h 1694"/>
                <a:gd name="T54" fmla="*/ 96 w 920"/>
                <a:gd name="T55" fmla="*/ 1421 h 1694"/>
                <a:gd name="T56" fmla="*/ 71 w 920"/>
                <a:gd name="T57" fmla="*/ 1362 h 1694"/>
                <a:gd name="T58" fmla="*/ 96 w 920"/>
                <a:gd name="T59" fmla="*/ 1303 h 1694"/>
                <a:gd name="T60" fmla="*/ 155 w 920"/>
                <a:gd name="T61" fmla="*/ 1278 h 1694"/>
                <a:gd name="T62" fmla="*/ 638 w 920"/>
                <a:gd name="T63" fmla="*/ 1267 h 1694"/>
                <a:gd name="T64" fmla="*/ 711 w 920"/>
                <a:gd name="T65" fmla="*/ 1215 h 1694"/>
                <a:gd name="T66" fmla="*/ 749 w 920"/>
                <a:gd name="T67" fmla="*/ 1135 h 1694"/>
                <a:gd name="T68" fmla="*/ 741 w 920"/>
                <a:gd name="T69" fmla="*/ 1043 h 1694"/>
                <a:gd name="T70" fmla="*/ 690 w 920"/>
                <a:gd name="T71" fmla="*/ 970 h 1694"/>
                <a:gd name="T72" fmla="*/ 609 w 920"/>
                <a:gd name="T73" fmla="*/ 932 h 1694"/>
                <a:gd name="T74" fmla="*/ 295 w 920"/>
                <a:gd name="T75" fmla="*/ 926 h 1694"/>
                <a:gd name="T76" fmla="*/ 169 w 920"/>
                <a:gd name="T77" fmla="*/ 883 h 1694"/>
                <a:gd name="T78" fmla="*/ 72 w 920"/>
                <a:gd name="T79" fmla="*/ 797 h 1694"/>
                <a:gd name="T80" fmla="*/ 12 w 920"/>
                <a:gd name="T81" fmla="*/ 678 h 1694"/>
                <a:gd name="T82" fmla="*/ 3 w 920"/>
                <a:gd name="T83" fmla="*/ 541 h 1694"/>
                <a:gd name="T84" fmla="*/ 46 w 920"/>
                <a:gd name="T85" fmla="*/ 415 h 1694"/>
                <a:gd name="T86" fmla="*/ 133 w 920"/>
                <a:gd name="T87" fmla="*/ 317 h 1694"/>
                <a:gd name="T88" fmla="*/ 251 w 920"/>
                <a:gd name="T89" fmla="*/ 258 h 1694"/>
                <a:gd name="T90" fmla="*/ 376 w 920"/>
                <a:gd name="T91" fmla="*/ 246 h 1694"/>
                <a:gd name="T92" fmla="*/ 387 w 920"/>
                <a:gd name="T93" fmla="*/ 41 h 1694"/>
                <a:gd name="T94" fmla="*/ 437 w 920"/>
                <a:gd name="T95" fmla="*/ 3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0" h="1694">
                  <a:moveTo>
                    <a:pt x="459" y="0"/>
                  </a:moveTo>
                  <a:lnTo>
                    <a:pt x="481" y="3"/>
                  </a:lnTo>
                  <a:lnTo>
                    <a:pt x="501" y="11"/>
                  </a:lnTo>
                  <a:lnTo>
                    <a:pt x="518" y="24"/>
                  </a:lnTo>
                  <a:lnTo>
                    <a:pt x="531" y="41"/>
                  </a:lnTo>
                  <a:lnTo>
                    <a:pt x="540" y="61"/>
                  </a:lnTo>
                  <a:lnTo>
                    <a:pt x="543" y="83"/>
                  </a:lnTo>
                  <a:lnTo>
                    <a:pt x="543" y="246"/>
                  </a:lnTo>
                  <a:lnTo>
                    <a:pt x="756" y="246"/>
                  </a:lnTo>
                  <a:lnTo>
                    <a:pt x="778" y="249"/>
                  </a:lnTo>
                  <a:lnTo>
                    <a:pt x="798" y="257"/>
                  </a:lnTo>
                  <a:lnTo>
                    <a:pt x="815" y="271"/>
                  </a:lnTo>
                  <a:lnTo>
                    <a:pt x="828" y="288"/>
                  </a:lnTo>
                  <a:lnTo>
                    <a:pt x="837" y="307"/>
                  </a:lnTo>
                  <a:lnTo>
                    <a:pt x="840" y="330"/>
                  </a:lnTo>
                  <a:lnTo>
                    <a:pt x="837" y="352"/>
                  </a:lnTo>
                  <a:lnTo>
                    <a:pt x="828" y="372"/>
                  </a:lnTo>
                  <a:lnTo>
                    <a:pt x="815" y="389"/>
                  </a:lnTo>
                  <a:lnTo>
                    <a:pt x="798" y="402"/>
                  </a:lnTo>
                  <a:lnTo>
                    <a:pt x="778" y="410"/>
                  </a:lnTo>
                  <a:lnTo>
                    <a:pt x="756" y="413"/>
                  </a:lnTo>
                  <a:lnTo>
                    <a:pt x="342" y="413"/>
                  </a:lnTo>
                  <a:lnTo>
                    <a:pt x="309" y="416"/>
                  </a:lnTo>
                  <a:lnTo>
                    <a:pt x="280" y="424"/>
                  </a:lnTo>
                  <a:lnTo>
                    <a:pt x="253" y="438"/>
                  </a:lnTo>
                  <a:lnTo>
                    <a:pt x="229" y="455"/>
                  </a:lnTo>
                  <a:lnTo>
                    <a:pt x="208" y="476"/>
                  </a:lnTo>
                  <a:lnTo>
                    <a:pt x="191" y="500"/>
                  </a:lnTo>
                  <a:lnTo>
                    <a:pt x="178" y="527"/>
                  </a:lnTo>
                  <a:lnTo>
                    <a:pt x="170" y="557"/>
                  </a:lnTo>
                  <a:lnTo>
                    <a:pt x="167" y="588"/>
                  </a:lnTo>
                  <a:lnTo>
                    <a:pt x="170" y="619"/>
                  </a:lnTo>
                  <a:lnTo>
                    <a:pt x="178" y="648"/>
                  </a:lnTo>
                  <a:lnTo>
                    <a:pt x="191" y="675"/>
                  </a:lnTo>
                  <a:lnTo>
                    <a:pt x="208" y="699"/>
                  </a:lnTo>
                  <a:lnTo>
                    <a:pt x="229" y="721"/>
                  </a:lnTo>
                  <a:lnTo>
                    <a:pt x="253" y="738"/>
                  </a:lnTo>
                  <a:lnTo>
                    <a:pt x="280" y="751"/>
                  </a:lnTo>
                  <a:lnTo>
                    <a:pt x="309" y="759"/>
                  </a:lnTo>
                  <a:lnTo>
                    <a:pt x="342" y="762"/>
                  </a:lnTo>
                  <a:lnTo>
                    <a:pt x="576" y="762"/>
                  </a:lnTo>
                  <a:lnTo>
                    <a:pt x="623" y="765"/>
                  </a:lnTo>
                  <a:lnTo>
                    <a:pt x="668" y="774"/>
                  </a:lnTo>
                  <a:lnTo>
                    <a:pt x="710" y="789"/>
                  </a:lnTo>
                  <a:lnTo>
                    <a:pt x="749" y="809"/>
                  </a:lnTo>
                  <a:lnTo>
                    <a:pt x="786" y="833"/>
                  </a:lnTo>
                  <a:lnTo>
                    <a:pt x="818" y="862"/>
                  </a:lnTo>
                  <a:lnTo>
                    <a:pt x="847" y="895"/>
                  </a:lnTo>
                  <a:lnTo>
                    <a:pt x="872" y="931"/>
                  </a:lnTo>
                  <a:lnTo>
                    <a:pt x="893" y="970"/>
                  </a:lnTo>
                  <a:lnTo>
                    <a:pt x="907" y="1013"/>
                  </a:lnTo>
                  <a:lnTo>
                    <a:pt x="916" y="1058"/>
                  </a:lnTo>
                  <a:lnTo>
                    <a:pt x="920" y="1104"/>
                  </a:lnTo>
                  <a:lnTo>
                    <a:pt x="917" y="1149"/>
                  </a:lnTo>
                  <a:lnTo>
                    <a:pt x="908" y="1193"/>
                  </a:lnTo>
                  <a:lnTo>
                    <a:pt x="893" y="1235"/>
                  </a:lnTo>
                  <a:lnTo>
                    <a:pt x="873" y="1275"/>
                  </a:lnTo>
                  <a:lnTo>
                    <a:pt x="849" y="1311"/>
                  </a:lnTo>
                  <a:lnTo>
                    <a:pt x="820" y="1344"/>
                  </a:lnTo>
                  <a:lnTo>
                    <a:pt x="788" y="1373"/>
                  </a:lnTo>
                  <a:lnTo>
                    <a:pt x="752" y="1397"/>
                  </a:lnTo>
                  <a:lnTo>
                    <a:pt x="713" y="1417"/>
                  </a:lnTo>
                  <a:lnTo>
                    <a:pt x="672" y="1432"/>
                  </a:lnTo>
                  <a:lnTo>
                    <a:pt x="628" y="1442"/>
                  </a:lnTo>
                  <a:lnTo>
                    <a:pt x="581" y="1445"/>
                  </a:lnTo>
                  <a:lnTo>
                    <a:pt x="543" y="1445"/>
                  </a:lnTo>
                  <a:lnTo>
                    <a:pt x="543" y="1611"/>
                  </a:lnTo>
                  <a:lnTo>
                    <a:pt x="540" y="1633"/>
                  </a:lnTo>
                  <a:lnTo>
                    <a:pt x="531" y="1653"/>
                  </a:lnTo>
                  <a:lnTo>
                    <a:pt x="518" y="1670"/>
                  </a:lnTo>
                  <a:lnTo>
                    <a:pt x="501" y="1683"/>
                  </a:lnTo>
                  <a:lnTo>
                    <a:pt x="481" y="1691"/>
                  </a:lnTo>
                  <a:lnTo>
                    <a:pt x="459" y="1694"/>
                  </a:lnTo>
                  <a:lnTo>
                    <a:pt x="437" y="1691"/>
                  </a:lnTo>
                  <a:lnTo>
                    <a:pt x="417" y="1683"/>
                  </a:lnTo>
                  <a:lnTo>
                    <a:pt x="400" y="1670"/>
                  </a:lnTo>
                  <a:lnTo>
                    <a:pt x="387" y="1653"/>
                  </a:lnTo>
                  <a:lnTo>
                    <a:pt x="379" y="1633"/>
                  </a:lnTo>
                  <a:lnTo>
                    <a:pt x="376" y="1611"/>
                  </a:lnTo>
                  <a:lnTo>
                    <a:pt x="376" y="1445"/>
                  </a:lnTo>
                  <a:lnTo>
                    <a:pt x="155" y="1445"/>
                  </a:lnTo>
                  <a:lnTo>
                    <a:pt x="132" y="1442"/>
                  </a:lnTo>
                  <a:lnTo>
                    <a:pt x="112" y="1434"/>
                  </a:lnTo>
                  <a:lnTo>
                    <a:pt x="96" y="1421"/>
                  </a:lnTo>
                  <a:lnTo>
                    <a:pt x="82" y="1404"/>
                  </a:lnTo>
                  <a:lnTo>
                    <a:pt x="74" y="1384"/>
                  </a:lnTo>
                  <a:lnTo>
                    <a:pt x="71" y="1362"/>
                  </a:lnTo>
                  <a:lnTo>
                    <a:pt x="74" y="1340"/>
                  </a:lnTo>
                  <a:lnTo>
                    <a:pt x="82" y="1320"/>
                  </a:lnTo>
                  <a:lnTo>
                    <a:pt x="96" y="1303"/>
                  </a:lnTo>
                  <a:lnTo>
                    <a:pt x="112" y="1290"/>
                  </a:lnTo>
                  <a:lnTo>
                    <a:pt x="132" y="1281"/>
                  </a:lnTo>
                  <a:lnTo>
                    <a:pt x="155" y="1278"/>
                  </a:lnTo>
                  <a:lnTo>
                    <a:pt x="577" y="1278"/>
                  </a:lnTo>
                  <a:lnTo>
                    <a:pt x="609" y="1275"/>
                  </a:lnTo>
                  <a:lnTo>
                    <a:pt x="638" y="1267"/>
                  </a:lnTo>
                  <a:lnTo>
                    <a:pt x="665" y="1253"/>
                  </a:lnTo>
                  <a:lnTo>
                    <a:pt x="690" y="1236"/>
                  </a:lnTo>
                  <a:lnTo>
                    <a:pt x="711" y="1215"/>
                  </a:lnTo>
                  <a:lnTo>
                    <a:pt x="728" y="1191"/>
                  </a:lnTo>
                  <a:lnTo>
                    <a:pt x="741" y="1164"/>
                  </a:lnTo>
                  <a:lnTo>
                    <a:pt x="749" y="1135"/>
                  </a:lnTo>
                  <a:lnTo>
                    <a:pt x="751" y="1104"/>
                  </a:lnTo>
                  <a:lnTo>
                    <a:pt x="749" y="1073"/>
                  </a:lnTo>
                  <a:lnTo>
                    <a:pt x="741" y="1043"/>
                  </a:lnTo>
                  <a:lnTo>
                    <a:pt x="728" y="1016"/>
                  </a:lnTo>
                  <a:lnTo>
                    <a:pt x="711" y="992"/>
                  </a:lnTo>
                  <a:lnTo>
                    <a:pt x="690" y="970"/>
                  </a:lnTo>
                  <a:lnTo>
                    <a:pt x="665" y="953"/>
                  </a:lnTo>
                  <a:lnTo>
                    <a:pt x="638" y="940"/>
                  </a:lnTo>
                  <a:lnTo>
                    <a:pt x="609" y="932"/>
                  </a:lnTo>
                  <a:lnTo>
                    <a:pt x="577" y="929"/>
                  </a:lnTo>
                  <a:lnTo>
                    <a:pt x="342" y="929"/>
                  </a:lnTo>
                  <a:lnTo>
                    <a:pt x="295" y="926"/>
                  </a:lnTo>
                  <a:lnTo>
                    <a:pt x="251" y="917"/>
                  </a:lnTo>
                  <a:lnTo>
                    <a:pt x="209" y="902"/>
                  </a:lnTo>
                  <a:lnTo>
                    <a:pt x="169" y="883"/>
                  </a:lnTo>
                  <a:lnTo>
                    <a:pt x="133" y="858"/>
                  </a:lnTo>
                  <a:lnTo>
                    <a:pt x="100" y="829"/>
                  </a:lnTo>
                  <a:lnTo>
                    <a:pt x="72" y="797"/>
                  </a:lnTo>
                  <a:lnTo>
                    <a:pt x="46" y="761"/>
                  </a:lnTo>
                  <a:lnTo>
                    <a:pt x="26" y="721"/>
                  </a:lnTo>
                  <a:lnTo>
                    <a:pt x="12" y="678"/>
                  </a:lnTo>
                  <a:lnTo>
                    <a:pt x="3" y="634"/>
                  </a:lnTo>
                  <a:lnTo>
                    <a:pt x="0" y="588"/>
                  </a:lnTo>
                  <a:lnTo>
                    <a:pt x="3" y="541"/>
                  </a:lnTo>
                  <a:lnTo>
                    <a:pt x="12" y="497"/>
                  </a:lnTo>
                  <a:lnTo>
                    <a:pt x="26" y="455"/>
                  </a:lnTo>
                  <a:lnTo>
                    <a:pt x="46" y="415"/>
                  </a:lnTo>
                  <a:lnTo>
                    <a:pt x="72" y="379"/>
                  </a:lnTo>
                  <a:lnTo>
                    <a:pt x="100" y="346"/>
                  </a:lnTo>
                  <a:lnTo>
                    <a:pt x="133" y="317"/>
                  </a:lnTo>
                  <a:lnTo>
                    <a:pt x="169" y="293"/>
                  </a:lnTo>
                  <a:lnTo>
                    <a:pt x="209" y="273"/>
                  </a:lnTo>
                  <a:lnTo>
                    <a:pt x="251" y="258"/>
                  </a:lnTo>
                  <a:lnTo>
                    <a:pt x="295" y="249"/>
                  </a:lnTo>
                  <a:lnTo>
                    <a:pt x="342" y="246"/>
                  </a:lnTo>
                  <a:lnTo>
                    <a:pt x="376" y="246"/>
                  </a:lnTo>
                  <a:lnTo>
                    <a:pt x="376" y="83"/>
                  </a:lnTo>
                  <a:lnTo>
                    <a:pt x="379" y="61"/>
                  </a:lnTo>
                  <a:lnTo>
                    <a:pt x="387" y="41"/>
                  </a:lnTo>
                  <a:lnTo>
                    <a:pt x="400" y="24"/>
                  </a:lnTo>
                  <a:lnTo>
                    <a:pt x="417" y="11"/>
                  </a:lnTo>
                  <a:lnTo>
                    <a:pt x="437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0" name="Group 789"/>
          <p:cNvGrpSpPr/>
          <p:nvPr/>
        </p:nvGrpSpPr>
        <p:grpSpPr>
          <a:xfrm>
            <a:off x="8170553" y="3440113"/>
            <a:ext cx="519113" cy="595313"/>
            <a:chOff x="8147050" y="3440113"/>
            <a:chExt cx="519113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181"/>
            <p:cNvSpPr>
              <a:spLocks noEditPoints="1"/>
            </p:cNvSpPr>
            <p:nvPr/>
          </p:nvSpPr>
          <p:spPr bwMode="auto">
            <a:xfrm>
              <a:off x="8147050" y="3440113"/>
              <a:ext cx="519113" cy="595313"/>
            </a:xfrm>
            <a:custGeom>
              <a:avLst/>
              <a:gdLst>
                <a:gd name="T0" fmla="*/ 1429 w 2942"/>
                <a:gd name="T1" fmla="*/ 187 h 3373"/>
                <a:gd name="T2" fmla="*/ 1109 w 2942"/>
                <a:gd name="T3" fmla="*/ 386 h 3373"/>
                <a:gd name="T4" fmla="*/ 723 w 2942"/>
                <a:gd name="T5" fmla="*/ 555 h 3373"/>
                <a:gd name="T6" fmla="*/ 341 w 2942"/>
                <a:gd name="T7" fmla="*/ 640 h 3373"/>
                <a:gd name="T8" fmla="*/ 193 w 2942"/>
                <a:gd name="T9" fmla="*/ 660 h 3373"/>
                <a:gd name="T10" fmla="*/ 169 w 2942"/>
                <a:gd name="T11" fmla="*/ 710 h 3373"/>
                <a:gd name="T12" fmla="*/ 169 w 2942"/>
                <a:gd name="T13" fmla="*/ 1533 h 3373"/>
                <a:gd name="T14" fmla="*/ 189 w 2942"/>
                <a:gd name="T15" fmla="*/ 1993 h 3373"/>
                <a:gd name="T16" fmla="*/ 283 w 2942"/>
                <a:gd name="T17" fmla="*/ 2287 h 3373"/>
                <a:gd name="T18" fmla="*/ 474 w 2942"/>
                <a:gd name="T19" fmla="*/ 2571 h 3373"/>
                <a:gd name="T20" fmla="*/ 766 w 2942"/>
                <a:gd name="T21" fmla="*/ 2839 h 3373"/>
                <a:gd name="T22" fmla="*/ 1126 w 2942"/>
                <a:gd name="T23" fmla="*/ 3062 h 3373"/>
                <a:gd name="T24" fmla="*/ 1454 w 2942"/>
                <a:gd name="T25" fmla="*/ 3204 h 3373"/>
                <a:gd name="T26" fmla="*/ 1539 w 2942"/>
                <a:gd name="T27" fmla="*/ 3183 h 3373"/>
                <a:gd name="T28" fmla="*/ 1763 w 2942"/>
                <a:gd name="T29" fmla="*/ 3085 h 3373"/>
                <a:gd name="T30" fmla="*/ 2129 w 2942"/>
                <a:gd name="T31" fmla="*/ 2871 h 3373"/>
                <a:gd name="T32" fmla="*/ 2424 w 2942"/>
                <a:gd name="T33" fmla="*/ 2615 h 3373"/>
                <a:gd name="T34" fmla="*/ 2637 w 2942"/>
                <a:gd name="T35" fmla="*/ 2329 h 3373"/>
                <a:gd name="T36" fmla="*/ 2747 w 2942"/>
                <a:gd name="T37" fmla="*/ 2040 h 3373"/>
                <a:gd name="T38" fmla="*/ 2768 w 2942"/>
                <a:gd name="T39" fmla="*/ 1801 h 3373"/>
                <a:gd name="T40" fmla="*/ 2773 w 2942"/>
                <a:gd name="T41" fmla="*/ 1142 h 3373"/>
                <a:gd name="T42" fmla="*/ 2760 w 2942"/>
                <a:gd name="T43" fmla="*/ 669 h 3373"/>
                <a:gd name="T44" fmla="*/ 2670 w 2942"/>
                <a:gd name="T45" fmla="*/ 644 h 3373"/>
                <a:gd name="T46" fmla="*/ 2403 w 2942"/>
                <a:gd name="T47" fmla="*/ 605 h 3373"/>
                <a:gd name="T48" fmla="*/ 2060 w 2942"/>
                <a:gd name="T49" fmla="*/ 496 h 3373"/>
                <a:gd name="T50" fmla="*/ 1714 w 2942"/>
                <a:gd name="T51" fmla="*/ 319 h 3373"/>
                <a:gd name="T52" fmla="*/ 1495 w 2942"/>
                <a:gd name="T53" fmla="*/ 177 h 3373"/>
                <a:gd name="T54" fmla="*/ 1501 w 2942"/>
                <a:gd name="T55" fmla="*/ 3 h 3373"/>
                <a:gd name="T56" fmla="*/ 1607 w 2942"/>
                <a:gd name="T57" fmla="*/ 47 h 3373"/>
                <a:gd name="T58" fmla="*/ 1908 w 2942"/>
                <a:gd name="T59" fmla="*/ 237 h 3373"/>
                <a:gd name="T60" fmla="*/ 2263 w 2942"/>
                <a:gd name="T61" fmla="*/ 393 h 3373"/>
                <a:gd name="T62" fmla="*/ 2578 w 2942"/>
                <a:gd name="T63" fmla="*/ 464 h 3373"/>
                <a:gd name="T64" fmla="*/ 2767 w 2942"/>
                <a:gd name="T65" fmla="*/ 489 h 3373"/>
                <a:gd name="T66" fmla="*/ 2885 w 2942"/>
                <a:gd name="T67" fmla="*/ 557 h 3373"/>
                <a:gd name="T68" fmla="*/ 2939 w 2942"/>
                <a:gd name="T69" fmla="*/ 681 h 3373"/>
                <a:gd name="T70" fmla="*/ 2938 w 2942"/>
                <a:gd name="T71" fmla="*/ 1753 h 3373"/>
                <a:gd name="T72" fmla="*/ 2928 w 2942"/>
                <a:gd name="T73" fmla="*/ 1976 h 3373"/>
                <a:gd name="T74" fmla="*/ 2849 w 2942"/>
                <a:gd name="T75" fmla="*/ 2279 h 3373"/>
                <a:gd name="T76" fmla="*/ 2680 w 2942"/>
                <a:gd name="T77" fmla="*/ 2572 h 3373"/>
                <a:gd name="T78" fmla="*/ 2401 w 2942"/>
                <a:gd name="T79" fmla="*/ 2873 h 3373"/>
                <a:gd name="T80" fmla="*/ 2038 w 2942"/>
                <a:gd name="T81" fmla="*/ 3130 h 3373"/>
                <a:gd name="T82" fmla="*/ 1643 w 2942"/>
                <a:gd name="T83" fmla="*/ 3323 h 3373"/>
                <a:gd name="T84" fmla="*/ 1541 w 2942"/>
                <a:gd name="T85" fmla="*/ 3364 h 3373"/>
                <a:gd name="T86" fmla="*/ 1411 w 2942"/>
                <a:gd name="T87" fmla="*/ 3367 h 3373"/>
                <a:gd name="T88" fmla="*/ 1048 w 2942"/>
                <a:gd name="T89" fmla="*/ 3211 h 3373"/>
                <a:gd name="T90" fmla="*/ 664 w 2942"/>
                <a:gd name="T91" fmla="*/ 2971 h 3373"/>
                <a:gd name="T92" fmla="*/ 356 w 2942"/>
                <a:gd name="T93" fmla="*/ 2689 h 3373"/>
                <a:gd name="T94" fmla="*/ 154 w 2942"/>
                <a:gd name="T95" fmla="*/ 2404 h 3373"/>
                <a:gd name="T96" fmla="*/ 39 w 2942"/>
                <a:gd name="T97" fmla="*/ 2097 h 3373"/>
                <a:gd name="T98" fmla="*/ 2 w 2942"/>
                <a:gd name="T99" fmla="*/ 1797 h 3373"/>
                <a:gd name="T100" fmla="*/ 0 w 2942"/>
                <a:gd name="T101" fmla="*/ 1011 h 3373"/>
                <a:gd name="T102" fmla="*/ 18 w 2942"/>
                <a:gd name="T103" fmla="*/ 620 h 3373"/>
                <a:gd name="T104" fmla="*/ 96 w 2942"/>
                <a:gd name="T105" fmla="*/ 521 h 3373"/>
                <a:gd name="T106" fmla="*/ 235 w 2942"/>
                <a:gd name="T107" fmla="*/ 480 h 3373"/>
                <a:gd name="T108" fmla="*/ 587 w 2942"/>
                <a:gd name="T109" fmla="*/ 420 h 3373"/>
                <a:gd name="T110" fmla="*/ 943 w 2942"/>
                <a:gd name="T111" fmla="*/ 282 h 3373"/>
                <a:gd name="T112" fmla="*/ 1312 w 2942"/>
                <a:gd name="T113" fmla="*/ 63 h 3373"/>
                <a:gd name="T114" fmla="*/ 1413 w 2942"/>
                <a:gd name="T115" fmla="*/ 9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42" h="3373">
                  <a:moveTo>
                    <a:pt x="1470" y="169"/>
                  </a:moveTo>
                  <a:lnTo>
                    <a:pt x="1461" y="170"/>
                  </a:lnTo>
                  <a:lnTo>
                    <a:pt x="1447" y="176"/>
                  </a:lnTo>
                  <a:lnTo>
                    <a:pt x="1429" y="187"/>
                  </a:lnTo>
                  <a:lnTo>
                    <a:pt x="1407" y="201"/>
                  </a:lnTo>
                  <a:lnTo>
                    <a:pt x="1307" y="269"/>
                  </a:lnTo>
                  <a:lnTo>
                    <a:pt x="1207" y="330"/>
                  </a:lnTo>
                  <a:lnTo>
                    <a:pt x="1109" y="386"/>
                  </a:lnTo>
                  <a:lnTo>
                    <a:pt x="1011" y="436"/>
                  </a:lnTo>
                  <a:lnTo>
                    <a:pt x="915" y="481"/>
                  </a:lnTo>
                  <a:lnTo>
                    <a:pt x="819" y="521"/>
                  </a:lnTo>
                  <a:lnTo>
                    <a:pt x="723" y="555"/>
                  </a:lnTo>
                  <a:lnTo>
                    <a:pt x="628" y="584"/>
                  </a:lnTo>
                  <a:lnTo>
                    <a:pt x="533" y="607"/>
                  </a:lnTo>
                  <a:lnTo>
                    <a:pt x="438" y="626"/>
                  </a:lnTo>
                  <a:lnTo>
                    <a:pt x="341" y="640"/>
                  </a:lnTo>
                  <a:lnTo>
                    <a:pt x="245" y="648"/>
                  </a:lnTo>
                  <a:lnTo>
                    <a:pt x="223" y="651"/>
                  </a:lnTo>
                  <a:lnTo>
                    <a:pt x="206" y="654"/>
                  </a:lnTo>
                  <a:lnTo>
                    <a:pt x="193" y="660"/>
                  </a:lnTo>
                  <a:lnTo>
                    <a:pt x="183" y="667"/>
                  </a:lnTo>
                  <a:lnTo>
                    <a:pt x="176" y="677"/>
                  </a:lnTo>
                  <a:lnTo>
                    <a:pt x="172" y="691"/>
                  </a:lnTo>
                  <a:lnTo>
                    <a:pt x="169" y="710"/>
                  </a:lnTo>
                  <a:lnTo>
                    <a:pt x="168" y="732"/>
                  </a:lnTo>
                  <a:lnTo>
                    <a:pt x="168" y="1012"/>
                  </a:lnTo>
                  <a:lnTo>
                    <a:pt x="168" y="1271"/>
                  </a:lnTo>
                  <a:lnTo>
                    <a:pt x="169" y="1533"/>
                  </a:lnTo>
                  <a:lnTo>
                    <a:pt x="170" y="1796"/>
                  </a:lnTo>
                  <a:lnTo>
                    <a:pt x="173" y="1860"/>
                  </a:lnTo>
                  <a:lnTo>
                    <a:pt x="179" y="1926"/>
                  </a:lnTo>
                  <a:lnTo>
                    <a:pt x="189" y="1993"/>
                  </a:lnTo>
                  <a:lnTo>
                    <a:pt x="203" y="2060"/>
                  </a:lnTo>
                  <a:lnTo>
                    <a:pt x="223" y="2137"/>
                  </a:lnTo>
                  <a:lnTo>
                    <a:pt x="250" y="2213"/>
                  </a:lnTo>
                  <a:lnTo>
                    <a:pt x="283" y="2287"/>
                  </a:lnTo>
                  <a:lnTo>
                    <a:pt x="322" y="2360"/>
                  </a:lnTo>
                  <a:lnTo>
                    <a:pt x="367" y="2431"/>
                  </a:lnTo>
                  <a:lnTo>
                    <a:pt x="417" y="2502"/>
                  </a:lnTo>
                  <a:lnTo>
                    <a:pt x="474" y="2571"/>
                  </a:lnTo>
                  <a:lnTo>
                    <a:pt x="538" y="2640"/>
                  </a:lnTo>
                  <a:lnTo>
                    <a:pt x="611" y="2709"/>
                  </a:lnTo>
                  <a:lnTo>
                    <a:pt x="687" y="2775"/>
                  </a:lnTo>
                  <a:lnTo>
                    <a:pt x="766" y="2839"/>
                  </a:lnTo>
                  <a:lnTo>
                    <a:pt x="849" y="2899"/>
                  </a:lnTo>
                  <a:lnTo>
                    <a:pt x="938" y="2956"/>
                  </a:lnTo>
                  <a:lnTo>
                    <a:pt x="1030" y="3011"/>
                  </a:lnTo>
                  <a:lnTo>
                    <a:pt x="1126" y="3062"/>
                  </a:lnTo>
                  <a:lnTo>
                    <a:pt x="1227" y="3111"/>
                  </a:lnTo>
                  <a:lnTo>
                    <a:pt x="1332" y="3157"/>
                  </a:lnTo>
                  <a:lnTo>
                    <a:pt x="1442" y="3200"/>
                  </a:lnTo>
                  <a:lnTo>
                    <a:pt x="1454" y="3204"/>
                  </a:lnTo>
                  <a:lnTo>
                    <a:pt x="1468" y="3205"/>
                  </a:lnTo>
                  <a:lnTo>
                    <a:pt x="1488" y="3203"/>
                  </a:lnTo>
                  <a:lnTo>
                    <a:pt x="1506" y="3197"/>
                  </a:lnTo>
                  <a:lnTo>
                    <a:pt x="1539" y="3183"/>
                  </a:lnTo>
                  <a:lnTo>
                    <a:pt x="1573" y="3169"/>
                  </a:lnTo>
                  <a:lnTo>
                    <a:pt x="1575" y="3168"/>
                  </a:lnTo>
                  <a:lnTo>
                    <a:pt x="1668" y="3127"/>
                  </a:lnTo>
                  <a:lnTo>
                    <a:pt x="1763" y="3085"/>
                  </a:lnTo>
                  <a:lnTo>
                    <a:pt x="1855" y="3038"/>
                  </a:lnTo>
                  <a:lnTo>
                    <a:pt x="1952" y="2985"/>
                  </a:lnTo>
                  <a:lnTo>
                    <a:pt x="2043" y="2929"/>
                  </a:lnTo>
                  <a:lnTo>
                    <a:pt x="2129" y="2871"/>
                  </a:lnTo>
                  <a:lnTo>
                    <a:pt x="2211" y="2811"/>
                  </a:lnTo>
                  <a:lnTo>
                    <a:pt x="2287" y="2748"/>
                  </a:lnTo>
                  <a:lnTo>
                    <a:pt x="2359" y="2683"/>
                  </a:lnTo>
                  <a:lnTo>
                    <a:pt x="2424" y="2615"/>
                  </a:lnTo>
                  <a:lnTo>
                    <a:pt x="2487" y="2545"/>
                  </a:lnTo>
                  <a:lnTo>
                    <a:pt x="2543" y="2472"/>
                  </a:lnTo>
                  <a:lnTo>
                    <a:pt x="2594" y="2401"/>
                  </a:lnTo>
                  <a:lnTo>
                    <a:pt x="2637" y="2329"/>
                  </a:lnTo>
                  <a:lnTo>
                    <a:pt x="2673" y="2257"/>
                  </a:lnTo>
                  <a:lnTo>
                    <a:pt x="2704" y="2185"/>
                  </a:lnTo>
                  <a:lnTo>
                    <a:pt x="2729" y="2112"/>
                  </a:lnTo>
                  <a:lnTo>
                    <a:pt x="2747" y="2040"/>
                  </a:lnTo>
                  <a:lnTo>
                    <a:pt x="2760" y="1966"/>
                  </a:lnTo>
                  <a:lnTo>
                    <a:pt x="2766" y="1891"/>
                  </a:lnTo>
                  <a:lnTo>
                    <a:pt x="2767" y="1847"/>
                  </a:lnTo>
                  <a:lnTo>
                    <a:pt x="2768" y="1801"/>
                  </a:lnTo>
                  <a:lnTo>
                    <a:pt x="2769" y="1751"/>
                  </a:lnTo>
                  <a:lnTo>
                    <a:pt x="2773" y="1316"/>
                  </a:lnTo>
                  <a:lnTo>
                    <a:pt x="2773" y="1311"/>
                  </a:lnTo>
                  <a:lnTo>
                    <a:pt x="2773" y="1142"/>
                  </a:lnTo>
                  <a:lnTo>
                    <a:pt x="2773" y="719"/>
                  </a:lnTo>
                  <a:lnTo>
                    <a:pt x="2772" y="698"/>
                  </a:lnTo>
                  <a:lnTo>
                    <a:pt x="2768" y="682"/>
                  </a:lnTo>
                  <a:lnTo>
                    <a:pt x="2760" y="669"/>
                  </a:lnTo>
                  <a:lnTo>
                    <a:pt x="2747" y="659"/>
                  </a:lnTo>
                  <a:lnTo>
                    <a:pt x="2730" y="652"/>
                  </a:lnTo>
                  <a:lnTo>
                    <a:pt x="2708" y="648"/>
                  </a:lnTo>
                  <a:lnTo>
                    <a:pt x="2670" y="644"/>
                  </a:lnTo>
                  <a:lnTo>
                    <a:pt x="2634" y="639"/>
                  </a:lnTo>
                  <a:lnTo>
                    <a:pt x="2555" y="630"/>
                  </a:lnTo>
                  <a:lnTo>
                    <a:pt x="2478" y="619"/>
                  </a:lnTo>
                  <a:lnTo>
                    <a:pt x="2403" y="605"/>
                  </a:lnTo>
                  <a:lnTo>
                    <a:pt x="2317" y="585"/>
                  </a:lnTo>
                  <a:lnTo>
                    <a:pt x="2231" y="559"/>
                  </a:lnTo>
                  <a:lnTo>
                    <a:pt x="2146" y="530"/>
                  </a:lnTo>
                  <a:lnTo>
                    <a:pt x="2060" y="496"/>
                  </a:lnTo>
                  <a:lnTo>
                    <a:pt x="1975" y="459"/>
                  </a:lnTo>
                  <a:lnTo>
                    <a:pt x="1889" y="417"/>
                  </a:lnTo>
                  <a:lnTo>
                    <a:pt x="1801" y="370"/>
                  </a:lnTo>
                  <a:lnTo>
                    <a:pt x="1714" y="319"/>
                  </a:lnTo>
                  <a:lnTo>
                    <a:pt x="1625" y="263"/>
                  </a:lnTo>
                  <a:lnTo>
                    <a:pt x="1535" y="202"/>
                  </a:lnTo>
                  <a:lnTo>
                    <a:pt x="1514" y="188"/>
                  </a:lnTo>
                  <a:lnTo>
                    <a:pt x="1495" y="177"/>
                  </a:lnTo>
                  <a:lnTo>
                    <a:pt x="1482" y="171"/>
                  </a:lnTo>
                  <a:lnTo>
                    <a:pt x="1470" y="169"/>
                  </a:lnTo>
                  <a:close/>
                  <a:moveTo>
                    <a:pt x="1470" y="0"/>
                  </a:moveTo>
                  <a:lnTo>
                    <a:pt x="1501" y="3"/>
                  </a:lnTo>
                  <a:lnTo>
                    <a:pt x="1529" y="9"/>
                  </a:lnTo>
                  <a:lnTo>
                    <a:pt x="1557" y="20"/>
                  </a:lnTo>
                  <a:lnTo>
                    <a:pt x="1582" y="33"/>
                  </a:lnTo>
                  <a:lnTo>
                    <a:pt x="1607" y="47"/>
                  </a:lnTo>
                  <a:lnTo>
                    <a:pt x="1631" y="64"/>
                  </a:lnTo>
                  <a:lnTo>
                    <a:pt x="1725" y="127"/>
                  </a:lnTo>
                  <a:lnTo>
                    <a:pt x="1817" y="185"/>
                  </a:lnTo>
                  <a:lnTo>
                    <a:pt x="1908" y="237"/>
                  </a:lnTo>
                  <a:lnTo>
                    <a:pt x="1997" y="284"/>
                  </a:lnTo>
                  <a:lnTo>
                    <a:pt x="2086" y="325"/>
                  </a:lnTo>
                  <a:lnTo>
                    <a:pt x="2174" y="361"/>
                  </a:lnTo>
                  <a:lnTo>
                    <a:pt x="2263" y="393"/>
                  </a:lnTo>
                  <a:lnTo>
                    <a:pt x="2350" y="419"/>
                  </a:lnTo>
                  <a:lnTo>
                    <a:pt x="2439" y="441"/>
                  </a:lnTo>
                  <a:lnTo>
                    <a:pt x="2507" y="453"/>
                  </a:lnTo>
                  <a:lnTo>
                    <a:pt x="2578" y="464"/>
                  </a:lnTo>
                  <a:lnTo>
                    <a:pt x="2652" y="473"/>
                  </a:lnTo>
                  <a:lnTo>
                    <a:pt x="2690" y="477"/>
                  </a:lnTo>
                  <a:lnTo>
                    <a:pt x="2729" y="482"/>
                  </a:lnTo>
                  <a:lnTo>
                    <a:pt x="2767" y="489"/>
                  </a:lnTo>
                  <a:lnTo>
                    <a:pt x="2802" y="500"/>
                  </a:lnTo>
                  <a:lnTo>
                    <a:pt x="2833" y="516"/>
                  </a:lnTo>
                  <a:lnTo>
                    <a:pt x="2861" y="534"/>
                  </a:lnTo>
                  <a:lnTo>
                    <a:pt x="2885" y="557"/>
                  </a:lnTo>
                  <a:lnTo>
                    <a:pt x="2904" y="584"/>
                  </a:lnTo>
                  <a:lnTo>
                    <a:pt x="2920" y="613"/>
                  </a:lnTo>
                  <a:lnTo>
                    <a:pt x="2932" y="646"/>
                  </a:lnTo>
                  <a:lnTo>
                    <a:pt x="2939" y="681"/>
                  </a:lnTo>
                  <a:lnTo>
                    <a:pt x="2941" y="719"/>
                  </a:lnTo>
                  <a:lnTo>
                    <a:pt x="2942" y="1143"/>
                  </a:lnTo>
                  <a:lnTo>
                    <a:pt x="2942" y="1319"/>
                  </a:lnTo>
                  <a:lnTo>
                    <a:pt x="2938" y="1753"/>
                  </a:lnTo>
                  <a:lnTo>
                    <a:pt x="2937" y="1805"/>
                  </a:lnTo>
                  <a:lnTo>
                    <a:pt x="2936" y="1853"/>
                  </a:lnTo>
                  <a:lnTo>
                    <a:pt x="2934" y="1899"/>
                  </a:lnTo>
                  <a:lnTo>
                    <a:pt x="2928" y="1976"/>
                  </a:lnTo>
                  <a:lnTo>
                    <a:pt x="2916" y="2053"/>
                  </a:lnTo>
                  <a:lnTo>
                    <a:pt x="2899" y="2129"/>
                  </a:lnTo>
                  <a:lnTo>
                    <a:pt x="2876" y="2204"/>
                  </a:lnTo>
                  <a:lnTo>
                    <a:pt x="2849" y="2279"/>
                  </a:lnTo>
                  <a:lnTo>
                    <a:pt x="2815" y="2352"/>
                  </a:lnTo>
                  <a:lnTo>
                    <a:pt x="2775" y="2426"/>
                  </a:lnTo>
                  <a:lnTo>
                    <a:pt x="2730" y="2499"/>
                  </a:lnTo>
                  <a:lnTo>
                    <a:pt x="2680" y="2572"/>
                  </a:lnTo>
                  <a:lnTo>
                    <a:pt x="2617" y="2652"/>
                  </a:lnTo>
                  <a:lnTo>
                    <a:pt x="2551" y="2729"/>
                  </a:lnTo>
                  <a:lnTo>
                    <a:pt x="2478" y="2803"/>
                  </a:lnTo>
                  <a:lnTo>
                    <a:pt x="2401" y="2873"/>
                  </a:lnTo>
                  <a:lnTo>
                    <a:pt x="2318" y="2941"/>
                  </a:lnTo>
                  <a:lnTo>
                    <a:pt x="2231" y="3007"/>
                  </a:lnTo>
                  <a:lnTo>
                    <a:pt x="2138" y="3070"/>
                  </a:lnTo>
                  <a:lnTo>
                    <a:pt x="2038" y="3130"/>
                  </a:lnTo>
                  <a:lnTo>
                    <a:pt x="1934" y="3188"/>
                  </a:lnTo>
                  <a:lnTo>
                    <a:pt x="1836" y="3236"/>
                  </a:lnTo>
                  <a:lnTo>
                    <a:pt x="1739" y="3280"/>
                  </a:lnTo>
                  <a:lnTo>
                    <a:pt x="1643" y="3323"/>
                  </a:lnTo>
                  <a:lnTo>
                    <a:pt x="1641" y="3324"/>
                  </a:lnTo>
                  <a:lnTo>
                    <a:pt x="1607" y="3337"/>
                  </a:lnTo>
                  <a:lnTo>
                    <a:pt x="1574" y="3351"/>
                  </a:lnTo>
                  <a:lnTo>
                    <a:pt x="1541" y="3364"/>
                  </a:lnTo>
                  <a:lnTo>
                    <a:pt x="1505" y="3371"/>
                  </a:lnTo>
                  <a:lnTo>
                    <a:pt x="1469" y="3373"/>
                  </a:lnTo>
                  <a:lnTo>
                    <a:pt x="1440" y="3372"/>
                  </a:lnTo>
                  <a:lnTo>
                    <a:pt x="1411" y="3367"/>
                  </a:lnTo>
                  <a:lnTo>
                    <a:pt x="1383" y="3357"/>
                  </a:lnTo>
                  <a:lnTo>
                    <a:pt x="1267" y="3311"/>
                  </a:lnTo>
                  <a:lnTo>
                    <a:pt x="1155" y="3262"/>
                  </a:lnTo>
                  <a:lnTo>
                    <a:pt x="1048" y="3211"/>
                  </a:lnTo>
                  <a:lnTo>
                    <a:pt x="946" y="3155"/>
                  </a:lnTo>
                  <a:lnTo>
                    <a:pt x="847" y="3097"/>
                  </a:lnTo>
                  <a:lnTo>
                    <a:pt x="753" y="3035"/>
                  </a:lnTo>
                  <a:lnTo>
                    <a:pt x="664" y="2971"/>
                  </a:lnTo>
                  <a:lnTo>
                    <a:pt x="579" y="2903"/>
                  </a:lnTo>
                  <a:lnTo>
                    <a:pt x="497" y="2832"/>
                  </a:lnTo>
                  <a:lnTo>
                    <a:pt x="420" y="2757"/>
                  </a:lnTo>
                  <a:lnTo>
                    <a:pt x="356" y="2689"/>
                  </a:lnTo>
                  <a:lnTo>
                    <a:pt x="297" y="2619"/>
                  </a:lnTo>
                  <a:lnTo>
                    <a:pt x="244" y="2549"/>
                  </a:lnTo>
                  <a:lnTo>
                    <a:pt x="196" y="2478"/>
                  </a:lnTo>
                  <a:lnTo>
                    <a:pt x="154" y="2404"/>
                  </a:lnTo>
                  <a:lnTo>
                    <a:pt x="117" y="2330"/>
                  </a:lnTo>
                  <a:lnTo>
                    <a:pt x="86" y="2254"/>
                  </a:lnTo>
                  <a:lnTo>
                    <a:pt x="59" y="2176"/>
                  </a:lnTo>
                  <a:lnTo>
                    <a:pt x="39" y="2097"/>
                  </a:lnTo>
                  <a:lnTo>
                    <a:pt x="24" y="2021"/>
                  </a:lnTo>
                  <a:lnTo>
                    <a:pt x="12" y="1945"/>
                  </a:lnTo>
                  <a:lnTo>
                    <a:pt x="5" y="1870"/>
                  </a:lnTo>
                  <a:lnTo>
                    <a:pt x="2" y="1797"/>
                  </a:lnTo>
                  <a:lnTo>
                    <a:pt x="0" y="1533"/>
                  </a:lnTo>
                  <a:lnTo>
                    <a:pt x="0" y="1271"/>
                  </a:lnTo>
                  <a:lnTo>
                    <a:pt x="0" y="1271"/>
                  </a:lnTo>
                  <a:lnTo>
                    <a:pt x="0" y="1011"/>
                  </a:lnTo>
                  <a:lnTo>
                    <a:pt x="0" y="732"/>
                  </a:lnTo>
                  <a:lnTo>
                    <a:pt x="2" y="691"/>
                  </a:lnTo>
                  <a:lnTo>
                    <a:pt x="8" y="654"/>
                  </a:lnTo>
                  <a:lnTo>
                    <a:pt x="18" y="620"/>
                  </a:lnTo>
                  <a:lnTo>
                    <a:pt x="32" y="591"/>
                  </a:lnTo>
                  <a:lnTo>
                    <a:pt x="49" y="564"/>
                  </a:lnTo>
                  <a:lnTo>
                    <a:pt x="71" y="540"/>
                  </a:lnTo>
                  <a:lnTo>
                    <a:pt x="96" y="521"/>
                  </a:lnTo>
                  <a:lnTo>
                    <a:pt x="125" y="506"/>
                  </a:lnTo>
                  <a:lnTo>
                    <a:pt x="158" y="493"/>
                  </a:lnTo>
                  <a:lnTo>
                    <a:pt x="194" y="485"/>
                  </a:lnTo>
                  <a:lnTo>
                    <a:pt x="235" y="480"/>
                  </a:lnTo>
                  <a:lnTo>
                    <a:pt x="323" y="472"/>
                  </a:lnTo>
                  <a:lnTo>
                    <a:pt x="411" y="459"/>
                  </a:lnTo>
                  <a:lnTo>
                    <a:pt x="499" y="442"/>
                  </a:lnTo>
                  <a:lnTo>
                    <a:pt x="587" y="420"/>
                  </a:lnTo>
                  <a:lnTo>
                    <a:pt x="675" y="393"/>
                  </a:lnTo>
                  <a:lnTo>
                    <a:pt x="763" y="361"/>
                  </a:lnTo>
                  <a:lnTo>
                    <a:pt x="853" y="324"/>
                  </a:lnTo>
                  <a:lnTo>
                    <a:pt x="943" y="282"/>
                  </a:lnTo>
                  <a:lnTo>
                    <a:pt x="1033" y="235"/>
                  </a:lnTo>
                  <a:lnTo>
                    <a:pt x="1125" y="183"/>
                  </a:lnTo>
                  <a:lnTo>
                    <a:pt x="1217" y="125"/>
                  </a:lnTo>
                  <a:lnTo>
                    <a:pt x="1312" y="63"/>
                  </a:lnTo>
                  <a:lnTo>
                    <a:pt x="1336" y="47"/>
                  </a:lnTo>
                  <a:lnTo>
                    <a:pt x="1361" y="33"/>
                  </a:lnTo>
                  <a:lnTo>
                    <a:pt x="1386" y="20"/>
                  </a:lnTo>
                  <a:lnTo>
                    <a:pt x="1413" y="9"/>
                  </a:lnTo>
                  <a:lnTo>
                    <a:pt x="1442" y="3"/>
                  </a:lnTo>
                  <a:lnTo>
                    <a:pt x="1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82"/>
            <p:cNvSpPr>
              <a:spLocks/>
            </p:cNvSpPr>
            <p:nvPr/>
          </p:nvSpPr>
          <p:spPr bwMode="auto">
            <a:xfrm>
              <a:off x="8324850" y="3589338"/>
              <a:ext cx="161925" cy="298450"/>
            </a:xfrm>
            <a:custGeom>
              <a:avLst/>
              <a:gdLst>
                <a:gd name="T0" fmla="*/ 500 w 917"/>
                <a:gd name="T1" fmla="*/ 11 h 1691"/>
                <a:gd name="T2" fmla="*/ 539 w 917"/>
                <a:gd name="T3" fmla="*/ 61 h 1691"/>
                <a:gd name="T4" fmla="*/ 755 w 917"/>
                <a:gd name="T5" fmla="*/ 245 h 1691"/>
                <a:gd name="T6" fmla="*/ 814 w 917"/>
                <a:gd name="T7" fmla="*/ 270 h 1691"/>
                <a:gd name="T8" fmla="*/ 839 w 917"/>
                <a:gd name="T9" fmla="*/ 329 h 1691"/>
                <a:gd name="T10" fmla="*/ 814 w 917"/>
                <a:gd name="T11" fmla="*/ 389 h 1691"/>
                <a:gd name="T12" fmla="*/ 755 w 917"/>
                <a:gd name="T13" fmla="*/ 413 h 1691"/>
                <a:gd name="T14" fmla="*/ 280 w 917"/>
                <a:gd name="T15" fmla="*/ 424 h 1691"/>
                <a:gd name="T16" fmla="*/ 208 w 917"/>
                <a:gd name="T17" fmla="*/ 475 h 1691"/>
                <a:gd name="T18" fmla="*/ 171 w 917"/>
                <a:gd name="T19" fmla="*/ 556 h 1691"/>
                <a:gd name="T20" fmla="*/ 179 w 917"/>
                <a:gd name="T21" fmla="*/ 647 h 1691"/>
                <a:gd name="T22" fmla="*/ 229 w 917"/>
                <a:gd name="T23" fmla="*/ 719 h 1691"/>
                <a:gd name="T24" fmla="*/ 310 w 917"/>
                <a:gd name="T25" fmla="*/ 757 h 1691"/>
                <a:gd name="T26" fmla="*/ 621 w 917"/>
                <a:gd name="T27" fmla="*/ 763 h 1691"/>
                <a:gd name="T28" fmla="*/ 747 w 917"/>
                <a:gd name="T29" fmla="*/ 807 h 1691"/>
                <a:gd name="T30" fmla="*/ 846 w 917"/>
                <a:gd name="T31" fmla="*/ 893 h 1691"/>
                <a:gd name="T32" fmla="*/ 904 w 917"/>
                <a:gd name="T33" fmla="*/ 1011 h 1691"/>
                <a:gd name="T34" fmla="*/ 913 w 917"/>
                <a:gd name="T35" fmla="*/ 1147 h 1691"/>
                <a:gd name="T36" fmla="*/ 870 w 917"/>
                <a:gd name="T37" fmla="*/ 1273 h 1691"/>
                <a:gd name="T38" fmla="*/ 786 w 917"/>
                <a:gd name="T39" fmla="*/ 1370 h 1691"/>
                <a:gd name="T40" fmla="*/ 670 w 917"/>
                <a:gd name="T41" fmla="*/ 1430 h 1691"/>
                <a:gd name="T42" fmla="*/ 543 w 917"/>
                <a:gd name="T43" fmla="*/ 1443 h 1691"/>
                <a:gd name="T44" fmla="*/ 531 w 917"/>
                <a:gd name="T45" fmla="*/ 1650 h 1691"/>
                <a:gd name="T46" fmla="*/ 481 w 917"/>
                <a:gd name="T47" fmla="*/ 1688 h 1691"/>
                <a:gd name="T48" fmla="*/ 416 w 917"/>
                <a:gd name="T49" fmla="*/ 1680 h 1691"/>
                <a:gd name="T50" fmla="*/ 378 w 917"/>
                <a:gd name="T51" fmla="*/ 1629 h 1691"/>
                <a:gd name="T52" fmla="*/ 155 w 917"/>
                <a:gd name="T53" fmla="*/ 1443 h 1691"/>
                <a:gd name="T54" fmla="*/ 96 w 917"/>
                <a:gd name="T55" fmla="*/ 1418 h 1691"/>
                <a:gd name="T56" fmla="*/ 71 w 917"/>
                <a:gd name="T57" fmla="*/ 1359 h 1691"/>
                <a:gd name="T58" fmla="*/ 96 w 917"/>
                <a:gd name="T59" fmla="*/ 1299 h 1691"/>
                <a:gd name="T60" fmla="*/ 155 w 917"/>
                <a:gd name="T61" fmla="*/ 1275 h 1691"/>
                <a:gd name="T62" fmla="*/ 637 w 917"/>
                <a:gd name="T63" fmla="*/ 1264 h 1691"/>
                <a:gd name="T64" fmla="*/ 709 w 917"/>
                <a:gd name="T65" fmla="*/ 1213 h 1691"/>
                <a:gd name="T66" fmla="*/ 746 w 917"/>
                <a:gd name="T67" fmla="*/ 1133 h 1691"/>
                <a:gd name="T68" fmla="*/ 738 w 917"/>
                <a:gd name="T69" fmla="*/ 1041 h 1691"/>
                <a:gd name="T70" fmla="*/ 688 w 917"/>
                <a:gd name="T71" fmla="*/ 969 h 1691"/>
                <a:gd name="T72" fmla="*/ 607 w 917"/>
                <a:gd name="T73" fmla="*/ 931 h 1691"/>
                <a:gd name="T74" fmla="*/ 296 w 917"/>
                <a:gd name="T75" fmla="*/ 925 h 1691"/>
                <a:gd name="T76" fmla="*/ 170 w 917"/>
                <a:gd name="T77" fmla="*/ 882 h 1691"/>
                <a:gd name="T78" fmla="*/ 71 w 917"/>
                <a:gd name="T79" fmla="*/ 795 h 1691"/>
                <a:gd name="T80" fmla="*/ 13 w 917"/>
                <a:gd name="T81" fmla="*/ 678 h 1691"/>
                <a:gd name="T82" fmla="*/ 3 w 917"/>
                <a:gd name="T83" fmla="*/ 540 h 1691"/>
                <a:gd name="T84" fmla="*/ 47 w 917"/>
                <a:gd name="T85" fmla="*/ 414 h 1691"/>
                <a:gd name="T86" fmla="*/ 134 w 917"/>
                <a:gd name="T87" fmla="*/ 317 h 1691"/>
                <a:gd name="T88" fmla="*/ 250 w 917"/>
                <a:gd name="T89" fmla="*/ 257 h 1691"/>
                <a:gd name="T90" fmla="*/ 374 w 917"/>
                <a:gd name="T91" fmla="*/ 245 h 1691"/>
                <a:gd name="T92" fmla="*/ 386 w 917"/>
                <a:gd name="T93" fmla="*/ 41 h 1691"/>
                <a:gd name="T94" fmla="*/ 436 w 917"/>
                <a:gd name="T95" fmla="*/ 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7" h="1691">
                  <a:moveTo>
                    <a:pt x="458" y="0"/>
                  </a:moveTo>
                  <a:lnTo>
                    <a:pt x="481" y="3"/>
                  </a:lnTo>
                  <a:lnTo>
                    <a:pt x="500" y="11"/>
                  </a:lnTo>
                  <a:lnTo>
                    <a:pt x="518" y="25"/>
                  </a:lnTo>
                  <a:lnTo>
                    <a:pt x="531" y="41"/>
                  </a:lnTo>
                  <a:lnTo>
                    <a:pt x="539" y="61"/>
                  </a:lnTo>
                  <a:lnTo>
                    <a:pt x="543" y="84"/>
                  </a:lnTo>
                  <a:lnTo>
                    <a:pt x="543" y="245"/>
                  </a:lnTo>
                  <a:lnTo>
                    <a:pt x="755" y="245"/>
                  </a:lnTo>
                  <a:lnTo>
                    <a:pt x="776" y="248"/>
                  </a:lnTo>
                  <a:lnTo>
                    <a:pt x="797" y="256"/>
                  </a:lnTo>
                  <a:lnTo>
                    <a:pt x="814" y="270"/>
                  </a:lnTo>
                  <a:lnTo>
                    <a:pt x="826" y="287"/>
                  </a:lnTo>
                  <a:lnTo>
                    <a:pt x="836" y="307"/>
                  </a:lnTo>
                  <a:lnTo>
                    <a:pt x="839" y="329"/>
                  </a:lnTo>
                  <a:lnTo>
                    <a:pt x="836" y="352"/>
                  </a:lnTo>
                  <a:lnTo>
                    <a:pt x="826" y="372"/>
                  </a:lnTo>
                  <a:lnTo>
                    <a:pt x="814" y="389"/>
                  </a:lnTo>
                  <a:lnTo>
                    <a:pt x="797" y="402"/>
                  </a:lnTo>
                  <a:lnTo>
                    <a:pt x="776" y="410"/>
                  </a:lnTo>
                  <a:lnTo>
                    <a:pt x="755" y="413"/>
                  </a:lnTo>
                  <a:lnTo>
                    <a:pt x="341" y="413"/>
                  </a:lnTo>
                  <a:lnTo>
                    <a:pt x="310" y="416"/>
                  </a:lnTo>
                  <a:lnTo>
                    <a:pt x="280" y="424"/>
                  </a:lnTo>
                  <a:lnTo>
                    <a:pt x="254" y="437"/>
                  </a:lnTo>
                  <a:lnTo>
                    <a:pt x="229" y="454"/>
                  </a:lnTo>
                  <a:lnTo>
                    <a:pt x="208" y="475"/>
                  </a:lnTo>
                  <a:lnTo>
                    <a:pt x="191" y="499"/>
                  </a:lnTo>
                  <a:lnTo>
                    <a:pt x="179" y="526"/>
                  </a:lnTo>
                  <a:lnTo>
                    <a:pt x="171" y="556"/>
                  </a:lnTo>
                  <a:lnTo>
                    <a:pt x="167" y="586"/>
                  </a:lnTo>
                  <a:lnTo>
                    <a:pt x="171" y="618"/>
                  </a:lnTo>
                  <a:lnTo>
                    <a:pt x="179" y="647"/>
                  </a:lnTo>
                  <a:lnTo>
                    <a:pt x="191" y="674"/>
                  </a:lnTo>
                  <a:lnTo>
                    <a:pt x="208" y="698"/>
                  </a:lnTo>
                  <a:lnTo>
                    <a:pt x="229" y="719"/>
                  </a:lnTo>
                  <a:lnTo>
                    <a:pt x="254" y="736"/>
                  </a:lnTo>
                  <a:lnTo>
                    <a:pt x="280" y="750"/>
                  </a:lnTo>
                  <a:lnTo>
                    <a:pt x="310" y="757"/>
                  </a:lnTo>
                  <a:lnTo>
                    <a:pt x="341" y="760"/>
                  </a:lnTo>
                  <a:lnTo>
                    <a:pt x="575" y="760"/>
                  </a:lnTo>
                  <a:lnTo>
                    <a:pt x="621" y="763"/>
                  </a:lnTo>
                  <a:lnTo>
                    <a:pt x="666" y="772"/>
                  </a:lnTo>
                  <a:lnTo>
                    <a:pt x="709" y="786"/>
                  </a:lnTo>
                  <a:lnTo>
                    <a:pt x="747" y="807"/>
                  </a:lnTo>
                  <a:lnTo>
                    <a:pt x="784" y="832"/>
                  </a:lnTo>
                  <a:lnTo>
                    <a:pt x="817" y="860"/>
                  </a:lnTo>
                  <a:lnTo>
                    <a:pt x="846" y="893"/>
                  </a:lnTo>
                  <a:lnTo>
                    <a:pt x="870" y="929"/>
                  </a:lnTo>
                  <a:lnTo>
                    <a:pt x="890" y="969"/>
                  </a:lnTo>
                  <a:lnTo>
                    <a:pt x="904" y="1011"/>
                  </a:lnTo>
                  <a:lnTo>
                    <a:pt x="913" y="1055"/>
                  </a:lnTo>
                  <a:lnTo>
                    <a:pt x="917" y="1101"/>
                  </a:lnTo>
                  <a:lnTo>
                    <a:pt x="913" y="1147"/>
                  </a:lnTo>
                  <a:lnTo>
                    <a:pt x="905" y="1192"/>
                  </a:lnTo>
                  <a:lnTo>
                    <a:pt x="890" y="1234"/>
                  </a:lnTo>
                  <a:lnTo>
                    <a:pt x="870" y="1273"/>
                  </a:lnTo>
                  <a:lnTo>
                    <a:pt x="847" y="1308"/>
                  </a:lnTo>
                  <a:lnTo>
                    <a:pt x="818" y="1341"/>
                  </a:lnTo>
                  <a:lnTo>
                    <a:pt x="786" y="1370"/>
                  </a:lnTo>
                  <a:lnTo>
                    <a:pt x="751" y="1395"/>
                  </a:lnTo>
                  <a:lnTo>
                    <a:pt x="712" y="1415"/>
                  </a:lnTo>
                  <a:lnTo>
                    <a:pt x="670" y="1430"/>
                  </a:lnTo>
                  <a:lnTo>
                    <a:pt x="627" y="1440"/>
                  </a:lnTo>
                  <a:lnTo>
                    <a:pt x="580" y="1443"/>
                  </a:lnTo>
                  <a:lnTo>
                    <a:pt x="543" y="1443"/>
                  </a:lnTo>
                  <a:lnTo>
                    <a:pt x="543" y="1607"/>
                  </a:lnTo>
                  <a:lnTo>
                    <a:pt x="539" y="1629"/>
                  </a:lnTo>
                  <a:lnTo>
                    <a:pt x="531" y="1650"/>
                  </a:lnTo>
                  <a:lnTo>
                    <a:pt x="518" y="1666"/>
                  </a:lnTo>
                  <a:lnTo>
                    <a:pt x="500" y="1680"/>
                  </a:lnTo>
                  <a:lnTo>
                    <a:pt x="481" y="1688"/>
                  </a:lnTo>
                  <a:lnTo>
                    <a:pt x="458" y="1691"/>
                  </a:lnTo>
                  <a:lnTo>
                    <a:pt x="436" y="1688"/>
                  </a:lnTo>
                  <a:lnTo>
                    <a:pt x="416" y="1680"/>
                  </a:lnTo>
                  <a:lnTo>
                    <a:pt x="399" y="1666"/>
                  </a:lnTo>
                  <a:lnTo>
                    <a:pt x="386" y="1650"/>
                  </a:lnTo>
                  <a:lnTo>
                    <a:pt x="378" y="1629"/>
                  </a:lnTo>
                  <a:lnTo>
                    <a:pt x="374" y="1607"/>
                  </a:lnTo>
                  <a:lnTo>
                    <a:pt x="374" y="1443"/>
                  </a:lnTo>
                  <a:lnTo>
                    <a:pt x="155" y="1443"/>
                  </a:lnTo>
                  <a:lnTo>
                    <a:pt x="133" y="1440"/>
                  </a:lnTo>
                  <a:lnTo>
                    <a:pt x="113" y="1431"/>
                  </a:lnTo>
                  <a:lnTo>
                    <a:pt x="96" y="1418"/>
                  </a:lnTo>
                  <a:lnTo>
                    <a:pt x="82" y="1402"/>
                  </a:lnTo>
                  <a:lnTo>
                    <a:pt x="74" y="1381"/>
                  </a:lnTo>
                  <a:lnTo>
                    <a:pt x="71" y="1359"/>
                  </a:lnTo>
                  <a:lnTo>
                    <a:pt x="74" y="1336"/>
                  </a:lnTo>
                  <a:lnTo>
                    <a:pt x="82" y="1317"/>
                  </a:lnTo>
                  <a:lnTo>
                    <a:pt x="96" y="1299"/>
                  </a:lnTo>
                  <a:lnTo>
                    <a:pt x="113" y="1286"/>
                  </a:lnTo>
                  <a:lnTo>
                    <a:pt x="133" y="1278"/>
                  </a:lnTo>
                  <a:lnTo>
                    <a:pt x="155" y="1275"/>
                  </a:lnTo>
                  <a:lnTo>
                    <a:pt x="576" y="1275"/>
                  </a:lnTo>
                  <a:lnTo>
                    <a:pt x="607" y="1271"/>
                  </a:lnTo>
                  <a:lnTo>
                    <a:pt x="637" y="1264"/>
                  </a:lnTo>
                  <a:lnTo>
                    <a:pt x="663" y="1251"/>
                  </a:lnTo>
                  <a:lnTo>
                    <a:pt x="688" y="1234"/>
                  </a:lnTo>
                  <a:lnTo>
                    <a:pt x="709" y="1213"/>
                  </a:lnTo>
                  <a:lnTo>
                    <a:pt x="726" y="1188"/>
                  </a:lnTo>
                  <a:lnTo>
                    <a:pt x="738" y="1162"/>
                  </a:lnTo>
                  <a:lnTo>
                    <a:pt x="746" y="1133"/>
                  </a:lnTo>
                  <a:lnTo>
                    <a:pt x="749" y="1101"/>
                  </a:lnTo>
                  <a:lnTo>
                    <a:pt x="746" y="1070"/>
                  </a:lnTo>
                  <a:lnTo>
                    <a:pt x="738" y="1041"/>
                  </a:lnTo>
                  <a:lnTo>
                    <a:pt x="726" y="1014"/>
                  </a:lnTo>
                  <a:lnTo>
                    <a:pt x="709" y="991"/>
                  </a:lnTo>
                  <a:lnTo>
                    <a:pt x="688" y="969"/>
                  </a:lnTo>
                  <a:lnTo>
                    <a:pt x="663" y="952"/>
                  </a:lnTo>
                  <a:lnTo>
                    <a:pt x="637" y="939"/>
                  </a:lnTo>
                  <a:lnTo>
                    <a:pt x="607" y="931"/>
                  </a:lnTo>
                  <a:lnTo>
                    <a:pt x="576" y="928"/>
                  </a:lnTo>
                  <a:lnTo>
                    <a:pt x="342" y="928"/>
                  </a:lnTo>
                  <a:lnTo>
                    <a:pt x="296" y="925"/>
                  </a:lnTo>
                  <a:lnTo>
                    <a:pt x="250" y="916"/>
                  </a:lnTo>
                  <a:lnTo>
                    <a:pt x="208" y="901"/>
                  </a:lnTo>
                  <a:lnTo>
                    <a:pt x="170" y="882"/>
                  </a:lnTo>
                  <a:lnTo>
                    <a:pt x="133" y="857"/>
                  </a:lnTo>
                  <a:lnTo>
                    <a:pt x="100" y="827"/>
                  </a:lnTo>
                  <a:lnTo>
                    <a:pt x="71" y="795"/>
                  </a:lnTo>
                  <a:lnTo>
                    <a:pt x="47" y="759"/>
                  </a:lnTo>
                  <a:lnTo>
                    <a:pt x="27" y="720"/>
                  </a:lnTo>
                  <a:lnTo>
                    <a:pt x="13" y="678"/>
                  </a:lnTo>
                  <a:lnTo>
                    <a:pt x="3" y="633"/>
                  </a:lnTo>
                  <a:lnTo>
                    <a:pt x="0" y="586"/>
                  </a:lnTo>
                  <a:lnTo>
                    <a:pt x="3" y="540"/>
                  </a:lnTo>
                  <a:lnTo>
                    <a:pt x="13" y="496"/>
                  </a:lnTo>
                  <a:lnTo>
                    <a:pt x="27" y="454"/>
                  </a:lnTo>
                  <a:lnTo>
                    <a:pt x="47" y="414"/>
                  </a:lnTo>
                  <a:lnTo>
                    <a:pt x="71" y="378"/>
                  </a:lnTo>
                  <a:lnTo>
                    <a:pt x="101" y="346"/>
                  </a:lnTo>
                  <a:lnTo>
                    <a:pt x="134" y="317"/>
                  </a:lnTo>
                  <a:lnTo>
                    <a:pt x="170" y="292"/>
                  </a:lnTo>
                  <a:lnTo>
                    <a:pt x="208" y="272"/>
                  </a:lnTo>
                  <a:lnTo>
                    <a:pt x="250" y="257"/>
                  </a:lnTo>
                  <a:lnTo>
                    <a:pt x="296" y="248"/>
                  </a:lnTo>
                  <a:lnTo>
                    <a:pt x="342" y="245"/>
                  </a:lnTo>
                  <a:lnTo>
                    <a:pt x="374" y="245"/>
                  </a:lnTo>
                  <a:lnTo>
                    <a:pt x="374" y="84"/>
                  </a:lnTo>
                  <a:lnTo>
                    <a:pt x="378" y="61"/>
                  </a:lnTo>
                  <a:lnTo>
                    <a:pt x="386" y="41"/>
                  </a:lnTo>
                  <a:lnTo>
                    <a:pt x="399" y="25"/>
                  </a:lnTo>
                  <a:lnTo>
                    <a:pt x="416" y="11"/>
                  </a:lnTo>
                  <a:lnTo>
                    <a:pt x="436" y="3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6" name="Group 795"/>
          <p:cNvGrpSpPr/>
          <p:nvPr/>
        </p:nvGrpSpPr>
        <p:grpSpPr>
          <a:xfrm>
            <a:off x="7191403" y="3473450"/>
            <a:ext cx="606425" cy="528638"/>
            <a:chOff x="7204075" y="3473450"/>
            <a:chExt cx="606425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4" name="Freeform 187"/>
            <p:cNvSpPr>
              <a:spLocks noEditPoints="1"/>
            </p:cNvSpPr>
            <p:nvPr/>
          </p:nvSpPr>
          <p:spPr bwMode="auto">
            <a:xfrm>
              <a:off x="7512050" y="3760788"/>
              <a:ext cx="163513" cy="146050"/>
            </a:xfrm>
            <a:custGeom>
              <a:avLst/>
              <a:gdLst>
                <a:gd name="T0" fmla="*/ 215 w 929"/>
                <a:gd name="T1" fmla="*/ 170 h 820"/>
                <a:gd name="T2" fmla="*/ 186 w 929"/>
                <a:gd name="T3" fmla="*/ 186 h 820"/>
                <a:gd name="T4" fmla="*/ 170 w 929"/>
                <a:gd name="T5" fmla="*/ 214 h 820"/>
                <a:gd name="T6" fmla="*/ 168 w 929"/>
                <a:gd name="T7" fmla="*/ 588 h 820"/>
                <a:gd name="T8" fmla="*/ 176 w 929"/>
                <a:gd name="T9" fmla="*/ 620 h 820"/>
                <a:gd name="T10" fmla="*/ 199 w 929"/>
                <a:gd name="T11" fmla="*/ 643 h 820"/>
                <a:gd name="T12" fmla="*/ 231 w 929"/>
                <a:gd name="T13" fmla="*/ 651 h 820"/>
                <a:gd name="T14" fmla="*/ 715 w 929"/>
                <a:gd name="T15" fmla="*/ 649 h 820"/>
                <a:gd name="T16" fmla="*/ 742 w 929"/>
                <a:gd name="T17" fmla="*/ 633 h 820"/>
                <a:gd name="T18" fmla="*/ 758 w 929"/>
                <a:gd name="T19" fmla="*/ 606 h 820"/>
                <a:gd name="T20" fmla="*/ 760 w 929"/>
                <a:gd name="T21" fmla="*/ 231 h 820"/>
                <a:gd name="T22" fmla="*/ 752 w 929"/>
                <a:gd name="T23" fmla="*/ 200 h 820"/>
                <a:gd name="T24" fmla="*/ 729 w 929"/>
                <a:gd name="T25" fmla="*/ 177 h 820"/>
                <a:gd name="T26" fmla="*/ 698 w 929"/>
                <a:gd name="T27" fmla="*/ 167 h 820"/>
                <a:gd name="T28" fmla="*/ 231 w 929"/>
                <a:gd name="T29" fmla="*/ 0 h 820"/>
                <a:gd name="T30" fmla="*/ 735 w 929"/>
                <a:gd name="T31" fmla="*/ 3 h 820"/>
                <a:gd name="T32" fmla="*/ 804 w 929"/>
                <a:gd name="T33" fmla="*/ 26 h 820"/>
                <a:gd name="T34" fmla="*/ 862 w 929"/>
                <a:gd name="T35" fmla="*/ 67 h 820"/>
                <a:gd name="T36" fmla="*/ 903 w 929"/>
                <a:gd name="T37" fmla="*/ 125 h 820"/>
                <a:gd name="T38" fmla="*/ 926 w 929"/>
                <a:gd name="T39" fmla="*/ 193 h 820"/>
                <a:gd name="T40" fmla="*/ 929 w 929"/>
                <a:gd name="T41" fmla="*/ 588 h 820"/>
                <a:gd name="T42" fmla="*/ 918 w 929"/>
                <a:gd name="T43" fmla="*/ 662 h 820"/>
                <a:gd name="T44" fmla="*/ 884 w 929"/>
                <a:gd name="T45" fmla="*/ 725 h 820"/>
                <a:gd name="T46" fmla="*/ 834 w 929"/>
                <a:gd name="T47" fmla="*/ 775 h 820"/>
                <a:gd name="T48" fmla="*/ 771 w 929"/>
                <a:gd name="T49" fmla="*/ 808 h 820"/>
                <a:gd name="T50" fmla="*/ 698 w 929"/>
                <a:gd name="T51" fmla="*/ 820 h 820"/>
                <a:gd name="T52" fmla="*/ 194 w 929"/>
                <a:gd name="T53" fmla="*/ 817 h 820"/>
                <a:gd name="T54" fmla="*/ 125 w 929"/>
                <a:gd name="T55" fmla="*/ 794 h 820"/>
                <a:gd name="T56" fmla="*/ 68 w 929"/>
                <a:gd name="T57" fmla="*/ 752 h 820"/>
                <a:gd name="T58" fmla="*/ 25 w 929"/>
                <a:gd name="T59" fmla="*/ 695 h 820"/>
                <a:gd name="T60" fmla="*/ 2 w 929"/>
                <a:gd name="T61" fmla="*/ 625 h 820"/>
                <a:gd name="T62" fmla="*/ 0 w 929"/>
                <a:gd name="T63" fmla="*/ 231 h 820"/>
                <a:gd name="T64" fmla="*/ 11 w 929"/>
                <a:gd name="T65" fmla="*/ 158 h 820"/>
                <a:gd name="T66" fmla="*/ 44 w 929"/>
                <a:gd name="T67" fmla="*/ 94 h 820"/>
                <a:gd name="T68" fmla="*/ 95 w 929"/>
                <a:gd name="T69" fmla="*/ 44 h 820"/>
                <a:gd name="T70" fmla="*/ 158 w 929"/>
                <a:gd name="T71" fmla="*/ 11 h 820"/>
                <a:gd name="T72" fmla="*/ 231 w 929"/>
                <a:gd name="T7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9" h="820">
                  <a:moveTo>
                    <a:pt x="231" y="167"/>
                  </a:moveTo>
                  <a:lnTo>
                    <a:pt x="215" y="170"/>
                  </a:lnTo>
                  <a:lnTo>
                    <a:pt x="199" y="177"/>
                  </a:lnTo>
                  <a:lnTo>
                    <a:pt x="186" y="186"/>
                  </a:lnTo>
                  <a:lnTo>
                    <a:pt x="177" y="199"/>
                  </a:lnTo>
                  <a:lnTo>
                    <a:pt x="170" y="214"/>
                  </a:lnTo>
                  <a:lnTo>
                    <a:pt x="168" y="231"/>
                  </a:lnTo>
                  <a:lnTo>
                    <a:pt x="168" y="588"/>
                  </a:lnTo>
                  <a:lnTo>
                    <a:pt x="170" y="605"/>
                  </a:lnTo>
                  <a:lnTo>
                    <a:pt x="176" y="620"/>
                  </a:lnTo>
                  <a:lnTo>
                    <a:pt x="186" y="633"/>
                  </a:lnTo>
                  <a:lnTo>
                    <a:pt x="199" y="643"/>
                  </a:lnTo>
                  <a:lnTo>
                    <a:pt x="215" y="649"/>
                  </a:lnTo>
                  <a:lnTo>
                    <a:pt x="231" y="651"/>
                  </a:lnTo>
                  <a:lnTo>
                    <a:pt x="698" y="651"/>
                  </a:lnTo>
                  <a:lnTo>
                    <a:pt x="715" y="649"/>
                  </a:lnTo>
                  <a:lnTo>
                    <a:pt x="729" y="643"/>
                  </a:lnTo>
                  <a:lnTo>
                    <a:pt x="742" y="633"/>
                  </a:lnTo>
                  <a:lnTo>
                    <a:pt x="752" y="620"/>
                  </a:lnTo>
                  <a:lnTo>
                    <a:pt x="758" y="606"/>
                  </a:lnTo>
                  <a:lnTo>
                    <a:pt x="760" y="588"/>
                  </a:lnTo>
                  <a:lnTo>
                    <a:pt x="760" y="231"/>
                  </a:lnTo>
                  <a:lnTo>
                    <a:pt x="758" y="214"/>
                  </a:lnTo>
                  <a:lnTo>
                    <a:pt x="752" y="200"/>
                  </a:lnTo>
                  <a:lnTo>
                    <a:pt x="743" y="186"/>
                  </a:lnTo>
                  <a:lnTo>
                    <a:pt x="729" y="177"/>
                  </a:lnTo>
                  <a:lnTo>
                    <a:pt x="715" y="170"/>
                  </a:lnTo>
                  <a:lnTo>
                    <a:pt x="698" y="167"/>
                  </a:lnTo>
                  <a:lnTo>
                    <a:pt x="231" y="167"/>
                  </a:lnTo>
                  <a:close/>
                  <a:moveTo>
                    <a:pt x="231" y="0"/>
                  </a:moveTo>
                  <a:lnTo>
                    <a:pt x="698" y="0"/>
                  </a:lnTo>
                  <a:lnTo>
                    <a:pt x="735" y="3"/>
                  </a:lnTo>
                  <a:lnTo>
                    <a:pt x="771" y="11"/>
                  </a:lnTo>
                  <a:lnTo>
                    <a:pt x="804" y="26"/>
                  </a:lnTo>
                  <a:lnTo>
                    <a:pt x="834" y="44"/>
                  </a:lnTo>
                  <a:lnTo>
                    <a:pt x="862" y="67"/>
                  </a:lnTo>
                  <a:lnTo>
                    <a:pt x="884" y="94"/>
                  </a:lnTo>
                  <a:lnTo>
                    <a:pt x="903" y="125"/>
                  </a:lnTo>
                  <a:lnTo>
                    <a:pt x="918" y="158"/>
                  </a:lnTo>
                  <a:lnTo>
                    <a:pt x="926" y="193"/>
                  </a:lnTo>
                  <a:lnTo>
                    <a:pt x="929" y="231"/>
                  </a:lnTo>
                  <a:lnTo>
                    <a:pt x="929" y="588"/>
                  </a:lnTo>
                  <a:lnTo>
                    <a:pt x="926" y="625"/>
                  </a:lnTo>
                  <a:lnTo>
                    <a:pt x="918" y="662"/>
                  </a:lnTo>
                  <a:lnTo>
                    <a:pt x="903" y="695"/>
                  </a:lnTo>
                  <a:lnTo>
                    <a:pt x="884" y="725"/>
                  </a:lnTo>
                  <a:lnTo>
                    <a:pt x="862" y="752"/>
                  </a:lnTo>
                  <a:lnTo>
                    <a:pt x="834" y="775"/>
                  </a:lnTo>
                  <a:lnTo>
                    <a:pt x="804" y="794"/>
                  </a:lnTo>
                  <a:lnTo>
                    <a:pt x="771" y="808"/>
                  </a:lnTo>
                  <a:lnTo>
                    <a:pt x="735" y="817"/>
                  </a:lnTo>
                  <a:lnTo>
                    <a:pt x="698" y="820"/>
                  </a:lnTo>
                  <a:lnTo>
                    <a:pt x="231" y="820"/>
                  </a:lnTo>
                  <a:lnTo>
                    <a:pt x="194" y="817"/>
                  </a:lnTo>
                  <a:lnTo>
                    <a:pt x="158" y="808"/>
                  </a:lnTo>
                  <a:lnTo>
                    <a:pt x="125" y="794"/>
                  </a:lnTo>
                  <a:lnTo>
                    <a:pt x="95" y="775"/>
                  </a:lnTo>
                  <a:lnTo>
                    <a:pt x="68" y="752"/>
                  </a:lnTo>
                  <a:lnTo>
                    <a:pt x="44" y="725"/>
                  </a:lnTo>
                  <a:lnTo>
                    <a:pt x="25" y="695"/>
                  </a:lnTo>
                  <a:lnTo>
                    <a:pt x="11" y="662"/>
                  </a:lnTo>
                  <a:lnTo>
                    <a:pt x="2" y="625"/>
                  </a:lnTo>
                  <a:lnTo>
                    <a:pt x="0" y="588"/>
                  </a:lnTo>
                  <a:lnTo>
                    <a:pt x="0" y="231"/>
                  </a:lnTo>
                  <a:lnTo>
                    <a:pt x="2" y="193"/>
                  </a:lnTo>
                  <a:lnTo>
                    <a:pt x="11" y="158"/>
                  </a:lnTo>
                  <a:lnTo>
                    <a:pt x="25" y="125"/>
                  </a:lnTo>
                  <a:lnTo>
                    <a:pt x="44" y="94"/>
                  </a:lnTo>
                  <a:lnTo>
                    <a:pt x="68" y="67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8" y="11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88"/>
            <p:cNvSpPr>
              <a:spLocks noEditPoints="1"/>
            </p:cNvSpPr>
            <p:nvPr/>
          </p:nvSpPr>
          <p:spPr bwMode="auto">
            <a:xfrm>
              <a:off x="7204075" y="3473450"/>
              <a:ext cx="606425" cy="528638"/>
            </a:xfrm>
            <a:custGeom>
              <a:avLst/>
              <a:gdLst>
                <a:gd name="T0" fmla="*/ 956 w 3434"/>
                <a:gd name="T1" fmla="*/ 1845 h 2996"/>
                <a:gd name="T2" fmla="*/ 1415 w 3434"/>
                <a:gd name="T3" fmla="*/ 2828 h 2996"/>
                <a:gd name="T4" fmla="*/ 1370 w 3434"/>
                <a:gd name="T5" fmla="*/ 1826 h 2996"/>
                <a:gd name="T6" fmla="*/ 901 w 3434"/>
                <a:gd name="T7" fmla="*/ 1256 h 2996"/>
                <a:gd name="T8" fmla="*/ 703 w 3434"/>
                <a:gd name="T9" fmla="*/ 1427 h 2996"/>
                <a:gd name="T10" fmla="*/ 463 w 3434"/>
                <a:gd name="T11" fmla="*/ 1473 h 2996"/>
                <a:gd name="T12" fmla="*/ 773 w 3434"/>
                <a:gd name="T13" fmla="*/ 1837 h 2996"/>
                <a:gd name="T14" fmla="*/ 893 w 3434"/>
                <a:gd name="T15" fmla="*/ 1677 h 2996"/>
                <a:gd name="T16" fmla="*/ 1295 w 3434"/>
                <a:gd name="T17" fmla="*/ 1632 h 2996"/>
                <a:gd name="T18" fmla="*/ 1484 w 3434"/>
                <a:gd name="T19" fmla="*/ 1702 h 2996"/>
                <a:gd name="T20" fmla="*/ 1579 w 3434"/>
                <a:gd name="T21" fmla="*/ 1877 h 2996"/>
                <a:gd name="T22" fmla="*/ 2941 w 3434"/>
                <a:gd name="T23" fmla="*/ 1473 h 2996"/>
                <a:gd name="T24" fmla="*/ 2684 w 3434"/>
                <a:gd name="T25" fmla="*/ 1400 h 2996"/>
                <a:gd name="T26" fmla="*/ 2501 w 3434"/>
                <a:gd name="T27" fmla="*/ 1298 h 2996"/>
                <a:gd name="T28" fmla="*/ 2287 w 3434"/>
                <a:gd name="T29" fmla="*/ 1446 h 2996"/>
                <a:gd name="T30" fmla="*/ 2016 w 3434"/>
                <a:gd name="T31" fmla="*/ 1461 h 2996"/>
                <a:gd name="T32" fmla="*/ 1786 w 3434"/>
                <a:gd name="T33" fmla="*/ 1337 h 2996"/>
                <a:gd name="T34" fmla="*/ 1610 w 3434"/>
                <a:gd name="T35" fmla="*/ 1371 h 2996"/>
                <a:gd name="T36" fmla="*/ 1365 w 3434"/>
                <a:gd name="T37" fmla="*/ 1470 h 2996"/>
                <a:gd name="T38" fmla="*/ 1098 w 3434"/>
                <a:gd name="T39" fmla="*/ 1427 h 2996"/>
                <a:gd name="T40" fmla="*/ 901 w 3434"/>
                <a:gd name="T41" fmla="*/ 1256 h 2996"/>
                <a:gd name="T42" fmla="*/ 2690 w 3434"/>
                <a:gd name="T43" fmla="*/ 1186 h 2996"/>
                <a:gd name="T44" fmla="*/ 2858 w 3434"/>
                <a:gd name="T45" fmla="*/ 1294 h 2996"/>
                <a:gd name="T46" fmla="*/ 3064 w 3434"/>
                <a:gd name="T47" fmla="*/ 1281 h 2996"/>
                <a:gd name="T48" fmla="*/ 3216 w 3434"/>
                <a:gd name="T49" fmla="*/ 1153 h 2996"/>
                <a:gd name="T50" fmla="*/ 1807 w 3434"/>
                <a:gd name="T51" fmla="*/ 1038 h 2996"/>
                <a:gd name="T52" fmla="*/ 1901 w 3434"/>
                <a:gd name="T53" fmla="*/ 1215 h 2996"/>
                <a:gd name="T54" fmla="*/ 2083 w 3434"/>
                <a:gd name="T55" fmla="*/ 1302 h 2996"/>
                <a:gd name="T56" fmla="*/ 2285 w 3434"/>
                <a:gd name="T57" fmla="*/ 1263 h 2996"/>
                <a:gd name="T58" fmla="*/ 2419 w 3434"/>
                <a:gd name="T59" fmla="*/ 1116 h 2996"/>
                <a:gd name="T60" fmla="*/ 1000 w 3434"/>
                <a:gd name="T61" fmla="*/ 1079 h 2996"/>
                <a:gd name="T62" fmla="*/ 1116 w 3434"/>
                <a:gd name="T63" fmla="*/ 1241 h 2996"/>
                <a:gd name="T64" fmla="*/ 1310 w 3434"/>
                <a:gd name="T65" fmla="*/ 1305 h 2996"/>
                <a:gd name="T66" fmla="*/ 1502 w 3434"/>
                <a:gd name="T67" fmla="*/ 1241 h 2996"/>
                <a:gd name="T68" fmla="*/ 1618 w 3434"/>
                <a:gd name="T69" fmla="*/ 1079 h 2996"/>
                <a:gd name="T70" fmla="*/ 199 w 3434"/>
                <a:gd name="T71" fmla="*/ 1116 h 2996"/>
                <a:gd name="T72" fmla="*/ 333 w 3434"/>
                <a:gd name="T73" fmla="*/ 1263 h 2996"/>
                <a:gd name="T74" fmla="*/ 535 w 3434"/>
                <a:gd name="T75" fmla="*/ 1302 h 2996"/>
                <a:gd name="T76" fmla="*/ 717 w 3434"/>
                <a:gd name="T77" fmla="*/ 1215 h 2996"/>
                <a:gd name="T78" fmla="*/ 812 w 3434"/>
                <a:gd name="T79" fmla="*/ 1038 h 2996"/>
                <a:gd name="T80" fmla="*/ 2790 w 3434"/>
                <a:gd name="T81" fmla="*/ 169 h 2996"/>
                <a:gd name="T82" fmla="*/ 2873 w 3434"/>
                <a:gd name="T83" fmla="*/ 7 h 2996"/>
                <a:gd name="T84" fmla="*/ 3429 w 3434"/>
                <a:gd name="T85" fmla="*/ 953 h 2996"/>
                <a:gd name="T86" fmla="*/ 3408 w 3434"/>
                <a:gd name="T87" fmla="*/ 1139 h 2996"/>
                <a:gd name="T88" fmla="*/ 3267 w 3434"/>
                <a:gd name="T89" fmla="*/ 1351 h 2996"/>
                <a:gd name="T90" fmla="*/ 3138 w 3434"/>
                <a:gd name="T91" fmla="*/ 1442 h 2996"/>
                <a:gd name="T92" fmla="*/ 3096 w 3434"/>
                <a:gd name="T93" fmla="*/ 2984 h 2996"/>
                <a:gd name="T94" fmla="*/ 337 w 3434"/>
                <a:gd name="T95" fmla="*/ 2984 h 2996"/>
                <a:gd name="T96" fmla="*/ 295 w 3434"/>
                <a:gd name="T97" fmla="*/ 1432 h 2996"/>
                <a:gd name="T98" fmla="*/ 97 w 3434"/>
                <a:gd name="T99" fmla="*/ 1274 h 2996"/>
                <a:gd name="T100" fmla="*/ 3 w 3434"/>
                <a:gd name="T101" fmla="*/ 1035 h 2996"/>
                <a:gd name="T102" fmla="*/ 531 w 3434"/>
                <a:gd name="T103" fmla="*/ 28 h 2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34" h="2996">
                  <a:moveTo>
                    <a:pt x="1050" y="1799"/>
                  </a:moveTo>
                  <a:lnTo>
                    <a:pt x="1023" y="1802"/>
                  </a:lnTo>
                  <a:lnTo>
                    <a:pt x="997" y="1812"/>
                  </a:lnTo>
                  <a:lnTo>
                    <a:pt x="975" y="1826"/>
                  </a:lnTo>
                  <a:lnTo>
                    <a:pt x="956" y="1845"/>
                  </a:lnTo>
                  <a:lnTo>
                    <a:pt x="943" y="1867"/>
                  </a:lnTo>
                  <a:lnTo>
                    <a:pt x="933" y="1892"/>
                  </a:lnTo>
                  <a:lnTo>
                    <a:pt x="930" y="1920"/>
                  </a:lnTo>
                  <a:lnTo>
                    <a:pt x="930" y="2828"/>
                  </a:lnTo>
                  <a:lnTo>
                    <a:pt x="1415" y="2828"/>
                  </a:lnTo>
                  <a:lnTo>
                    <a:pt x="1415" y="1920"/>
                  </a:lnTo>
                  <a:lnTo>
                    <a:pt x="1412" y="1892"/>
                  </a:lnTo>
                  <a:lnTo>
                    <a:pt x="1403" y="1867"/>
                  </a:lnTo>
                  <a:lnTo>
                    <a:pt x="1389" y="1844"/>
                  </a:lnTo>
                  <a:lnTo>
                    <a:pt x="1370" y="1826"/>
                  </a:lnTo>
                  <a:lnTo>
                    <a:pt x="1348" y="1812"/>
                  </a:lnTo>
                  <a:lnTo>
                    <a:pt x="1323" y="1802"/>
                  </a:lnTo>
                  <a:lnTo>
                    <a:pt x="1295" y="1799"/>
                  </a:lnTo>
                  <a:lnTo>
                    <a:pt x="1050" y="1799"/>
                  </a:lnTo>
                  <a:close/>
                  <a:moveTo>
                    <a:pt x="901" y="1256"/>
                  </a:moveTo>
                  <a:lnTo>
                    <a:pt x="869" y="1298"/>
                  </a:lnTo>
                  <a:lnTo>
                    <a:pt x="833" y="1337"/>
                  </a:lnTo>
                  <a:lnTo>
                    <a:pt x="794" y="1371"/>
                  </a:lnTo>
                  <a:lnTo>
                    <a:pt x="750" y="1400"/>
                  </a:lnTo>
                  <a:lnTo>
                    <a:pt x="703" y="1427"/>
                  </a:lnTo>
                  <a:lnTo>
                    <a:pt x="654" y="1446"/>
                  </a:lnTo>
                  <a:lnTo>
                    <a:pt x="602" y="1461"/>
                  </a:lnTo>
                  <a:lnTo>
                    <a:pt x="548" y="1470"/>
                  </a:lnTo>
                  <a:lnTo>
                    <a:pt x="493" y="1473"/>
                  </a:lnTo>
                  <a:lnTo>
                    <a:pt x="463" y="1473"/>
                  </a:lnTo>
                  <a:lnTo>
                    <a:pt x="463" y="2828"/>
                  </a:lnTo>
                  <a:lnTo>
                    <a:pt x="762" y="2828"/>
                  </a:lnTo>
                  <a:lnTo>
                    <a:pt x="762" y="1920"/>
                  </a:lnTo>
                  <a:lnTo>
                    <a:pt x="765" y="1877"/>
                  </a:lnTo>
                  <a:lnTo>
                    <a:pt x="773" y="1837"/>
                  </a:lnTo>
                  <a:lnTo>
                    <a:pt x="789" y="1798"/>
                  </a:lnTo>
                  <a:lnTo>
                    <a:pt x="807" y="1763"/>
                  </a:lnTo>
                  <a:lnTo>
                    <a:pt x="832" y="1731"/>
                  </a:lnTo>
                  <a:lnTo>
                    <a:pt x="861" y="1702"/>
                  </a:lnTo>
                  <a:lnTo>
                    <a:pt x="893" y="1677"/>
                  </a:lnTo>
                  <a:lnTo>
                    <a:pt x="928" y="1658"/>
                  </a:lnTo>
                  <a:lnTo>
                    <a:pt x="967" y="1643"/>
                  </a:lnTo>
                  <a:lnTo>
                    <a:pt x="1007" y="1635"/>
                  </a:lnTo>
                  <a:lnTo>
                    <a:pt x="1050" y="1632"/>
                  </a:lnTo>
                  <a:lnTo>
                    <a:pt x="1295" y="1632"/>
                  </a:lnTo>
                  <a:lnTo>
                    <a:pt x="1337" y="1635"/>
                  </a:lnTo>
                  <a:lnTo>
                    <a:pt x="1378" y="1644"/>
                  </a:lnTo>
                  <a:lnTo>
                    <a:pt x="1416" y="1659"/>
                  </a:lnTo>
                  <a:lnTo>
                    <a:pt x="1451" y="1678"/>
                  </a:lnTo>
                  <a:lnTo>
                    <a:pt x="1484" y="1702"/>
                  </a:lnTo>
                  <a:lnTo>
                    <a:pt x="1512" y="1731"/>
                  </a:lnTo>
                  <a:lnTo>
                    <a:pt x="1537" y="1763"/>
                  </a:lnTo>
                  <a:lnTo>
                    <a:pt x="1556" y="1798"/>
                  </a:lnTo>
                  <a:lnTo>
                    <a:pt x="1571" y="1837"/>
                  </a:lnTo>
                  <a:lnTo>
                    <a:pt x="1579" y="1877"/>
                  </a:lnTo>
                  <a:lnTo>
                    <a:pt x="1583" y="1920"/>
                  </a:lnTo>
                  <a:lnTo>
                    <a:pt x="1583" y="2828"/>
                  </a:lnTo>
                  <a:lnTo>
                    <a:pt x="2970" y="2828"/>
                  </a:lnTo>
                  <a:lnTo>
                    <a:pt x="2970" y="1473"/>
                  </a:lnTo>
                  <a:lnTo>
                    <a:pt x="2941" y="1473"/>
                  </a:lnTo>
                  <a:lnTo>
                    <a:pt x="2886" y="1470"/>
                  </a:lnTo>
                  <a:lnTo>
                    <a:pt x="2832" y="1461"/>
                  </a:lnTo>
                  <a:lnTo>
                    <a:pt x="2780" y="1446"/>
                  </a:lnTo>
                  <a:lnTo>
                    <a:pt x="2731" y="1427"/>
                  </a:lnTo>
                  <a:lnTo>
                    <a:pt x="2684" y="1400"/>
                  </a:lnTo>
                  <a:lnTo>
                    <a:pt x="2640" y="1371"/>
                  </a:lnTo>
                  <a:lnTo>
                    <a:pt x="2600" y="1337"/>
                  </a:lnTo>
                  <a:lnTo>
                    <a:pt x="2565" y="1298"/>
                  </a:lnTo>
                  <a:lnTo>
                    <a:pt x="2533" y="1256"/>
                  </a:lnTo>
                  <a:lnTo>
                    <a:pt x="2501" y="1298"/>
                  </a:lnTo>
                  <a:lnTo>
                    <a:pt x="2465" y="1337"/>
                  </a:lnTo>
                  <a:lnTo>
                    <a:pt x="2425" y="1371"/>
                  </a:lnTo>
                  <a:lnTo>
                    <a:pt x="2383" y="1400"/>
                  </a:lnTo>
                  <a:lnTo>
                    <a:pt x="2336" y="1427"/>
                  </a:lnTo>
                  <a:lnTo>
                    <a:pt x="2287" y="1446"/>
                  </a:lnTo>
                  <a:lnTo>
                    <a:pt x="2235" y="1461"/>
                  </a:lnTo>
                  <a:lnTo>
                    <a:pt x="2181" y="1470"/>
                  </a:lnTo>
                  <a:lnTo>
                    <a:pt x="2125" y="1473"/>
                  </a:lnTo>
                  <a:lnTo>
                    <a:pt x="2070" y="1470"/>
                  </a:lnTo>
                  <a:lnTo>
                    <a:pt x="2016" y="1461"/>
                  </a:lnTo>
                  <a:lnTo>
                    <a:pt x="1964" y="1446"/>
                  </a:lnTo>
                  <a:lnTo>
                    <a:pt x="1915" y="1427"/>
                  </a:lnTo>
                  <a:lnTo>
                    <a:pt x="1868" y="1400"/>
                  </a:lnTo>
                  <a:lnTo>
                    <a:pt x="1825" y="1371"/>
                  </a:lnTo>
                  <a:lnTo>
                    <a:pt x="1786" y="1337"/>
                  </a:lnTo>
                  <a:lnTo>
                    <a:pt x="1749" y="1298"/>
                  </a:lnTo>
                  <a:lnTo>
                    <a:pt x="1718" y="1256"/>
                  </a:lnTo>
                  <a:lnTo>
                    <a:pt x="1686" y="1298"/>
                  </a:lnTo>
                  <a:lnTo>
                    <a:pt x="1649" y="1337"/>
                  </a:lnTo>
                  <a:lnTo>
                    <a:pt x="1610" y="1371"/>
                  </a:lnTo>
                  <a:lnTo>
                    <a:pt x="1567" y="1400"/>
                  </a:lnTo>
                  <a:lnTo>
                    <a:pt x="1520" y="1427"/>
                  </a:lnTo>
                  <a:lnTo>
                    <a:pt x="1471" y="1446"/>
                  </a:lnTo>
                  <a:lnTo>
                    <a:pt x="1419" y="1461"/>
                  </a:lnTo>
                  <a:lnTo>
                    <a:pt x="1365" y="1470"/>
                  </a:lnTo>
                  <a:lnTo>
                    <a:pt x="1310" y="1473"/>
                  </a:lnTo>
                  <a:lnTo>
                    <a:pt x="1253" y="1470"/>
                  </a:lnTo>
                  <a:lnTo>
                    <a:pt x="1199" y="1461"/>
                  </a:lnTo>
                  <a:lnTo>
                    <a:pt x="1148" y="1446"/>
                  </a:lnTo>
                  <a:lnTo>
                    <a:pt x="1098" y="1427"/>
                  </a:lnTo>
                  <a:lnTo>
                    <a:pt x="1051" y="1400"/>
                  </a:lnTo>
                  <a:lnTo>
                    <a:pt x="1008" y="1371"/>
                  </a:lnTo>
                  <a:lnTo>
                    <a:pt x="969" y="1337"/>
                  </a:lnTo>
                  <a:lnTo>
                    <a:pt x="932" y="1298"/>
                  </a:lnTo>
                  <a:lnTo>
                    <a:pt x="901" y="1256"/>
                  </a:lnTo>
                  <a:close/>
                  <a:moveTo>
                    <a:pt x="2622" y="1039"/>
                  </a:moveTo>
                  <a:lnTo>
                    <a:pt x="2633" y="1079"/>
                  </a:lnTo>
                  <a:lnTo>
                    <a:pt x="2647" y="1117"/>
                  </a:lnTo>
                  <a:lnTo>
                    <a:pt x="2667" y="1153"/>
                  </a:lnTo>
                  <a:lnTo>
                    <a:pt x="2690" y="1186"/>
                  </a:lnTo>
                  <a:lnTo>
                    <a:pt x="2717" y="1215"/>
                  </a:lnTo>
                  <a:lnTo>
                    <a:pt x="2748" y="1241"/>
                  </a:lnTo>
                  <a:lnTo>
                    <a:pt x="2782" y="1263"/>
                  </a:lnTo>
                  <a:lnTo>
                    <a:pt x="2818" y="1281"/>
                  </a:lnTo>
                  <a:lnTo>
                    <a:pt x="2858" y="1294"/>
                  </a:lnTo>
                  <a:lnTo>
                    <a:pt x="2898" y="1303"/>
                  </a:lnTo>
                  <a:lnTo>
                    <a:pt x="2941" y="1306"/>
                  </a:lnTo>
                  <a:lnTo>
                    <a:pt x="2984" y="1303"/>
                  </a:lnTo>
                  <a:lnTo>
                    <a:pt x="3025" y="1294"/>
                  </a:lnTo>
                  <a:lnTo>
                    <a:pt x="3064" y="1281"/>
                  </a:lnTo>
                  <a:lnTo>
                    <a:pt x="3100" y="1263"/>
                  </a:lnTo>
                  <a:lnTo>
                    <a:pt x="3135" y="1241"/>
                  </a:lnTo>
                  <a:lnTo>
                    <a:pt x="3165" y="1215"/>
                  </a:lnTo>
                  <a:lnTo>
                    <a:pt x="3193" y="1186"/>
                  </a:lnTo>
                  <a:lnTo>
                    <a:pt x="3216" y="1153"/>
                  </a:lnTo>
                  <a:lnTo>
                    <a:pt x="3236" y="1117"/>
                  </a:lnTo>
                  <a:lnTo>
                    <a:pt x="3250" y="1079"/>
                  </a:lnTo>
                  <a:lnTo>
                    <a:pt x="3261" y="1039"/>
                  </a:lnTo>
                  <a:lnTo>
                    <a:pt x="2622" y="1039"/>
                  </a:lnTo>
                  <a:close/>
                  <a:moveTo>
                    <a:pt x="1807" y="1038"/>
                  </a:moveTo>
                  <a:lnTo>
                    <a:pt x="1817" y="1079"/>
                  </a:lnTo>
                  <a:lnTo>
                    <a:pt x="1832" y="1116"/>
                  </a:lnTo>
                  <a:lnTo>
                    <a:pt x="1850" y="1153"/>
                  </a:lnTo>
                  <a:lnTo>
                    <a:pt x="1874" y="1185"/>
                  </a:lnTo>
                  <a:lnTo>
                    <a:pt x="1901" y="1215"/>
                  </a:lnTo>
                  <a:lnTo>
                    <a:pt x="1932" y="1241"/>
                  </a:lnTo>
                  <a:lnTo>
                    <a:pt x="1966" y="1263"/>
                  </a:lnTo>
                  <a:lnTo>
                    <a:pt x="2002" y="1281"/>
                  </a:lnTo>
                  <a:lnTo>
                    <a:pt x="2042" y="1293"/>
                  </a:lnTo>
                  <a:lnTo>
                    <a:pt x="2083" y="1302"/>
                  </a:lnTo>
                  <a:lnTo>
                    <a:pt x="2125" y="1305"/>
                  </a:lnTo>
                  <a:lnTo>
                    <a:pt x="2168" y="1302"/>
                  </a:lnTo>
                  <a:lnTo>
                    <a:pt x="2209" y="1293"/>
                  </a:lnTo>
                  <a:lnTo>
                    <a:pt x="2248" y="1281"/>
                  </a:lnTo>
                  <a:lnTo>
                    <a:pt x="2285" y="1263"/>
                  </a:lnTo>
                  <a:lnTo>
                    <a:pt x="2318" y="1241"/>
                  </a:lnTo>
                  <a:lnTo>
                    <a:pt x="2349" y="1215"/>
                  </a:lnTo>
                  <a:lnTo>
                    <a:pt x="2376" y="1185"/>
                  </a:lnTo>
                  <a:lnTo>
                    <a:pt x="2400" y="1153"/>
                  </a:lnTo>
                  <a:lnTo>
                    <a:pt x="2419" y="1116"/>
                  </a:lnTo>
                  <a:lnTo>
                    <a:pt x="2434" y="1079"/>
                  </a:lnTo>
                  <a:lnTo>
                    <a:pt x="2444" y="1038"/>
                  </a:lnTo>
                  <a:lnTo>
                    <a:pt x="1807" y="1038"/>
                  </a:lnTo>
                  <a:close/>
                  <a:moveTo>
                    <a:pt x="990" y="1038"/>
                  </a:moveTo>
                  <a:lnTo>
                    <a:pt x="1000" y="1079"/>
                  </a:lnTo>
                  <a:lnTo>
                    <a:pt x="1015" y="1116"/>
                  </a:lnTo>
                  <a:lnTo>
                    <a:pt x="1035" y="1153"/>
                  </a:lnTo>
                  <a:lnTo>
                    <a:pt x="1057" y="1185"/>
                  </a:lnTo>
                  <a:lnTo>
                    <a:pt x="1086" y="1215"/>
                  </a:lnTo>
                  <a:lnTo>
                    <a:pt x="1116" y="1241"/>
                  </a:lnTo>
                  <a:lnTo>
                    <a:pt x="1150" y="1263"/>
                  </a:lnTo>
                  <a:lnTo>
                    <a:pt x="1187" y="1281"/>
                  </a:lnTo>
                  <a:lnTo>
                    <a:pt x="1225" y="1293"/>
                  </a:lnTo>
                  <a:lnTo>
                    <a:pt x="1267" y="1302"/>
                  </a:lnTo>
                  <a:lnTo>
                    <a:pt x="1310" y="1305"/>
                  </a:lnTo>
                  <a:lnTo>
                    <a:pt x="1352" y="1302"/>
                  </a:lnTo>
                  <a:lnTo>
                    <a:pt x="1393" y="1293"/>
                  </a:lnTo>
                  <a:lnTo>
                    <a:pt x="1433" y="1281"/>
                  </a:lnTo>
                  <a:lnTo>
                    <a:pt x="1469" y="1263"/>
                  </a:lnTo>
                  <a:lnTo>
                    <a:pt x="1502" y="1241"/>
                  </a:lnTo>
                  <a:lnTo>
                    <a:pt x="1534" y="1215"/>
                  </a:lnTo>
                  <a:lnTo>
                    <a:pt x="1561" y="1185"/>
                  </a:lnTo>
                  <a:lnTo>
                    <a:pt x="1584" y="1153"/>
                  </a:lnTo>
                  <a:lnTo>
                    <a:pt x="1603" y="1116"/>
                  </a:lnTo>
                  <a:lnTo>
                    <a:pt x="1618" y="1079"/>
                  </a:lnTo>
                  <a:lnTo>
                    <a:pt x="1627" y="1038"/>
                  </a:lnTo>
                  <a:lnTo>
                    <a:pt x="990" y="1038"/>
                  </a:lnTo>
                  <a:close/>
                  <a:moveTo>
                    <a:pt x="174" y="1038"/>
                  </a:moveTo>
                  <a:lnTo>
                    <a:pt x="183" y="1079"/>
                  </a:lnTo>
                  <a:lnTo>
                    <a:pt x="199" y="1116"/>
                  </a:lnTo>
                  <a:lnTo>
                    <a:pt x="218" y="1153"/>
                  </a:lnTo>
                  <a:lnTo>
                    <a:pt x="242" y="1185"/>
                  </a:lnTo>
                  <a:lnTo>
                    <a:pt x="269" y="1215"/>
                  </a:lnTo>
                  <a:lnTo>
                    <a:pt x="299" y="1241"/>
                  </a:lnTo>
                  <a:lnTo>
                    <a:pt x="333" y="1263"/>
                  </a:lnTo>
                  <a:lnTo>
                    <a:pt x="370" y="1281"/>
                  </a:lnTo>
                  <a:lnTo>
                    <a:pt x="408" y="1294"/>
                  </a:lnTo>
                  <a:lnTo>
                    <a:pt x="450" y="1302"/>
                  </a:lnTo>
                  <a:lnTo>
                    <a:pt x="493" y="1305"/>
                  </a:lnTo>
                  <a:lnTo>
                    <a:pt x="535" y="1302"/>
                  </a:lnTo>
                  <a:lnTo>
                    <a:pt x="576" y="1293"/>
                  </a:lnTo>
                  <a:lnTo>
                    <a:pt x="616" y="1281"/>
                  </a:lnTo>
                  <a:lnTo>
                    <a:pt x="652" y="1263"/>
                  </a:lnTo>
                  <a:lnTo>
                    <a:pt x="687" y="1241"/>
                  </a:lnTo>
                  <a:lnTo>
                    <a:pt x="717" y="1215"/>
                  </a:lnTo>
                  <a:lnTo>
                    <a:pt x="744" y="1185"/>
                  </a:lnTo>
                  <a:lnTo>
                    <a:pt x="768" y="1153"/>
                  </a:lnTo>
                  <a:lnTo>
                    <a:pt x="788" y="1116"/>
                  </a:lnTo>
                  <a:lnTo>
                    <a:pt x="802" y="1079"/>
                  </a:lnTo>
                  <a:lnTo>
                    <a:pt x="812" y="1038"/>
                  </a:lnTo>
                  <a:lnTo>
                    <a:pt x="174" y="1038"/>
                  </a:lnTo>
                  <a:close/>
                  <a:moveTo>
                    <a:pt x="644" y="169"/>
                  </a:moveTo>
                  <a:lnTo>
                    <a:pt x="245" y="871"/>
                  </a:lnTo>
                  <a:lnTo>
                    <a:pt x="3189" y="871"/>
                  </a:lnTo>
                  <a:lnTo>
                    <a:pt x="2790" y="169"/>
                  </a:lnTo>
                  <a:lnTo>
                    <a:pt x="644" y="169"/>
                  </a:lnTo>
                  <a:close/>
                  <a:moveTo>
                    <a:pt x="594" y="0"/>
                  </a:moveTo>
                  <a:lnTo>
                    <a:pt x="2839" y="0"/>
                  </a:lnTo>
                  <a:lnTo>
                    <a:pt x="2857" y="1"/>
                  </a:lnTo>
                  <a:lnTo>
                    <a:pt x="2873" y="7"/>
                  </a:lnTo>
                  <a:lnTo>
                    <a:pt x="2888" y="16"/>
                  </a:lnTo>
                  <a:lnTo>
                    <a:pt x="2901" y="28"/>
                  </a:lnTo>
                  <a:lnTo>
                    <a:pt x="2912" y="43"/>
                  </a:lnTo>
                  <a:lnTo>
                    <a:pt x="3422" y="940"/>
                  </a:lnTo>
                  <a:lnTo>
                    <a:pt x="3429" y="953"/>
                  </a:lnTo>
                  <a:lnTo>
                    <a:pt x="3433" y="967"/>
                  </a:lnTo>
                  <a:lnTo>
                    <a:pt x="3434" y="981"/>
                  </a:lnTo>
                  <a:lnTo>
                    <a:pt x="3431" y="1036"/>
                  </a:lnTo>
                  <a:lnTo>
                    <a:pt x="3422" y="1088"/>
                  </a:lnTo>
                  <a:lnTo>
                    <a:pt x="3408" y="1139"/>
                  </a:lnTo>
                  <a:lnTo>
                    <a:pt x="3389" y="1187"/>
                  </a:lnTo>
                  <a:lnTo>
                    <a:pt x="3365" y="1233"/>
                  </a:lnTo>
                  <a:lnTo>
                    <a:pt x="3336" y="1276"/>
                  </a:lnTo>
                  <a:lnTo>
                    <a:pt x="3304" y="1314"/>
                  </a:lnTo>
                  <a:lnTo>
                    <a:pt x="3267" y="1351"/>
                  </a:lnTo>
                  <a:lnTo>
                    <a:pt x="3228" y="1382"/>
                  </a:lnTo>
                  <a:lnTo>
                    <a:pt x="3184" y="1410"/>
                  </a:lnTo>
                  <a:lnTo>
                    <a:pt x="3138" y="1433"/>
                  </a:lnTo>
                  <a:lnTo>
                    <a:pt x="3138" y="1437"/>
                  </a:lnTo>
                  <a:lnTo>
                    <a:pt x="3138" y="1442"/>
                  </a:lnTo>
                  <a:lnTo>
                    <a:pt x="3138" y="2911"/>
                  </a:lnTo>
                  <a:lnTo>
                    <a:pt x="3136" y="2934"/>
                  </a:lnTo>
                  <a:lnTo>
                    <a:pt x="3126" y="2954"/>
                  </a:lnTo>
                  <a:lnTo>
                    <a:pt x="3114" y="2972"/>
                  </a:lnTo>
                  <a:lnTo>
                    <a:pt x="3096" y="2984"/>
                  </a:lnTo>
                  <a:lnTo>
                    <a:pt x="3076" y="2993"/>
                  </a:lnTo>
                  <a:lnTo>
                    <a:pt x="3055" y="2996"/>
                  </a:lnTo>
                  <a:lnTo>
                    <a:pt x="379" y="2996"/>
                  </a:lnTo>
                  <a:lnTo>
                    <a:pt x="356" y="2993"/>
                  </a:lnTo>
                  <a:lnTo>
                    <a:pt x="337" y="2984"/>
                  </a:lnTo>
                  <a:lnTo>
                    <a:pt x="320" y="2972"/>
                  </a:lnTo>
                  <a:lnTo>
                    <a:pt x="306" y="2954"/>
                  </a:lnTo>
                  <a:lnTo>
                    <a:pt x="298" y="2934"/>
                  </a:lnTo>
                  <a:lnTo>
                    <a:pt x="295" y="2911"/>
                  </a:lnTo>
                  <a:lnTo>
                    <a:pt x="295" y="1432"/>
                  </a:lnTo>
                  <a:lnTo>
                    <a:pt x="249" y="1409"/>
                  </a:lnTo>
                  <a:lnTo>
                    <a:pt x="205" y="1381"/>
                  </a:lnTo>
                  <a:lnTo>
                    <a:pt x="166" y="1348"/>
                  </a:lnTo>
                  <a:lnTo>
                    <a:pt x="129" y="1313"/>
                  </a:lnTo>
                  <a:lnTo>
                    <a:pt x="97" y="1274"/>
                  </a:lnTo>
                  <a:lnTo>
                    <a:pt x="69" y="1232"/>
                  </a:lnTo>
                  <a:lnTo>
                    <a:pt x="45" y="1186"/>
                  </a:lnTo>
                  <a:lnTo>
                    <a:pt x="26" y="1138"/>
                  </a:lnTo>
                  <a:lnTo>
                    <a:pt x="11" y="1088"/>
                  </a:lnTo>
                  <a:lnTo>
                    <a:pt x="3" y="1035"/>
                  </a:lnTo>
                  <a:lnTo>
                    <a:pt x="0" y="981"/>
                  </a:lnTo>
                  <a:lnTo>
                    <a:pt x="3" y="960"/>
                  </a:lnTo>
                  <a:lnTo>
                    <a:pt x="11" y="940"/>
                  </a:lnTo>
                  <a:lnTo>
                    <a:pt x="521" y="43"/>
                  </a:lnTo>
                  <a:lnTo>
                    <a:pt x="531" y="28"/>
                  </a:lnTo>
                  <a:lnTo>
                    <a:pt x="545" y="16"/>
                  </a:lnTo>
                  <a:lnTo>
                    <a:pt x="559" y="7"/>
                  </a:lnTo>
                  <a:lnTo>
                    <a:pt x="576" y="1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6320996" y="3438525"/>
            <a:ext cx="476250" cy="596900"/>
            <a:chOff x="6276975" y="3438525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6" name="Freeform 193"/>
            <p:cNvSpPr>
              <a:spLocks/>
            </p:cNvSpPr>
            <p:nvPr/>
          </p:nvSpPr>
          <p:spPr bwMode="auto">
            <a:xfrm>
              <a:off x="6413500" y="3705225"/>
              <a:ext cx="203200" cy="201613"/>
            </a:xfrm>
            <a:custGeom>
              <a:avLst/>
              <a:gdLst>
                <a:gd name="T0" fmla="*/ 1069 w 1144"/>
                <a:gd name="T1" fmla="*/ 0 h 1147"/>
                <a:gd name="T2" fmla="*/ 1088 w 1144"/>
                <a:gd name="T3" fmla="*/ 5 h 1147"/>
                <a:gd name="T4" fmla="*/ 1104 w 1144"/>
                <a:gd name="T5" fmla="*/ 13 h 1147"/>
                <a:gd name="T6" fmla="*/ 1120 w 1144"/>
                <a:gd name="T7" fmla="*/ 25 h 1147"/>
                <a:gd name="T8" fmla="*/ 1132 w 1144"/>
                <a:gd name="T9" fmla="*/ 41 h 1147"/>
                <a:gd name="T10" fmla="*/ 1140 w 1144"/>
                <a:gd name="T11" fmla="*/ 57 h 1147"/>
                <a:gd name="T12" fmla="*/ 1144 w 1144"/>
                <a:gd name="T13" fmla="*/ 75 h 1147"/>
                <a:gd name="T14" fmla="*/ 1144 w 1144"/>
                <a:gd name="T15" fmla="*/ 94 h 1147"/>
                <a:gd name="T16" fmla="*/ 1140 w 1144"/>
                <a:gd name="T17" fmla="*/ 111 h 1147"/>
                <a:gd name="T18" fmla="*/ 1132 w 1144"/>
                <a:gd name="T19" fmla="*/ 129 h 1147"/>
                <a:gd name="T20" fmla="*/ 1120 w 1144"/>
                <a:gd name="T21" fmla="*/ 144 h 1147"/>
                <a:gd name="T22" fmla="*/ 143 w 1144"/>
                <a:gd name="T23" fmla="*/ 1122 h 1147"/>
                <a:gd name="T24" fmla="*/ 124 w 1144"/>
                <a:gd name="T25" fmla="*/ 1137 h 1147"/>
                <a:gd name="T26" fmla="*/ 105 w 1144"/>
                <a:gd name="T27" fmla="*/ 1145 h 1147"/>
                <a:gd name="T28" fmla="*/ 83 w 1144"/>
                <a:gd name="T29" fmla="*/ 1147 h 1147"/>
                <a:gd name="T30" fmla="*/ 67 w 1144"/>
                <a:gd name="T31" fmla="*/ 1146 h 1147"/>
                <a:gd name="T32" fmla="*/ 51 w 1144"/>
                <a:gd name="T33" fmla="*/ 1141 h 1147"/>
                <a:gd name="T34" fmla="*/ 37 w 1144"/>
                <a:gd name="T35" fmla="*/ 1133 h 1147"/>
                <a:gd name="T36" fmla="*/ 23 w 1144"/>
                <a:gd name="T37" fmla="*/ 1122 h 1147"/>
                <a:gd name="T38" fmla="*/ 12 w 1144"/>
                <a:gd name="T39" fmla="*/ 1108 h 1147"/>
                <a:gd name="T40" fmla="*/ 4 w 1144"/>
                <a:gd name="T41" fmla="*/ 1090 h 1147"/>
                <a:gd name="T42" fmla="*/ 0 w 1144"/>
                <a:gd name="T43" fmla="*/ 1073 h 1147"/>
                <a:gd name="T44" fmla="*/ 0 w 1144"/>
                <a:gd name="T45" fmla="*/ 1054 h 1147"/>
                <a:gd name="T46" fmla="*/ 4 w 1144"/>
                <a:gd name="T47" fmla="*/ 1036 h 1147"/>
                <a:gd name="T48" fmla="*/ 12 w 1144"/>
                <a:gd name="T49" fmla="*/ 1019 h 1147"/>
                <a:gd name="T50" fmla="*/ 23 w 1144"/>
                <a:gd name="T51" fmla="*/ 1004 h 1147"/>
                <a:gd name="T52" fmla="*/ 1001 w 1144"/>
                <a:gd name="T53" fmla="*/ 25 h 1147"/>
                <a:gd name="T54" fmla="*/ 1016 w 1144"/>
                <a:gd name="T55" fmla="*/ 13 h 1147"/>
                <a:gd name="T56" fmla="*/ 1033 w 1144"/>
                <a:gd name="T57" fmla="*/ 5 h 1147"/>
                <a:gd name="T58" fmla="*/ 1051 w 1144"/>
                <a:gd name="T59" fmla="*/ 0 h 1147"/>
                <a:gd name="T60" fmla="*/ 1069 w 1144"/>
                <a:gd name="T6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4" h="1147">
                  <a:moveTo>
                    <a:pt x="1069" y="0"/>
                  </a:moveTo>
                  <a:lnTo>
                    <a:pt x="1088" y="5"/>
                  </a:lnTo>
                  <a:lnTo>
                    <a:pt x="1104" y="13"/>
                  </a:lnTo>
                  <a:lnTo>
                    <a:pt x="1120" y="25"/>
                  </a:lnTo>
                  <a:lnTo>
                    <a:pt x="1132" y="41"/>
                  </a:lnTo>
                  <a:lnTo>
                    <a:pt x="1140" y="57"/>
                  </a:lnTo>
                  <a:lnTo>
                    <a:pt x="1144" y="75"/>
                  </a:lnTo>
                  <a:lnTo>
                    <a:pt x="1144" y="94"/>
                  </a:lnTo>
                  <a:lnTo>
                    <a:pt x="1140" y="111"/>
                  </a:lnTo>
                  <a:lnTo>
                    <a:pt x="1132" y="129"/>
                  </a:lnTo>
                  <a:lnTo>
                    <a:pt x="1120" y="144"/>
                  </a:lnTo>
                  <a:lnTo>
                    <a:pt x="143" y="1122"/>
                  </a:lnTo>
                  <a:lnTo>
                    <a:pt x="124" y="1137"/>
                  </a:lnTo>
                  <a:lnTo>
                    <a:pt x="105" y="1145"/>
                  </a:lnTo>
                  <a:lnTo>
                    <a:pt x="83" y="1147"/>
                  </a:lnTo>
                  <a:lnTo>
                    <a:pt x="67" y="1146"/>
                  </a:lnTo>
                  <a:lnTo>
                    <a:pt x="51" y="1141"/>
                  </a:lnTo>
                  <a:lnTo>
                    <a:pt x="37" y="1133"/>
                  </a:lnTo>
                  <a:lnTo>
                    <a:pt x="23" y="1122"/>
                  </a:lnTo>
                  <a:lnTo>
                    <a:pt x="12" y="1108"/>
                  </a:lnTo>
                  <a:lnTo>
                    <a:pt x="4" y="1090"/>
                  </a:lnTo>
                  <a:lnTo>
                    <a:pt x="0" y="1073"/>
                  </a:lnTo>
                  <a:lnTo>
                    <a:pt x="0" y="1054"/>
                  </a:lnTo>
                  <a:lnTo>
                    <a:pt x="4" y="1036"/>
                  </a:lnTo>
                  <a:lnTo>
                    <a:pt x="12" y="1019"/>
                  </a:lnTo>
                  <a:lnTo>
                    <a:pt x="23" y="1004"/>
                  </a:lnTo>
                  <a:lnTo>
                    <a:pt x="1001" y="25"/>
                  </a:lnTo>
                  <a:lnTo>
                    <a:pt x="1016" y="13"/>
                  </a:lnTo>
                  <a:lnTo>
                    <a:pt x="1033" y="5"/>
                  </a:lnTo>
                  <a:lnTo>
                    <a:pt x="1051" y="0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94"/>
            <p:cNvSpPr>
              <a:spLocks noEditPoints="1"/>
            </p:cNvSpPr>
            <p:nvPr/>
          </p:nvSpPr>
          <p:spPr bwMode="auto">
            <a:xfrm>
              <a:off x="6529388" y="3811588"/>
              <a:ext cx="101600" cy="103188"/>
            </a:xfrm>
            <a:custGeom>
              <a:avLst/>
              <a:gdLst>
                <a:gd name="T0" fmla="*/ 265 w 579"/>
                <a:gd name="T1" fmla="*/ 171 h 579"/>
                <a:gd name="T2" fmla="*/ 221 w 579"/>
                <a:gd name="T3" fmla="*/ 188 h 579"/>
                <a:gd name="T4" fmla="*/ 187 w 579"/>
                <a:gd name="T5" fmla="*/ 223 h 579"/>
                <a:gd name="T6" fmla="*/ 170 w 579"/>
                <a:gd name="T7" fmla="*/ 266 h 579"/>
                <a:gd name="T8" fmla="*/ 170 w 579"/>
                <a:gd name="T9" fmla="*/ 314 h 579"/>
                <a:gd name="T10" fmla="*/ 187 w 579"/>
                <a:gd name="T11" fmla="*/ 357 h 579"/>
                <a:gd name="T12" fmla="*/ 222 w 579"/>
                <a:gd name="T13" fmla="*/ 392 h 579"/>
                <a:gd name="T14" fmla="*/ 265 w 579"/>
                <a:gd name="T15" fmla="*/ 409 h 579"/>
                <a:gd name="T16" fmla="*/ 312 w 579"/>
                <a:gd name="T17" fmla="*/ 409 h 579"/>
                <a:gd name="T18" fmla="*/ 357 w 579"/>
                <a:gd name="T19" fmla="*/ 392 h 579"/>
                <a:gd name="T20" fmla="*/ 389 w 579"/>
                <a:gd name="T21" fmla="*/ 358 h 579"/>
                <a:gd name="T22" fmla="*/ 408 w 579"/>
                <a:gd name="T23" fmla="*/ 314 h 579"/>
                <a:gd name="T24" fmla="*/ 408 w 579"/>
                <a:gd name="T25" fmla="*/ 266 h 579"/>
                <a:gd name="T26" fmla="*/ 390 w 579"/>
                <a:gd name="T27" fmla="*/ 222 h 579"/>
                <a:gd name="T28" fmla="*/ 357 w 579"/>
                <a:gd name="T29" fmla="*/ 188 h 579"/>
                <a:gd name="T30" fmla="*/ 312 w 579"/>
                <a:gd name="T31" fmla="*/ 171 h 579"/>
                <a:gd name="T32" fmla="*/ 289 w 579"/>
                <a:gd name="T33" fmla="*/ 0 h 579"/>
                <a:gd name="T34" fmla="*/ 364 w 579"/>
                <a:gd name="T35" fmla="*/ 10 h 579"/>
                <a:gd name="T36" fmla="*/ 434 w 579"/>
                <a:gd name="T37" fmla="*/ 38 h 579"/>
                <a:gd name="T38" fmla="*/ 493 w 579"/>
                <a:gd name="T39" fmla="*/ 84 h 579"/>
                <a:gd name="T40" fmla="*/ 539 w 579"/>
                <a:gd name="T41" fmla="*/ 145 h 579"/>
                <a:gd name="T42" fmla="*/ 568 w 579"/>
                <a:gd name="T43" fmla="*/ 214 h 579"/>
                <a:gd name="T44" fmla="*/ 579 w 579"/>
                <a:gd name="T45" fmla="*/ 289 h 579"/>
                <a:gd name="T46" fmla="*/ 568 w 579"/>
                <a:gd name="T47" fmla="*/ 365 h 579"/>
                <a:gd name="T48" fmla="*/ 540 w 579"/>
                <a:gd name="T49" fmla="*/ 434 h 579"/>
                <a:gd name="T50" fmla="*/ 493 w 579"/>
                <a:gd name="T51" fmla="*/ 495 h 579"/>
                <a:gd name="T52" fmla="*/ 434 w 579"/>
                <a:gd name="T53" fmla="*/ 541 h 579"/>
                <a:gd name="T54" fmla="*/ 364 w 579"/>
                <a:gd name="T55" fmla="*/ 569 h 579"/>
                <a:gd name="T56" fmla="*/ 289 w 579"/>
                <a:gd name="T57" fmla="*/ 579 h 579"/>
                <a:gd name="T58" fmla="*/ 214 w 579"/>
                <a:gd name="T59" fmla="*/ 569 h 579"/>
                <a:gd name="T60" fmla="*/ 144 w 579"/>
                <a:gd name="T61" fmla="*/ 541 h 579"/>
                <a:gd name="T62" fmla="*/ 84 w 579"/>
                <a:gd name="T63" fmla="*/ 495 h 579"/>
                <a:gd name="T64" fmla="*/ 37 w 579"/>
                <a:gd name="T65" fmla="*/ 433 h 579"/>
                <a:gd name="T66" fmla="*/ 9 w 579"/>
                <a:gd name="T67" fmla="*/ 363 h 579"/>
                <a:gd name="T68" fmla="*/ 0 w 579"/>
                <a:gd name="T69" fmla="*/ 290 h 579"/>
                <a:gd name="T70" fmla="*/ 9 w 579"/>
                <a:gd name="T71" fmla="*/ 216 h 579"/>
                <a:gd name="T72" fmla="*/ 37 w 579"/>
                <a:gd name="T73" fmla="*/ 147 h 579"/>
                <a:gd name="T74" fmla="*/ 84 w 579"/>
                <a:gd name="T75" fmla="*/ 85 h 579"/>
                <a:gd name="T76" fmla="*/ 145 w 579"/>
                <a:gd name="T77" fmla="*/ 39 h 579"/>
                <a:gd name="T78" fmla="*/ 214 w 579"/>
                <a:gd name="T79" fmla="*/ 10 h 579"/>
                <a:gd name="T80" fmla="*/ 289 w 579"/>
                <a:gd name="T81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9" h="579">
                  <a:moveTo>
                    <a:pt x="289" y="169"/>
                  </a:moveTo>
                  <a:lnTo>
                    <a:pt x="265" y="171"/>
                  </a:lnTo>
                  <a:lnTo>
                    <a:pt x="243" y="178"/>
                  </a:lnTo>
                  <a:lnTo>
                    <a:pt x="221" y="188"/>
                  </a:lnTo>
                  <a:lnTo>
                    <a:pt x="202" y="204"/>
                  </a:lnTo>
                  <a:lnTo>
                    <a:pt x="187" y="223"/>
                  </a:lnTo>
                  <a:lnTo>
                    <a:pt x="176" y="244"/>
                  </a:lnTo>
                  <a:lnTo>
                    <a:pt x="170" y="266"/>
                  </a:lnTo>
                  <a:lnTo>
                    <a:pt x="168" y="290"/>
                  </a:lnTo>
                  <a:lnTo>
                    <a:pt x="170" y="314"/>
                  </a:lnTo>
                  <a:lnTo>
                    <a:pt x="176" y="336"/>
                  </a:lnTo>
                  <a:lnTo>
                    <a:pt x="187" y="357"/>
                  </a:lnTo>
                  <a:lnTo>
                    <a:pt x="202" y="376"/>
                  </a:lnTo>
                  <a:lnTo>
                    <a:pt x="222" y="392"/>
                  </a:lnTo>
                  <a:lnTo>
                    <a:pt x="243" y="402"/>
                  </a:lnTo>
                  <a:lnTo>
                    <a:pt x="265" y="409"/>
                  </a:lnTo>
                  <a:lnTo>
                    <a:pt x="289" y="411"/>
                  </a:lnTo>
                  <a:lnTo>
                    <a:pt x="312" y="409"/>
                  </a:lnTo>
                  <a:lnTo>
                    <a:pt x="335" y="402"/>
                  </a:lnTo>
                  <a:lnTo>
                    <a:pt x="357" y="392"/>
                  </a:lnTo>
                  <a:lnTo>
                    <a:pt x="375" y="376"/>
                  </a:lnTo>
                  <a:lnTo>
                    <a:pt x="389" y="358"/>
                  </a:lnTo>
                  <a:lnTo>
                    <a:pt x="401" y="336"/>
                  </a:lnTo>
                  <a:lnTo>
                    <a:pt x="408" y="314"/>
                  </a:lnTo>
                  <a:lnTo>
                    <a:pt x="410" y="290"/>
                  </a:lnTo>
                  <a:lnTo>
                    <a:pt x="408" y="266"/>
                  </a:lnTo>
                  <a:lnTo>
                    <a:pt x="402" y="244"/>
                  </a:lnTo>
                  <a:lnTo>
                    <a:pt x="390" y="222"/>
                  </a:lnTo>
                  <a:lnTo>
                    <a:pt x="375" y="204"/>
                  </a:lnTo>
                  <a:lnTo>
                    <a:pt x="357" y="188"/>
                  </a:lnTo>
                  <a:lnTo>
                    <a:pt x="335" y="178"/>
                  </a:lnTo>
                  <a:lnTo>
                    <a:pt x="312" y="171"/>
                  </a:lnTo>
                  <a:lnTo>
                    <a:pt x="289" y="169"/>
                  </a:lnTo>
                  <a:close/>
                  <a:moveTo>
                    <a:pt x="289" y="0"/>
                  </a:moveTo>
                  <a:lnTo>
                    <a:pt x="327" y="3"/>
                  </a:lnTo>
                  <a:lnTo>
                    <a:pt x="364" y="10"/>
                  </a:lnTo>
                  <a:lnTo>
                    <a:pt x="400" y="22"/>
                  </a:lnTo>
                  <a:lnTo>
                    <a:pt x="434" y="38"/>
                  </a:lnTo>
                  <a:lnTo>
                    <a:pt x="464" y="59"/>
                  </a:lnTo>
                  <a:lnTo>
                    <a:pt x="493" y="84"/>
                  </a:lnTo>
                  <a:lnTo>
                    <a:pt x="519" y="113"/>
                  </a:lnTo>
                  <a:lnTo>
                    <a:pt x="539" y="145"/>
                  </a:lnTo>
                  <a:lnTo>
                    <a:pt x="556" y="178"/>
                  </a:lnTo>
                  <a:lnTo>
                    <a:pt x="568" y="214"/>
                  </a:lnTo>
                  <a:lnTo>
                    <a:pt x="575" y="251"/>
                  </a:lnTo>
                  <a:lnTo>
                    <a:pt x="579" y="289"/>
                  </a:lnTo>
                  <a:lnTo>
                    <a:pt x="575" y="328"/>
                  </a:lnTo>
                  <a:lnTo>
                    <a:pt x="568" y="365"/>
                  </a:lnTo>
                  <a:lnTo>
                    <a:pt x="557" y="400"/>
                  </a:lnTo>
                  <a:lnTo>
                    <a:pt x="540" y="434"/>
                  </a:lnTo>
                  <a:lnTo>
                    <a:pt x="519" y="466"/>
                  </a:lnTo>
                  <a:lnTo>
                    <a:pt x="493" y="495"/>
                  </a:lnTo>
                  <a:lnTo>
                    <a:pt x="464" y="519"/>
                  </a:lnTo>
                  <a:lnTo>
                    <a:pt x="434" y="541"/>
                  </a:lnTo>
                  <a:lnTo>
                    <a:pt x="400" y="557"/>
                  </a:lnTo>
                  <a:lnTo>
                    <a:pt x="364" y="569"/>
                  </a:lnTo>
                  <a:lnTo>
                    <a:pt x="327" y="577"/>
                  </a:lnTo>
                  <a:lnTo>
                    <a:pt x="289" y="579"/>
                  </a:lnTo>
                  <a:lnTo>
                    <a:pt x="251" y="577"/>
                  </a:lnTo>
                  <a:lnTo>
                    <a:pt x="214" y="569"/>
                  </a:lnTo>
                  <a:lnTo>
                    <a:pt x="178" y="557"/>
                  </a:lnTo>
                  <a:lnTo>
                    <a:pt x="144" y="541"/>
                  </a:lnTo>
                  <a:lnTo>
                    <a:pt x="113" y="519"/>
                  </a:lnTo>
                  <a:lnTo>
                    <a:pt x="84" y="495"/>
                  </a:lnTo>
                  <a:lnTo>
                    <a:pt x="59" y="465"/>
                  </a:lnTo>
                  <a:lnTo>
                    <a:pt x="37" y="433"/>
                  </a:lnTo>
                  <a:lnTo>
                    <a:pt x="21" y="399"/>
                  </a:lnTo>
                  <a:lnTo>
                    <a:pt x="9" y="363"/>
                  </a:lnTo>
                  <a:lnTo>
                    <a:pt x="2" y="327"/>
                  </a:lnTo>
                  <a:lnTo>
                    <a:pt x="0" y="290"/>
                  </a:lnTo>
                  <a:lnTo>
                    <a:pt x="2" y="253"/>
                  </a:lnTo>
                  <a:lnTo>
                    <a:pt x="9" y="216"/>
                  </a:lnTo>
                  <a:lnTo>
                    <a:pt x="21" y="181"/>
                  </a:lnTo>
                  <a:lnTo>
                    <a:pt x="37" y="147"/>
                  </a:lnTo>
                  <a:lnTo>
                    <a:pt x="59" y="114"/>
                  </a:lnTo>
                  <a:lnTo>
                    <a:pt x="84" y="85"/>
                  </a:lnTo>
                  <a:lnTo>
                    <a:pt x="113" y="60"/>
                  </a:lnTo>
                  <a:lnTo>
                    <a:pt x="145" y="39"/>
                  </a:lnTo>
                  <a:lnTo>
                    <a:pt x="178" y="23"/>
                  </a:lnTo>
                  <a:lnTo>
                    <a:pt x="214" y="10"/>
                  </a:lnTo>
                  <a:lnTo>
                    <a:pt x="251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195"/>
            <p:cNvSpPr>
              <a:spLocks noEditPoints="1"/>
            </p:cNvSpPr>
            <p:nvPr/>
          </p:nvSpPr>
          <p:spPr bwMode="auto">
            <a:xfrm>
              <a:off x="6399213" y="3698875"/>
              <a:ext cx="101600" cy="101600"/>
            </a:xfrm>
            <a:custGeom>
              <a:avLst/>
              <a:gdLst>
                <a:gd name="T0" fmla="*/ 266 w 579"/>
                <a:gd name="T1" fmla="*/ 171 h 579"/>
                <a:gd name="T2" fmla="*/ 222 w 579"/>
                <a:gd name="T3" fmla="*/ 189 h 579"/>
                <a:gd name="T4" fmla="*/ 188 w 579"/>
                <a:gd name="T5" fmla="*/ 222 h 579"/>
                <a:gd name="T6" fmla="*/ 171 w 579"/>
                <a:gd name="T7" fmla="*/ 267 h 579"/>
                <a:gd name="T8" fmla="*/ 171 w 579"/>
                <a:gd name="T9" fmla="*/ 314 h 579"/>
                <a:gd name="T10" fmla="*/ 188 w 579"/>
                <a:gd name="T11" fmla="*/ 357 h 579"/>
                <a:gd name="T12" fmla="*/ 222 w 579"/>
                <a:gd name="T13" fmla="*/ 392 h 579"/>
                <a:gd name="T14" fmla="*/ 266 w 579"/>
                <a:gd name="T15" fmla="*/ 410 h 579"/>
                <a:gd name="T16" fmla="*/ 314 w 579"/>
                <a:gd name="T17" fmla="*/ 410 h 579"/>
                <a:gd name="T18" fmla="*/ 357 w 579"/>
                <a:gd name="T19" fmla="*/ 392 h 579"/>
                <a:gd name="T20" fmla="*/ 391 w 579"/>
                <a:gd name="T21" fmla="*/ 357 h 579"/>
                <a:gd name="T22" fmla="*/ 408 w 579"/>
                <a:gd name="T23" fmla="*/ 314 h 579"/>
                <a:gd name="T24" fmla="*/ 408 w 579"/>
                <a:gd name="T25" fmla="*/ 267 h 579"/>
                <a:gd name="T26" fmla="*/ 391 w 579"/>
                <a:gd name="T27" fmla="*/ 222 h 579"/>
                <a:gd name="T28" fmla="*/ 357 w 579"/>
                <a:gd name="T29" fmla="*/ 189 h 579"/>
                <a:gd name="T30" fmla="*/ 314 w 579"/>
                <a:gd name="T31" fmla="*/ 171 h 579"/>
                <a:gd name="T32" fmla="*/ 289 w 579"/>
                <a:gd name="T33" fmla="*/ 0 h 579"/>
                <a:gd name="T34" fmla="*/ 365 w 579"/>
                <a:gd name="T35" fmla="*/ 11 h 579"/>
                <a:gd name="T36" fmla="*/ 434 w 579"/>
                <a:gd name="T37" fmla="*/ 39 h 579"/>
                <a:gd name="T38" fmla="*/ 495 w 579"/>
                <a:gd name="T39" fmla="*/ 86 h 579"/>
                <a:gd name="T40" fmla="*/ 541 w 579"/>
                <a:gd name="T41" fmla="*/ 147 h 579"/>
                <a:gd name="T42" fmla="*/ 570 w 579"/>
                <a:gd name="T43" fmla="*/ 216 h 579"/>
                <a:gd name="T44" fmla="*/ 579 w 579"/>
                <a:gd name="T45" fmla="*/ 290 h 579"/>
                <a:gd name="T46" fmla="*/ 570 w 579"/>
                <a:gd name="T47" fmla="*/ 363 h 579"/>
                <a:gd name="T48" fmla="*/ 541 w 579"/>
                <a:gd name="T49" fmla="*/ 433 h 579"/>
                <a:gd name="T50" fmla="*/ 495 w 579"/>
                <a:gd name="T51" fmla="*/ 495 h 579"/>
                <a:gd name="T52" fmla="*/ 434 w 579"/>
                <a:gd name="T53" fmla="*/ 541 h 579"/>
                <a:gd name="T54" fmla="*/ 365 w 579"/>
                <a:gd name="T55" fmla="*/ 569 h 579"/>
                <a:gd name="T56" fmla="*/ 289 w 579"/>
                <a:gd name="T57" fmla="*/ 579 h 579"/>
                <a:gd name="T58" fmla="*/ 214 w 579"/>
                <a:gd name="T59" fmla="*/ 569 h 579"/>
                <a:gd name="T60" fmla="*/ 144 w 579"/>
                <a:gd name="T61" fmla="*/ 541 h 579"/>
                <a:gd name="T62" fmla="*/ 85 w 579"/>
                <a:gd name="T63" fmla="*/ 495 h 579"/>
                <a:gd name="T64" fmla="*/ 37 w 579"/>
                <a:gd name="T65" fmla="*/ 433 h 579"/>
                <a:gd name="T66" fmla="*/ 10 w 579"/>
                <a:gd name="T67" fmla="*/ 363 h 579"/>
                <a:gd name="T68" fmla="*/ 0 w 579"/>
                <a:gd name="T69" fmla="*/ 290 h 579"/>
                <a:gd name="T70" fmla="*/ 10 w 579"/>
                <a:gd name="T71" fmla="*/ 216 h 579"/>
                <a:gd name="T72" fmla="*/ 37 w 579"/>
                <a:gd name="T73" fmla="*/ 147 h 579"/>
                <a:gd name="T74" fmla="*/ 85 w 579"/>
                <a:gd name="T75" fmla="*/ 86 h 579"/>
                <a:gd name="T76" fmla="*/ 145 w 579"/>
                <a:gd name="T77" fmla="*/ 39 h 579"/>
                <a:gd name="T78" fmla="*/ 214 w 579"/>
                <a:gd name="T79" fmla="*/ 11 h 579"/>
                <a:gd name="T80" fmla="*/ 289 w 579"/>
                <a:gd name="T81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9" h="579">
                  <a:moveTo>
                    <a:pt x="289" y="169"/>
                  </a:moveTo>
                  <a:lnTo>
                    <a:pt x="266" y="171"/>
                  </a:lnTo>
                  <a:lnTo>
                    <a:pt x="243" y="178"/>
                  </a:lnTo>
                  <a:lnTo>
                    <a:pt x="222" y="189"/>
                  </a:lnTo>
                  <a:lnTo>
                    <a:pt x="204" y="204"/>
                  </a:lnTo>
                  <a:lnTo>
                    <a:pt x="188" y="222"/>
                  </a:lnTo>
                  <a:lnTo>
                    <a:pt x="177" y="244"/>
                  </a:lnTo>
                  <a:lnTo>
                    <a:pt x="171" y="267"/>
                  </a:lnTo>
                  <a:lnTo>
                    <a:pt x="168" y="290"/>
                  </a:lnTo>
                  <a:lnTo>
                    <a:pt x="171" y="314"/>
                  </a:lnTo>
                  <a:lnTo>
                    <a:pt x="177" y="337"/>
                  </a:lnTo>
                  <a:lnTo>
                    <a:pt x="188" y="357"/>
                  </a:lnTo>
                  <a:lnTo>
                    <a:pt x="204" y="377"/>
                  </a:lnTo>
                  <a:lnTo>
                    <a:pt x="222" y="392"/>
                  </a:lnTo>
                  <a:lnTo>
                    <a:pt x="243" y="402"/>
                  </a:lnTo>
                  <a:lnTo>
                    <a:pt x="266" y="410"/>
                  </a:lnTo>
                  <a:lnTo>
                    <a:pt x="289" y="412"/>
                  </a:lnTo>
                  <a:lnTo>
                    <a:pt x="314" y="410"/>
                  </a:lnTo>
                  <a:lnTo>
                    <a:pt x="336" y="402"/>
                  </a:lnTo>
                  <a:lnTo>
                    <a:pt x="357" y="392"/>
                  </a:lnTo>
                  <a:lnTo>
                    <a:pt x="375" y="377"/>
                  </a:lnTo>
                  <a:lnTo>
                    <a:pt x="391" y="357"/>
                  </a:lnTo>
                  <a:lnTo>
                    <a:pt x="402" y="337"/>
                  </a:lnTo>
                  <a:lnTo>
                    <a:pt x="408" y="314"/>
                  </a:lnTo>
                  <a:lnTo>
                    <a:pt x="411" y="290"/>
                  </a:lnTo>
                  <a:lnTo>
                    <a:pt x="408" y="267"/>
                  </a:lnTo>
                  <a:lnTo>
                    <a:pt x="402" y="244"/>
                  </a:lnTo>
                  <a:lnTo>
                    <a:pt x="391" y="222"/>
                  </a:lnTo>
                  <a:lnTo>
                    <a:pt x="375" y="204"/>
                  </a:lnTo>
                  <a:lnTo>
                    <a:pt x="357" y="189"/>
                  </a:lnTo>
                  <a:lnTo>
                    <a:pt x="336" y="178"/>
                  </a:lnTo>
                  <a:lnTo>
                    <a:pt x="314" y="171"/>
                  </a:lnTo>
                  <a:lnTo>
                    <a:pt x="289" y="169"/>
                  </a:lnTo>
                  <a:close/>
                  <a:moveTo>
                    <a:pt x="289" y="0"/>
                  </a:moveTo>
                  <a:lnTo>
                    <a:pt x="328" y="3"/>
                  </a:lnTo>
                  <a:lnTo>
                    <a:pt x="365" y="11"/>
                  </a:lnTo>
                  <a:lnTo>
                    <a:pt x="400" y="23"/>
                  </a:lnTo>
                  <a:lnTo>
                    <a:pt x="434" y="39"/>
                  </a:lnTo>
                  <a:lnTo>
                    <a:pt x="466" y="60"/>
                  </a:lnTo>
                  <a:lnTo>
                    <a:pt x="495" y="86"/>
                  </a:lnTo>
                  <a:lnTo>
                    <a:pt x="520" y="115"/>
                  </a:lnTo>
                  <a:lnTo>
                    <a:pt x="541" y="147"/>
                  </a:lnTo>
                  <a:lnTo>
                    <a:pt x="557" y="181"/>
                  </a:lnTo>
                  <a:lnTo>
                    <a:pt x="570" y="216"/>
                  </a:lnTo>
                  <a:lnTo>
                    <a:pt x="577" y="253"/>
                  </a:lnTo>
                  <a:lnTo>
                    <a:pt x="579" y="290"/>
                  </a:lnTo>
                  <a:lnTo>
                    <a:pt x="577" y="327"/>
                  </a:lnTo>
                  <a:lnTo>
                    <a:pt x="570" y="363"/>
                  </a:lnTo>
                  <a:lnTo>
                    <a:pt x="557" y="399"/>
                  </a:lnTo>
                  <a:lnTo>
                    <a:pt x="541" y="433"/>
                  </a:lnTo>
                  <a:lnTo>
                    <a:pt x="520" y="465"/>
                  </a:lnTo>
                  <a:lnTo>
                    <a:pt x="495" y="495"/>
                  </a:lnTo>
                  <a:lnTo>
                    <a:pt x="466" y="520"/>
                  </a:lnTo>
                  <a:lnTo>
                    <a:pt x="434" y="541"/>
                  </a:lnTo>
                  <a:lnTo>
                    <a:pt x="400" y="558"/>
                  </a:lnTo>
                  <a:lnTo>
                    <a:pt x="365" y="569"/>
                  </a:lnTo>
                  <a:lnTo>
                    <a:pt x="328" y="577"/>
                  </a:lnTo>
                  <a:lnTo>
                    <a:pt x="289" y="579"/>
                  </a:lnTo>
                  <a:lnTo>
                    <a:pt x="251" y="577"/>
                  </a:lnTo>
                  <a:lnTo>
                    <a:pt x="214" y="569"/>
                  </a:lnTo>
                  <a:lnTo>
                    <a:pt x="178" y="558"/>
                  </a:lnTo>
                  <a:lnTo>
                    <a:pt x="144" y="541"/>
                  </a:lnTo>
                  <a:lnTo>
                    <a:pt x="113" y="520"/>
                  </a:lnTo>
                  <a:lnTo>
                    <a:pt x="85" y="495"/>
                  </a:lnTo>
                  <a:lnTo>
                    <a:pt x="59" y="465"/>
                  </a:lnTo>
                  <a:lnTo>
                    <a:pt x="37" y="433"/>
                  </a:lnTo>
                  <a:lnTo>
                    <a:pt x="21" y="399"/>
                  </a:lnTo>
                  <a:lnTo>
                    <a:pt x="10" y="363"/>
                  </a:lnTo>
                  <a:lnTo>
                    <a:pt x="3" y="327"/>
                  </a:lnTo>
                  <a:lnTo>
                    <a:pt x="0" y="290"/>
                  </a:lnTo>
                  <a:lnTo>
                    <a:pt x="3" y="253"/>
                  </a:lnTo>
                  <a:lnTo>
                    <a:pt x="10" y="216"/>
                  </a:lnTo>
                  <a:lnTo>
                    <a:pt x="21" y="181"/>
                  </a:lnTo>
                  <a:lnTo>
                    <a:pt x="37" y="147"/>
                  </a:lnTo>
                  <a:lnTo>
                    <a:pt x="59" y="115"/>
                  </a:lnTo>
                  <a:lnTo>
                    <a:pt x="85" y="86"/>
                  </a:lnTo>
                  <a:lnTo>
                    <a:pt x="113" y="60"/>
                  </a:lnTo>
                  <a:lnTo>
                    <a:pt x="145" y="39"/>
                  </a:lnTo>
                  <a:lnTo>
                    <a:pt x="179" y="23"/>
                  </a:lnTo>
                  <a:lnTo>
                    <a:pt x="214" y="11"/>
                  </a:lnTo>
                  <a:lnTo>
                    <a:pt x="251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196"/>
            <p:cNvSpPr>
              <a:spLocks noEditPoints="1"/>
            </p:cNvSpPr>
            <p:nvPr/>
          </p:nvSpPr>
          <p:spPr bwMode="auto">
            <a:xfrm>
              <a:off x="6276975" y="3438525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6" name="Group 815"/>
          <p:cNvGrpSpPr/>
          <p:nvPr/>
        </p:nvGrpSpPr>
        <p:grpSpPr>
          <a:xfrm>
            <a:off x="5385502" y="3438525"/>
            <a:ext cx="476250" cy="596900"/>
            <a:chOff x="5326063" y="3438525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201"/>
            <p:cNvSpPr>
              <a:spLocks noEditPoints="1"/>
            </p:cNvSpPr>
            <p:nvPr/>
          </p:nvSpPr>
          <p:spPr bwMode="auto">
            <a:xfrm>
              <a:off x="5326063" y="3438525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02"/>
            <p:cNvSpPr>
              <a:spLocks/>
            </p:cNvSpPr>
            <p:nvPr/>
          </p:nvSpPr>
          <p:spPr bwMode="auto">
            <a:xfrm>
              <a:off x="5476876" y="3743325"/>
              <a:ext cx="174625" cy="127000"/>
            </a:xfrm>
            <a:custGeom>
              <a:avLst/>
              <a:gdLst>
                <a:gd name="T0" fmla="*/ 891 w 983"/>
                <a:gd name="T1" fmla="*/ 0 h 722"/>
                <a:gd name="T2" fmla="*/ 908 w 983"/>
                <a:gd name="T3" fmla="*/ 0 h 722"/>
                <a:gd name="T4" fmla="*/ 927 w 983"/>
                <a:gd name="T5" fmla="*/ 4 h 722"/>
                <a:gd name="T6" fmla="*/ 944 w 983"/>
                <a:gd name="T7" fmla="*/ 13 h 722"/>
                <a:gd name="T8" fmla="*/ 958 w 983"/>
                <a:gd name="T9" fmla="*/ 24 h 722"/>
                <a:gd name="T10" fmla="*/ 971 w 983"/>
                <a:gd name="T11" fmla="*/ 39 h 722"/>
                <a:gd name="T12" fmla="*/ 979 w 983"/>
                <a:gd name="T13" fmla="*/ 56 h 722"/>
                <a:gd name="T14" fmla="*/ 983 w 983"/>
                <a:gd name="T15" fmla="*/ 74 h 722"/>
                <a:gd name="T16" fmla="*/ 983 w 983"/>
                <a:gd name="T17" fmla="*/ 93 h 722"/>
                <a:gd name="T18" fmla="*/ 979 w 983"/>
                <a:gd name="T19" fmla="*/ 110 h 722"/>
                <a:gd name="T20" fmla="*/ 971 w 983"/>
                <a:gd name="T21" fmla="*/ 128 h 722"/>
                <a:gd name="T22" fmla="*/ 958 w 983"/>
                <a:gd name="T23" fmla="*/ 143 h 722"/>
                <a:gd name="T24" fmla="*/ 405 w 983"/>
                <a:gd name="T25" fmla="*/ 697 h 722"/>
                <a:gd name="T26" fmla="*/ 386 w 983"/>
                <a:gd name="T27" fmla="*/ 711 h 722"/>
                <a:gd name="T28" fmla="*/ 367 w 983"/>
                <a:gd name="T29" fmla="*/ 719 h 722"/>
                <a:gd name="T30" fmla="*/ 345 w 983"/>
                <a:gd name="T31" fmla="*/ 722 h 722"/>
                <a:gd name="T32" fmla="*/ 329 w 983"/>
                <a:gd name="T33" fmla="*/ 721 h 722"/>
                <a:gd name="T34" fmla="*/ 313 w 983"/>
                <a:gd name="T35" fmla="*/ 716 h 722"/>
                <a:gd name="T36" fmla="*/ 299 w 983"/>
                <a:gd name="T37" fmla="*/ 709 h 722"/>
                <a:gd name="T38" fmla="*/ 285 w 983"/>
                <a:gd name="T39" fmla="*/ 697 h 722"/>
                <a:gd name="T40" fmla="*/ 25 w 983"/>
                <a:gd name="T41" fmla="*/ 436 h 722"/>
                <a:gd name="T42" fmla="*/ 12 w 983"/>
                <a:gd name="T43" fmla="*/ 421 h 722"/>
                <a:gd name="T44" fmla="*/ 4 w 983"/>
                <a:gd name="T45" fmla="*/ 404 h 722"/>
                <a:gd name="T46" fmla="*/ 0 w 983"/>
                <a:gd name="T47" fmla="*/ 386 h 722"/>
                <a:gd name="T48" fmla="*/ 0 w 983"/>
                <a:gd name="T49" fmla="*/ 367 h 722"/>
                <a:gd name="T50" fmla="*/ 4 w 983"/>
                <a:gd name="T51" fmla="*/ 350 h 722"/>
                <a:gd name="T52" fmla="*/ 12 w 983"/>
                <a:gd name="T53" fmla="*/ 332 h 722"/>
                <a:gd name="T54" fmla="*/ 25 w 983"/>
                <a:gd name="T55" fmla="*/ 317 h 722"/>
                <a:gd name="T56" fmla="*/ 39 w 983"/>
                <a:gd name="T57" fmla="*/ 305 h 722"/>
                <a:gd name="T58" fmla="*/ 56 w 983"/>
                <a:gd name="T59" fmla="*/ 298 h 722"/>
                <a:gd name="T60" fmla="*/ 75 w 983"/>
                <a:gd name="T61" fmla="*/ 293 h 722"/>
                <a:gd name="T62" fmla="*/ 92 w 983"/>
                <a:gd name="T63" fmla="*/ 293 h 722"/>
                <a:gd name="T64" fmla="*/ 111 w 983"/>
                <a:gd name="T65" fmla="*/ 298 h 722"/>
                <a:gd name="T66" fmla="*/ 128 w 983"/>
                <a:gd name="T67" fmla="*/ 305 h 722"/>
                <a:gd name="T68" fmla="*/ 143 w 983"/>
                <a:gd name="T69" fmla="*/ 317 h 722"/>
                <a:gd name="T70" fmla="*/ 345 w 983"/>
                <a:gd name="T71" fmla="*/ 520 h 722"/>
                <a:gd name="T72" fmla="*/ 840 w 983"/>
                <a:gd name="T73" fmla="*/ 24 h 722"/>
                <a:gd name="T74" fmla="*/ 855 w 983"/>
                <a:gd name="T75" fmla="*/ 13 h 722"/>
                <a:gd name="T76" fmla="*/ 872 w 983"/>
                <a:gd name="T77" fmla="*/ 4 h 722"/>
                <a:gd name="T78" fmla="*/ 891 w 983"/>
                <a:gd name="T7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722">
                  <a:moveTo>
                    <a:pt x="891" y="0"/>
                  </a:moveTo>
                  <a:lnTo>
                    <a:pt x="908" y="0"/>
                  </a:lnTo>
                  <a:lnTo>
                    <a:pt x="927" y="4"/>
                  </a:lnTo>
                  <a:lnTo>
                    <a:pt x="944" y="13"/>
                  </a:lnTo>
                  <a:lnTo>
                    <a:pt x="958" y="24"/>
                  </a:lnTo>
                  <a:lnTo>
                    <a:pt x="971" y="39"/>
                  </a:lnTo>
                  <a:lnTo>
                    <a:pt x="979" y="56"/>
                  </a:lnTo>
                  <a:lnTo>
                    <a:pt x="983" y="74"/>
                  </a:lnTo>
                  <a:lnTo>
                    <a:pt x="983" y="93"/>
                  </a:lnTo>
                  <a:lnTo>
                    <a:pt x="979" y="110"/>
                  </a:lnTo>
                  <a:lnTo>
                    <a:pt x="971" y="128"/>
                  </a:lnTo>
                  <a:lnTo>
                    <a:pt x="958" y="143"/>
                  </a:lnTo>
                  <a:lnTo>
                    <a:pt x="405" y="697"/>
                  </a:lnTo>
                  <a:lnTo>
                    <a:pt x="386" y="711"/>
                  </a:lnTo>
                  <a:lnTo>
                    <a:pt x="367" y="719"/>
                  </a:lnTo>
                  <a:lnTo>
                    <a:pt x="345" y="722"/>
                  </a:lnTo>
                  <a:lnTo>
                    <a:pt x="329" y="721"/>
                  </a:lnTo>
                  <a:lnTo>
                    <a:pt x="313" y="716"/>
                  </a:lnTo>
                  <a:lnTo>
                    <a:pt x="299" y="709"/>
                  </a:lnTo>
                  <a:lnTo>
                    <a:pt x="285" y="697"/>
                  </a:lnTo>
                  <a:lnTo>
                    <a:pt x="25" y="436"/>
                  </a:lnTo>
                  <a:lnTo>
                    <a:pt x="12" y="421"/>
                  </a:lnTo>
                  <a:lnTo>
                    <a:pt x="4" y="404"/>
                  </a:lnTo>
                  <a:lnTo>
                    <a:pt x="0" y="386"/>
                  </a:lnTo>
                  <a:lnTo>
                    <a:pt x="0" y="367"/>
                  </a:lnTo>
                  <a:lnTo>
                    <a:pt x="4" y="350"/>
                  </a:lnTo>
                  <a:lnTo>
                    <a:pt x="12" y="332"/>
                  </a:lnTo>
                  <a:lnTo>
                    <a:pt x="25" y="317"/>
                  </a:lnTo>
                  <a:lnTo>
                    <a:pt x="39" y="305"/>
                  </a:lnTo>
                  <a:lnTo>
                    <a:pt x="56" y="298"/>
                  </a:lnTo>
                  <a:lnTo>
                    <a:pt x="75" y="293"/>
                  </a:lnTo>
                  <a:lnTo>
                    <a:pt x="92" y="293"/>
                  </a:lnTo>
                  <a:lnTo>
                    <a:pt x="111" y="298"/>
                  </a:lnTo>
                  <a:lnTo>
                    <a:pt x="128" y="305"/>
                  </a:lnTo>
                  <a:lnTo>
                    <a:pt x="143" y="317"/>
                  </a:lnTo>
                  <a:lnTo>
                    <a:pt x="345" y="520"/>
                  </a:lnTo>
                  <a:lnTo>
                    <a:pt x="840" y="24"/>
                  </a:lnTo>
                  <a:lnTo>
                    <a:pt x="855" y="13"/>
                  </a:lnTo>
                  <a:lnTo>
                    <a:pt x="872" y="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0" name="Freeform 207"/>
          <p:cNvSpPr>
            <a:spLocks noEditPoints="1"/>
          </p:cNvSpPr>
          <p:nvPr/>
        </p:nvSpPr>
        <p:spPr bwMode="auto">
          <a:xfrm>
            <a:off x="4449215" y="3438525"/>
            <a:ext cx="477837" cy="596900"/>
          </a:xfrm>
          <a:custGeom>
            <a:avLst/>
            <a:gdLst>
              <a:gd name="T0" fmla="*/ 172 w 2707"/>
              <a:gd name="T1" fmla="*/ 2977 h 3380"/>
              <a:gd name="T2" fmla="*/ 215 w 2707"/>
              <a:gd name="T3" fmla="*/ 3077 h 3380"/>
              <a:gd name="T4" fmla="*/ 299 w 2707"/>
              <a:gd name="T5" fmla="*/ 3156 h 3380"/>
              <a:gd name="T6" fmla="*/ 413 w 2707"/>
              <a:gd name="T7" fmla="*/ 3202 h 3380"/>
              <a:gd name="T8" fmla="*/ 2206 w 2707"/>
              <a:gd name="T9" fmla="*/ 3212 h 3380"/>
              <a:gd name="T10" fmla="*/ 2335 w 2707"/>
              <a:gd name="T11" fmla="*/ 3191 h 3380"/>
              <a:gd name="T12" fmla="*/ 2440 w 2707"/>
              <a:gd name="T13" fmla="*/ 3132 h 3380"/>
              <a:gd name="T14" fmla="*/ 2512 w 2707"/>
              <a:gd name="T15" fmla="*/ 3047 h 3380"/>
              <a:gd name="T16" fmla="*/ 2539 w 2707"/>
              <a:gd name="T17" fmla="*/ 2941 h 3380"/>
              <a:gd name="T18" fmla="*/ 2017 w 2707"/>
              <a:gd name="T19" fmla="*/ 1124 h 3380"/>
              <a:gd name="T20" fmla="*/ 1993 w 2707"/>
              <a:gd name="T21" fmla="*/ 1184 h 3380"/>
              <a:gd name="T22" fmla="*/ 1933 w 2707"/>
              <a:gd name="T23" fmla="*/ 1208 h 3380"/>
              <a:gd name="T24" fmla="*/ 1873 w 2707"/>
              <a:gd name="T25" fmla="*/ 1184 h 3380"/>
              <a:gd name="T26" fmla="*/ 1849 w 2707"/>
              <a:gd name="T27" fmla="*/ 1124 h 3380"/>
              <a:gd name="T28" fmla="*/ 859 w 2707"/>
              <a:gd name="T29" fmla="*/ 1124 h 3380"/>
              <a:gd name="T30" fmla="*/ 834 w 2707"/>
              <a:gd name="T31" fmla="*/ 1184 h 3380"/>
              <a:gd name="T32" fmla="*/ 774 w 2707"/>
              <a:gd name="T33" fmla="*/ 1208 h 3380"/>
              <a:gd name="T34" fmla="*/ 714 w 2707"/>
              <a:gd name="T35" fmla="*/ 1184 h 3380"/>
              <a:gd name="T36" fmla="*/ 690 w 2707"/>
              <a:gd name="T37" fmla="*/ 1124 h 3380"/>
              <a:gd name="T38" fmla="*/ 1353 w 2707"/>
              <a:gd name="T39" fmla="*/ 169 h 3380"/>
              <a:gd name="T40" fmla="*/ 1198 w 2707"/>
              <a:gd name="T41" fmla="*/ 193 h 3380"/>
              <a:gd name="T42" fmla="*/ 1062 w 2707"/>
              <a:gd name="T43" fmla="*/ 263 h 3380"/>
              <a:gd name="T44" fmla="*/ 955 w 2707"/>
              <a:gd name="T45" fmla="*/ 370 h 3380"/>
              <a:gd name="T46" fmla="*/ 884 w 2707"/>
              <a:gd name="T47" fmla="*/ 506 h 3380"/>
              <a:gd name="T48" fmla="*/ 859 w 2707"/>
              <a:gd name="T49" fmla="*/ 661 h 3380"/>
              <a:gd name="T50" fmla="*/ 1837 w 2707"/>
              <a:gd name="T51" fmla="*/ 556 h 3380"/>
              <a:gd name="T52" fmla="*/ 1780 w 2707"/>
              <a:gd name="T53" fmla="*/ 412 h 3380"/>
              <a:gd name="T54" fmla="*/ 1685 w 2707"/>
              <a:gd name="T55" fmla="*/ 295 h 3380"/>
              <a:gd name="T56" fmla="*/ 1558 w 2707"/>
              <a:gd name="T57" fmla="*/ 212 h 3380"/>
              <a:gd name="T58" fmla="*/ 1407 w 2707"/>
              <a:gd name="T59" fmla="*/ 172 h 3380"/>
              <a:gd name="T60" fmla="*/ 1417 w 2707"/>
              <a:gd name="T61" fmla="*/ 3 h 3380"/>
              <a:gd name="T62" fmla="*/ 1598 w 2707"/>
              <a:gd name="T63" fmla="*/ 46 h 3380"/>
              <a:gd name="T64" fmla="*/ 1754 w 2707"/>
              <a:gd name="T65" fmla="*/ 136 h 3380"/>
              <a:gd name="T66" fmla="*/ 1881 w 2707"/>
              <a:gd name="T67" fmla="*/ 262 h 3380"/>
              <a:gd name="T68" fmla="*/ 1970 w 2707"/>
              <a:gd name="T69" fmla="*/ 419 h 3380"/>
              <a:gd name="T70" fmla="*/ 2014 w 2707"/>
              <a:gd name="T71" fmla="*/ 599 h 3380"/>
              <a:gd name="T72" fmla="*/ 2449 w 2707"/>
              <a:gd name="T73" fmla="*/ 664 h 3380"/>
              <a:gd name="T74" fmla="*/ 2499 w 2707"/>
              <a:gd name="T75" fmla="*/ 699 h 3380"/>
              <a:gd name="T76" fmla="*/ 2707 w 2707"/>
              <a:gd name="T77" fmla="*/ 2929 h 3380"/>
              <a:gd name="T78" fmla="*/ 2696 w 2707"/>
              <a:gd name="T79" fmla="*/ 3032 h 3380"/>
              <a:gd name="T80" fmla="*/ 2639 w 2707"/>
              <a:gd name="T81" fmla="*/ 3161 h 3380"/>
              <a:gd name="T82" fmla="*/ 2542 w 2707"/>
              <a:gd name="T83" fmla="*/ 3266 h 3380"/>
              <a:gd name="T84" fmla="*/ 2413 w 2707"/>
              <a:gd name="T85" fmla="*/ 3341 h 3380"/>
              <a:gd name="T86" fmla="*/ 2261 w 2707"/>
              <a:gd name="T87" fmla="*/ 3378 h 3380"/>
              <a:gd name="T88" fmla="*/ 447 w 2707"/>
              <a:gd name="T89" fmla="*/ 3378 h 3380"/>
              <a:gd name="T90" fmla="*/ 295 w 2707"/>
              <a:gd name="T91" fmla="*/ 3341 h 3380"/>
              <a:gd name="T92" fmla="*/ 166 w 2707"/>
              <a:gd name="T93" fmla="*/ 3266 h 3380"/>
              <a:gd name="T94" fmla="*/ 69 w 2707"/>
              <a:gd name="T95" fmla="*/ 3161 h 3380"/>
              <a:gd name="T96" fmla="*/ 11 w 2707"/>
              <a:gd name="T97" fmla="*/ 3032 h 3380"/>
              <a:gd name="T98" fmla="*/ 0 w 2707"/>
              <a:gd name="T99" fmla="*/ 2929 h 3380"/>
              <a:gd name="T100" fmla="*/ 209 w 2707"/>
              <a:gd name="T101" fmla="*/ 699 h 3380"/>
              <a:gd name="T102" fmla="*/ 258 w 2707"/>
              <a:gd name="T103" fmla="*/ 664 h 3380"/>
              <a:gd name="T104" fmla="*/ 694 w 2707"/>
              <a:gd name="T105" fmla="*/ 599 h 3380"/>
              <a:gd name="T106" fmla="*/ 737 w 2707"/>
              <a:gd name="T107" fmla="*/ 419 h 3380"/>
              <a:gd name="T108" fmla="*/ 826 w 2707"/>
              <a:gd name="T109" fmla="*/ 262 h 3380"/>
              <a:gd name="T110" fmla="*/ 952 w 2707"/>
              <a:gd name="T111" fmla="*/ 136 h 3380"/>
              <a:gd name="T112" fmla="*/ 1110 w 2707"/>
              <a:gd name="T113" fmla="*/ 46 h 3380"/>
              <a:gd name="T114" fmla="*/ 1290 w 2707"/>
              <a:gd name="T115" fmla="*/ 3 h 3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07" h="3380">
                <a:moveTo>
                  <a:pt x="357" y="830"/>
                </a:moveTo>
                <a:lnTo>
                  <a:pt x="168" y="2941"/>
                </a:lnTo>
                <a:lnTo>
                  <a:pt x="172" y="2977"/>
                </a:lnTo>
                <a:lnTo>
                  <a:pt x="181" y="3013"/>
                </a:lnTo>
                <a:lnTo>
                  <a:pt x="196" y="3046"/>
                </a:lnTo>
                <a:lnTo>
                  <a:pt x="215" y="3077"/>
                </a:lnTo>
                <a:lnTo>
                  <a:pt x="239" y="3106"/>
                </a:lnTo>
                <a:lnTo>
                  <a:pt x="267" y="3132"/>
                </a:lnTo>
                <a:lnTo>
                  <a:pt x="299" y="3156"/>
                </a:lnTo>
                <a:lnTo>
                  <a:pt x="334" y="3175"/>
                </a:lnTo>
                <a:lnTo>
                  <a:pt x="373" y="3191"/>
                </a:lnTo>
                <a:lnTo>
                  <a:pt x="413" y="3202"/>
                </a:lnTo>
                <a:lnTo>
                  <a:pt x="457" y="3209"/>
                </a:lnTo>
                <a:lnTo>
                  <a:pt x="501" y="3212"/>
                </a:lnTo>
                <a:lnTo>
                  <a:pt x="2206" y="3212"/>
                </a:lnTo>
                <a:lnTo>
                  <a:pt x="2250" y="3209"/>
                </a:lnTo>
                <a:lnTo>
                  <a:pt x="2294" y="3202"/>
                </a:lnTo>
                <a:lnTo>
                  <a:pt x="2335" y="3191"/>
                </a:lnTo>
                <a:lnTo>
                  <a:pt x="2373" y="3175"/>
                </a:lnTo>
                <a:lnTo>
                  <a:pt x="2408" y="3156"/>
                </a:lnTo>
                <a:lnTo>
                  <a:pt x="2440" y="3132"/>
                </a:lnTo>
                <a:lnTo>
                  <a:pt x="2468" y="3106"/>
                </a:lnTo>
                <a:lnTo>
                  <a:pt x="2493" y="3077"/>
                </a:lnTo>
                <a:lnTo>
                  <a:pt x="2512" y="3047"/>
                </a:lnTo>
                <a:lnTo>
                  <a:pt x="2527" y="3013"/>
                </a:lnTo>
                <a:lnTo>
                  <a:pt x="2536" y="2978"/>
                </a:lnTo>
                <a:lnTo>
                  <a:pt x="2539" y="2941"/>
                </a:lnTo>
                <a:lnTo>
                  <a:pt x="2351" y="830"/>
                </a:lnTo>
                <a:lnTo>
                  <a:pt x="2017" y="830"/>
                </a:lnTo>
                <a:lnTo>
                  <a:pt x="2017" y="1124"/>
                </a:lnTo>
                <a:lnTo>
                  <a:pt x="2014" y="1147"/>
                </a:lnTo>
                <a:lnTo>
                  <a:pt x="2006" y="1166"/>
                </a:lnTo>
                <a:lnTo>
                  <a:pt x="1993" y="1184"/>
                </a:lnTo>
                <a:lnTo>
                  <a:pt x="1975" y="1197"/>
                </a:lnTo>
                <a:lnTo>
                  <a:pt x="1955" y="1205"/>
                </a:lnTo>
                <a:lnTo>
                  <a:pt x="1933" y="1208"/>
                </a:lnTo>
                <a:lnTo>
                  <a:pt x="1911" y="1205"/>
                </a:lnTo>
                <a:lnTo>
                  <a:pt x="1891" y="1197"/>
                </a:lnTo>
                <a:lnTo>
                  <a:pt x="1873" y="1184"/>
                </a:lnTo>
                <a:lnTo>
                  <a:pt x="1861" y="1166"/>
                </a:lnTo>
                <a:lnTo>
                  <a:pt x="1851" y="1147"/>
                </a:lnTo>
                <a:lnTo>
                  <a:pt x="1849" y="1124"/>
                </a:lnTo>
                <a:lnTo>
                  <a:pt x="1849" y="830"/>
                </a:lnTo>
                <a:lnTo>
                  <a:pt x="859" y="830"/>
                </a:lnTo>
                <a:lnTo>
                  <a:pt x="859" y="1124"/>
                </a:lnTo>
                <a:lnTo>
                  <a:pt x="856" y="1147"/>
                </a:lnTo>
                <a:lnTo>
                  <a:pt x="847" y="1166"/>
                </a:lnTo>
                <a:lnTo>
                  <a:pt x="834" y="1184"/>
                </a:lnTo>
                <a:lnTo>
                  <a:pt x="816" y="1197"/>
                </a:lnTo>
                <a:lnTo>
                  <a:pt x="797" y="1205"/>
                </a:lnTo>
                <a:lnTo>
                  <a:pt x="774" y="1208"/>
                </a:lnTo>
                <a:lnTo>
                  <a:pt x="751" y="1205"/>
                </a:lnTo>
                <a:lnTo>
                  <a:pt x="732" y="1197"/>
                </a:lnTo>
                <a:lnTo>
                  <a:pt x="714" y="1184"/>
                </a:lnTo>
                <a:lnTo>
                  <a:pt x="702" y="1166"/>
                </a:lnTo>
                <a:lnTo>
                  <a:pt x="693" y="1147"/>
                </a:lnTo>
                <a:lnTo>
                  <a:pt x="690" y="1124"/>
                </a:lnTo>
                <a:lnTo>
                  <a:pt x="690" y="830"/>
                </a:lnTo>
                <a:lnTo>
                  <a:pt x="357" y="830"/>
                </a:lnTo>
                <a:close/>
                <a:moveTo>
                  <a:pt x="1353" y="169"/>
                </a:moveTo>
                <a:lnTo>
                  <a:pt x="1300" y="172"/>
                </a:lnTo>
                <a:lnTo>
                  <a:pt x="1247" y="180"/>
                </a:lnTo>
                <a:lnTo>
                  <a:pt x="1198" y="193"/>
                </a:lnTo>
                <a:lnTo>
                  <a:pt x="1149" y="212"/>
                </a:lnTo>
                <a:lnTo>
                  <a:pt x="1104" y="236"/>
                </a:lnTo>
                <a:lnTo>
                  <a:pt x="1062" y="263"/>
                </a:lnTo>
                <a:lnTo>
                  <a:pt x="1023" y="295"/>
                </a:lnTo>
                <a:lnTo>
                  <a:pt x="986" y="331"/>
                </a:lnTo>
                <a:lnTo>
                  <a:pt x="955" y="370"/>
                </a:lnTo>
                <a:lnTo>
                  <a:pt x="927" y="412"/>
                </a:lnTo>
                <a:lnTo>
                  <a:pt x="903" y="458"/>
                </a:lnTo>
                <a:lnTo>
                  <a:pt x="884" y="506"/>
                </a:lnTo>
                <a:lnTo>
                  <a:pt x="870" y="556"/>
                </a:lnTo>
                <a:lnTo>
                  <a:pt x="862" y="608"/>
                </a:lnTo>
                <a:lnTo>
                  <a:pt x="859" y="661"/>
                </a:lnTo>
                <a:lnTo>
                  <a:pt x="1849" y="661"/>
                </a:lnTo>
                <a:lnTo>
                  <a:pt x="1846" y="608"/>
                </a:lnTo>
                <a:lnTo>
                  <a:pt x="1837" y="556"/>
                </a:lnTo>
                <a:lnTo>
                  <a:pt x="1824" y="506"/>
                </a:lnTo>
                <a:lnTo>
                  <a:pt x="1804" y="458"/>
                </a:lnTo>
                <a:lnTo>
                  <a:pt x="1780" y="412"/>
                </a:lnTo>
                <a:lnTo>
                  <a:pt x="1752" y="370"/>
                </a:lnTo>
                <a:lnTo>
                  <a:pt x="1720" y="331"/>
                </a:lnTo>
                <a:lnTo>
                  <a:pt x="1685" y="295"/>
                </a:lnTo>
                <a:lnTo>
                  <a:pt x="1645" y="263"/>
                </a:lnTo>
                <a:lnTo>
                  <a:pt x="1603" y="236"/>
                </a:lnTo>
                <a:lnTo>
                  <a:pt x="1558" y="212"/>
                </a:lnTo>
                <a:lnTo>
                  <a:pt x="1510" y="193"/>
                </a:lnTo>
                <a:lnTo>
                  <a:pt x="1460" y="180"/>
                </a:lnTo>
                <a:lnTo>
                  <a:pt x="1407" y="172"/>
                </a:lnTo>
                <a:lnTo>
                  <a:pt x="1353" y="169"/>
                </a:lnTo>
                <a:close/>
                <a:moveTo>
                  <a:pt x="1353" y="0"/>
                </a:moveTo>
                <a:lnTo>
                  <a:pt x="1417" y="3"/>
                </a:lnTo>
                <a:lnTo>
                  <a:pt x="1479" y="12"/>
                </a:lnTo>
                <a:lnTo>
                  <a:pt x="1539" y="27"/>
                </a:lnTo>
                <a:lnTo>
                  <a:pt x="1598" y="46"/>
                </a:lnTo>
                <a:lnTo>
                  <a:pt x="1652" y="72"/>
                </a:lnTo>
                <a:lnTo>
                  <a:pt x="1705" y="101"/>
                </a:lnTo>
                <a:lnTo>
                  <a:pt x="1754" y="136"/>
                </a:lnTo>
                <a:lnTo>
                  <a:pt x="1801" y="174"/>
                </a:lnTo>
                <a:lnTo>
                  <a:pt x="1843" y="216"/>
                </a:lnTo>
                <a:lnTo>
                  <a:pt x="1881" y="262"/>
                </a:lnTo>
                <a:lnTo>
                  <a:pt x="1915" y="312"/>
                </a:lnTo>
                <a:lnTo>
                  <a:pt x="1945" y="363"/>
                </a:lnTo>
                <a:lnTo>
                  <a:pt x="1970" y="419"/>
                </a:lnTo>
                <a:lnTo>
                  <a:pt x="1991" y="476"/>
                </a:lnTo>
                <a:lnTo>
                  <a:pt x="2005" y="536"/>
                </a:lnTo>
                <a:lnTo>
                  <a:pt x="2014" y="599"/>
                </a:lnTo>
                <a:lnTo>
                  <a:pt x="2017" y="661"/>
                </a:lnTo>
                <a:lnTo>
                  <a:pt x="2429" y="661"/>
                </a:lnTo>
                <a:lnTo>
                  <a:pt x="2449" y="664"/>
                </a:lnTo>
                <a:lnTo>
                  <a:pt x="2469" y="672"/>
                </a:lnTo>
                <a:lnTo>
                  <a:pt x="2485" y="684"/>
                </a:lnTo>
                <a:lnTo>
                  <a:pt x="2499" y="699"/>
                </a:lnTo>
                <a:lnTo>
                  <a:pt x="2508" y="717"/>
                </a:lnTo>
                <a:lnTo>
                  <a:pt x="2512" y="738"/>
                </a:lnTo>
                <a:lnTo>
                  <a:pt x="2707" y="2929"/>
                </a:lnTo>
                <a:lnTo>
                  <a:pt x="2707" y="2938"/>
                </a:lnTo>
                <a:lnTo>
                  <a:pt x="2704" y="2986"/>
                </a:lnTo>
                <a:lnTo>
                  <a:pt x="2696" y="3032"/>
                </a:lnTo>
                <a:lnTo>
                  <a:pt x="2681" y="3077"/>
                </a:lnTo>
                <a:lnTo>
                  <a:pt x="2663" y="3121"/>
                </a:lnTo>
                <a:lnTo>
                  <a:pt x="2639" y="3161"/>
                </a:lnTo>
                <a:lnTo>
                  <a:pt x="2610" y="3199"/>
                </a:lnTo>
                <a:lnTo>
                  <a:pt x="2578" y="3234"/>
                </a:lnTo>
                <a:lnTo>
                  <a:pt x="2542" y="3266"/>
                </a:lnTo>
                <a:lnTo>
                  <a:pt x="2502" y="3294"/>
                </a:lnTo>
                <a:lnTo>
                  <a:pt x="2459" y="3320"/>
                </a:lnTo>
                <a:lnTo>
                  <a:pt x="2413" y="3341"/>
                </a:lnTo>
                <a:lnTo>
                  <a:pt x="2364" y="3358"/>
                </a:lnTo>
                <a:lnTo>
                  <a:pt x="2313" y="3370"/>
                </a:lnTo>
                <a:lnTo>
                  <a:pt x="2261" y="3378"/>
                </a:lnTo>
                <a:lnTo>
                  <a:pt x="2206" y="3380"/>
                </a:lnTo>
                <a:lnTo>
                  <a:pt x="501" y="3380"/>
                </a:lnTo>
                <a:lnTo>
                  <a:pt x="447" y="3378"/>
                </a:lnTo>
                <a:lnTo>
                  <a:pt x="394" y="3370"/>
                </a:lnTo>
                <a:lnTo>
                  <a:pt x="343" y="3358"/>
                </a:lnTo>
                <a:lnTo>
                  <a:pt x="295" y="3341"/>
                </a:lnTo>
                <a:lnTo>
                  <a:pt x="248" y="3320"/>
                </a:lnTo>
                <a:lnTo>
                  <a:pt x="205" y="3294"/>
                </a:lnTo>
                <a:lnTo>
                  <a:pt x="166" y="3266"/>
                </a:lnTo>
                <a:lnTo>
                  <a:pt x="129" y="3234"/>
                </a:lnTo>
                <a:lnTo>
                  <a:pt x="97" y="3199"/>
                </a:lnTo>
                <a:lnTo>
                  <a:pt x="69" y="3161"/>
                </a:lnTo>
                <a:lnTo>
                  <a:pt x="44" y="3121"/>
                </a:lnTo>
                <a:lnTo>
                  <a:pt x="26" y="3077"/>
                </a:lnTo>
                <a:lnTo>
                  <a:pt x="11" y="3032"/>
                </a:lnTo>
                <a:lnTo>
                  <a:pt x="3" y="2986"/>
                </a:lnTo>
                <a:lnTo>
                  <a:pt x="0" y="2938"/>
                </a:lnTo>
                <a:lnTo>
                  <a:pt x="0" y="2929"/>
                </a:lnTo>
                <a:lnTo>
                  <a:pt x="195" y="738"/>
                </a:lnTo>
                <a:lnTo>
                  <a:pt x="200" y="717"/>
                </a:lnTo>
                <a:lnTo>
                  <a:pt x="209" y="699"/>
                </a:lnTo>
                <a:lnTo>
                  <a:pt x="223" y="684"/>
                </a:lnTo>
                <a:lnTo>
                  <a:pt x="239" y="672"/>
                </a:lnTo>
                <a:lnTo>
                  <a:pt x="258" y="664"/>
                </a:lnTo>
                <a:lnTo>
                  <a:pt x="279" y="661"/>
                </a:lnTo>
                <a:lnTo>
                  <a:pt x="690" y="661"/>
                </a:lnTo>
                <a:lnTo>
                  <a:pt x="694" y="599"/>
                </a:lnTo>
                <a:lnTo>
                  <a:pt x="702" y="536"/>
                </a:lnTo>
                <a:lnTo>
                  <a:pt x="717" y="476"/>
                </a:lnTo>
                <a:lnTo>
                  <a:pt x="737" y="419"/>
                </a:lnTo>
                <a:lnTo>
                  <a:pt x="762" y="363"/>
                </a:lnTo>
                <a:lnTo>
                  <a:pt x="792" y="312"/>
                </a:lnTo>
                <a:lnTo>
                  <a:pt x="826" y="262"/>
                </a:lnTo>
                <a:lnTo>
                  <a:pt x="865" y="216"/>
                </a:lnTo>
                <a:lnTo>
                  <a:pt x="907" y="174"/>
                </a:lnTo>
                <a:lnTo>
                  <a:pt x="952" y="136"/>
                </a:lnTo>
                <a:lnTo>
                  <a:pt x="1002" y="101"/>
                </a:lnTo>
                <a:lnTo>
                  <a:pt x="1055" y="72"/>
                </a:lnTo>
                <a:lnTo>
                  <a:pt x="1110" y="46"/>
                </a:lnTo>
                <a:lnTo>
                  <a:pt x="1168" y="27"/>
                </a:lnTo>
                <a:lnTo>
                  <a:pt x="1228" y="12"/>
                </a:lnTo>
                <a:lnTo>
                  <a:pt x="1290" y="3"/>
                </a:lnTo>
                <a:lnTo>
                  <a:pt x="13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6" name="Group 825"/>
          <p:cNvGrpSpPr/>
          <p:nvPr/>
        </p:nvGrpSpPr>
        <p:grpSpPr>
          <a:xfrm>
            <a:off x="3514514" y="3438525"/>
            <a:ext cx="476250" cy="596900"/>
            <a:chOff x="3505200" y="3438525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4" name="Freeform 212"/>
            <p:cNvSpPr>
              <a:spLocks/>
            </p:cNvSpPr>
            <p:nvPr/>
          </p:nvSpPr>
          <p:spPr bwMode="auto">
            <a:xfrm>
              <a:off x="3670300" y="3711575"/>
              <a:ext cx="146050" cy="204788"/>
            </a:xfrm>
            <a:custGeom>
              <a:avLst/>
              <a:gdLst>
                <a:gd name="T0" fmla="*/ 414 w 828"/>
                <a:gd name="T1" fmla="*/ 0 h 1159"/>
                <a:gd name="T2" fmla="*/ 437 w 828"/>
                <a:gd name="T3" fmla="*/ 4 h 1159"/>
                <a:gd name="T4" fmla="*/ 456 w 828"/>
                <a:gd name="T5" fmla="*/ 12 h 1159"/>
                <a:gd name="T6" fmla="*/ 474 w 828"/>
                <a:gd name="T7" fmla="*/ 25 h 1159"/>
                <a:gd name="T8" fmla="*/ 487 w 828"/>
                <a:gd name="T9" fmla="*/ 42 h 1159"/>
                <a:gd name="T10" fmla="*/ 495 w 828"/>
                <a:gd name="T11" fmla="*/ 62 h 1159"/>
                <a:gd name="T12" fmla="*/ 498 w 828"/>
                <a:gd name="T13" fmla="*/ 84 h 1159"/>
                <a:gd name="T14" fmla="*/ 498 w 828"/>
                <a:gd name="T15" fmla="*/ 872 h 1159"/>
                <a:gd name="T16" fmla="*/ 685 w 828"/>
                <a:gd name="T17" fmla="*/ 685 h 1159"/>
                <a:gd name="T18" fmla="*/ 701 w 828"/>
                <a:gd name="T19" fmla="*/ 673 h 1159"/>
                <a:gd name="T20" fmla="*/ 717 w 828"/>
                <a:gd name="T21" fmla="*/ 665 h 1159"/>
                <a:gd name="T22" fmla="*/ 736 w 828"/>
                <a:gd name="T23" fmla="*/ 661 h 1159"/>
                <a:gd name="T24" fmla="*/ 754 w 828"/>
                <a:gd name="T25" fmla="*/ 661 h 1159"/>
                <a:gd name="T26" fmla="*/ 772 w 828"/>
                <a:gd name="T27" fmla="*/ 665 h 1159"/>
                <a:gd name="T28" fmla="*/ 789 w 828"/>
                <a:gd name="T29" fmla="*/ 673 h 1159"/>
                <a:gd name="T30" fmla="*/ 804 w 828"/>
                <a:gd name="T31" fmla="*/ 684 h 1159"/>
                <a:gd name="T32" fmla="*/ 817 w 828"/>
                <a:gd name="T33" fmla="*/ 700 h 1159"/>
                <a:gd name="T34" fmla="*/ 824 w 828"/>
                <a:gd name="T35" fmla="*/ 717 h 1159"/>
                <a:gd name="T36" fmla="*/ 828 w 828"/>
                <a:gd name="T37" fmla="*/ 735 h 1159"/>
                <a:gd name="T38" fmla="*/ 828 w 828"/>
                <a:gd name="T39" fmla="*/ 753 h 1159"/>
                <a:gd name="T40" fmla="*/ 824 w 828"/>
                <a:gd name="T41" fmla="*/ 772 h 1159"/>
                <a:gd name="T42" fmla="*/ 817 w 828"/>
                <a:gd name="T43" fmla="*/ 788 h 1159"/>
                <a:gd name="T44" fmla="*/ 804 w 828"/>
                <a:gd name="T45" fmla="*/ 803 h 1159"/>
                <a:gd name="T46" fmla="*/ 473 w 828"/>
                <a:gd name="T47" fmla="*/ 1135 h 1159"/>
                <a:gd name="T48" fmla="*/ 455 w 828"/>
                <a:gd name="T49" fmla="*/ 1149 h 1159"/>
                <a:gd name="T50" fmla="*/ 435 w 828"/>
                <a:gd name="T51" fmla="*/ 1157 h 1159"/>
                <a:gd name="T52" fmla="*/ 413 w 828"/>
                <a:gd name="T53" fmla="*/ 1159 h 1159"/>
                <a:gd name="T54" fmla="*/ 398 w 828"/>
                <a:gd name="T55" fmla="*/ 1158 h 1159"/>
                <a:gd name="T56" fmla="*/ 382 w 828"/>
                <a:gd name="T57" fmla="*/ 1153 h 1159"/>
                <a:gd name="T58" fmla="*/ 367 w 828"/>
                <a:gd name="T59" fmla="*/ 1146 h 1159"/>
                <a:gd name="T60" fmla="*/ 354 w 828"/>
                <a:gd name="T61" fmla="*/ 1135 h 1159"/>
                <a:gd name="T62" fmla="*/ 24 w 828"/>
                <a:gd name="T63" fmla="*/ 805 h 1159"/>
                <a:gd name="T64" fmla="*/ 12 w 828"/>
                <a:gd name="T65" fmla="*/ 789 h 1159"/>
                <a:gd name="T66" fmla="*/ 4 w 828"/>
                <a:gd name="T67" fmla="*/ 773 h 1159"/>
                <a:gd name="T68" fmla="*/ 0 w 828"/>
                <a:gd name="T69" fmla="*/ 754 h 1159"/>
                <a:gd name="T70" fmla="*/ 0 w 828"/>
                <a:gd name="T71" fmla="*/ 736 h 1159"/>
                <a:gd name="T72" fmla="*/ 4 w 828"/>
                <a:gd name="T73" fmla="*/ 718 h 1159"/>
                <a:gd name="T74" fmla="*/ 12 w 828"/>
                <a:gd name="T75" fmla="*/ 701 h 1159"/>
                <a:gd name="T76" fmla="*/ 24 w 828"/>
                <a:gd name="T77" fmla="*/ 686 h 1159"/>
                <a:gd name="T78" fmla="*/ 39 w 828"/>
                <a:gd name="T79" fmla="*/ 674 h 1159"/>
                <a:gd name="T80" fmla="*/ 56 w 828"/>
                <a:gd name="T81" fmla="*/ 666 h 1159"/>
                <a:gd name="T82" fmla="*/ 74 w 828"/>
                <a:gd name="T83" fmla="*/ 662 h 1159"/>
                <a:gd name="T84" fmla="*/ 92 w 828"/>
                <a:gd name="T85" fmla="*/ 662 h 1159"/>
                <a:gd name="T86" fmla="*/ 111 w 828"/>
                <a:gd name="T87" fmla="*/ 666 h 1159"/>
                <a:gd name="T88" fmla="*/ 127 w 828"/>
                <a:gd name="T89" fmla="*/ 674 h 1159"/>
                <a:gd name="T90" fmla="*/ 143 w 828"/>
                <a:gd name="T91" fmla="*/ 686 h 1159"/>
                <a:gd name="T92" fmla="*/ 331 w 828"/>
                <a:gd name="T93" fmla="*/ 873 h 1159"/>
                <a:gd name="T94" fmla="*/ 331 w 828"/>
                <a:gd name="T95" fmla="*/ 84 h 1159"/>
                <a:gd name="T96" fmla="*/ 333 w 828"/>
                <a:gd name="T97" fmla="*/ 62 h 1159"/>
                <a:gd name="T98" fmla="*/ 342 w 828"/>
                <a:gd name="T99" fmla="*/ 42 h 1159"/>
                <a:gd name="T100" fmla="*/ 354 w 828"/>
                <a:gd name="T101" fmla="*/ 25 h 1159"/>
                <a:gd name="T102" fmla="*/ 372 w 828"/>
                <a:gd name="T103" fmla="*/ 12 h 1159"/>
                <a:gd name="T104" fmla="*/ 392 w 828"/>
                <a:gd name="T105" fmla="*/ 4 h 1159"/>
                <a:gd name="T106" fmla="*/ 414 w 828"/>
                <a:gd name="T10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8" h="1159">
                  <a:moveTo>
                    <a:pt x="414" y="0"/>
                  </a:moveTo>
                  <a:lnTo>
                    <a:pt x="437" y="4"/>
                  </a:lnTo>
                  <a:lnTo>
                    <a:pt x="456" y="12"/>
                  </a:lnTo>
                  <a:lnTo>
                    <a:pt x="474" y="25"/>
                  </a:lnTo>
                  <a:lnTo>
                    <a:pt x="487" y="42"/>
                  </a:lnTo>
                  <a:lnTo>
                    <a:pt x="495" y="62"/>
                  </a:lnTo>
                  <a:lnTo>
                    <a:pt x="498" y="84"/>
                  </a:lnTo>
                  <a:lnTo>
                    <a:pt x="498" y="872"/>
                  </a:lnTo>
                  <a:lnTo>
                    <a:pt x="685" y="685"/>
                  </a:lnTo>
                  <a:lnTo>
                    <a:pt x="701" y="673"/>
                  </a:lnTo>
                  <a:lnTo>
                    <a:pt x="717" y="665"/>
                  </a:lnTo>
                  <a:lnTo>
                    <a:pt x="736" y="661"/>
                  </a:lnTo>
                  <a:lnTo>
                    <a:pt x="754" y="661"/>
                  </a:lnTo>
                  <a:lnTo>
                    <a:pt x="772" y="665"/>
                  </a:lnTo>
                  <a:lnTo>
                    <a:pt x="789" y="673"/>
                  </a:lnTo>
                  <a:lnTo>
                    <a:pt x="804" y="684"/>
                  </a:lnTo>
                  <a:lnTo>
                    <a:pt x="817" y="700"/>
                  </a:lnTo>
                  <a:lnTo>
                    <a:pt x="824" y="717"/>
                  </a:lnTo>
                  <a:lnTo>
                    <a:pt x="828" y="735"/>
                  </a:lnTo>
                  <a:lnTo>
                    <a:pt x="828" y="753"/>
                  </a:lnTo>
                  <a:lnTo>
                    <a:pt x="824" y="772"/>
                  </a:lnTo>
                  <a:lnTo>
                    <a:pt x="817" y="788"/>
                  </a:lnTo>
                  <a:lnTo>
                    <a:pt x="804" y="803"/>
                  </a:lnTo>
                  <a:lnTo>
                    <a:pt x="473" y="1135"/>
                  </a:lnTo>
                  <a:lnTo>
                    <a:pt x="455" y="1149"/>
                  </a:lnTo>
                  <a:lnTo>
                    <a:pt x="435" y="1157"/>
                  </a:lnTo>
                  <a:lnTo>
                    <a:pt x="413" y="1159"/>
                  </a:lnTo>
                  <a:lnTo>
                    <a:pt x="398" y="1158"/>
                  </a:lnTo>
                  <a:lnTo>
                    <a:pt x="382" y="1153"/>
                  </a:lnTo>
                  <a:lnTo>
                    <a:pt x="367" y="1146"/>
                  </a:lnTo>
                  <a:lnTo>
                    <a:pt x="354" y="1135"/>
                  </a:lnTo>
                  <a:lnTo>
                    <a:pt x="24" y="805"/>
                  </a:lnTo>
                  <a:lnTo>
                    <a:pt x="12" y="789"/>
                  </a:lnTo>
                  <a:lnTo>
                    <a:pt x="4" y="773"/>
                  </a:lnTo>
                  <a:lnTo>
                    <a:pt x="0" y="754"/>
                  </a:lnTo>
                  <a:lnTo>
                    <a:pt x="0" y="736"/>
                  </a:lnTo>
                  <a:lnTo>
                    <a:pt x="4" y="718"/>
                  </a:lnTo>
                  <a:lnTo>
                    <a:pt x="12" y="701"/>
                  </a:lnTo>
                  <a:lnTo>
                    <a:pt x="24" y="686"/>
                  </a:lnTo>
                  <a:lnTo>
                    <a:pt x="39" y="674"/>
                  </a:lnTo>
                  <a:lnTo>
                    <a:pt x="56" y="666"/>
                  </a:lnTo>
                  <a:lnTo>
                    <a:pt x="74" y="662"/>
                  </a:lnTo>
                  <a:lnTo>
                    <a:pt x="92" y="662"/>
                  </a:lnTo>
                  <a:lnTo>
                    <a:pt x="111" y="666"/>
                  </a:lnTo>
                  <a:lnTo>
                    <a:pt x="127" y="674"/>
                  </a:lnTo>
                  <a:lnTo>
                    <a:pt x="143" y="686"/>
                  </a:lnTo>
                  <a:lnTo>
                    <a:pt x="331" y="873"/>
                  </a:lnTo>
                  <a:lnTo>
                    <a:pt x="331" y="84"/>
                  </a:lnTo>
                  <a:lnTo>
                    <a:pt x="333" y="62"/>
                  </a:lnTo>
                  <a:lnTo>
                    <a:pt x="342" y="42"/>
                  </a:lnTo>
                  <a:lnTo>
                    <a:pt x="354" y="25"/>
                  </a:lnTo>
                  <a:lnTo>
                    <a:pt x="372" y="12"/>
                  </a:lnTo>
                  <a:lnTo>
                    <a:pt x="392" y="4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13"/>
            <p:cNvSpPr>
              <a:spLocks noEditPoints="1"/>
            </p:cNvSpPr>
            <p:nvPr/>
          </p:nvSpPr>
          <p:spPr bwMode="auto">
            <a:xfrm>
              <a:off x="3505200" y="3438525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4" name="Group 833"/>
          <p:cNvGrpSpPr/>
          <p:nvPr/>
        </p:nvGrpSpPr>
        <p:grpSpPr>
          <a:xfrm>
            <a:off x="2516314" y="3481388"/>
            <a:ext cx="601663" cy="514350"/>
            <a:chOff x="2466975" y="3481388"/>
            <a:chExt cx="601663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18"/>
            <p:cNvSpPr>
              <a:spLocks noEditPoints="1"/>
            </p:cNvSpPr>
            <p:nvPr/>
          </p:nvSpPr>
          <p:spPr bwMode="auto">
            <a:xfrm>
              <a:off x="2657475" y="3481388"/>
              <a:ext cx="411163" cy="514350"/>
            </a:xfrm>
            <a:custGeom>
              <a:avLst/>
              <a:gdLst>
                <a:gd name="T0" fmla="*/ 157 w 2337"/>
                <a:gd name="T1" fmla="*/ 2567 h 2916"/>
                <a:gd name="T2" fmla="*/ 201 w 2337"/>
                <a:gd name="T3" fmla="*/ 2658 h 2916"/>
                <a:gd name="T4" fmla="*/ 284 w 2337"/>
                <a:gd name="T5" fmla="*/ 2726 h 2916"/>
                <a:gd name="T6" fmla="*/ 395 w 2337"/>
                <a:gd name="T7" fmla="*/ 2760 h 2916"/>
                <a:gd name="T8" fmla="*/ 1942 w 2337"/>
                <a:gd name="T9" fmla="*/ 2760 h 2916"/>
                <a:gd name="T10" fmla="*/ 2053 w 2337"/>
                <a:gd name="T11" fmla="*/ 2726 h 2916"/>
                <a:gd name="T12" fmla="*/ 2136 w 2337"/>
                <a:gd name="T13" fmla="*/ 2658 h 2916"/>
                <a:gd name="T14" fmla="*/ 2178 w 2337"/>
                <a:gd name="T15" fmla="*/ 2567 h 2916"/>
                <a:gd name="T16" fmla="*/ 1742 w 2337"/>
                <a:gd name="T17" fmla="*/ 722 h 2916"/>
                <a:gd name="T18" fmla="*/ 1732 w 2337"/>
                <a:gd name="T19" fmla="*/ 1010 h 2916"/>
                <a:gd name="T20" fmla="*/ 1686 w 2337"/>
                <a:gd name="T21" fmla="*/ 1045 h 2916"/>
                <a:gd name="T22" fmla="*/ 1627 w 2337"/>
                <a:gd name="T23" fmla="*/ 1037 h 2916"/>
                <a:gd name="T24" fmla="*/ 1591 w 2337"/>
                <a:gd name="T25" fmla="*/ 991 h 2916"/>
                <a:gd name="T26" fmla="*/ 747 w 2337"/>
                <a:gd name="T27" fmla="*/ 722 h 2916"/>
                <a:gd name="T28" fmla="*/ 736 w 2337"/>
                <a:gd name="T29" fmla="*/ 1010 h 2916"/>
                <a:gd name="T30" fmla="*/ 690 w 2337"/>
                <a:gd name="T31" fmla="*/ 1045 h 2916"/>
                <a:gd name="T32" fmla="*/ 631 w 2337"/>
                <a:gd name="T33" fmla="*/ 1037 h 2916"/>
                <a:gd name="T34" fmla="*/ 596 w 2337"/>
                <a:gd name="T35" fmla="*/ 991 h 2916"/>
                <a:gd name="T36" fmla="*/ 315 w 2337"/>
                <a:gd name="T37" fmla="*/ 722 h 2916"/>
                <a:gd name="T38" fmla="*/ 1065 w 2337"/>
                <a:gd name="T39" fmla="*/ 166 h 2916"/>
                <a:gd name="T40" fmla="*/ 929 w 2337"/>
                <a:gd name="T41" fmla="*/ 228 h 2916"/>
                <a:gd name="T42" fmla="*/ 825 w 2337"/>
                <a:gd name="T43" fmla="*/ 331 h 2916"/>
                <a:gd name="T44" fmla="*/ 762 w 2337"/>
                <a:gd name="T45" fmla="*/ 466 h 2916"/>
                <a:gd name="T46" fmla="*/ 1589 w 2337"/>
                <a:gd name="T47" fmla="*/ 568 h 2916"/>
                <a:gd name="T48" fmla="*/ 1560 w 2337"/>
                <a:gd name="T49" fmla="*/ 418 h 2916"/>
                <a:gd name="T50" fmla="*/ 1481 w 2337"/>
                <a:gd name="T51" fmla="*/ 293 h 2916"/>
                <a:gd name="T52" fmla="*/ 1365 w 2337"/>
                <a:gd name="T53" fmla="*/ 202 h 2916"/>
                <a:gd name="T54" fmla="*/ 1221 w 2337"/>
                <a:gd name="T55" fmla="*/ 156 h 2916"/>
                <a:gd name="T56" fmla="*/ 1226 w 2337"/>
                <a:gd name="T57" fmla="*/ 2 h 2916"/>
                <a:gd name="T58" fmla="*/ 1390 w 2337"/>
                <a:gd name="T59" fmla="*/ 44 h 2916"/>
                <a:gd name="T60" fmla="*/ 1532 w 2337"/>
                <a:gd name="T61" fmla="*/ 129 h 2916"/>
                <a:gd name="T62" fmla="*/ 1642 w 2337"/>
                <a:gd name="T63" fmla="*/ 250 h 2916"/>
                <a:gd name="T64" fmla="*/ 1715 w 2337"/>
                <a:gd name="T65" fmla="*/ 399 h 2916"/>
                <a:gd name="T66" fmla="*/ 1742 w 2337"/>
                <a:gd name="T67" fmla="*/ 568 h 2916"/>
                <a:gd name="T68" fmla="*/ 2127 w 2337"/>
                <a:gd name="T69" fmla="*/ 577 h 2916"/>
                <a:gd name="T70" fmla="*/ 2164 w 2337"/>
                <a:gd name="T71" fmla="*/ 619 h 2916"/>
                <a:gd name="T72" fmla="*/ 2336 w 2337"/>
                <a:gd name="T73" fmla="*/ 2527 h 2916"/>
                <a:gd name="T74" fmla="*/ 2324 w 2337"/>
                <a:gd name="T75" fmla="*/ 2619 h 2916"/>
                <a:gd name="T76" fmla="*/ 2268 w 2337"/>
                <a:gd name="T77" fmla="*/ 2738 h 2916"/>
                <a:gd name="T78" fmla="*/ 2173 w 2337"/>
                <a:gd name="T79" fmla="*/ 2832 h 2916"/>
                <a:gd name="T80" fmla="*/ 2048 w 2337"/>
                <a:gd name="T81" fmla="*/ 2894 h 2916"/>
                <a:gd name="T82" fmla="*/ 1900 w 2337"/>
                <a:gd name="T83" fmla="*/ 2916 h 2916"/>
                <a:gd name="T84" fmla="*/ 336 w 2337"/>
                <a:gd name="T85" fmla="*/ 2907 h 2916"/>
                <a:gd name="T86" fmla="*/ 202 w 2337"/>
                <a:gd name="T87" fmla="*/ 2856 h 2916"/>
                <a:gd name="T88" fmla="*/ 96 w 2337"/>
                <a:gd name="T89" fmla="*/ 2772 h 2916"/>
                <a:gd name="T90" fmla="*/ 26 w 2337"/>
                <a:gd name="T91" fmla="*/ 2660 h 2916"/>
                <a:gd name="T92" fmla="*/ 0 w 2337"/>
                <a:gd name="T93" fmla="*/ 2531 h 2916"/>
                <a:gd name="T94" fmla="*/ 172 w 2337"/>
                <a:gd name="T95" fmla="*/ 620 h 2916"/>
                <a:gd name="T96" fmla="*/ 208 w 2337"/>
                <a:gd name="T97" fmla="*/ 577 h 2916"/>
                <a:gd name="T98" fmla="*/ 594 w 2337"/>
                <a:gd name="T99" fmla="*/ 568 h 2916"/>
                <a:gd name="T100" fmla="*/ 621 w 2337"/>
                <a:gd name="T101" fmla="*/ 399 h 2916"/>
                <a:gd name="T102" fmla="*/ 693 w 2337"/>
                <a:gd name="T103" fmla="*/ 250 h 2916"/>
                <a:gd name="T104" fmla="*/ 804 w 2337"/>
                <a:gd name="T105" fmla="*/ 129 h 2916"/>
                <a:gd name="T106" fmla="*/ 946 w 2337"/>
                <a:gd name="T107" fmla="*/ 44 h 2916"/>
                <a:gd name="T108" fmla="*/ 1110 w 2337"/>
                <a:gd name="T109" fmla="*/ 2 h 2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7" h="2916">
                  <a:moveTo>
                    <a:pt x="315" y="722"/>
                  </a:moveTo>
                  <a:lnTo>
                    <a:pt x="154" y="2533"/>
                  </a:lnTo>
                  <a:lnTo>
                    <a:pt x="157" y="2567"/>
                  </a:lnTo>
                  <a:lnTo>
                    <a:pt x="167" y="2599"/>
                  </a:lnTo>
                  <a:lnTo>
                    <a:pt x="181" y="2630"/>
                  </a:lnTo>
                  <a:lnTo>
                    <a:pt x="201" y="2658"/>
                  </a:lnTo>
                  <a:lnTo>
                    <a:pt x="225" y="2683"/>
                  </a:lnTo>
                  <a:lnTo>
                    <a:pt x="253" y="2706"/>
                  </a:lnTo>
                  <a:lnTo>
                    <a:pt x="284" y="2726"/>
                  </a:lnTo>
                  <a:lnTo>
                    <a:pt x="318" y="2741"/>
                  </a:lnTo>
                  <a:lnTo>
                    <a:pt x="355" y="2753"/>
                  </a:lnTo>
                  <a:lnTo>
                    <a:pt x="395" y="2760"/>
                  </a:lnTo>
                  <a:lnTo>
                    <a:pt x="436" y="2762"/>
                  </a:lnTo>
                  <a:lnTo>
                    <a:pt x="1900" y="2762"/>
                  </a:lnTo>
                  <a:lnTo>
                    <a:pt x="1942" y="2760"/>
                  </a:lnTo>
                  <a:lnTo>
                    <a:pt x="1981" y="2753"/>
                  </a:lnTo>
                  <a:lnTo>
                    <a:pt x="2019" y="2741"/>
                  </a:lnTo>
                  <a:lnTo>
                    <a:pt x="2053" y="2726"/>
                  </a:lnTo>
                  <a:lnTo>
                    <a:pt x="2084" y="2706"/>
                  </a:lnTo>
                  <a:lnTo>
                    <a:pt x="2112" y="2683"/>
                  </a:lnTo>
                  <a:lnTo>
                    <a:pt x="2136" y="2658"/>
                  </a:lnTo>
                  <a:lnTo>
                    <a:pt x="2154" y="2630"/>
                  </a:lnTo>
                  <a:lnTo>
                    <a:pt x="2169" y="2599"/>
                  </a:lnTo>
                  <a:lnTo>
                    <a:pt x="2178" y="2567"/>
                  </a:lnTo>
                  <a:lnTo>
                    <a:pt x="2181" y="2533"/>
                  </a:lnTo>
                  <a:lnTo>
                    <a:pt x="2020" y="722"/>
                  </a:lnTo>
                  <a:lnTo>
                    <a:pt x="1742" y="722"/>
                  </a:lnTo>
                  <a:lnTo>
                    <a:pt x="1742" y="971"/>
                  </a:lnTo>
                  <a:lnTo>
                    <a:pt x="1740" y="991"/>
                  </a:lnTo>
                  <a:lnTo>
                    <a:pt x="1732" y="1010"/>
                  </a:lnTo>
                  <a:lnTo>
                    <a:pt x="1720" y="1025"/>
                  </a:lnTo>
                  <a:lnTo>
                    <a:pt x="1705" y="1037"/>
                  </a:lnTo>
                  <a:lnTo>
                    <a:pt x="1686" y="1045"/>
                  </a:lnTo>
                  <a:lnTo>
                    <a:pt x="1665" y="1047"/>
                  </a:lnTo>
                  <a:lnTo>
                    <a:pt x="1644" y="1045"/>
                  </a:lnTo>
                  <a:lnTo>
                    <a:pt x="1627" y="1037"/>
                  </a:lnTo>
                  <a:lnTo>
                    <a:pt x="1610" y="1025"/>
                  </a:lnTo>
                  <a:lnTo>
                    <a:pt x="1599" y="1010"/>
                  </a:lnTo>
                  <a:lnTo>
                    <a:pt x="1591" y="991"/>
                  </a:lnTo>
                  <a:lnTo>
                    <a:pt x="1589" y="971"/>
                  </a:lnTo>
                  <a:lnTo>
                    <a:pt x="1589" y="722"/>
                  </a:lnTo>
                  <a:lnTo>
                    <a:pt x="747" y="722"/>
                  </a:lnTo>
                  <a:lnTo>
                    <a:pt x="747" y="971"/>
                  </a:lnTo>
                  <a:lnTo>
                    <a:pt x="744" y="991"/>
                  </a:lnTo>
                  <a:lnTo>
                    <a:pt x="736" y="1010"/>
                  </a:lnTo>
                  <a:lnTo>
                    <a:pt x="724" y="1025"/>
                  </a:lnTo>
                  <a:lnTo>
                    <a:pt x="709" y="1037"/>
                  </a:lnTo>
                  <a:lnTo>
                    <a:pt x="690" y="1045"/>
                  </a:lnTo>
                  <a:lnTo>
                    <a:pt x="669" y="1047"/>
                  </a:lnTo>
                  <a:lnTo>
                    <a:pt x="649" y="1045"/>
                  </a:lnTo>
                  <a:lnTo>
                    <a:pt x="631" y="1037"/>
                  </a:lnTo>
                  <a:lnTo>
                    <a:pt x="615" y="1025"/>
                  </a:lnTo>
                  <a:lnTo>
                    <a:pt x="603" y="1010"/>
                  </a:lnTo>
                  <a:lnTo>
                    <a:pt x="596" y="991"/>
                  </a:lnTo>
                  <a:lnTo>
                    <a:pt x="593" y="971"/>
                  </a:lnTo>
                  <a:lnTo>
                    <a:pt x="593" y="722"/>
                  </a:lnTo>
                  <a:lnTo>
                    <a:pt x="315" y="722"/>
                  </a:lnTo>
                  <a:close/>
                  <a:moveTo>
                    <a:pt x="1169" y="153"/>
                  </a:moveTo>
                  <a:lnTo>
                    <a:pt x="1116" y="156"/>
                  </a:lnTo>
                  <a:lnTo>
                    <a:pt x="1065" y="166"/>
                  </a:lnTo>
                  <a:lnTo>
                    <a:pt x="1017" y="181"/>
                  </a:lnTo>
                  <a:lnTo>
                    <a:pt x="972" y="202"/>
                  </a:lnTo>
                  <a:lnTo>
                    <a:pt x="929" y="228"/>
                  </a:lnTo>
                  <a:lnTo>
                    <a:pt x="890" y="258"/>
                  </a:lnTo>
                  <a:lnTo>
                    <a:pt x="855" y="293"/>
                  </a:lnTo>
                  <a:lnTo>
                    <a:pt x="825" y="331"/>
                  </a:lnTo>
                  <a:lnTo>
                    <a:pt x="798" y="374"/>
                  </a:lnTo>
                  <a:lnTo>
                    <a:pt x="777" y="418"/>
                  </a:lnTo>
                  <a:lnTo>
                    <a:pt x="762" y="466"/>
                  </a:lnTo>
                  <a:lnTo>
                    <a:pt x="751" y="516"/>
                  </a:lnTo>
                  <a:lnTo>
                    <a:pt x="747" y="568"/>
                  </a:lnTo>
                  <a:lnTo>
                    <a:pt x="1589" y="568"/>
                  </a:lnTo>
                  <a:lnTo>
                    <a:pt x="1585" y="516"/>
                  </a:lnTo>
                  <a:lnTo>
                    <a:pt x="1575" y="466"/>
                  </a:lnTo>
                  <a:lnTo>
                    <a:pt x="1560" y="418"/>
                  </a:lnTo>
                  <a:lnTo>
                    <a:pt x="1538" y="374"/>
                  </a:lnTo>
                  <a:lnTo>
                    <a:pt x="1512" y="331"/>
                  </a:lnTo>
                  <a:lnTo>
                    <a:pt x="1481" y="293"/>
                  </a:lnTo>
                  <a:lnTo>
                    <a:pt x="1446" y="258"/>
                  </a:lnTo>
                  <a:lnTo>
                    <a:pt x="1407" y="228"/>
                  </a:lnTo>
                  <a:lnTo>
                    <a:pt x="1365" y="202"/>
                  </a:lnTo>
                  <a:lnTo>
                    <a:pt x="1319" y="181"/>
                  </a:lnTo>
                  <a:lnTo>
                    <a:pt x="1271" y="166"/>
                  </a:lnTo>
                  <a:lnTo>
                    <a:pt x="1221" y="156"/>
                  </a:lnTo>
                  <a:lnTo>
                    <a:pt x="1169" y="153"/>
                  </a:lnTo>
                  <a:close/>
                  <a:moveTo>
                    <a:pt x="1168" y="0"/>
                  </a:moveTo>
                  <a:lnTo>
                    <a:pt x="1226" y="2"/>
                  </a:lnTo>
                  <a:lnTo>
                    <a:pt x="1283" y="11"/>
                  </a:lnTo>
                  <a:lnTo>
                    <a:pt x="1338" y="25"/>
                  </a:lnTo>
                  <a:lnTo>
                    <a:pt x="1390" y="44"/>
                  </a:lnTo>
                  <a:lnTo>
                    <a:pt x="1440" y="68"/>
                  </a:lnTo>
                  <a:lnTo>
                    <a:pt x="1487" y="96"/>
                  </a:lnTo>
                  <a:lnTo>
                    <a:pt x="1532" y="129"/>
                  </a:lnTo>
                  <a:lnTo>
                    <a:pt x="1572" y="166"/>
                  </a:lnTo>
                  <a:lnTo>
                    <a:pt x="1609" y="206"/>
                  </a:lnTo>
                  <a:lnTo>
                    <a:pt x="1642" y="250"/>
                  </a:lnTo>
                  <a:lnTo>
                    <a:pt x="1671" y="297"/>
                  </a:lnTo>
                  <a:lnTo>
                    <a:pt x="1695" y="347"/>
                  </a:lnTo>
                  <a:lnTo>
                    <a:pt x="1715" y="399"/>
                  </a:lnTo>
                  <a:lnTo>
                    <a:pt x="1729" y="453"/>
                  </a:lnTo>
                  <a:lnTo>
                    <a:pt x="1739" y="510"/>
                  </a:lnTo>
                  <a:lnTo>
                    <a:pt x="1742" y="568"/>
                  </a:lnTo>
                  <a:lnTo>
                    <a:pt x="2091" y="568"/>
                  </a:lnTo>
                  <a:lnTo>
                    <a:pt x="2110" y="570"/>
                  </a:lnTo>
                  <a:lnTo>
                    <a:pt x="2127" y="577"/>
                  </a:lnTo>
                  <a:lnTo>
                    <a:pt x="2143" y="588"/>
                  </a:lnTo>
                  <a:lnTo>
                    <a:pt x="2155" y="602"/>
                  </a:lnTo>
                  <a:lnTo>
                    <a:pt x="2164" y="619"/>
                  </a:lnTo>
                  <a:lnTo>
                    <a:pt x="2168" y="638"/>
                  </a:lnTo>
                  <a:lnTo>
                    <a:pt x="2336" y="2524"/>
                  </a:lnTo>
                  <a:lnTo>
                    <a:pt x="2336" y="2527"/>
                  </a:lnTo>
                  <a:lnTo>
                    <a:pt x="2337" y="2531"/>
                  </a:lnTo>
                  <a:lnTo>
                    <a:pt x="2334" y="2576"/>
                  </a:lnTo>
                  <a:lnTo>
                    <a:pt x="2324" y="2619"/>
                  </a:lnTo>
                  <a:lnTo>
                    <a:pt x="2311" y="2660"/>
                  </a:lnTo>
                  <a:lnTo>
                    <a:pt x="2292" y="2701"/>
                  </a:lnTo>
                  <a:lnTo>
                    <a:pt x="2268" y="2738"/>
                  </a:lnTo>
                  <a:lnTo>
                    <a:pt x="2240" y="2772"/>
                  </a:lnTo>
                  <a:lnTo>
                    <a:pt x="2208" y="2803"/>
                  </a:lnTo>
                  <a:lnTo>
                    <a:pt x="2173" y="2832"/>
                  </a:lnTo>
                  <a:lnTo>
                    <a:pt x="2134" y="2856"/>
                  </a:lnTo>
                  <a:lnTo>
                    <a:pt x="2092" y="2878"/>
                  </a:lnTo>
                  <a:lnTo>
                    <a:pt x="2048" y="2894"/>
                  </a:lnTo>
                  <a:lnTo>
                    <a:pt x="2000" y="2907"/>
                  </a:lnTo>
                  <a:lnTo>
                    <a:pt x="1951" y="2914"/>
                  </a:lnTo>
                  <a:lnTo>
                    <a:pt x="1900" y="2916"/>
                  </a:lnTo>
                  <a:lnTo>
                    <a:pt x="436" y="2916"/>
                  </a:lnTo>
                  <a:lnTo>
                    <a:pt x="385" y="2914"/>
                  </a:lnTo>
                  <a:lnTo>
                    <a:pt x="336" y="2907"/>
                  </a:lnTo>
                  <a:lnTo>
                    <a:pt x="289" y="2894"/>
                  </a:lnTo>
                  <a:lnTo>
                    <a:pt x="244" y="2877"/>
                  </a:lnTo>
                  <a:lnTo>
                    <a:pt x="202" y="2856"/>
                  </a:lnTo>
                  <a:lnTo>
                    <a:pt x="164" y="2831"/>
                  </a:lnTo>
                  <a:lnTo>
                    <a:pt x="127" y="2803"/>
                  </a:lnTo>
                  <a:lnTo>
                    <a:pt x="96" y="2772"/>
                  </a:lnTo>
                  <a:lnTo>
                    <a:pt x="68" y="2737"/>
                  </a:lnTo>
                  <a:lnTo>
                    <a:pt x="44" y="2700"/>
                  </a:lnTo>
                  <a:lnTo>
                    <a:pt x="26" y="2660"/>
                  </a:lnTo>
                  <a:lnTo>
                    <a:pt x="11" y="2619"/>
                  </a:lnTo>
                  <a:lnTo>
                    <a:pt x="3" y="2576"/>
                  </a:lnTo>
                  <a:lnTo>
                    <a:pt x="0" y="2531"/>
                  </a:lnTo>
                  <a:lnTo>
                    <a:pt x="0" y="2524"/>
                  </a:lnTo>
                  <a:lnTo>
                    <a:pt x="168" y="638"/>
                  </a:lnTo>
                  <a:lnTo>
                    <a:pt x="172" y="620"/>
                  </a:lnTo>
                  <a:lnTo>
                    <a:pt x="180" y="602"/>
                  </a:lnTo>
                  <a:lnTo>
                    <a:pt x="193" y="589"/>
                  </a:lnTo>
                  <a:lnTo>
                    <a:pt x="208" y="577"/>
                  </a:lnTo>
                  <a:lnTo>
                    <a:pt x="226" y="571"/>
                  </a:lnTo>
                  <a:lnTo>
                    <a:pt x="244" y="568"/>
                  </a:lnTo>
                  <a:lnTo>
                    <a:pt x="594" y="568"/>
                  </a:lnTo>
                  <a:lnTo>
                    <a:pt x="597" y="510"/>
                  </a:lnTo>
                  <a:lnTo>
                    <a:pt x="606" y="453"/>
                  </a:lnTo>
                  <a:lnTo>
                    <a:pt x="621" y="399"/>
                  </a:lnTo>
                  <a:lnTo>
                    <a:pt x="640" y="347"/>
                  </a:lnTo>
                  <a:lnTo>
                    <a:pt x="664" y="297"/>
                  </a:lnTo>
                  <a:lnTo>
                    <a:pt x="693" y="250"/>
                  </a:lnTo>
                  <a:lnTo>
                    <a:pt x="726" y="206"/>
                  </a:lnTo>
                  <a:lnTo>
                    <a:pt x="764" y="166"/>
                  </a:lnTo>
                  <a:lnTo>
                    <a:pt x="804" y="129"/>
                  </a:lnTo>
                  <a:lnTo>
                    <a:pt x="849" y="96"/>
                  </a:lnTo>
                  <a:lnTo>
                    <a:pt x="895" y="68"/>
                  </a:lnTo>
                  <a:lnTo>
                    <a:pt x="946" y="44"/>
                  </a:lnTo>
                  <a:lnTo>
                    <a:pt x="998" y="25"/>
                  </a:lnTo>
                  <a:lnTo>
                    <a:pt x="1053" y="11"/>
                  </a:lnTo>
                  <a:lnTo>
                    <a:pt x="1110" y="2"/>
                  </a:lnTo>
                  <a:lnTo>
                    <a:pt x="1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19"/>
            <p:cNvSpPr>
              <a:spLocks/>
            </p:cNvSpPr>
            <p:nvPr/>
          </p:nvSpPr>
          <p:spPr bwMode="auto">
            <a:xfrm>
              <a:off x="2519363" y="3698876"/>
              <a:ext cx="119063" cy="26988"/>
            </a:xfrm>
            <a:custGeom>
              <a:avLst/>
              <a:gdLst>
                <a:gd name="T0" fmla="*/ 77 w 682"/>
                <a:gd name="T1" fmla="*/ 0 h 155"/>
                <a:gd name="T2" fmla="*/ 604 w 682"/>
                <a:gd name="T3" fmla="*/ 0 h 155"/>
                <a:gd name="T4" fmla="*/ 625 w 682"/>
                <a:gd name="T5" fmla="*/ 3 h 155"/>
                <a:gd name="T6" fmla="*/ 644 w 682"/>
                <a:gd name="T7" fmla="*/ 11 h 155"/>
                <a:gd name="T8" fmla="*/ 659 w 682"/>
                <a:gd name="T9" fmla="*/ 23 h 155"/>
                <a:gd name="T10" fmla="*/ 671 w 682"/>
                <a:gd name="T11" fmla="*/ 39 h 155"/>
                <a:gd name="T12" fmla="*/ 679 w 682"/>
                <a:gd name="T13" fmla="*/ 57 h 155"/>
                <a:gd name="T14" fmla="*/ 682 w 682"/>
                <a:gd name="T15" fmla="*/ 78 h 155"/>
                <a:gd name="T16" fmla="*/ 679 w 682"/>
                <a:gd name="T17" fmla="*/ 98 h 155"/>
                <a:gd name="T18" fmla="*/ 671 w 682"/>
                <a:gd name="T19" fmla="*/ 116 h 155"/>
                <a:gd name="T20" fmla="*/ 659 w 682"/>
                <a:gd name="T21" fmla="*/ 132 h 155"/>
                <a:gd name="T22" fmla="*/ 644 w 682"/>
                <a:gd name="T23" fmla="*/ 144 h 155"/>
                <a:gd name="T24" fmla="*/ 625 w 682"/>
                <a:gd name="T25" fmla="*/ 151 h 155"/>
                <a:gd name="T26" fmla="*/ 604 w 682"/>
                <a:gd name="T27" fmla="*/ 155 h 155"/>
                <a:gd name="T28" fmla="*/ 77 w 682"/>
                <a:gd name="T29" fmla="*/ 155 h 155"/>
                <a:gd name="T30" fmla="*/ 56 w 682"/>
                <a:gd name="T31" fmla="*/ 151 h 155"/>
                <a:gd name="T32" fmla="*/ 39 w 682"/>
                <a:gd name="T33" fmla="*/ 144 h 155"/>
                <a:gd name="T34" fmla="*/ 23 w 682"/>
                <a:gd name="T35" fmla="*/ 132 h 155"/>
                <a:gd name="T36" fmla="*/ 11 w 682"/>
                <a:gd name="T37" fmla="*/ 116 h 155"/>
                <a:gd name="T38" fmla="*/ 3 w 682"/>
                <a:gd name="T39" fmla="*/ 98 h 155"/>
                <a:gd name="T40" fmla="*/ 0 w 682"/>
                <a:gd name="T41" fmla="*/ 78 h 155"/>
                <a:gd name="T42" fmla="*/ 3 w 682"/>
                <a:gd name="T43" fmla="*/ 57 h 155"/>
                <a:gd name="T44" fmla="*/ 11 w 682"/>
                <a:gd name="T45" fmla="*/ 39 h 155"/>
                <a:gd name="T46" fmla="*/ 23 w 682"/>
                <a:gd name="T47" fmla="*/ 23 h 155"/>
                <a:gd name="T48" fmla="*/ 39 w 682"/>
                <a:gd name="T49" fmla="*/ 11 h 155"/>
                <a:gd name="T50" fmla="*/ 56 w 682"/>
                <a:gd name="T51" fmla="*/ 3 h 155"/>
                <a:gd name="T52" fmla="*/ 77 w 682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2" h="155">
                  <a:moveTo>
                    <a:pt x="77" y="0"/>
                  </a:moveTo>
                  <a:lnTo>
                    <a:pt x="604" y="0"/>
                  </a:lnTo>
                  <a:lnTo>
                    <a:pt x="625" y="3"/>
                  </a:lnTo>
                  <a:lnTo>
                    <a:pt x="644" y="11"/>
                  </a:lnTo>
                  <a:lnTo>
                    <a:pt x="659" y="23"/>
                  </a:lnTo>
                  <a:lnTo>
                    <a:pt x="671" y="39"/>
                  </a:lnTo>
                  <a:lnTo>
                    <a:pt x="679" y="57"/>
                  </a:lnTo>
                  <a:lnTo>
                    <a:pt x="682" y="78"/>
                  </a:lnTo>
                  <a:lnTo>
                    <a:pt x="679" y="98"/>
                  </a:lnTo>
                  <a:lnTo>
                    <a:pt x="671" y="116"/>
                  </a:lnTo>
                  <a:lnTo>
                    <a:pt x="659" y="132"/>
                  </a:lnTo>
                  <a:lnTo>
                    <a:pt x="644" y="144"/>
                  </a:lnTo>
                  <a:lnTo>
                    <a:pt x="625" y="151"/>
                  </a:lnTo>
                  <a:lnTo>
                    <a:pt x="604" y="155"/>
                  </a:lnTo>
                  <a:lnTo>
                    <a:pt x="77" y="155"/>
                  </a:lnTo>
                  <a:lnTo>
                    <a:pt x="56" y="151"/>
                  </a:lnTo>
                  <a:lnTo>
                    <a:pt x="39" y="144"/>
                  </a:lnTo>
                  <a:lnTo>
                    <a:pt x="23" y="132"/>
                  </a:lnTo>
                  <a:lnTo>
                    <a:pt x="11" y="116"/>
                  </a:lnTo>
                  <a:lnTo>
                    <a:pt x="3" y="9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6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20"/>
            <p:cNvSpPr>
              <a:spLocks/>
            </p:cNvSpPr>
            <p:nvPr/>
          </p:nvSpPr>
          <p:spPr bwMode="auto">
            <a:xfrm>
              <a:off x="2466975" y="3763963"/>
              <a:ext cx="171450" cy="26988"/>
            </a:xfrm>
            <a:custGeom>
              <a:avLst/>
              <a:gdLst>
                <a:gd name="T0" fmla="*/ 77 w 975"/>
                <a:gd name="T1" fmla="*/ 0 h 154"/>
                <a:gd name="T2" fmla="*/ 897 w 975"/>
                <a:gd name="T3" fmla="*/ 0 h 154"/>
                <a:gd name="T4" fmla="*/ 918 w 975"/>
                <a:gd name="T5" fmla="*/ 3 h 154"/>
                <a:gd name="T6" fmla="*/ 937 w 975"/>
                <a:gd name="T7" fmla="*/ 10 h 154"/>
                <a:gd name="T8" fmla="*/ 952 w 975"/>
                <a:gd name="T9" fmla="*/ 23 h 154"/>
                <a:gd name="T10" fmla="*/ 964 w 975"/>
                <a:gd name="T11" fmla="*/ 38 h 154"/>
                <a:gd name="T12" fmla="*/ 972 w 975"/>
                <a:gd name="T13" fmla="*/ 57 h 154"/>
                <a:gd name="T14" fmla="*/ 975 w 975"/>
                <a:gd name="T15" fmla="*/ 77 h 154"/>
                <a:gd name="T16" fmla="*/ 972 w 975"/>
                <a:gd name="T17" fmla="*/ 97 h 154"/>
                <a:gd name="T18" fmla="*/ 964 w 975"/>
                <a:gd name="T19" fmla="*/ 116 h 154"/>
                <a:gd name="T20" fmla="*/ 952 w 975"/>
                <a:gd name="T21" fmla="*/ 131 h 154"/>
                <a:gd name="T22" fmla="*/ 937 w 975"/>
                <a:gd name="T23" fmla="*/ 144 h 154"/>
                <a:gd name="T24" fmla="*/ 918 w 975"/>
                <a:gd name="T25" fmla="*/ 151 h 154"/>
                <a:gd name="T26" fmla="*/ 897 w 975"/>
                <a:gd name="T27" fmla="*/ 154 h 154"/>
                <a:gd name="T28" fmla="*/ 77 w 975"/>
                <a:gd name="T29" fmla="*/ 154 h 154"/>
                <a:gd name="T30" fmla="*/ 56 w 975"/>
                <a:gd name="T31" fmla="*/ 151 h 154"/>
                <a:gd name="T32" fmla="*/ 38 w 975"/>
                <a:gd name="T33" fmla="*/ 144 h 154"/>
                <a:gd name="T34" fmla="*/ 23 w 975"/>
                <a:gd name="T35" fmla="*/ 131 h 154"/>
                <a:gd name="T36" fmla="*/ 10 w 975"/>
                <a:gd name="T37" fmla="*/ 116 h 154"/>
                <a:gd name="T38" fmla="*/ 3 w 975"/>
                <a:gd name="T39" fmla="*/ 97 h 154"/>
                <a:gd name="T40" fmla="*/ 0 w 975"/>
                <a:gd name="T41" fmla="*/ 77 h 154"/>
                <a:gd name="T42" fmla="*/ 3 w 975"/>
                <a:gd name="T43" fmla="*/ 57 h 154"/>
                <a:gd name="T44" fmla="*/ 10 w 975"/>
                <a:gd name="T45" fmla="*/ 38 h 154"/>
                <a:gd name="T46" fmla="*/ 23 w 975"/>
                <a:gd name="T47" fmla="*/ 23 h 154"/>
                <a:gd name="T48" fmla="*/ 38 w 975"/>
                <a:gd name="T49" fmla="*/ 10 h 154"/>
                <a:gd name="T50" fmla="*/ 56 w 975"/>
                <a:gd name="T51" fmla="*/ 3 h 154"/>
                <a:gd name="T52" fmla="*/ 77 w 975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75" h="154">
                  <a:moveTo>
                    <a:pt x="77" y="0"/>
                  </a:moveTo>
                  <a:lnTo>
                    <a:pt x="897" y="0"/>
                  </a:lnTo>
                  <a:lnTo>
                    <a:pt x="918" y="3"/>
                  </a:lnTo>
                  <a:lnTo>
                    <a:pt x="937" y="10"/>
                  </a:lnTo>
                  <a:lnTo>
                    <a:pt x="952" y="23"/>
                  </a:lnTo>
                  <a:lnTo>
                    <a:pt x="964" y="38"/>
                  </a:lnTo>
                  <a:lnTo>
                    <a:pt x="972" y="57"/>
                  </a:lnTo>
                  <a:lnTo>
                    <a:pt x="975" y="77"/>
                  </a:lnTo>
                  <a:lnTo>
                    <a:pt x="972" y="97"/>
                  </a:lnTo>
                  <a:lnTo>
                    <a:pt x="964" y="116"/>
                  </a:lnTo>
                  <a:lnTo>
                    <a:pt x="952" y="131"/>
                  </a:lnTo>
                  <a:lnTo>
                    <a:pt x="937" y="144"/>
                  </a:lnTo>
                  <a:lnTo>
                    <a:pt x="918" y="151"/>
                  </a:lnTo>
                  <a:lnTo>
                    <a:pt x="897" y="154"/>
                  </a:lnTo>
                  <a:lnTo>
                    <a:pt x="77" y="154"/>
                  </a:lnTo>
                  <a:lnTo>
                    <a:pt x="56" y="151"/>
                  </a:lnTo>
                  <a:lnTo>
                    <a:pt x="38" y="144"/>
                  </a:lnTo>
                  <a:lnTo>
                    <a:pt x="23" y="131"/>
                  </a:lnTo>
                  <a:lnTo>
                    <a:pt x="10" y="116"/>
                  </a:lnTo>
                  <a:lnTo>
                    <a:pt x="3" y="97"/>
                  </a:lnTo>
                  <a:lnTo>
                    <a:pt x="0" y="77"/>
                  </a:lnTo>
                  <a:lnTo>
                    <a:pt x="3" y="57"/>
                  </a:lnTo>
                  <a:lnTo>
                    <a:pt x="10" y="38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21"/>
            <p:cNvSpPr>
              <a:spLocks/>
            </p:cNvSpPr>
            <p:nvPr/>
          </p:nvSpPr>
          <p:spPr bwMode="auto">
            <a:xfrm>
              <a:off x="2519363" y="3830638"/>
              <a:ext cx="119063" cy="26988"/>
            </a:xfrm>
            <a:custGeom>
              <a:avLst/>
              <a:gdLst>
                <a:gd name="T0" fmla="*/ 77 w 682"/>
                <a:gd name="T1" fmla="*/ 0 h 154"/>
                <a:gd name="T2" fmla="*/ 604 w 682"/>
                <a:gd name="T3" fmla="*/ 0 h 154"/>
                <a:gd name="T4" fmla="*/ 625 w 682"/>
                <a:gd name="T5" fmla="*/ 3 h 154"/>
                <a:gd name="T6" fmla="*/ 644 w 682"/>
                <a:gd name="T7" fmla="*/ 10 h 154"/>
                <a:gd name="T8" fmla="*/ 659 w 682"/>
                <a:gd name="T9" fmla="*/ 22 h 154"/>
                <a:gd name="T10" fmla="*/ 671 w 682"/>
                <a:gd name="T11" fmla="*/ 38 h 154"/>
                <a:gd name="T12" fmla="*/ 679 w 682"/>
                <a:gd name="T13" fmla="*/ 56 h 154"/>
                <a:gd name="T14" fmla="*/ 682 w 682"/>
                <a:gd name="T15" fmla="*/ 76 h 154"/>
                <a:gd name="T16" fmla="*/ 679 w 682"/>
                <a:gd name="T17" fmla="*/ 97 h 154"/>
                <a:gd name="T18" fmla="*/ 671 w 682"/>
                <a:gd name="T19" fmla="*/ 115 h 154"/>
                <a:gd name="T20" fmla="*/ 659 w 682"/>
                <a:gd name="T21" fmla="*/ 131 h 154"/>
                <a:gd name="T22" fmla="*/ 644 w 682"/>
                <a:gd name="T23" fmla="*/ 142 h 154"/>
                <a:gd name="T24" fmla="*/ 625 w 682"/>
                <a:gd name="T25" fmla="*/ 151 h 154"/>
                <a:gd name="T26" fmla="*/ 604 w 682"/>
                <a:gd name="T27" fmla="*/ 154 h 154"/>
                <a:gd name="T28" fmla="*/ 77 w 682"/>
                <a:gd name="T29" fmla="*/ 154 h 154"/>
                <a:gd name="T30" fmla="*/ 56 w 682"/>
                <a:gd name="T31" fmla="*/ 151 h 154"/>
                <a:gd name="T32" fmla="*/ 39 w 682"/>
                <a:gd name="T33" fmla="*/ 142 h 154"/>
                <a:gd name="T34" fmla="*/ 23 w 682"/>
                <a:gd name="T35" fmla="*/ 131 h 154"/>
                <a:gd name="T36" fmla="*/ 11 w 682"/>
                <a:gd name="T37" fmla="*/ 115 h 154"/>
                <a:gd name="T38" fmla="*/ 3 w 682"/>
                <a:gd name="T39" fmla="*/ 97 h 154"/>
                <a:gd name="T40" fmla="*/ 0 w 682"/>
                <a:gd name="T41" fmla="*/ 76 h 154"/>
                <a:gd name="T42" fmla="*/ 3 w 682"/>
                <a:gd name="T43" fmla="*/ 56 h 154"/>
                <a:gd name="T44" fmla="*/ 11 w 682"/>
                <a:gd name="T45" fmla="*/ 38 h 154"/>
                <a:gd name="T46" fmla="*/ 23 w 682"/>
                <a:gd name="T47" fmla="*/ 22 h 154"/>
                <a:gd name="T48" fmla="*/ 39 w 682"/>
                <a:gd name="T49" fmla="*/ 10 h 154"/>
                <a:gd name="T50" fmla="*/ 56 w 682"/>
                <a:gd name="T51" fmla="*/ 3 h 154"/>
                <a:gd name="T52" fmla="*/ 77 w 682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2" h="154">
                  <a:moveTo>
                    <a:pt x="77" y="0"/>
                  </a:moveTo>
                  <a:lnTo>
                    <a:pt x="604" y="0"/>
                  </a:lnTo>
                  <a:lnTo>
                    <a:pt x="625" y="3"/>
                  </a:lnTo>
                  <a:lnTo>
                    <a:pt x="644" y="10"/>
                  </a:lnTo>
                  <a:lnTo>
                    <a:pt x="659" y="22"/>
                  </a:lnTo>
                  <a:lnTo>
                    <a:pt x="671" y="38"/>
                  </a:lnTo>
                  <a:lnTo>
                    <a:pt x="679" y="56"/>
                  </a:lnTo>
                  <a:lnTo>
                    <a:pt x="682" y="76"/>
                  </a:lnTo>
                  <a:lnTo>
                    <a:pt x="679" y="97"/>
                  </a:lnTo>
                  <a:lnTo>
                    <a:pt x="671" y="115"/>
                  </a:lnTo>
                  <a:lnTo>
                    <a:pt x="659" y="131"/>
                  </a:lnTo>
                  <a:lnTo>
                    <a:pt x="644" y="142"/>
                  </a:lnTo>
                  <a:lnTo>
                    <a:pt x="625" y="151"/>
                  </a:lnTo>
                  <a:lnTo>
                    <a:pt x="604" y="154"/>
                  </a:lnTo>
                  <a:lnTo>
                    <a:pt x="77" y="154"/>
                  </a:lnTo>
                  <a:lnTo>
                    <a:pt x="56" y="151"/>
                  </a:lnTo>
                  <a:lnTo>
                    <a:pt x="39" y="142"/>
                  </a:lnTo>
                  <a:lnTo>
                    <a:pt x="23" y="131"/>
                  </a:lnTo>
                  <a:lnTo>
                    <a:pt x="11" y="115"/>
                  </a:lnTo>
                  <a:lnTo>
                    <a:pt x="3" y="97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3" y="22"/>
                  </a:lnTo>
                  <a:lnTo>
                    <a:pt x="39" y="10"/>
                  </a:lnTo>
                  <a:lnTo>
                    <a:pt x="56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1643526" y="3438525"/>
            <a:ext cx="476250" cy="596900"/>
            <a:chOff x="1625600" y="3438525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8" name="Freeform 226"/>
            <p:cNvSpPr>
              <a:spLocks noEditPoints="1"/>
            </p:cNvSpPr>
            <p:nvPr/>
          </p:nvSpPr>
          <p:spPr bwMode="auto">
            <a:xfrm>
              <a:off x="1625600" y="3438525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27"/>
            <p:cNvSpPr>
              <a:spLocks/>
            </p:cNvSpPr>
            <p:nvPr/>
          </p:nvSpPr>
          <p:spPr bwMode="auto">
            <a:xfrm>
              <a:off x="1797050" y="3744913"/>
              <a:ext cx="133350" cy="133350"/>
            </a:xfrm>
            <a:custGeom>
              <a:avLst/>
              <a:gdLst>
                <a:gd name="T0" fmla="*/ 93 w 760"/>
                <a:gd name="T1" fmla="*/ 0 h 760"/>
                <a:gd name="T2" fmla="*/ 128 w 760"/>
                <a:gd name="T3" fmla="*/ 12 h 760"/>
                <a:gd name="T4" fmla="*/ 380 w 760"/>
                <a:gd name="T5" fmla="*/ 262 h 760"/>
                <a:gd name="T6" fmla="*/ 632 w 760"/>
                <a:gd name="T7" fmla="*/ 12 h 760"/>
                <a:gd name="T8" fmla="*/ 667 w 760"/>
                <a:gd name="T9" fmla="*/ 0 h 760"/>
                <a:gd name="T10" fmla="*/ 703 w 760"/>
                <a:gd name="T11" fmla="*/ 4 h 760"/>
                <a:gd name="T12" fmla="*/ 735 w 760"/>
                <a:gd name="T13" fmla="*/ 24 h 760"/>
                <a:gd name="T14" fmla="*/ 755 w 760"/>
                <a:gd name="T15" fmla="*/ 56 h 760"/>
                <a:gd name="T16" fmla="*/ 759 w 760"/>
                <a:gd name="T17" fmla="*/ 93 h 760"/>
                <a:gd name="T18" fmla="*/ 748 w 760"/>
                <a:gd name="T19" fmla="*/ 128 h 760"/>
                <a:gd name="T20" fmla="*/ 499 w 760"/>
                <a:gd name="T21" fmla="*/ 380 h 760"/>
                <a:gd name="T22" fmla="*/ 748 w 760"/>
                <a:gd name="T23" fmla="*/ 633 h 760"/>
                <a:gd name="T24" fmla="*/ 760 w 760"/>
                <a:gd name="T25" fmla="*/ 668 h 760"/>
                <a:gd name="T26" fmla="*/ 756 w 760"/>
                <a:gd name="T27" fmla="*/ 704 h 760"/>
                <a:gd name="T28" fmla="*/ 735 w 760"/>
                <a:gd name="T29" fmla="*/ 737 h 760"/>
                <a:gd name="T30" fmla="*/ 697 w 760"/>
                <a:gd name="T31" fmla="*/ 758 h 760"/>
                <a:gd name="T32" fmla="*/ 660 w 760"/>
                <a:gd name="T33" fmla="*/ 759 h 760"/>
                <a:gd name="T34" fmla="*/ 630 w 760"/>
                <a:gd name="T35" fmla="*/ 747 h 760"/>
                <a:gd name="T36" fmla="*/ 380 w 760"/>
                <a:gd name="T37" fmla="*/ 499 h 760"/>
                <a:gd name="T38" fmla="*/ 125 w 760"/>
                <a:gd name="T39" fmla="*/ 750 h 760"/>
                <a:gd name="T40" fmla="*/ 84 w 760"/>
                <a:gd name="T41" fmla="*/ 760 h 760"/>
                <a:gd name="T42" fmla="*/ 52 w 760"/>
                <a:gd name="T43" fmla="*/ 754 h 760"/>
                <a:gd name="T44" fmla="*/ 24 w 760"/>
                <a:gd name="T45" fmla="*/ 737 h 760"/>
                <a:gd name="T46" fmla="*/ 4 w 760"/>
                <a:gd name="T47" fmla="*/ 704 h 760"/>
                <a:gd name="T48" fmla="*/ 0 w 760"/>
                <a:gd name="T49" fmla="*/ 668 h 760"/>
                <a:gd name="T50" fmla="*/ 12 w 760"/>
                <a:gd name="T51" fmla="*/ 633 h 760"/>
                <a:gd name="T52" fmla="*/ 261 w 760"/>
                <a:gd name="T53" fmla="*/ 380 h 760"/>
                <a:gd name="T54" fmla="*/ 12 w 760"/>
                <a:gd name="T55" fmla="*/ 128 h 760"/>
                <a:gd name="T56" fmla="*/ 0 w 760"/>
                <a:gd name="T57" fmla="*/ 93 h 760"/>
                <a:gd name="T58" fmla="*/ 4 w 760"/>
                <a:gd name="T59" fmla="*/ 56 h 760"/>
                <a:gd name="T60" fmla="*/ 24 w 760"/>
                <a:gd name="T61" fmla="*/ 24 h 760"/>
                <a:gd name="T62" fmla="*/ 56 w 760"/>
                <a:gd name="T63" fmla="*/ 4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0" h="760">
                  <a:moveTo>
                    <a:pt x="75" y="0"/>
                  </a:moveTo>
                  <a:lnTo>
                    <a:pt x="93" y="0"/>
                  </a:lnTo>
                  <a:lnTo>
                    <a:pt x="111" y="4"/>
                  </a:lnTo>
                  <a:lnTo>
                    <a:pt x="128" y="12"/>
                  </a:lnTo>
                  <a:lnTo>
                    <a:pt x="143" y="24"/>
                  </a:lnTo>
                  <a:lnTo>
                    <a:pt x="380" y="262"/>
                  </a:lnTo>
                  <a:lnTo>
                    <a:pt x="616" y="24"/>
                  </a:lnTo>
                  <a:lnTo>
                    <a:pt x="632" y="12"/>
                  </a:lnTo>
                  <a:lnTo>
                    <a:pt x="648" y="4"/>
                  </a:lnTo>
                  <a:lnTo>
                    <a:pt x="667" y="0"/>
                  </a:lnTo>
                  <a:lnTo>
                    <a:pt x="685" y="0"/>
                  </a:lnTo>
                  <a:lnTo>
                    <a:pt x="703" y="4"/>
                  </a:lnTo>
                  <a:lnTo>
                    <a:pt x="720" y="12"/>
                  </a:lnTo>
                  <a:lnTo>
                    <a:pt x="735" y="24"/>
                  </a:lnTo>
                  <a:lnTo>
                    <a:pt x="748" y="40"/>
                  </a:lnTo>
                  <a:lnTo>
                    <a:pt x="755" y="56"/>
                  </a:lnTo>
                  <a:lnTo>
                    <a:pt x="759" y="75"/>
                  </a:lnTo>
                  <a:lnTo>
                    <a:pt x="759" y="93"/>
                  </a:lnTo>
                  <a:lnTo>
                    <a:pt x="756" y="111"/>
                  </a:lnTo>
                  <a:lnTo>
                    <a:pt x="748" y="128"/>
                  </a:lnTo>
                  <a:lnTo>
                    <a:pt x="735" y="144"/>
                  </a:lnTo>
                  <a:lnTo>
                    <a:pt x="499" y="380"/>
                  </a:lnTo>
                  <a:lnTo>
                    <a:pt x="735" y="618"/>
                  </a:lnTo>
                  <a:lnTo>
                    <a:pt x="748" y="633"/>
                  </a:lnTo>
                  <a:lnTo>
                    <a:pt x="756" y="649"/>
                  </a:lnTo>
                  <a:lnTo>
                    <a:pt x="760" y="668"/>
                  </a:lnTo>
                  <a:lnTo>
                    <a:pt x="760" y="686"/>
                  </a:lnTo>
                  <a:lnTo>
                    <a:pt x="756" y="704"/>
                  </a:lnTo>
                  <a:lnTo>
                    <a:pt x="748" y="721"/>
                  </a:lnTo>
                  <a:lnTo>
                    <a:pt x="735" y="737"/>
                  </a:lnTo>
                  <a:lnTo>
                    <a:pt x="718" y="750"/>
                  </a:lnTo>
                  <a:lnTo>
                    <a:pt x="697" y="758"/>
                  </a:lnTo>
                  <a:lnTo>
                    <a:pt x="677" y="760"/>
                  </a:lnTo>
                  <a:lnTo>
                    <a:pt x="660" y="759"/>
                  </a:lnTo>
                  <a:lnTo>
                    <a:pt x="645" y="754"/>
                  </a:lnTo>
                  <a:lnTo>
                    <a:pt x="630" y="747"/>
                  </a:lnTo>
                  <a:lnTo>
                    <a:pt x="617" y="737"/>
                  </a:lnTo>
                  <a:lnTo>
                    <a:pt x="380" y="499"/>
                  </a:lnTo>
                  <a:lnTo>
                    <a:pt x="143" y="737"/>
                  </a:lnTo>
                  <a:lnTo>
                    <a:pt x="125" y="750"/>
                  </a:lnTo>
                  <a:lnTo>
                    <a:pt x="105" y="758"/>
                  </a:lnTo>
                  <a:lnTo>
                    <a:pt x="84" y="760"/>
                  </a:lnTo>
                  <a:lnTo>
                    <a:pt x="68" y="759"/>
                  </a:lnTo>
                  <a:lnTo>
                    <a:pt x="52" y="754"/>
                  </a:lnTo>
                  <a:lnTo>
                    <a:pt x="37" y="747"/>
                  </a:lnTo>
                  <a:lnTo>
                    <a:pt x="24" y="737"/>
                  </a:lnTo>
                  <a:lnTo>
                    <a:pt x="12" y="721"/>
                  </a:lnTo>
                  <a:lnTo>
                    <a:pt x="4" y="704"/>
                  </a:lnTo>
                  <a:lnTo>
                    <a:pt x="0" y="686"/>
                  </a:lnTo>
                  <a:lnTo>
                    <a:pt x="0" y="668"/>
                  </a:lnTo>
                  <a:lnTo>
                    <a:pt x="4" y="649"/>
                  </a:lnTo>
                  <a:lnTo>
                    <a:pt x="12" y="633"/>
                  </a:lnTo>
                  <a:lnTo>
                    <a:pt x="24" y="618"/>
                  </a:lnTo>
                  <a:lnTo>
                    <a:pt x="261" y="380"/>
                  </a:lnTo>
                  <a:lnTo>
                    <a:pt x="24" y="144"/>
                  </a:lnTo>
                  <a:lnTo>
                    <a:pt x="12" y="128"/>
                  </a:lnTo>
                  <a:lnTo>
                    <a:pt x="4" y="111"/>
                  </a:lnTo>
                  <a:lnTo>
                    <a:pt x="0" y="93"/>
                  </a:lnTo>
                  <a:lnTo>
                    <a:pt x="0" y="75"/>
                  </a:lnTo>
                  <a:lnTo>
                    <a:pt x="4" y="56"/>
                  </a:lnTo>
                  <a:lnTo>
                    <a:pt x="12" y="40"/>
                  </a:lnTo>
                  <a:lnTo>
                    <a:pt x="24" y="24"/>
                  </a:lnTo>
                  <a:lnTo>
                    <a:pt x="40" y="12"/>
                  </a:lnTo>
                  <a:lnTo>
                    <a:pt x="56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6" name="Group 845"/>
          <p:cNvGrpSpPr/>
          <p:nvPr/>
        </p:nvGrpSpPr>
        <p:grpSpPr>
          <a:xfrm>
            <a:off x="708032" y="3438525"/>
            <a:ext cx="476250" cy="596900"/>
            <a:chOff x="735013" y="3438525"/>
            <a:chExt cx="47625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4" name="Freeform 232"/>
            <p:cNvSpPr>
              <a:spLocks noEditPoints="1"/>
            </p:cNvSpPr>
            <p:nvPr/>
          </p:nvSpPr>
          <p:spPr bwMode="auto">
            <a:xfrm>
              <a:off x="735013" y="3438525"/>
              <a:ext cx="476250" cy="596900"/>
            </a:xfrm>
            <a:custGeom>
              <a:avLst/>
              <a:gdLst>
                <a:gd name="T0" fmla="*/ 172 w 2698"/>
                <a:gd name="T1" fmla="*/ 2977 h 3380"/>
                <a:gd name="T2" fmla="*/ 215 w 2698"/>
                <a:gd name="T3" fmla="*/ 3077 h 3380"/>
                <a:gd name="T4" fmla="*/ 298 w 2698"/>
                <a:gd name="T5" fmla="*/ 3156 h 3380"/>
                <a:gd name="T6" fmla="*/ 412 w 2698"/>
                <a:gd name="T7" fmla="*/ 3202 h 3380"/>
                <a:gd name="T8" fmla="*/ 2199 w 2698"/>
                <a:gd name="T9" fmla="*/ 3212 h 3380"/>
                <a:gd name="T10" fmla="*/ 2327 w 2698"/>
                <a:gd name="T11" fmla="*/ 3191 h 3380"/>
                <a:gd name="T12" fmla="*/ 2432 w 2698"/>
                <a:gd name="T13" fmla="*/ 3132 h 3380"/>
                <a:gd name="T14" fmla="*/ 2504 w 2698"/>
                <a:gd name="T15" fmla="*/ 3047 h 3380"/>
                <a:gd name="T16" fmla="*/ 2530 w 2698"/>
                <a:gd name="T17" fmla="*/ 2941 h 3380"/>
                <a:gd name="T18" fmla="*/ 2011 w 2698"/>
                <a:gd name="T19" fmla="*/ 1124 h 3380"/>
                <a:gd name="T20" fmla="*/ 1986 w 2698"/>
                <a:gd name="T21" fmla="*/ 1184 h 3380"/>
                <a:gd name="T22" fmla="*/ 1926 w 2698"/>
                <a:gd name="T23" fmla="*/ 1208 h 3380"/>
                <a:gd name="T24" fmla="*/ 1867 w 2698"/>
                <a:gd name="T25" fmla="*/ 1184 h 3380"/>
                <a:gd name="T26" fmla="*/ 1843 w 2698"/>
                <a:gd name="T27" fmla="*/ 1124 h 3380"/>
                <a:gd name="T28" fmla="*/ 856 w 2698"/>
                <a:gd name="T29" fmla="*/ 1124 h 3380"/>
                <a:gd name="T30" fmla="*/ 831 w 2698"/>
                <a:gd name="T31" fmla="*/ 1184 h 3380"/>
                <a:gd name="T32" fmla="*/ 772 w 2698"/>
                <a:gd name="T33" fmla="*/ 1208 h 3380"/>
                <a:gd name="T34" fmla="*/ 712 w 2698"/>
                <a:gd name="T35" fmla="*/ 1184 h 3380"/>
                <a:gd name="T36" fmla="*/ 687 w 2698"/>
                <a:gd name="T37" fmla="*/ 1124 h 3380"/>
                <a:gd name="T38" fmla="*/ 1349 w 2698"/>
                <a:gd name="T39" fmla="*/ 169 h 3380"/>
                <a:gd name="T40" fmla="*/ 1194 w 2698"/>
                <a:gd name="T41" fmla="*/ 193 h 3380"/>
                <a:gd name="T42" fmla="*/ 1058 w 2698"/>
                <a:gd name="T43" fmla="*/ 263 h 3380"/>
                <a:gd name="T44" fmla="*/ 951 w 2698"/>
                <a:gd name="T45" fmla="*/ 370 h 3380"/>
                <a:gd name="T46" fmla="*/ 882 w 2698"/>
                <a:gd name="T47" fmla="*/ 506 h 3380"/>
                <a:gd name="T48" fmla="*/ 856 w 2698"/>
                <a:gd name="T49" fmla="*/ 661 h 3380"/>
                <a:gd name="T50" fmla="*/ 1831 w 2698"/>
                <a:gd name="T51" fmla="*/ 556 h 3380"/>
                <a:gd name="T52" fmla="*/ 1774 w 2698"/>
                <a:gd name="T53" fmla="*/ 412 h 3380"/>
                <a:gd name="T54" fmla="*/ 1680 w 2698"/>
                <a:gd name="T55" fmla="*/ 295 h 3380"/>
                <a:gd name="T56" fmla="*/ 1552 w 2698"/>
                <a:gd name="T57" fmla="*/ 212 h 3380"/>
                <a:gd name="T58" fmla="*/ 1402 w 2698"/>
                <a:gd name="T59" fmla="*/ 172 h 3380"/>
                <a:gd name="T60" fmla="*/ 1413 w 2698"/>
                <a:gd name="T61" fmla="*/ 3 h 3380"/>
                <a:gd name="T62" fmla="*/ 1592 w 2698"/>
                <a:gd name="T63" fmla="*/ 46 h 3380"/>
                <a:gd name="T64" fmla="*/ 1749 w 2698"/>
                <a:gd name="T65" fmla="*/ 136 h 3380"/>
                <a:gd name="T66" fmla="*/ 1875 w 2698"/>
                <a:gd name="T67" fmla="*/ 262 h 3380"/>
                <a:gd name="T68" fmla="*/ 1963 w 2698"/>
                <a:gd name="T69" fmla="*/ 419 h 3380"/>
                <a:gd name="T70" fmla="*/ 2008 w 2698"/>
                <a:gd name="T71" fmla="*/ 599 h 3380"/>
                <a:gd name="T72" fmla="*/ 2441 w 2698"/>
                <a:gd name="T73" fmla="*/ 664 h 3380"/>
                <a:gd name="T74" fmla="*/ 2490 w 2698"/>
                <a:gd name="T75" fmla="*/ 699 h 3380"/>
                <a:gd name="T76" fmla="*/ 2698 w 2698"/>
                <a:gd name="T77" fmla="*/ 2929 h 3380"/>
                <a:gd name="T78" fmla="*/ 2687 w 2698"/>
                <a:gd name="T79" fmla="*/ 3032 h 3380"/>
                <a:gd name="T80" fmla="*/ 2630 w 2698"/>
                <a:gd name="T81" fmla="*/ 3161 h 3380"/>
                <a:gd name="T82" fmla="*/ 2534 w 2698"/>
                <a:gd name="T83" fmla="*/ 3266 h 3380"/>
                <a:gd name="T84" fmla="*/ 2405 w 2698"/>
                <a:gd name="T85" fmla="*/ 3341 h 3380"/>
                <a:gd name="T86" fmla="*/ 2253 w 2698"/>
                <a:gd name="T87" fmla="*/ 3378 h 3380"/>
                <a:gd name="T88" fmla="*/ 446 w 2698"/>
                <a:gd name="T89" fmla="*/ 3378 h 3380"/>
                <a:gd name="T90" fmla="*/ 294 w 2698"/>
                <a:gd name="T91" fmla="*/ 3341 h 3380"/>
                <a:gd name="T92" fmla="*/ 165 w 2698"/>
                <a:gd name="T93" fmla="*/ 3266 h 3380"/>
                <a:gd name="T94" fmla="*/ 69 w 2698"/>
                <a:gd name="T95" fmla="*/ 3161 h 3380"/>
                <a:gd name="T96" fmla="*/ 11 w 2698"/>
                <a:gd name="T97" fmla="*/ 3032 h 3380"/>
                <a:gd name="T98" fmla="*/ 0 w 2698"/>
                <a:gd name="T99" fmla="*/ 2929 h 3380"/>
                <a:gd name="T100" fmla="*/ 209 w 2698"/>
                <a:gd name="T101" fmla="*/ 699 h 3380"/>
                <a:gd name="T102" fmla="*/ 257 w 2698"/>
                <a:gd name="T103" fmla="*/ 664 h 3380"/>
                <a:gd name="T104" fmla="*/ 691 w 2698"/>
                <a:gd name="T105" fmla="*/ 599 h 3380"/>
                <a:gd name="T106" fmla="*/ 735 w 2698"/>
                <a:gd name="T107" fmla="*/ 419 h 3380"/>
                <a:gd name="T108" fmla="*/ 823 w 2698"/>
                <a:gd name="T109" fmla="*/ 262 h 3380"/>
                <a:gd name="T110" fmla="*/ 949 w 2698"/>
                <a:gd name="T111" fmla="*/ 136 h 3380"/>
                <a:gd name="T112" fmla="*/ 1107 w 2698"/>
                <a:gd name="T113" fmla="*/ 46 h 3380"/>
                <a:gd name="T114" fmla="*/ 1285 w 2698"/>
                <a:gd name="T115" fmla="*/ 3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8" h="3380">
                  <a:moveTo>
                    <a:pt x="355" y="830"/>
                  </a:moveTo>
                  <a:lnTo>
                    <a:pt x="167" y="2941"/>
                  </a:lnTo>
                  <a:lnTo>
                    <a:pt x="172" y="2977"/>
                  </a:lnTo>
                  <a:lnTo>
                    <a:pt x="181" y="3013"/>
                  </a:lnTo>
                  <a:lnTo>
                    <a:pt x="195" y="3046"/>
                  </a:lnTo>
                  <a:lnTo>
                    <a:pt x="215" y="3077"/>
                  </a:lnTo>
                  <a:lnTo>
                    <a:pt x="238" y="3106"/>
                  </a:lnTo>
                  <a:lnTo>
                    <a:pt x="266" y="3132"/>
                  </a:lnTo>
                  <a:lnTo>
                    <a:pt x="298" y="3156"/>
                  </a:lnTo>
                  <a:lnTo>
                    <a:pt x="333" y="3175"/>
                  </a:lnTo>
                  <a:lnTo>
                    <a:pt x="372" y="3191"/>
                  </a:lnTo>
                  <a:lnTo>
                    <a:pt x="412" y="3202"/>
                  </a:lnTo>
                  <a:lnTo>
                    <a:pt x="455" y="3209"/>
                  </a:lnTo>
                  <a:lnTo>
                    <a:pt x="499" y="3212"/>
                  </a:lnTo>
                  <a:lnTo>
                    <a:pt x="2199" y="3212"/>
                  </a:lnTo>
                  <a:lnTo>
                    <a:pt x="2243" y="3209"/>
                  </a:lnTo>
                  <a:lnTo>
                    <a:pt x="2286" y="3202"/>
                  </a:lnTo>
                  <a:lnTo>
                    <a:pt x="2327" y="3191"/>
                  </a:lnTo>
                  <a:lnTo>
                    <a:pt x="2365" y="3175"/>
                  </a:lnTo>
                  <a:lnTo>
                    <a:pt x="2400" y="3156"/>
                  </a:lnTo>
                  <a:lnTo>
                    <a:pt x="2432" y="3132"/>
                  </a:lnTo>
                  <a:lnTo>
                    <a:pt x="2460" y="3106"/>
                  </a:lnTo>
                  <a:lnTo>
                    <a:pt x="2484" y="3077"/>
                  </a:lnTo>
                  <a:lnTo>
                    <a:pt x="2504" y="3047"/>
                  </a:lnTo>
                  <a:lnTo>
                    <a:pt x="2518" y="3013"/>
                  </a:lnTo>
                  <a:lnTo>
                    <a:pt x="2527" y="2978"/>
                  </a:lnTo>
                  <a:lnTo>
                    <a:pt x="2530" y="2941"/>
                  </a:lnTo>
                  <a:lnTo>
                    <a:pt x="2343" y="830"/>
                  </a:lnTo>
                  <a:lnTo>
                    <a:pt x="2011" y="830"/>
                  </a:lnTo>
                  <a:lnTo>
                    <a:pt x="2011" y="1124"/>
                  </a:lnTo>
                  <a:lnTo>
                    <a:pt x="2008" y="1147"/>
                  </a:lnTo>
                  <a:lnTo>
                    <a:pt x="1999" y="1166"/>
                  </a:lnTo>
                  <a:lnTo>
                    <a:pt x="1986" y="1184"/>
                  </a:lnTo>
                  <a:lnTo>
                    <a:pt x="1968" y="1197"/>
                  </a:lnTo>
                  <a:lnTo>
                    <a:pt x="1949" y="1205"/>
                  </a:lnTo>
                  <a:lnTo>
                    <a:pt x="1926" y="1208"/>
                  </a:lnTo>
                  <a:lnTo>
                    <a:pt x="1905" y="1205"/>
                  </a:lnTo>
                  <a:lnTo>
                    <a:pt x="1884" y="1197"/>
                  </a:lnTo>
                  <a:lnTo>
                    <a:pt x="1867" y="1184"/>
                  </a:lnTo>
                  <a:lnTo>
                    <a:pt x="1854" y="1166"/>
                  </a:lnTo>
                  <a:lnTo>
                    <a:pt x="1845" y="1147"/>
                  </a:lnTo>
                  <a:lnTo>
                    <a:pt x="1843" y="1124"/>
                  </a:lnTo>
                  <a:lnTo>
                    <a:pt x="1843" y="830"/>
                  </a:lnTo>
                  <a:lnTo>
                    <a:pt x="856" y="830"/>
                  </a:lnTo>
                  <a:lnTo>
                    <a:pt x="856" y="1124"/>
                  </a:lnTo>
                  <a:lnTo>
                    <a:pt x="853" y="1147"/>
                  </a:lnTo>
                  <a:lnTo>
                    <a:pt x="845" y="1166"/>
                  </a:lnTo>
                  <a:lnTo>
                    <a:pt x="831" y="1184"/>
                  </a:lnTo>
                  <a:lnTo>
                    <a:pt x="814" y="1197"/>
                  </a:lnTo>
                  <a:lnTo>
                    <a:pt x="794" y="1205"/>
                  </a:lnTo>
                  <a:lnTo>
                    <a:pt x="772" y="1208"/>
                  </a:lnTo>
                  <a:lnTo>
                    <a:pt x="749" y="1205"/>
                  </a:lnTo>
                  <a:lnTo>
                    <a:pt x="729" y="1197"/>
                  </a:lnTo>
                  <a:lnTo>
                    <a:pt x="712" y="1184"/>
                  </a:lnTo>
                  <a:lnTo>
                    <a:pt x="700" y="1166"/>
                  </a:lnTo>
                  <a:lnTo>
                    <a:pt x="690" y="1147"/>
                  </a:lnTo>
                  <a:lnTo>
                    <a:pt x="687" y="1124"/>
                  </a:lnTo>
                  <a:lnTo>
                    <a:pt x="687" y="830"/>
                  </a:lnTo>
                  <a:lnTo>
                    <a:pt x="355" y="830"/>
                  </a:lnTo>
                  <a:close/>
                  <a:moveTo>
                    <a:pt x="1349" y="169"/>
                  </a:moveTo>
                  <a:lnTo>
                    <a:pt x="1296" y="172"/>
                  </a:lnTo>
                  <a:lnTo>
                    <a:pt x="1243" y="180"/>
                  </a:lnTo>
                  <a:lnTo>
                    <a:pt x="1194" y="193"/>
                  </a:lnTo>
                  <a:lnTo>
                    <a:pt x="1146" y="212"/>
                  </a:lnTo>
                  <a:lnTo>
                    <a:pt x="1100" y="236"/>
                  </a:lnTo>
                  <a:lnTo>
                    <a:pt x="1058" y="263"/>
                  </a:lnTo>
                  <a:lnTo>
                    <a:pt x="1019" y="295"/>
                  </a:lnTo>
                  <a:lnTo>
                    <a:pt x="983" y="331"/>
                  </a:lnTo>
                  <a:lnTo>
                    <a:pt x="951" y="370"/>
                  </a:lnTo>
                  <a:lnTo>
                    <a:pt x="924" y="412"/>
                  </a:lnTo>
                  <a:lnTo>
                    <a:pt x="900" y="458"/>
                  </a:lnTo>
                  <a:lnTo>
                    <a:pt x="882" y="506"/>
                  </a:lnTo>
                  <a:lnTo>
                    <a:pt x="867" y="556"/>
                  </a:lnTo>
                  <a:lnTo>
                    <a:pt x="859" y="608"/>
                  </a:lnTo>
                  <a:lnTo>
                    <a:pt x="856" y="661"/>
                  </a:lnTo>
                  <a:lnTo>
                    <a:pt x="1843" y="661"/>
                  </a:lnTo>
                  <a:lnTo>
                    <a:pt x="1840" y="608"/>
                  </a:lnTo>
                  <a:lnTo>
                    <a:pt x="1831" y="556"/>
                  </a:lnTo>
                  <a:lnTo>
                    <a:pt x="1817" y="506"/>
                  </a:lnTo>
                  <a:lnTo>
                    <a:pt x="1798" y="458"/>
                  </a:lnTo>
                  <a:lnTo>
                    <a:pt x="1774" y="412"/>
                  </a:lnTo>
                  <a:lnTo>
                    <a:pt x="1747" y="370"/>
                  </a:lnTo>
                  <a:lnTo>
                    <a:pt x="1715" y="331"/>
                  </a:lnTo>
                  <a:lnTo>
                    <a:pt x="1680" y="295"/>
                  </a:lnTo>
                  <a:lnTo>
                    <a:pt x="1640" y="263"/>
                  </a:lnTo>
                  <a:lnTo>
                    <a:pt x="1598" y="236"/>
                  </a:lnTo>
                  <a:lnTo>
                    <a:pt x="1552" y="212"/>
                  </a:lnTo>
                  <a:lnTo>
                    <a:pt x="1505" y="193"/>
                  </a:lnTo>
                  <a:lnTo>
                    <a:pt x="1455" y="180"/>
                  </a:lnTo>
                  <a:lnTo>
                    <a:pt x="1402" y="172"/>
                  </a:lnTo>
                  <a:lnTo>
                    <a:pt x="1349" y="169"/>
                  </a:lnTo>
                  <a:close/>
                  <a:moveTo>
                    <a:pt x="1349" y="0"/>
                  </a:moveTo>
                  <a:lnTo>
                    <a:pt x="1413" y="3"/>
                  </a:lnTo>
                  <a:lnTo>
                    <a:pt x="1474" y="12"/>
                  </a:lnTo>
                  <a:lnTo>
                    <a:pt x="1534" y="27"/>
                  </a:lnTo>
                  <a:lnTo>
                    <a:pt x="1592" y="46"/>
                  </a:lnTo>
                  <a:lnTo>
                    <a:pt x="1647" y="72"/>
                  </a:lnTo>
                  <a:lnTo>
                    <a:pt x="1699" y="101"/>
                  </a:lnTo>
                  <a:lnTo>
                    <a:pt x="1749" y="136"/>
                  </a:lnTo>
                  <a:lnTo>
                    <a:pt x="1795" y="174"/>
                  </a:lnTo>
                  <a:lnTo>
                    <a:pt x="1837" y="216"/>
                  </a:lnTo>
                  <a:lnTo>
                    <a:pt x="1875" y="262"/>
                  </a:lnTo>
                  <a:lnTo>
                    <a:pt x="1909" y="312"/>
                  </a:lnTo>
                  <a:lnTo>
                    <a:pt x="1939" y="363"/>
                  </a:lnTo>
                  <a:lnTo>
                    <a:pt x="1963" y="419"/>
                  </a:lnTo>
                  <a:lnTo>
                    <a:pt x="1984" y="476"/>
                  </a:lnTo>
                  <a:lnTo>
                    <a:pt x="1998" y="536"/>
                  </a:lnTo>
                  <a:lnTo>
                    <a:pt x="2008" y="599"/>
                  </a:lnTo>
                  <a:lnTo>
                    <a:pt x="2011" y="661"/>
                  </a:lnTo>
                  <a:lnTo>
                    <a:pt x="2421" y="661"/>
                  </a:lnTo>
                  <a:lnTo>
                    <a:pt x="2441" y="664"/>
                  </a:lnTo>
                  <a:lnTo>
                    <a:pt x="2461" y="672"/>
                  </a:lnTo>
                  <a:lnTo>
                    <a:pt x="2477" y="684"/>
                  </a:lnTo>
                  <a:lnTo>
                    <a:pt x="2490" y="699"/>
                  </a:lnTo>
                  <a:lnTo>
                    <a:pt x="2500" y="717"/>
                  </a:lnTo>
                  <a:lnTo>
                    <a:pt x="2504" y="738"/>
                  </a:lnTo>
                  <a:lnTo>
                    <a:pt x="2698" y="2929"/>
                  </a:lnTo>
                  <a:lnTo>
                    <a:pt x="2698" y="2938"/>
                  </a:lnTo>
                  <a:lnTo>
                    <a:pt x="2695" y="2986"/>
                  </a:lnTo>
                  <a:lnTo>
                    <a:pt x="2687" y="3032"/>
                  </a:lnTo>
                  <a:lnTo>
                    <a:pt x="2672" y="3077"/>
                  </a:lnTo>
                  <a:lnTo>
                    <a:pt x="2654" y="3121"/>
                  </a:lnTo>
                  <a:lnTo>
                    <a:pt x="2630" y="3161"/>
                  </a:lnTo>
                  <a:lnTo>
                    <a:pt x="2601" y="3199"/>
                  </a:lnTo>
                  <a:lnTo>
                    <a:pt x="2570" y="3234"/>
                  </a:lnTo>
                  <a:lnTo>
                    <a:pt x="2534" y="3266"/>
                  </a:lnTo>
                  <a:lnTo>
                    <a:pt x="2493" y="3294"/>
                  </a:lnTo>
                  <a:lnTo>
                    <a:pt x="2450" y="3320"/>
                  </a:lnTo>
                  <a:lnTo>
                    <a:pt x="2405" y="3341"/>
                  </a:lnTo>
                  <a:lnTo>
                    <a:pt x="2356" y="3358"/>
                  </a:lnTo>
                  <a:lnTo>
                    <a:pt x="2305" y="3370"/>
                  </a:lnTo>
                  <a:lnTo>
                    <a:pt x="2253" y="3378"/>
                  </a:lnTo>
                  <a:lnTo>
                    <a:pt x="2199" y="3380"/>
                  </a:lnTo>
                  <a:lnTo>
                    <a:pt x="499" y="3380"/>
                  </a:lnTo>
                  <a:lnTo>
                    <a:pt x="446" y="3378"/>
                  </a:lnTo>
                  <a:lnTo>
                    <a:pt x="392" y="3370"/>
                  </a:lnTo>
                  <a:lnTo>
                    <a:pt x="342" y="3358"/>
                  </a:lnTo>
                  <a:lnTo>
                    <a:pt x="294" y="3341"/>
                  </a:lnTo>
                  <a:lnTo>
                    <a:pt x="248" y="3320"/>
                  </a:lnTo>
                  <a:lnTo>
                    <a:pt x="204" y="3294"/>
                  </a:lnTo>
                  <a:lnTo>
                    <a:pt x="165" y="3266"/>
                  </a:lnTo>
                  <a:lnTo>
                    <a:pt x="128" y="3234"/>
                  </a:lnTo>
                  <a:lnTo>
                    <a:pt x="97" y="3199"/>
                  </a:lnTo>
                  <a:lnTo>
                    <a:pt x="69" y="3161"/>
                  </a:lnTo>
                  <a:lnTo>
                    <a:pt x="44" y="3121"/>
                  </a:lnTo>
                  <a:lnTo>
                    <a:pt x="26" y="3077"/>
                  </a:lnTo>
                  <a:lnTo>
                    <a:pt x="11" y="3032"/>
                  </a:lnTo>
                  <a:lnTo>
                    <a:pt x="3" y="2986"/>
                  </a:lnTo>
                  <a:lnTo>
                    <a:pt x="0" y="2938"/>
                  </a:lnTo>
                  <a:lnTo>
                    <a:pt x="0" y="2929"/>
                  </a:lnTo>
                  <a:lnTo>
                    <a:pt x="194" y="738"/>
                  </a:lnTo>
                  <a:lnTo>
                    <a:pt x="199" y="717"/>
                  </a:lnTo>
                  <a:lnTo>
                    <a:pt x="209" y="699"/>
                  </a:lnTo>
                  <a:lnTo>
                    <a:pt x="222" y="684"/>
                  </a:lnTo>
                  <a:lnTo>
                    <a:pt x="238" y="672"/>
                  </a:lnTo>
                  <a:lnTo>
                    <a:pt x="257" y="664"/>
                  </a:lnTo>
                  <a:lnTo>
                    <a:pt x="278" y="661"/>
                  </a:lnTo>
                  <a:lnTo>
                    <a:pt x="687" y="661"/>
                  </a:lnTo>
                  <a:lnTo>
                    <a:pt x="691" y="599"/>
                  </a:lnTo>
                  <a:lnTo>
                    <a:pt x="700" y="536"/>
                  </a:lnTo>
                  <a:lnTo>
                    <a:pt x="715" y="476"/>
                  </a:lnTo>
                  <a:lnTo>
                    <a:pt x="735" y="419"/>
                  </a:lnTo>
                  <a:lnTo>
                    <a:pt x="759" y="363"/>
                  </a:lnTo>
                  <a:lnTo>
                    <a:pt x="789" y="312"/>
                  </a:lnTo>
                  <a:lnTo>
                    <a:pt x="823" y="262"/>
                  </a:lnTo>
                  <a:lnTo>
                    <a:pt x="862" y="216"/>
                  </a:lnTo>
                  <a:lnTo>
                    <a:pt x="904" y="174"/>
                  </a:lnTo>
                  <a:lnTo>
                    <a:pt x="949" y="136"/>
                  </a:lnTo>
                  <a:lnTo>
                    <a:pt x="999" y="101"/>
                  </a:lnTo>
                  <a:lnTo>
                    <a:pt x="1051" y="72"/>
                  </a:lnTo>
                  <a:lnTo>
                    <a:pt x="1107" y="46"/>
                  </a:lnTo>
                  <a:lnTo>
                    <a:pt x="1164" y="27"/>
                  </a:lnTo>
                  <a:lnTo>
                    <a:pt x="1224" y="12"/>
                  </a:lnTo>
                  <a:lnTo>
                    <a:pt x="1285" y="3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33"/>
            <p:cNvSpPr>
              <a:spLocks/>
            </p:cNvSpPr>
            <p:nvPr/>
          </p:nvSpPr>
          <p:spPr bwMode="auto">
            <a:xfrm>
              <a:off x="884238" y="3722688"/>
              <a:ext cx="177800" cy="177800"/>
            </a:xfrm>
            <a:custGeom>
              <a:avLst/>
              <a:gdLst>
                <a:gd name="T0" fmla="*/ 502 w 1004"/>
                <a:gd name="T1" fmla="*/ 0 h 1006"/>
                <a:gd name="T2" fmla="*/ 525 w 1004"/>
                <a:gd name="T3" fmla="*/ 3 h 1006"/>
                <a:gd name="T4" fmla="*/ 544 w 1004"/>
                <a:gd name="T5" fmla="*/ 12 h 1006"/>
                <a:gd name="T6" fmla="*/ 562 w 1004"/>
                <a:gd name="T7" fmla="*/ 25 h 1006"/>
                <a:gd name="T8" fmla="*/ 575 w 1004"/>
                <a:gd name="T9" fmla="*/ 42 h 1006"/>
                <a:gd name="T10" fmla="*/ 583 w 1004"/>
                <a:gd name="T11" fmla="*/ 62 h 1006"/>
                <a:gd name="T12" fmla="*/ 586 w 1004"/>
                <a:gd name="T13" fmla="*/ 85 h 1006"/>
                <a:gd name="T14" fmla="*/ 586 w 1004"/>
                <a:gd name="T15" fmla="*/ 420 h 1006"/>
                <a:gd name="T16" fmla="*/ 921 w 1004"/>
                <a:gd name="T17" fmla="*/ 420 h 1006"/>
                <a:gd name="T18" fmla="*/ 943 w 1004"/>
                <a:gd name="T19" fmla="*/ 423 h 1006"/>
                <a:gd name="T20" fmla="*/ 963 w 1004"/>
                <a:gd name="T21" fmla="*/ 431 h 1006"/>
                <a:gd name="T22" fmla="*/ 980 w 1004"/>
                <a:gd name="T23" fmla="*/ 444 h 1006"/>
                <a:gd name="T24" fmla="*/ 993 w 1004"/>
                <a:gd name="T25" fmla="*/ 461 h 1006"/>
                <a:gd name="T26" fmla="*/ 1001 w 1004"/>
                <a:gd name="T27" fmla="*/ 481 h 1006"/>
                <a:gd name="T28" fmla="*/ 1004 w 1004"/>
                <a:gd name="T29" fmla="*/ 503 h 1006"/>
                <a:gd name="T30" fmla="*/ 1001 w 1004"/>
                <a:gd name="T31" fmla="*/ 526 h 1006"/>
                <a:gd name="T32" fmla="*/ 993 w 1004"/>
                <a:gd name="T33" fmla="*/ 545 h 1006"/>
                <a:gd name="T34" fmla="*/ 980 w 1004"/>
                <a:gd name="T35" fmla="*/ 563 h 1006"/>
                <a:gd name="T36" fmla="*/ 963 w 1004"/>
                <a:gd name="T37" fmla="*/ 576 h 1006"/>
                <a:gd name="T38" fmla="*/ 943 w 1004"/>
                <a:gd name="T39" fmla="*/ 584 h 1006"/>
                <a:gd name="T40" fmla="*/ 921 w 1004"/>
                <a:gd name="T41" fmla="*/ 587 h 1006"/>
                <a:gd name="T42" fmla="*/ 586 w 1004"/>
                <a:gd name="T43" fmla="*/ 587 h 1006"/>
                <a:gd name="T44" fmla="*/ 586 w 1004"/>
                <a:gd name="T45" fmla="*/ 923 h 1006"/>
                <a:gd name="T46" fmla="*/ 583 w 1004"/>
                <a:gd name="T47" fmla="*/ 944 h 1006"/>
                <a:gd name="T48" fmla="*/ 575 w 1004"/>
                <a:gd name="T49" fmla="*/ 965 h 1006"/>
                <a:gd name="T50" fmla="*/ 562 w 1004"/>
                <a:gd name="T51" fmla="*/ 982 h 1006"/>
                <a:gd name="T52" fmla="*/ 544 w 1004"/>
                <a:gd name="T53" fmla="*/ 994 h 1006"/>
                <a:gd name="T54" fmla="*/ 525 w 1004"/>
                <a:gd name="T55" fmla="*/ 1004 h 1006"/>
                <a:gd name="T56" fmla="*/ 502 w 1004"/>
                <a:gd name="T57" fmla="*/ 1006 h 1006"/>
                <a:gd name="T58" fmla="*/ 480 w 1004"/>
                <a:gd name="T59" fmla="*/ 1004 h 1006"/>
                <a:gd name="T60" fmla="*/ 460 w 1004"/>
                <a:gd name="T61" fmla="*/ 994 h 1006"/>
                <a:gd name="T62" fmla="*/ 442 w 1004"/>
                <a:gd name="T63" fmla="*/ 982 h 1006"/>
                <a:gd name="T64" fmla="*/ 430 w 1004"/>
                <a:gd name="T65" fmla="*/ 965 h 1006"/>
                <a:gd name="T66" fmla="*/ 421 w 1004"/>
                <a:gd name="T67" fmla="*/ 944 h 1006"/>
                <a:gd name="T68" fmla="*/ 419 w 1004"/>
                <a:gd name="T69" fmla="*/ 923 h 1006"/>
                <a:gd name="T70" fmla="*/ 419 w 1004"/>
                <a:gd name="T71" fmla="*/ 587 h 1006"/>
                <a:gd name="T72" fmla="*/ 84 w 1004"/>
                <a:gd name="T73" fmla="*/ 587 h 1006"/>
                <a:gd name="T74" fmla="*/ 61 w 1004"/>
                <a:gd name="T75" fmla="*/ 584 h 1006"/>
                <a:gd name="T76" fmla="*/ 41 w 1004"/>
                <a:gd name="T77" fmla="*/ 576 h 1006"/>
                <a:gd name="T78" fmla="*/ 24 w 1004"/>
                <a:gd name="T79" fmla="*/ 563 h 1006"/>
                <a:gd name="T80" fmla="*/ 11 w 1004"/>
                <a:gd name="T81" fmla="*/ 545 h 1006"/>
                <a:gd name="T82" fmla="*/ 3 w 1004"/>
                <a:gd name="T83" fmla="*/ 526 h 1006"/>
                <a:gd name="T84" fmla="*/ 0 w 1004"/>
                <a:gd name="T85" fmla="*/ 503 h 1006"/>
                <a:gd name="T86" fmla="*/ 3 w 1004"/>
                <a:gd name="T87" fmla="*/ 481 h 1006"/>
                <a:gd name="T88" fmla="*/ 11 w 1004"/>
                <a:gd name="T89" fmla="*/ 461 h 1006"/>
                <a:gd name="T90" fmla="*/ 24 w 1004"/>
                <a:gd name="T91" fmla="*/ 444 h 1006"/>
                <a:gd name="T92" fmla="*/ 41 w 1004"/>
                <a:gd name="T93" fmla="*/ 431 h 1006"/>
                <a:gd name="T94" fmla="*/ 61 w 1004"/>
                <a:gd name="T95" fmla="*/ 423 h 1006"/>
                <a:gd name="T96" fmla="*/ 84 w 1004"/>
                <a:gd name="T97" fmla="*/ 420 h 1006"/>
                <a:gd name="T98" fmla="*/ 419 w 1004"/>
                <a:gd name="T99" fmla="*/ 420 h 1006"/>
                <a:gd name="T100" fmla="*/ 419 w 1004"/>
                <a:gd name="T101" fmla="*/ 85 h 1006"/>
                <a:gd name="T102" fmla="*/ 421 w 1004"/>
                <a:gd name="T103" fmla="*/ 62 h 1006"/>
                <a:gd name="T104" fmla="*/ 430 w 1004"/>
                <a:gd name="T105" fmla="*/ 42 h 1006"/>
                <a:gd name="T106" fmla="*/ 442 w 1004"/>
                <a:gd name="T107" fmla="*/ 25 h 1006"/>
                <a:gd name="T108" fmla="*/ 460 w 1004"/>
                <a:gd name="T109" fmla="*/ 12 h 1006"/>
                <a:gd name="T110" fmla="*/ 480 w 1004"/>
                <a:gd name="T111" fmla="*/ 3 h 1006"/>
                <a:gd name="T112" fmla="*/ 502 w 1004"/>
                <a:gd name="T113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4" h="1006">
                  <a:moveTo>
                    <a:pt x="502" y="0"/>
                  </a:moveTo>
                  <a:lnTo>
                    <a:pt x="525" y="3"/>
                  </a:lnTo>
                  <a:lnTo>
                    <a:pt x="544" y="12"/>
                  </a:lnTo>
                  <a:lnTo>
                    <a:pt x="562" y="25"/>
                  </a:lnTo>
                  <a:lnTo>
                    <a:pt x="575" y="42"/>
                  </a:lnTo>
                  <a:lnTo>
                    <a:pt x="583" y="62"/>
                  </a:lnTo>
                  <a:lnTo>
                    <a:pt x="586" y="85"/>
                  </a:lnTo>
                  <a:lnTo>
                    <a:pt x="586" y="420"/>
                  </a:lnTo>
                  <a:lnTo>
                    <a:pt x="921" y="420"/>
                  </a:lnTo>
                  <a:lnTo>
                    <a:pt x="943" y="423"/>
                  </a:lnTo>
                  <a:lnTo>
                    <a:pt x="963" y="431"/>
                  </a:lnTo>
                  <a:lnTo>
                    <a:pt x="980" y="444"/>
                  </a:lnTo>
                  <a:lnTo>
                    <a:pt x="993" y="461"/>
                  </a:lnTo>
                  <a:lnTo>
                    <a:pt x="1001" y="481"/>
                  </a:lnTo>
                  <a:lnTo>
                    <a:pt x="1004" y="503"/>
                  </a:lnTo>
                  <a:lnTo>
                    <a:pt x="1001" y="526"/>
                  </a:lnTo>
                  <a:lnTo>
                    <a:pt x="993" y="545"/>
                  </a:lnTo>
                  <a:lnTo>
                    <a:pt x="980" y="563"/>
                  </a:lnTo>
                  <a:lnTo>
                    <a:pt x="963" y="576"/>
                  </a:lnTo>
                  <a:lnTo>
                    <a:pt x="943" y="584"/>
                  </a:lnTo>
                  <a:lnTo>
                    <a:pt x="921" y="587"/>
                  </a:lnTo>
                  <a:lnTo>
                    <a:pt x="586" y="587"/>
                  </a:lnTo>
                  <a:lnTo>
                    <a:pt x="586" y="923"/>
                  </a:lnTo>
                  <a:lnTo>
                    <a:pt x="583" y="944"/>
                  </a:lnTo>
                  <a:lnTo>
                    <a:pt x="575" y="965"/>
                  </a:lnTo>
                  <a:lnTo>
                    <a:pt x="562" y="982"/>
                  </a:lnTo>
                  <a:lnTo>
                    <a:pt x="544" y="994"/>
                  </a:lnTo>
                  <a:lnTo>
                    <a:pt x="525" y="1004"/>
                  </a:lnTo>
                  <a:lnTo>
                    <a:pt x="502" y="1006"/>
                  </a:lnTo>
                  <a:lnTo>
                    <a:pt x="480" y="1004"/>
                  </a:lnTo>
                  <a:lnTo>
                    <a:pt x="460" y="994"/>
                  </a:lnTo>
                  <a:lnTo>
                    <a:pt x="442" y="982"/>
                  </a:lnTo>
                  <a:lnTo>
                    <a:pt x="430" y="965"/>
                  </a:lnTo>
                  <a:lnTo>
                    <a:pt x="421" y="944"/>
                  </a:lnTo>
                  <a:lnTo>
                    <a:pt x="419" y="923"/>
                  </a:lnTo>
                  <a:lnTo>
                    <a:pt x="419" y="587"/>
                  </a:lnTo>
                  <a:lnTo>
                    <a:pt x="84" y="587"/>
                  </a:lnTo>
                  <a:lnTo>
                    <a:pt x="61" y="584"/>
                  </a:lnTo>
                  <a:lnTo>
                    <a:pt x="41" y="576"/>
                  </a:lnTo>
                  <a:lnTo>
                    <a:pt x="24" y="563"/>
                  </a:lnTo>
                  <a:lnTo>
                    <a:pt x="11" y="545"/>
                  </a:lnTo>
                  <a:lnTo>
                    <a:pt x="3" y="526"/>
                  </a:lnTo>
                  <a:lnTo>
                    <a:pt x="0" y="503"/>
                  </a:lnTo>
                  <a:lnTo>
                    <a:pt x="3" y="481"/>
                  </a:lnTo>
                  <a:lnTo>
                    <a:pt x="11" y="461"/>
                  </a:lnTo>
                  <a:lnTo>
                    <a:pt x="24" y="444"/>
                  </a:lnTo>
                  <a:lnTo>
                    <a:pt x="41" y="431"/>
                  </a:lnTo>
                  <a:lnTo>
                    <a:pt x="61" y="423"/>
                  </a:lnTo>
                  <a:lnTo>
                    <a:pt x="84" y="420"/>
                  </a:lnTo>
                  <a:lnTo>
                    <a:pt x="419" y="420"/>
                  </a:lnTo>
                  <a:lnTo>
                    <a:pt x="419" y="85"/>
                  </a:lnTo>
                  <a:lnTo>
                    <a:pt x="421" y="62"/>
                  </a:lnTo>
                  <a:lnTo>
                    <a:pt x="430" y="42"/>
                  </a:lnTo>
                  <a:lnTo>
                    <a:pt x="442" y="25"/>
                  </a:lnTo>
                  <a:lnTo>
                    <a:pt x="460" y="12"/>
                  </a:lnTo>
                  <a:lnTo>
                    <a:pt x="480" y="3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2" name="Group 851"/>
          <p:cNvGrpSpPr/>
          <p:nvPr/>
        </p:nvGrpSpPr>
        <p:grpSpPr>
          <a:xfrm>
            <a:off x="10935765" y="4217988"/>
            <a:ext cx="601662" cy="584200"/>
            <a:chOff x="10914063" y="4217988"/>
            <a:chExt cx="601662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0" name="Freeform 238"/>
            <p:cNvSpPr>
              <a:spLocks noEditPoints="1"/>
            </p:cNvSpPr>
            <p:nvPr/>
          </p:nvSpPr>
          <p:spPr bwMode="auto">
            <a:xfrm>
              <a:off x="11279188" y="4522788"/>
              <a:ext cx="236537" cy="279400"/>
            </a:xfrm>
            <a:custGeom>
              <a:avLst/>
              <a:gdLst>
                <a:gd name="T0" fmla="*/ 168 w 1340"/>
                <a:gd name="T1" fmla="*/ 1417 h 1585"/>
                <a:gd name="T2" fmla="*/ 1173 w 1340"/>
                <a:gd name="T3" fmla="*/ 830 h 1585"/>
                <a:gd name="T4" fmla="*/ 670 w 1340"/>
                <a:gd name="T5" fmla="*/ 0 h 1585"/>
                <a:gd name="T6" fmla="*/ 775 w 1340"/>
                <a:gd name="T7" fmla="*/ 13 h 1585"/>
                <a:gd name="T8" fmla="*/ 870 w 1340"/>
                <a:gd name="T9" fmla="*/ 47 h 1585"/>
                <a:gd name="T10" fmla="*/ 954 w 1340"/>
                <a:gd name="T11" fmla="*/ 100 h 1585"/>
                <a:gd name="T12" fmla="*/ 1025 w 1340"/>
                <a:gd name="T13" fmla="*/ 171 h 1585"/>
                <a:gd name="T14" fmla="*/ 1078 w 1340"/>
                <a:gd name="T15" fmla="*/ 255 h 1585"/>
                <a:gd name="T16" fmla="*/ 1113 w 1340"/>
                <a:gd name="T17" fmla="*/ 351 h 1585"/>
                <a:gd name="T18" fmla="*/ 1125 w 1340"/>
                <a:gd name="T19" fmla="*/ 455 h 1585"/>
                <a:gd name="T20" fmla="*/ 1255 w 1340"/>
                <a:gd name="T21" fmla="*/ 662 h 1585"/>
                <a:gd name="T22" fmla="*/ 1299 w 1340"/>
                <a:gd name="T23" fmla="*/ 674 h 1585"/>
                <a:gd name="T24" fmla="*/ 1329 w 1340"/>
                <a:gd name="T25" fmla="*/ 704 h 1585"/>
                <a:gd name="T26" fmla="*/ 1340 w 1340"/>
                <a:gd name="T27" fmla="*/ 746 h 1585"/>
                <a:gd name="T28" fmla="*/ 1337 w 1340"/>
                <a:gd name="T29" fmla="*/ 1524 h 1585"/>
                <a:gd name="T30" fmla="*/ 1315 w 1340"/>
                <a:gd name="T31" fmla="*/ 1560 h 1585"/>
                <a:gd name="T32" fmla="*/ 1279 w 1340"/>
                <a:gd name="T33" fmla="*/ 1582 h 1585"/>
                <a:gd name="T34" fmla="*/ 84 w 1340"/>
                <a:gd name="T35" fmla="*/ 1585 h 1585"/>
                <a:gd name="T36" fmla="*/ 42 w 1340"/>
                <a:gd name="T37" fmla="*/ 1573 h 1585"/>
                <a:gd name="T38" fmla="*/ 12 w 1340"/>
                <a:gd name="T39" fmla="*/ 1543 h 1585"/>
                <a:gd name="T40" fmla="*/ 0 w 1340"/>
                <a:gd name="T41" fmla="*/ 1501 h 1585"/>
                <a:gd name="T42" fmla="*/ 3 w 1340"/>
                <a:gd name="T43" fmla="*/ 723 h 1585"/>
                <a:gd name="T44" fmla="*/ 25 w 1340"/>
                <a:gd name="T45" fmla="*/ 687 h 1585"/>
                <a:gd name="T46" fmla="*/ 62 w 1340"/>
                <a:gd name="T47" fmla="*/ 665 h 1585"/>
                <a:gd name="T48" fmla="*/ 956 w 1340"/>
                <a:gd name="T49" fmla="*/ 662 h 1585"/>
                <a:gd name="T50" fmla="*/ 953 w 1340"/>
                <a:gd name="T51" fmla="*/ 412 h 1585"/>
                <a:gd name="T52" fmla="*/ 931 w 1340"/>
                <a:gd name="T53" fmla="*/ 334 h 1585"/>
                <a:gd name="T54" fmla="*/ 886 w 1340"/>
                <a:gd name="T55" fmla="*/ 267 h 1585"/>
                <a:gd name="T56" fmla="*/ 826 w 1340"/>
                <a:gd name="T57" fmla="*/ 215 h 1585"/>
                <a:gd name="T58" fmla="*/ 753 w 1340"/>
                <a:gd name="T59" fmla="*/ 181 h 1585"/>
                <a:gd name="T60" fmla="*/ 670 w 1340"/>
                <a:gd name="T61" fmla="*/ 169 h 1585"/>
                <a:gd name="T62" fmla="*/ 587 w 1340"/>
                <a:gd name="T63" fmla="*/ 181 h 1585"/>
                <a:gd name="T64" fmla="*/ 514 w 1340"/>
                <a:gd name="T65" fmla="*/ 215 h 1585"/>
                <a:gd name="T66" fmla="*/ 453 w 1340"/>
                <a:gd name="T67" fmla="*/ 267 h 1585"/>
                <a:gd name="T68" fmla="*/ 410 w 1340"/>
                <a:gd name="T69" fmla="*/ 334 h 1585"/>
                <a:gd name="T70" fmla="*/ 386 w 1340"/>
                <a:gd name="T71" fmla="*/ 412 h 1585"/>
                <a:gd name="T72" fmla="*/ 380 w 1340"/>
                <a:gd name="T73" fmla="*/ 477 h 1585"/>
                <a:gd name="T74" fmla="*/ 358 w 1340"/>
                <a:gd name="T75" fmla="*/ 515 h 1585"/>
                <a:gd name="T76" fmla="*/ 322 w 1340"/>
                <a:gd name="T77" fmla="*/ 536 h 1585"/>
                <a:gd name="T78" fmla="*/ 277 w 1340"/>
                <a:gd name="T79" fmla="*/ 536 h 1585"/>
                <a:gd name="T80" fmla="*/ 240 w 1340"/>
                <a:gd name="T81" fmla="*/ 515 h 1585"/>
                <a:gd name="T82" fmla="*/ 218 w 1340"/>
                <a:gd name="T83" fmla="*/ 477 h 1585"/>
                <a:gd name="T84" fmla="*/ 218 w 1340"/>
                <a:gd name="T85" fmla="*/ 402 h 1585"/>
                <a:gd name="T86" fmla="*/ 242 w 1340"/>
                <a:gd name="T87" fmla="*/ 302 h 1585"/>
                <a:gd name="T88" fmla="*/ 287 w 1340"/>
                <a:gd name="T89" fmla="*/ 212 h 1585"/>
                <a:gd name="T90" fmla="*/ 349 w 1340"/>
                <a:gd name="T91" fmla="*/ 133 h 1585"/>
                <a:gd name="T92" fmla="*/ 426 w 1340"/>
                <a:gd name="T93" fmla="*/ 71 h 1585"/>
                <a:gd name="T94" fmla="*/ 517 w 1340"/>
                <a:gd name="T95" fmla="*/ 27 h 1585"/>
                <a:gd name="T96" fmla="*/ 617 w 1340"/>
                <a:gd name="T97" fmla="*/ 3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0" h="1585">
                  <a:moveTo>
                    <a:pt x="168" y="830"/>
                  </a:moveTo>
                  <a:lnTo>
                    <a:pt x="168" y="1417"/>
                  </a:lnTo>
                  <a:lnTo>
                    <a:pt x="1173" y="1417"/>
                  </a:lnTo>
                  <a:lnTo>
                    <a:pt x="1173" y="830"/>
                  </a:lnTo>
                  <a:lnTo>
                    <a:pt x="168" y="830"/>
                  </a:lnTo>
                  <a:close/>
                  <a:moveTo>
                    <a:pt x="670" y="0"/>
                  </a:moveTo>
                  <a:lnTo>
                    <a:pt x="723" y="3"/>
                  </a:lnTo>
                  <a:lnTo>
                    <a:pt x="775" y="13"/>
                  </a:lnTo>
                  <a:lnTo>
                    <a:pt x="823" y="27"/>
                  </a:lnTo>
                  <a:lnTo>
                    <a:pt x="870" y="47"/>
                  </a:lnTo>
                  <a:lnTo>
                    <a:pt x="913" y="71"/>
                  </a:lnTo>
                  <a:lnTo>
                    <a:pt x="954" y="100"/>
                  </a:lnTo>
                  <a:lnTo>
                    <a:pt x="992" y="133"/>
                  </a:lnTo>
                  <a:lnTo>
                    <a:pt x="1025" y="171"/>
                  </a:lnTo>
                  <a:lnTo>
                    <a:pt x="1054" y="212"/>
                  </a:lnTo>
                  <a:lnTo>
                    <a:pt x="1078" y="255"/>
                  </a:lnTo>
                  <a:lnTo>
                    <a:pt x="1098" y="302"/>
                  </a:lnTo>
                  <a:lnTo>
                    <a:pt x="1113" y="351"/>
                  </a:lnTo>
                  <a:lnTo>
                    <a:pt x="1122" y="402"/>
                  </a:lnTo>
                  <a:lnTo>
                    <a:pt x="1125" y="455"/>
                  </a:lnTo>
                  <a:lnTo>
                    <a:pt x="1125" y="662"/>
                  </a:lnTo>
                  <a:lnTo>
                    <a:pt x="1255" y="662"/>
                  </a:lnTo>
                  <a:lnTo>
                    <a:pt x="1278" y="665"/>
                  </a:lnTo>
                  <a:lnTo>
                    <a:pt x="1299" y="674"/>
                  </a:lnTo>
                  <a:lnTo>
                    <a:pt x="1315" y="686"/>
                  </a:lnTo>
                  <a:lnTo>
                    <a:pt x="1329" y="704"/>
                  </a:lnTo>
                  <a:lnTo>
                    <a:pt x="1337" y="723"/>
                  </a:lnTo>
                  <a:lnTo>
                    <a:pt x="1340" y="746"/>
                  </a:lnTo>
                  <a:lnTo>
                    <a:pt x="1340" y="1501"/>
                  </a:lnTo>
                  <a:lnTo>
                    <a:pt x="1337" y="1524"/>
                  </a:lnTo>
                  <a:lnTo>
                    <a:pt x="1329" y="1543"/>
                  </a:lnTo>
                  <a:lnTo>
                    <a:pt x="1315" y="1560"/>
                  </a:lnTo>
                  <a:lnTo>
                    <a:pt x="1299" y="1573"/>
                  </a:lnTo>
                  <a:lnTo>
                    <a:pt x="1279" y="1582"/>
                  </a:lnTo>
                  <a:lnTo>
                    <a:pt x="1256" y="1585"/>
                  </a:lnTo>
                  <a:lnTo>
                    <a:pt x="84" y="1585"/>
                  </a:lnTo>
                  <a:lnTo>
                    <a:pt x="62" y="1582"/>
                  </a:lnTo>
                  <a:lnTo>
                    <a:pt x="42" y="1573"/>
                  </a:lnTo>
                  <a:lnTo>
                    <a:pt x="25" y="1560"/>
                  </a:lnTo>
                  <a:lnTo>
                    <a:pt x="12" y="1543"/>
                  </a:lnTo>
                  <a:lnTo>
                    <a:pt x="3" y="1524"/>
                  </a:lnTo>
                  <a:lnTo>
                    <a:pt x="0" y="1501"/>
                  </a:lnTo>
                  <a:lnTo>
                    <a:pt x="0" y="746"/>
                  </a:lnTo>
                  <a:lnTo>
                    <a:pt x="3" y="723"/>
                  </a:lnTo>
                  <a:lnTo>
                    <a:pt x="12" y="704"/>
                  </a:lnTo>
                  <a:lnTo>
                    <a:pt x="25" y="687"/>
                  </a:lnTo>
                  <a:lnTo>
                    <a:pt x="42" y="674"/>
                  </a:lnTo>
                  <a:lnTo>
                    <a:pt x="62" y="665"/>
                  </a:lnTo>
                  <a:lnTo>
                    <a:pt x="84" y="662"/>
                  </a:lnTo>
                  <a:lnTo>
                    <a:pt x="956" y="662"/>
                  </a:lnTo>
                  <a:lnTo>
                    <a:pt x="956" y="455"/>
                  </a:lnTo>
                  <a:lnTo>
                    <a:pt x="953" y="412"/>
                  </a:lnTo>
                  <a:lnTo>
                    <a:pt x="945" y="372"/>
                  </a:lnTo>
                  <a:lnTo>
                    <a:pt x="931" y="334"/>
                  </a:lnTo>
                  <a:lnTo>
                    <a:pt x="911" y="299"/>
                  </a:lnTo>
                  <a:lnTo>
                    <a:pt x="886" y="267"/>
                  </a:lnTo>
                  <a:lnTo>
                    <a:pt x="858" y="239"/>
                  </a:lnTo>
                  <a:lnTo>
                    <a:pt x="826" y="215"/>
                  </a:lnTo>
                  <a:lnTo>
                    <a:pt x="791" y="195"/>
                  </a:lnTo>
                  <a:lnTo>
                    <a:pt x="753" y="181"/>
                  </a:lnTo>
                  <a:lnTo>
                    <a:pt x="713" y="172"/>
                  </a:lnTo>
                  <a:lnTo>
                    <a:pt x="670" y="169"/>
                  </a:lnTo>
                  <a:lnTo>
                    <a:pt x="628" y="172"/>
                  </a:lnTo>
                  <a:lnTo>
                    <a:pt x="587" y="181"/>
                  </a:lnTo>
                  <a:lnTo>
                    <a:pt x="549" y="195"/>
                  </a:lnTo>
                  <a:lnTo>
                    <a:pt x="514" y="215"/>
                  </a:lnTo>
                  <a:lnTo>
                    <a:pt x="482" y="239"/>
                  </a:lnTo>
                  <a:lnTo>
                    <a:pt x="453" y="267"/>
                  </a:lnTo>
                  <a:lnTo>
                    <a:pt x="429" y="299"/>
                  </a:lnTo>
                  <a:lnTo>
                    <a:pt x="410" y="334"/>
                  </a:lnTo>
                  <a:lnTo>
                    <a:pt x="395" y="372"/>
                  </a:lnTo>
                  <a:lnTo>
                    <a:pt x="386" y="412"/>
                  </a:lnTo>
                  <a:lnTo>
                    <a:pt x="383" y="455"/>
                  </a:lnTo>
                  <a:lnTo>
                    <a:pt x="380" y="477"/>
                  </a:lnTo>
                  <a:lnTo>
                    <a:pt x="371" y="497"/>
                  </a:lnTo>
                  <a:lnTo>
                    <a:pt x="358" y="515"/>
                  </a:lnTo>
                  <a:lnTo>
                    <a:pt x="341" y="527"/>
                  </a:lnTo>
                  <a:lnTo>
                    <a:pt x="322" y="536"/>
                  </a:lnTo>
                  <a:lnTo>
                    <a:pt x="299" y="539"/>
                  </a:lnTo>
                  <a:lnTo>
                    <a:pt x="277" y="536"/>
                  </a:lnTo>
                  <a:lnTo>
                    <a:pt x="257" y="527"/>
                  </a:lnTo>
                  <a:lnTo>
                    <a:pt x="240" y="515"/>
                  </a:lnTo>
                  <a:lnTo>
                    <a:pt x="227" y="497"/>
                  </a:lnTo>
                  <a:lnTo>
                    <a:pt x="218" y="477"/>
                  </a:lnTo>
                  <a:lnTo>
                    <a:pt x="215" y="455"/>
                  </a:lnTo>
                  <a:lnTo>
                    <a:pt x="218" y="402"/>
                  </a:lnTo>
                  <a:lnTo>
                    <a:pt x="227" y="351"/>
                  </a:lnTo>
                  <a:lnTo>
                    <a:pt x="242" y="302"/>
                  </a:lnTo>
                  <a:lnTo>
                    <a:pt x="262" y="255"/>
                  </a:lnTo>
                  <a:lnTo>
                    <a:pt x="287" y="212"/>
                  </a:lnTo>
                  <a:lnTo>
                    <a:pt x="316" y="171"/>
                  </a:lnTo>
                  <a:lnTo>
                    <a:pt x="349" y="133"/>
                  </a:lnTo>
                  <a:lnTo>
                    <a:pt x="386" y="100"/>
                  </a:lnTo>
                  <a:lnTo>
                    <a:pt x="426" y="71"/>
                  </a:lnTo>
                  <a:lnTo>
                    <a:pt x="471" y="47"/>
                  </a:lnTo>
                  <a:lnTo>
                    <a:pt x="517" y="27"/>
                  </a:lnTo>
                  <a:lnTo>
                    <a:pt x="566" y="13"/>
                  </a:lnTo>
                  <a:lnTo>
                    <a:pt x="617" y="3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39"/>
            <p:cNvSpPr>
              <a:spLocks noEditPoints="1"/>
            </p:cNvSpPr>
            <p:nvPr/>
          </p:nvSpPr>
          <p:spPr bwMode="auto">
            <a:xfrm>
              <a:off x="10914063" y="4217988"/>
              <a:ext cx="498475" cy="519112"/>
            </a:xfrm>
            <a:custGeom>
              <a:avLst/>
              <a:gdLst>
                <a:gd name="T0" fmla="*/ 1497 w 2824"/>
                <a:gd name="T1" fmla="*/ 728 h 2941"/>
                <a:gd name="T2" fmla="*/ 2125 w 2824"/>
                <a:gd name="T3" fmla="*/ 169 h 2941"/>
                <a:gd name="T4" fmla="*/ 699 w 2824"/>
                <a:gd name="T5" fmla="*/ 169 h 2941"/>
                <a:gd name="T6" fmla="*/ 1328 w 2824"/>
                <a:gd name="T7" fmla="*/ 728 h 2941"/>
                <a:gd name="T8" fmla="*/ 699 w 2824"/>
                <a:gd name="T9" fmla="*/ 169 h 2941"/>
                <a:gd name="T10" fmla="*/ 2168 w 2824"/>
                <a:gd name="T11" fmla="*/ 0 h 2941"/>
                <a:gd name="T12" fmla="*/ 2204 w 2824"/>
                <a:gd name="T13" fmla="*/ 8 h 2941"/>
                <a:gd name="T14" fmla="*/ 2234 w 2824"/>
                <a:gd name="T15" fmla="*/ 32 h 2941"/>
                <a:gd name="T16" fmla="*/ 2808 w 2824"/>
                <a:gd name="T17" fmla="*/ 761 h 2941"/>
                <a:gd name="T18" fmla="*/ 2810 w 2824"/>
                <a:gd name="T19" fmla="*/ 765 h 2941"/>
                <a:gd name="T20" fmla="*/ 2813 w 2824"/>
                <a:gd name="T21" fmla="*/ 769 h 2941"/>
                <a:gd name="T22" fmla="*/ 2815 w 2824"/>
                <a:gd name="T23" fmla="*/ 773 h 2941"/>
                <a:gd name="T24" fmla="*/ 2816 w 2824"/>
                <a:gd name="T25" fmla="*/ 775 h 2941"/>
                <a:gd name="T26" fmla="*/ 2818 w 2824"/>
                <a:gd name="T27" fmla="*/ 780 h 2941"/>
                <a:gd name="T28" fmla="*/ 2819 w 2824"/>
                <a:gd name="T29" fmla="*/ 782 h 2941"/>
                <a:gd name="T30" fmla="*/ 2821 w 2824"/>
                <a:gd name="T31" fmla="*/ 786 h 2941"/>
                <a:gd name="T32" fmla="*/ 2821 w 2824"/>
                <a:gd name="T33" fmla="*/ 789 h 2941"/>
                <a:gd name="T34" fmla="*/ 2822 w 2824"/>
                <a:gd name="T35" fmla="*/ 794 h 2941"/>
                <a:gd name="T36" fmla="*/ 2823 w 2824"/>
                <a:gd name="T37" fmla="*/ 797 h 2941"/>
                <a:gd name="T38" fmla="*/ 2823 w 2824"/>
                <a:gd name="T39" fmla="*/ 801 h 2941"/>
                <a:gd name="T40" fmla="*/ 2823 w 2824"/>
                <a:gd name="T41" fmla="*/ 805 h 2941"/>
                <a:gd name="T42" fmla="*/ 2824 w 2824"/>
                <a:gd name="T43" fmla="*/ 812 h 2941"/>
                <a:gd name="T44" fmla="*/ 2821 w 2824"/>
                <a:gd name="T45" fmla="*/ 1538 h 2941"/>
                <a:gd name="T46" fmla="*/ 2799 w 2824"/>
                <a:gd name="T47" fmla="*/ 1575 h 2941"/>
                <a:gd name="T48" fmla="*/ 2762 w 2824"/>
                <a:gd name="T49" fmla="*/ 1597 h 2941"/>
                <a:gd name="T50" fmla="*/ 2717 w 2824"/>
                <a:gd name="T51" fmla="*/ 1597 h 2941"/>
                <a:gd name="T52" fmla="*/ 2680 w 2824"/>
                <a:gd name="T53" fmla="*/ 1575 h 2941"/>
                <a:gd name="T54" fmla="*/ 2660 w 2824"/>
                <a:gd name="T55" fmla="*/ 1538 h 2941"/>
                <a:gd name="T56" fmla="*/ 2656 w 2824"/>
                <a:gd name="T57" fmla="*/ 897 h 2941"/>
                <a:gd name="T58" fmla="*/ 168 w 2824"/>
                <a:gd name="T59" fmla="*/ 2774 h 2941"/>
                <a:gd name="T60" fmla="*/ 1885 w 2824"/>
                <a:gd name="T61" fmla="*/ 2777 h 2941"/>
                <a:gd name="T62" fmla="*/ 1923 w 2824"/>
                <a:gd name="T63" fmla="*/ 2798 h 2941"/>
                <a:gd name="T64" fmla="*/ 1944 w 2824"/>
                <a:gd name="T65" fmla="*/ 2835 h 2941"/>
                <a:gd name="T66" fmla="*/ 1943 w 2824"/>
                <a:gd name="T67" fmla="*/ 2879 h 2941"/>
                <a:gd name="T68" fmla="*/ 1922 w 2824"/>
                <a:gd name="T69" fmla="*/ 2916 h 2941"/>
                <a:gd name="T70" fmla="*/ 1884 w 2824"/>
                <a:gd name="T71" fmla="*/ 2938 h 2941"/>
                <a:gd name="T72" fmla="*/ 84 w 2824"/>
                <a:gd name="T73" fmla="*/ 2941 h 2941"/>
                <a:gd name="T74" fmla="*/ 41 w 2824"/>
                <a:gd name="T75" fmla="*/ 2930 h 2941"/>
                <a:gd name="T76" fmla="*/ 11 w 2824"/>
                <a:gd name="T77" fmla="*/ 2900 h 2941"/>
                <a:gd name="T78" fmla="*/ 0 w 2824"/>
                <a:gd name="T79" fmla="*/ 2857 h 2941"/>
                <a:gd name="T80" fmla="*/ 0 w 2824"/>
                <a:gd name="T81" fmla="*/ 809 h 2941"/>
                <a:gd name="T82" fmla="*/ 1 w 2824"/>
                <a:gd name="T83" fmla="*/ 804 h 2941"/>
                <a:gd name="T84" fmla="*/ 1 w 2824"/>
                <a:gd name="T85" fmla="*/ 802 h 2941"/>
                <a:gd name="T86" fmla="*/ 2 w 2824"/>
                <a:gd name="T87" fmla="*/ 799 h 2941"/>
                <a:gd name="T88" fmla="*/ 2 w 2824"/>
                <a:gd name="T89" fmla="*/ 796 h 2941"/>
                <a:gd name="T90" fmla="*/ 3 w 2824"/>
                <a:gd name="T91" fmla="*/ 792 h 2941"/>
                <a:gd name="T92" fmla="*/ 3 w 2824"/>
                <a:gd name="T93" fmla="*/ 788 h 2941"/>
                <a:gd name="T94" fmla="*/ 4 w 2824"/>
                <a:gd name="T95" fmla="*/ 786 h 2941"/>
                <a:gd name="T96" fmla="*/ 5 w 2824"/>
                <a:gd name="T97" fmla="*/ 784 h 2941"/>
                <a:gd name="T98" fmla="*/ 6 w 2824"/>
                <a:gd name="T99" fmla="*/ 782 h 2941"/>
                <a:gd name="T100" fmla="*/ 7 w 2824"/>
                <a:gd name="T101" fmla="*/ 779 h 2941"/>
                <a:gd name="T102" fmla="*/ 9 w 2824"/>
                <a:gd name="T103" fmla="*/ 774 h 2941"/>
                <a:gd name="T104" fmla="*/ 11 w 2824"/>
                <a:gd name="T105" fmla="*/ 771 h 2941"/>
                <a:gd name="T106" fmla="*/ 14 w 2824"/>
                <a:gd name="T107" fmla="*/ 767 h 2941"/>
                <a:gd name="T108" fmla="*/ 16 w 2824"/>
                <a:gd name="T109" fmla="*/ 763 h 2941"/>
                <a:gd name="T110" fmla="*/ 18 w 2824"/>
                <a:gd name="T111" fmla="*/ 761 h 2941"/>
                <a:gd name="T112" fmla="*/ 592 w 2824"/>
                <a:gd name="T113" fmla="*/ 32 h 2941"/>
                <a:gd name="T114" fmla="*/ 622 w 2824"/>
                <a:gd name="T115" fmla="*/ 8 h 2941"/>
                <a:gd name="T116" fmla="*/ 658 w 2824"/>
                <a:gd name="T117" fmla="*/ 0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24" h="2941">
                  <a:moveTo>
                    <a:pt x="1497" y="169"/>
                  </a:moveTo>
                  <a:lnTo>
                    <a:pt x="1497" y="728"/>
                  </a:lnTo>
                  <a:lnTo>
                    <a:pt x="2568" y="728"/>
                  </a:lnTo>
                  <a:lnTo>
                    <a:pt x="2125" y="169"/>
                  </a:lnTo>
                  <a:lnTo>
                    <a:pt x="1497" y="169"/>
                  </a:lnTo>
                  <a:close/>
                  <a:moveTo>
                    <a:pt x="699" y="169"/>
                  </a:moveTo>
                  <a:lnTo>
                    <a:pt x="257" y="728"/>
                  </a:lnTo>
                  <a:lnTo>
                    <a:pt x="1328" y="728"/>
                  </a:lnTo>
                  <a:lnTo>
                    <a:pt x="1328" y="169"/>
                  </a:lnTo>
                  <a:lnTo>
                    <a:pt x="699" y="169"/>
                  </a:lnTo>
                  <a:close/>
                  <a:moveTo>
                    <a:pt x="658" y="0"/>
                  </a:moveTo>
                  <a:lnTo>
                    <a:pt x="2168" y="0"/>
                  </a:lnTo>
                  <a:lnTo>
                    <a:pt x="2186" y="2"/>
                  </a:lnTo>
                  <a:lnTo>
                    <a:pt x="2204" y="8"/>
                  </a:lnTo>
                  <a:lnTo>
                    <a:pt x="2220" y="19"/>
                  </a:lnTo>
                  <a:lnTo>
                    <a:pt x="2234" y="32"/>
                  </a:lnTo>
                  <a:lnTo>
                    <a:pt x="2807" y="760"/>
                  </a:lnTo>
                  <a:lnTo>
                    <a:pt x="2808" y="761"/>
                  </a:lnTo>
                  <a:lnTo>
                    <a:pt x="2809" y="763"/>
                  </a:lnTo>
                  <a:lnTo>
                    <a:pt x="2810" y="765"/>
                  </a:lnTo>
                  <a:lnTo>
                    <a:pt x="2810" y="766"/>
                  </a:lnTo>
                  <a:lnTo>
                    <a:pt x="2813" y="769"/>
                  </a:lnTo>
                  <a:lnTo>
                    <a:pt x="2815" y="772"/>
                  </a:lnTo>
                  <a:lnTo>
                    <a:pt x="2815" y="773"/>
                  </a:lnTo>
                  <a:lnTo>
                    <a:pt x="2815" y="774"/>
                  </a:lnTo>
                  <a:lnTo>
                    <a:pt x="2816" y="775"/>
                  </a:lnTo>
                  <a:lnTo>
                    <a:pt x="2818" y="779"/>
                  </a:lnTo>
                  <a:lnTo>
                    <a:pt x="2818" y="780"/>
                  </a:lnTo>
                  <a:lnTo>
                    <a:pt x="2819" y="781"/>
                  </a:lnTo>
                  <a:lnTo>
                    <a:pt x="2819" y="782"/>
                  </a:lnTo>
                  <a:lnTo>
                    <a:pt x="2820" y="784"/>
                  </a:lnTo>
                  <a:lnTo>
                    <a:pt x="2821" y="786"/>
                  </a:lnTo>
                  <a:lnTo>
                    <a:pt x="2821" y="787"/>
                  </a:lnTo>
                  <a:lnTo>
                    <a:pt x="2821" y="789"/>
                  </a:lnTo>
                  <a:lnTo>
                    <a:pt x="2822" y="793"/>
                  </a:lnTo>
                  <a:lnTo>
                    <a:pt x="2822" y="794"/>
                  </a:lnTo>
                  <a:lnTo>
                    <a:pt x="2823" y="796"/>
                  </a:lnTo>
                  <a:lnTo>
                    <a:pt x="2823" y="797"/>
                  </a:lnTo>
                  <a:lnTo>
                    <a:pt x="2823" y="799"/>
                  </a:lnTo>
                  <a:lnTo>
                    <a:pt x="2823" y="801"/>
                  </a:lnTo>
                  <a:lnTo>
                    <a:pt x="2823" y="802"/>
                  </a:lnTo>
                  <a:lnTo>
                    <a:pt x="2823" y="805"/>
                  </a:lnTo>
                  <a:lnTo>
                    <a:pt x="2824" y="808"/>
                  </a:lnTo>
                  <a:lnTo>
                    <a:pt x="2824" y="812"/>
                  </a:lnTo>
                  <a:lnTo>
                    <a:pt x="2824" y="1517"/>
                  </a:lnTo>
                  <a:lnTo>
                    <a:pt x="2821" y="1538"/>
                  </a:lnTo>
                  <a:lnTo>
                    <a:pt x="2813" y="1559"/>
                  </a:lnTo>
                  <a:lnTo>
                    <a:pt x="2799" y="1575"/>
                  </a:lnTo>
                  <a:lnTo>
                    <a:pt x="2783" y="1589"/>
                  </a:lnTo>
                  <a:lnTo>
                    <a:pt x="2762" y="1597"/>
                  </a:lnTo>
                  <a:lnTo>
                    <a:pt x="2740" y="1600"/>
                  </a:lnTo>
                  <a:lnTo>
                    <a:pt x="2717" y="1597"/>
                  </a:lnTo>
                  <a:lnTo>
                    <a:pt x="2698" y="1589"/>
                  </a:lnTo>
                  <a:lnTo>
                    <a:pt x="2680" y="1575"/>
                  </a:lnTo>
                  <a:lnTo>
                    <a:pt x="2668" y="1559"/>
                  </a:lnTo>
                  <a:lnTo>
                    <a:pt x="2660" y="1538"/>
                  </a:lnTo>
                  <a:lnTo>
                    <a:pt x="2656" y="1517"/>
                  </a:lnTo>
                  <a:lnTo>
                    <a:pt x="2656" y="897"/>
                  </a:lnTo>
                  <a:lnTo>
                    <a:pt x="168" y="897"/>
                  </a:lnTo>
                  <a:lnTo>
                    <a:pt x="168" y="2774"/>
                  </a:lnTo>
                  <a:lnTo>
                    <a:pt x="1864" y="2774"/>
                  </a:lnTo>
                  <a:lnTo>
                    <a:pt x="1885" y="2777"/>
                  </a:lnTo>
                  <a:lnTo>
                    <a:pt x="1906" y="2785"/>
                  </a:lnTo>
                  <a:lnTo>
                    <a:pt x="1923" y="2798"/>
                  </a:lnTo>
                  <a:lnTo>
                    <a:pt x="1936" y="2815"/>
                  </a:lnTo>
                  <a:lnTo>
                    <a:pt x="1944" y="2835"/>
                  </a:lnTo>
                  <a:lnTo>
                    <a:pt x="1946" y="2857"/>
                  </a:lnTo>
                  <a:lnTo>
                    <a:pt x="1943" y="2879"/>
                  </a:lnTo>
                  <a:lnTo>
                    <a:pt x="1935" y="2900"/>
                  </a:lnTo>
                  <a:lnTo>
                    <a:pt x="1922" y="2916"/>
                  </a:lnTo>
                  <a:lnTo>
                    <a:pt x="1905" y="2930"/>
                  </a:lnTo>
                  <a:lnTo>
                    <a:pt x="1884" y="2938"/>
                  </a:lnTo>
                  <a:lnTo>
                    <a:pt x="1863" y="2941"/>
                  </a:lnTo>
                  <a:lnTo>
                    <a:pt x="84" y="2941"/>
                  </a:lnTo>
                  <a:lnTo>
                    <a:pt x="62" y="2938"/>
                  </a:lnTo>
                  <a:lnTo>
                    <a:pt x="41" y="2930"/>
                  </a:lnTo>
                  <a:lnTo>
                    <a:pt x="25" y="2916"/>
                  </a:lnTo>
                  <a:lnTo>
                    <a:pt x="11" y="2900"/>
                  </a:lnTo>
                  <a:lnTo>
                    <a:pt x="3" y="2879"/>
                  </a:lnTo>
                  <a:lnTo>
                    <a:pt x="0" y="2857"/>
                  </a:lnTo>
                  <a:lnTo>
                    <a:pt x="0" y="812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2"/>
                  </a:lnTo>
                  <a:lnTo>
                    <a:pt x="1" y="801"/>
                  </a:lnTo>
                  <a:lnTo>
                    <a:pt x="2" y="799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3" y="794"/>
                  </a:lnTo>
                  <a:lnTo>
                    <a:pt x="3" y="792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4" y="787"/>
                  </a:lnTo>
                  <a:lnTo>
                    <a:pt x="4" y="786"/>
                  </a:lnTo>
                  <a:lnTo>
                    <a:pt x="5" y="785"/>
                  </a:lnTo>
                  <a:lnTo>
                    <a:pt x="5" y="784"/>
                  </a:lnTo>
                  <a:lnTo>
                    <a:pt x="6" y="783"/>
                  </a:lnTo>
                  <a:lnTo>
                    <a:pt x="6" y="782"/>
                  </a:lnTo>
                  <a:lnTo>
                    <a:pt x="7" y="780"/>
                  </a:lnTo>
                  <a:lnTo>
                    <a:pt x="7" y="779"/>
                  </a:lnTo>
                  <a:lnTo>
                    <a:pt x="7" y="778"/>
                  </a:lnTo>
                  <a:lnTo>
                    <a:pt x="9" y="774"/>
                  </a:lnTo>
                  <a:lnTo>
                    <a:pt x="10" y="772"/>
                  </a:lnTo>
                  <a:lnTo>
                    <a:pt x="11" y="771"/>
                  </a:lnTo>
                  <a:lnTo>
                    <a:pt x="13" y="769"/>
                  </a:lnTo>
                  <a:lnTo>
                    <a:pt x="14" y="767"/>
                  </a:lnTo>
                  <a:lnTo>
                    <a:pt x="16" y="765"/>
                  </a:lnTo>
                  <a:lnTo>
                    <a:pt x="16" y="763"/>
                  </a:lnTo>
                  <a:lnTo>
                    <a:pt x="17" y="762"/>
                  </a:lnTo>
                  <a:lnTo>
                    <a:pt x="18" y="761"/>
                  </a:lnTo>
                  <a:lnTo>
                    <a:pt x="19" y="760"/>
                  </a:lnTo>
                  <a:lnTo>
                    <a:pt x="592" y="32"/>
                  </a:lnTo>
                  <a:lnTo>
                    <a:pt x="606" y="19"/>
                  </a:lnTo>
                  <a:lnTo>
                    <a:pt x="622" y="8"/>
                  </a:lnTo>
                  <a:lnTo>
                    <a:pt x="640" y="2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9" name="Group 858"/>
          <p:cNvGrpSpPr/>
          <p:nvPr/>
        </p:nvGrpSpPr>
        <p:grpSpPr>
          <a:xfrm>
            <a:off x="9089378" y="4994022"/>
            <a:ext cx="552450" cy="577850"/>
            <a:chOff x="10007600" y="4221163"/>
            <a:chExt cx="5524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244"/>
            <p:cNvSpPr>
              <a:spLocks/>
            </p:cNvSpPr>
            <p:nvPr/>
          </p:nvSpPr>
          <p:spPr bwMode="auto">
            <a:xfrm>
              <a:off x="10279063" y="4475163"/>
              <a:ext cx="153988" cy="207962"/>
            </a:xfrm>
            <a:custGeom>
              <a:avLst/>
              <a:gdLst>
                <a:gd name="T0" fmla="*/ 446 w 973"/>
                <a:gd name="T1" fmla="*/ 1 h 1313"/>
                <a:gd name="T2" fmla="*/ 486 w 973"/>
                <a:gd name="T3" fmla="*/ 19 h 1313"/>
                <a:gd name="T4" fmla="*/ 512 w 973"/>
                <a:gd name="T5" fmla="*/ 50 h 1313"/>
                <a:gd name="T6" fmla="*/ 523 w 973"/>
                <a:gd name="T7" fmla="*/ 89 h 1313"/>
                <a:gd name="T8" fmla="*/ 516 w 973"/>
                <a:gd name="T9" fmla="*/ 131 h 1313"/>
                <a:gd name="T10" fmla="*/ 562 w 973"/>
                <a:gd name="T11" fmla="*/ 789 h 1313"/>
                <a:gd name="T12" fmla="*/ 565 w 973"/>
                <a:gd name="T13" fmla="*/ 519 h 1313"/>
                <a:gd name="T14" fmla="*/ 590 w 973"/>
                <a:gd name="T15" fmla="*/ 478 h 1313"/>
                <a:gd name="T16" fmla="*/ 631 w 973"/>
                <a:gd name="T17" fmla="*/ 454 h 1313"/>
                <a:gd name="T18" fmla="*/ 680 w 973"/>
                <a:gd name="T19" fmla="*/ 454 h 1313"/>
                <a:gd name="T20" fmla="*/ 721 w 973"/>
                <a:gd name="T21" fmla="*/ 478 h 1313"/>
                <a:gd name="T22" fmla="*/ 746 w 973"/>
                <a:gd name="T23" fmla="*/ 519 h 1313"/>
                <a:gd name="T24" fmla="*/ 749 w 973"/>
                <a:gd name="T25" fmla="*/ 789 h 1313"/>
                <a:gd name="T26" fmla="*/ 905 w 973"/>
                <a:gd name="T27" fmla="*/ 792 h 1313"/>
                <a:gd name="T28" fmla="*/ 945 w 973"/>
                <a:gd name="T29" fmla="*/ 816 h 1313"/>
                <a:gd name="T30" fmla="*/ 970 w 973"/>
                <a:gd name="T31" fmla="*/ 857 h 1313"/>
                <a:gd name="T32" fmla="*/ 970 w 973"/>
                <a:gd name="T33" fmla="*/ 907 h 1313"/>
                <a:gd name="T34" fmla="*/ 945 w 973"/>
                <a:gd name="T35" fmla="*/ 948 h 1313"/>
                <a:gd name="T36" fmla="*/ 905 w 973"/>
                <a:gd name="T37" fmla="*/ 972 h 1313"/>
                <a:gd name="T38" fmla="*/ 748 w 973"/>
                <a:gd name="T39" fmla="*/ 976 h 1313"/>
                <a:gd name="T40" fmla="*/ 744 w 973"/>
                <a:gd name="T41" fmla="*/ 1244 h 1313"/>
                <a:gd name="T42" fmla="*/ 720 w 973"/>
                <a:gd name="T43" fmla="*/ 1285 h 1313"/>
                <a:gd name="T44" fmla="*/ 679 w 973"/>
                <a:gd name="T45" fmla="*/ 1310 h 1313"/>
                <a:gd name="T46" fmla="*/ 630 w 973"/>
                <a:gd name="T47" fmla="*/ 1310 h 1313"/>
                <a:gd name="T48" fmla="*/ 589 w 973"/>
                <a:gd name="T49" fmla="*/ 1285 h 1313"/>
                <a:gd name="T50" fmla="*/ 564 w 973"/>
                <a:gd name="T51" fmla="*/ 1244 h 1313"/>
                <a:gd name="T52" fmla="*/ 561 w 973"/>
                <a:gd name="T53" fmla="*/ 976 h 1313"/>
                <a:gd name="T54" fmla="*/ 69 w 973"/>
                <a:gd name="T55" fmla="*/ 972 h 1313"/>
                <a:gd name="T56" fmla="*/ 30 w 973"/>
                <a:gd name="T57" fmla="*/ 950 h 1313"/>
                <a:gd name="T58" fmla="*/ 4 w 973"/>
                <a:gd name="T59" fmla="*/ 913 h 1313"/>
                <a:gd name="T60" fmla="*/ 0 w 973"/>
                <a:gd name="T61" fmla="*/ 867 h 1313"/>
                <a:gd name="T62" fmla="*/ 344 w 973"/>
                <a:gd name="T63" fmla="*/ 57 h 1313"/>
                <a:gd name="T64" fmla="*/ 370 w 973"/>
                <a:gd name="T65" fmla="*/ 22 h 1313"/>
                <a:gd name="T66" fmla="*/ 405 w 973"/>
                <a:gd name="T67" fmla="*/ 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3" h="1313">
                  <a:moveTo>
                    <a:pt x="426" y="0"/>
                  </a:moveTo>
                  <a:lnTo>
                    <a:pt x="446" y="1"/>
                  </a:lnTo>
                  <a:lnTo>
                    <a:pt x="467" y="8"/>
                  </a:lnTo>
                  <a:lnTo>
                    <a:pt x="486" y="19"/>
                  </a:lnTo>
                  <a:lnTo>
                    <a:pt x="501" y="32"/>
                  </a:lnTo>
                  <a:lnTo>
                    <a:pt x="512" y="50"/>
                  </a:lnTo>
                  <a:lnTo>
                    <a:pt x="520" y="69"/>
                  </a:lnTo>
                  <a:lnTo>
                    <a:pt x="523" y="89"/>
                  </a:lnTo>
                  <a:lnTo>
                    <a:pt x="522" y="110"/>
                  </a:lnTo>
                  <a:lnTo>
                    <a:pt x="516" y="131"/>
                  </a:lnTo>
                  <a:lnTo>
                    <a:pt x="235" y="789"/>
                  </a:lnTo>
                  <a:lnTo>
                    <a:pt x="562" y="789"/>
                  </a:lnTo>
                  <a:lnTo>
                    <a:pt x="562" y="544"/>
                  </a:lnTo>
                  <a:lnTo>
                    <a:pt x="565" y="519"/>
                  </a:lnTo>
                  <a:lnTo>
                    <a:pt x="575" y="497"/>
                  </a:lnTo>
                  <a:lnTo>
                    <a:pt x="590" y="478"/>
                  </a:lnTo>
                  <a:lnTo>
                    <a:pt x="609" y="464"/>
                  </a:lnTo>
                  <a:lnTo>
                    <a:pt x="631" y="454"/>
                  </a:lnTo>
                  <a:lnTo>
                    <a:pt x="655" y="450"/>
                  </a:lnTo>
                  <a:lnTo>
                    <a:pt x="680" y="454"/>
                  </a:lnTo>
                  <a:lnTo>
                    <a:pt x="702" y="464"/>
                  </a:lnTo>
                  <a:lnTo>
                    <a:pt x="721" y="478"/>
                  </a:lnTo>
                  <a:lnTo>
                    <a:pt x="736" y="497"/>
                  </a:lnTo>
                  <a:lnTo>
                    <a:pt x="746" y="519"/>
                  </a:lnTo>
                  <a:lnTo>
                    <a:pt x="749" y="544"/>
                  </a:lnTo>
                  <a:lnTo>
                    <a:pt x="749" y="789"/>
                  </a:lnTo>
                  <a:lnTo>
                    <a:pt x="880" y="789"/>
                  </a:lnTo>
                  <a:lnTo>
                    <a:pt x="905" y="792"/>
                  </a:lnTo>
                  <a:lnTo>
                    <a:pt x="927" y="801"/>
                  </a:lnTo>
                  <a:lnTo>
                    <a:pt x="945" y="816"/>
                  </a:lnTo>
                  <a:lnTo>
                    <a:pt x="960" y="835"/>
                  </a:lnTo>
                  <a:lnTo>
                    <a:pt x="970" y="857"/>
                  </a:lnTo>
                  <a:lnTo>
                    <a:pt x="973" y="882"/>
                  </a:lnTo>
                  <a:lnTo>
                    <a:pt x="970" y="907"/>
                  </a:lnTo>
                  <a:lnTo>
                    <a:pt x="960" y="929"/>
                  </a:lnTo>
                  <a:lnTo>
                    <a:pt x="945" y="948"/>
                  </a:lnTo>
                  <a:lnTo>
                    <a:pt x="927" y="962"/>
                  </a:lnTo>
                  <a:lnTo>
                    <a:pt x="905" y="972"/>
                  </a:lnTo>
                  <a:lnTo>
                    <a:pt x="879" y="976"/>
                  </a:lnTo>
                  <a:lnTo>
                    <a:pt x="748" y="976"/>
                  </a:lnTo>
                  <a:lnTo>
                    <a:pt x="748" y="1220"/>
                  </a:lnTo>
                  <a:lnTo>
                    <a:pt x="744" y="1244"/>
                  </a:lnTo>
                  <a:lnTo>
                    <a:pt x="736" y="1267"/>
                  </a:lnTo>
                  <a:lnTo>
                    <a:pt x="720" y="1285"/>
                  </a:lnTo>
                  <a:lnTo>
                    <a:pt x="701" y="1301"/>
                  </a:lnTo>
                  <a:lnTo>
                    <a:pt x="679" y="1310"/>
                  </a:lnTo>
                  <a:lnTo>
                    <a:pt x="655" y="1313"/>
                  </a:lnTo>
                  <a:lnTo>
                    <a:pt x="630" y="1310"/>
                  </a:lnTo>
                  <a:lnTo>
                    <a:pt x="607" y="1301"/>
                  </a:lnTo>
                  <a:lnTo>
                    <a:pt x="589" y="1285"/>
                  </a:lnTo>
                  <a:lnTo>
                    <a:pt x="574" y="1267"/>
                  </a:lnTo>
                  <a:lnTo>
                    <a:pt x="564" y="1244"/>
                  </a:lnTo>
                  <a:lnTo>
                    <a:pt x="561" y="1220"/>
                  </a:lnTo>
                  <a:lnTo>
                    <a:pt x="561" y="976"/>
                  </a:lnTo>
                  <a:lnTo>
                    <a:pt x="93" y="976"/>
                  </a:lnTo>
                  <a:lnTo>
                    <a:pt x="69" y="972"/>
                  </a:lnTo>
                  <a:lnTo>
                    <a:pt x="48" y="964"/>
                  </a:lnTo>
                  <a:lnTo>
                    <a:pt x="30" y="950"/>
                  </a:lnTo>
                  <a:lnTo>
                    <a:pt x="14" y="934"/>
                  </a:lnTo>
                  <a:lnTo>
                    <a:pt x="4" y="913"/>
                  </a:lnTo>
                  <a:lnTo>
                    <a:pt x="0" y="891"/>
                  </a:lnTo>
                  <a:lnTo>
                    <a:pt x="0" y="867"/>
                  </a:lnTo>
                  <a:lnTo>
                    <a:pt x="6" y="845"/>
                  </a:lnTo>
                  <a:lnTo>
                    <a:pt x="344" y="57"/>
                  </a:lnTo>
                  <a:lnTo>
                    <a:pt x="356" y="38"/>
                  </a:lnTo>
                  <a:lnTo>
                    <a:pt x="370" y="22"/>
                  </a:lnTo>
                  <a:lnTo>
                    <a:pt x="386" y="11"/>
                  </a:lnTo>
                  <a:lnTo>
                    <a:pt x="405" y="3"/>
                  </a:lnTo>
                  <a:lnTo>
                    <a:pt x="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45"/>
            <p:cNvSpPr>
              <a:spLocks/>
            </p:cNvSpPr>
            <p:nvPr/>
          </p:nvSpPr>
          <p:spPr bwMode="auto">
            <a:xfrm>
              <a:off x="10136188" y="4475163"/>
              <a:ext cx="136525" cy="207962"/>
            </a:xfrm>
            <a:custGeom>
              <a:avLst/>
              <a:gdLst>
                <a:gd name="T0" fmla="*/ 372 w 862"/>
                <a:gd name="T1" fmla="*/ 3 h 1313"/>
                <a:gd name="T2" fmla="*/ 473 w 862"/>
                <a:gd name="T3" fmla="*/ 30 h 1313"/>
                <a:gd name="T4" fmla="*/ 564 w 862"/>
                <a:gd name="T5" fmla="*/ 78 h 1313"/>
                <a:gd name="T6" fmla="*/ 640 w 862"/>
                <a:gd name="T7" fmla="*/ 146 h 1313"/>
                <a:gd name="T8" fmla="*/ 699 w 862"/>
                <a:gd name="T9" fmla="*/ 229 h 1313"/>
                <a:gd name="T10" fmla="*/ 736 w 862"/>
                <a:gd name="T11" fmla="*/ 326 h 1313"/>
                <a:gd name="T12" fmla="*/ 749 w 862"/>
                <a:gd name="T13" fmla="*/ 432 h 1313"/>
                <a:gd name="T14" fmla="*/ 737 w 862"/>
                <a:gd name="T15" fmla="*/ 530 h 1313"/>
                <a:gd name="T16" fmla="*/ 704 w 862"/>
                <a:gd name="T17" fmla="*/ 623 h 1313"/>
                <a:gd name="T18" fmla="*/ 651 w 862"/>
                <a:gd name="T19" fmla="*/ 706 h 1313"/>
                <a:gd name="T20" fmla="*/ 650 w 862"/>
                <a:gd name="T21" fmla="*/ 707 h 1313"/>
                <a:gd name="T22" fmla="*/ 642 w 862"/>
                <a:gd name="T23" fmla="*/ 717 h 1313"/>
                <a:gd name="T24" fmla="*/ 768 w 862"/>
                <a:gd name="T25" fmla="*/ 1126 h 1313"/>
                <a:gd name="T26" fmla="*/ 816 w 862"/>
                <a:gd name="T27" fmla="*/ 1139 h 1313"/>
                <a:gd name="T28" fmla="*/ 849 w 862"/>
                <a:gd name="T29" fmla="*/ 1173 h 1313"/>
                <a:gd name="T30" fmla="*/ 862 w 862"/>
                <a:gd name="T31" fmla="*/ 1219 h 1313"/>
                <a:gd name="T32" fmla="*/ 849 w 862"/>
                <a:gd name="T33" fmla="*/ 1267 h 1313"/>
                <a:gd name="T34" fmla="*/ 816 w 862"/>
                <a:gd name="T35" fmla="*/ 1300 h 1313"/>
                <a:gd name="T36" fmla="*/ 768 w 862"/>
                <a:gd name="T37" fmla="*/ 1313 h 1313"/>
                <a:gd name="T38" fmla="*/ 72 w 862"/>
                <a:gd name="T39" fmla="*/ 1310 h 1313"/>
                <a:gd name="T40" fmla="*/ 35 w 862"/>
                <a:gd name="T41" fmla="*/ 1291 h 1313"/>
                <a:gd name="T42" fmla="*/ 9 w 862"/>
                <a:gd name="T43" fmla="*/ 1258 h 1313"/>
                <a:gd name="T44" fmla="*/ 0 w 862"/>
                <a:gd name="T45" fmla="*/ 1217 h 1313"/>
                <a:gd name="T46" fmla="*/ 10 w 862"/>
                <a:gd name="T47" fmla="*/ 1176 h 1313"/>
                <a:gd name="T48" fmla="*/ 507 w 862"/>
                <a:gd name="T49" fmla="*/ 586 h 1313"/>
                <a:gd name="T50" fmla="*/ 543 w 862"/>
                <a:gd name="T51" fmla="*/ 529 h 1313"/>
                <a:gd name="T52" fmla="*/ 561 w 862"/>
                <a:gd name="T53" fmla="*/ 466 h 1313"/>
                <a:gd name="T54" fmla="*/ 559 w 862"/>
                <a:gd name="T55" fmla="*/ 393 h 1313"/>
                <a:gd name="T56" fmla="*/ 535 w 862"/>
                <a:gd name="T57" fmla="*/ 320 h 1313"/>
                <a:gd name="T58" fmla="*/ 491 w 862"/>
                <a:gd name="T59" fmla="*/ 259 h 1313"/>
                <a:gd name="T60" fmla="*/ 430 w 862"/>
                <a:gd name="T61" fmla="*/ 215 h 1313"/>
                <a:gd name="T62" fmla="*/ 357 w 862"/>
                <a:gd name="T63" fmla="*/ 190 h 1313"/>
                <a:gd name="T64" fmla="*/ 280 w 862"/>
                <a:gd name="T65" fmla="*/ 190 h 1313"/>
                <a:gd name="T66" fmla="*/ 208 w 862"/>
                <a:gd name="T67" fmla="*/ 214 h 1313"/>
                <a:gd name="T68" fmla="*/ 167 w 862"/>
                <a:gd name="T69" fmla="*/ 224 h 1313"/>
                <a:gd name="T70" fmla="*/ 127 w 862"/>
                <a:gd name="T71" fmla="*/ 216 h 1313"/>
                <a:gd name="T72" fmla="*/ 94 w 862"/>
                <a:gd name="T73" fmla="*/ 190 h 1313"/>
                <a:gd name="T74" fmla="*/ 76 w 862"/>
                <a:gd name="T75" fmla="*/ 153 h 1313"/>
                <a:gd name="T76" fmla="*/ 74 w 862"/>
                <a:gd name="T77" fmla="*/ 111 h 1313"/>
                <a:gd name="T78" fmla="*/ 91 w 862"/>
                <a:gd name="T79" fmla="*/ 74 h 1313"/>
                <a:gd name="T80" fmla="*/ 124 w 862"/>
                <a:gd name="T81" fmla="*/ 48 h 1313"/>
                <a:gd name="T82" fmla="*/ 218 w 862"/>
                <a:gd name="T83" fmla="*/ 12 h 1313"/>
                <a:gd name="T84" fmla="*/ 319 w 862"/>
                <a:gd name="T85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2" h="1313">
                  <a:moveTo>
                    <a:pt x="319" y="0"/>
                  </a:moveTo>
                  <a:lnTo>
                    <a:pt x="372" y="3"/>
                  </a:lnTo>
                  <a:lnTo>
                    <a:pt x="424" y="13"/>
                  </a:lnTo>
                  <a:lnTo>
                    <a:pt x="473" y="30"/>
                  </a:lnTo>
                  <a:lnTo>
                    <a:pt x="521" y="51"/>
                  </a:lnTo>
                  <a:lnTo>
                    <a:pt x="564" y="78"/>
                  </a:lnTo>
                  <a:lnTo>
                    <a:pt x="604" y="110"/>
                  </a:lnTo>
                  <a:lnTo>
                    <a:pt x="640" y="146"/>
                  </a:lnTo>
                  <a:lnTo>
                    <a:pt x="672" y="186"/>
                  </a:lnTo>
                  <a:lnTo>
                    <a:pt x="699" y="229"/>
                  </a:lnTo>
                  <a:lnTo>
                    <a:pt x="720" y="277"/>
                  </a:lnTo>
                  <a:lnTo>
                    <a:pt x="736" y="326"/>
                  </a:lnTo>
                  <a:lnTo>
                    <a:pt x="746" y="378"/>
                  </a:lnTo>
                  <a:lnTo>
                    <a:pt x="749" y="432"/>
                  </a:lnTo>
                  <a:lnTo>
                    <a:pt x="746" y="481"/>
                  </a:lnTo>
                  <a:lnTo>
                    <a:pt x="737" y="530"/>
                  </a:lnTo>
                  <a:lnTo>
                    <a:pt x="724" y="578"/>
                  </a:lnTo>
                  <a:lnTo>
                    <a:pt x="704" y="623"/>
                  </a:lnTo>
                  <a:lnTo>
                    <a:pt x="680" y="666"/>
                  </a:lnTo>
                  <a:lnTo>
                    <a:pt x="651" y="706"/>
                  </a:lnTo>
                  <a:lnTo>
                    <a:pt x="651" y="707"/>
                  </a:lnTo>
                  <a:lnTo>
                    <a:pt x="650" y="707"/>
                  </a:lnTo>
                  <a:lnTo>
                    <a:pt x="650" y="708"/>
                  </a:lnTo>
                  <a:lnTo>
                    <a:pt x="642" y="717"/>
                  </a:lnTo>
                  <a:lnTo>
                    <a:pt x="295" y="1126"/>
                  </a:lnTo>
                  <a:lnTo>
                    <a:pt x="768" y="1126"/>
                  </a:lnTo>
                  <a:lnTo>
                    <a:pt x="794" y="1129"/>
                  </a:lnTo>
                  <a:lnTo>
                    <a:pt x="816" y="1139"/>
                  </a:lnTo>
                  <a:lnTo>
                    <a:pt x="834" y="1154"/>
                  </a:lnTo>
                  <a:lnTo>
                    <a:pt x="849" y="1173"/>
                  </a:lnTo>
                  <a:lnTo>
                    <a:pt x="859" y="1195"/>
                  </a:lnTo>
                  <a:lnTo>
                    <a:pt x="862" y="1219"/>
                  </a:lnTo>
                  <a:lnTo>
                    <a:pt x="859" y="1243"/>
                  </a:lnTo>
                  <a:lnTo>
                    <a:pt x="849" y="1267"/>
                  </a:lnTo>
                  <a:lnTo>
                    <a:pt x="834" y="1285"/>
                  </a:lnTo>
                  <a:lnTo>
                    <a:pt x="816" y="1300"/>
                  </a:lnTo>
                  <a:lnTo>
                    <a:pt x="794" y="1310"/>
                  </a:lnTo>
                  <a:lnTo>
                    <a:pt x="768" y="1313"/>
                  </a:lnTo>
                  <a:lnTo>
                    <a:pt x="93" y="1313"/>
                  </a:lnTo>
                  <a:lnTo>
                    <a:pt x="72" y="1310"/>
                  </a:lnTo>
                  <a:lnTo>
                    <a:pt x="52" y="1303"/>
                  </a:lnTo>
                  <a:lnTo>
                    <a:pt x="35" y="1291"/>
                  </a:lnTo>
                  <a:lnTo>
                    <a:pt x="20" y="1277"/>
                  </a:lnTo>
                  <a:lnTo>
                    <a:pt x="9" y="1258"/>
                  </a:lnTo>
                  <a:lnTo>
                    <a:pt x="1" y="1238"/>
                  </a:lnTo>
                  <a:lnTo>
                    <a:pt x="0" y="1217"/>
                  </a:lnTo>
                  <a:lnTo>
                    <a:pt x="3" y="1196"/>
                  </a:lnTo>
                  <a:lnTo>
                    <a:pt x="10" y="1176"/>
                  </a:lnTo>
                  <a:lnTo>
                    <a:pt x="21" y="1158"/>
                  </a:lnTo>
                  <a:lnTo>
                    <a:pt x="507" y="586"/>
                  </a:lnTo>
                  <a:lnTo>
                    <a:pt x="527" y="559"/>
                  </a:lnTo>
                  <a:lnTo>
                    <a:pt x="543" y="529"/>
                  </a:lnTo>
                  <a:lnTo>
                    <a:pt x="554" y="498"/>
                  </a:lnTo>
                  <a:lnTo>
                    <a:pt x="561" y="466"/>
                  </a:lnTo>
                  <a:lnTo>
                    <a:pt x="563" y="432"/>
                  </a:lnTo>
                  <a:lnTo>
                    <a:pt x="559" y="393"/>
                  </a:lnTo>
                  <a:lnTo>
                    <a:pt x="549" y="355"/>
                  </a:lnTo>
                  <a:lnTo>
                    <a:pt x="535" y="320"/>
                  </a:lnTo>
                  <a:lnTo>
                    <a:pt x="515" y="288"/>
                  </a:lnTo>
                  <a:lnTo>
                    <a:pt x="491" y="259"/>
                  </a:lnTo>
                  <a:lnTo>
                    <a:pt x="462" y="235"/>
                  </a:lnTo>
                  <a:lnTo>
                    <a:pt x="430" y="215"/>
                  </a:lnTo>
                  <a:lnTo>
                    <a:pt x="395" y="200"/>
                  </a:lnTo>
                  <a:lnTo>
                    <a:pt x="357" y="190"/>
                  </a:lnTo>
                  <a:lnTo>
                    <a:pt x="319" y="187"/>
                  </a:lnTo>
                  <a:lnTo>
                    <a:pt x="280" y="190"/>
                  </a:lnTo>
                  <a:lnTo>
                    <a:pt x="243" y="199"/>
                  </a:lnTo>
                  <a:lnTo>
                    <a:pt x="208" y="214"/>
                  </a:lnTo>
                  <a:lnTo>
                    <a:pt x="187" y="221"/>
                  </a:lnTo>
                  <a:lnTo>
                    <a:pt x="167" y="224"/>
                  </a:lnTo>
                  <a:lnTo>
                    <a:pt x="146" y="221"/>
                  </a:lnTo>
                  <a:lnTo>
                    <a:pt x="127" y="216"/>
                  </a:lnTo>
                  <a:lnTo>
                    <a:pt x="110" y="205"/>
                  </a:lnTo>
                  <a:lnTo>
                    <a:pt x="94" y="190"/>
                  </a:lnTo>
                  <a:lnTo>
                    <a:pt x="82" y="173"/>
                  </a:lnTo>
                  <a:lnTo>
                    <a:pt x="76" y="153"/>
                  </a:lnTo>
                  <a:lnTo>
                    <a:pt x="72" y="132"/>
                  </a:lnTo>
                  <a:lnTo>
                    <a:pt x="74" y="111"/>
                  </a:lnTo>
                  <a:lnTo>
                    <a:pt x="81" y="92"/>
                  </a:lnTo>
                  <a:lnTo>
                    <a:pt x="91" y="74"/>
                  </a:lnTo>
                  <a:lnTo>
                    <a:pt x="105" y="59"/>
                  </a:lnTo>
                  <a:lnTo>
                    <a:pt x="124" y="48"/>
                  </a:lnTo>
                  <a:lnTo>
                    <a:pt x="169" y="27"/>
                  </a:lnTo>
                  <a:lnTo>
                    <a:pt x="218" y="12"/>
                  </a:lnTo>
                  <a:lnTo>
                    <a:pt x="268" y="3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46"/>
            <p:cNvSpPr>
              <a:spLocks noEditPoints="1"/>
            </p:cNvSpPr>
            <p:nvPr/>
          </p:nvSpPr>
          <p:spPr bwMode="auto">
            <a:xfrm>
              <a:off x="10007600" y="4221163"/>
              <a:ext cx="552450" cy="577850"/>
            </a:xfrm>
            <a:custGeom>
              <a:avLst/>
              <a:gdLst>
                <a:gd name="T0" fmla="*/ 187 w 3485"/>
                <a:gd name="T1" fmla="*/ 1108 h 3638"/>
                <a:gd name="T2" fmla="*/ 187 w 3485"/>
                <a:gd name="T3" fmla="*/ 3451 h 3638"/>
                <a:gd name="T4" fmla="*/ 3299 w 3485"/>
                <a:gd name="T5" fmla="*/ 3451 h 3638"/>
                <a:gd name="T6" fmla="*/ 3299 w 3485"/>
                <a:gd name="T7" fmla="*/ 1108 h 3638"/>
                <a:gd name="T8" fmla="*/ 187 w 3485"/>
                <a:gd name="T9" fmla="*/ 1108 h 3638"/>
                <a:gd name="T10" fmla="*/ 1837 w 3485"/>
                <a:gd name="T11" fmla="*/ 187 h 3638"/>
                <a:gd name="T12" fmla="*/ 1837 w 3485"/>
                <a:gd name="T13" fmla="*/ 921 h 3638"/>
                <a:gd name="T14" fmla="*/ 3213 w 3485"/>
                <a:gd name="T15" fmla="*/ 921 h 3638"/>
                <a:gd name="T16" fmla="*/ 2635 w 3485"/>
                <a:gd name="T17" fmla="*/ 187 h 3638"/>
                <a:gd name="T18" fmla="*/ 1837 w 3485"/>
                <a:gd name="T19" fmla="*/ 187 h 3638"/>
                <a:gd name="T20" fmla="*/ 852 w 3485"/>
                <a:gd name="T21" fmla="*/ 187 h 3638"/>
                <a:gd name="T22" fmla="*/ 274 w 3485"/>
                <a:gd name="T23" fmla="*/ 921 h 3638"/>
                <a:gd name="T24" fmla="*/ 1650 w 3485"/>
                <a:gd name="T25" fmla="*/ 921 h 3638"/>
                <a:gd name="T26" fmla="*/ 1650 w 3485"/>
                <a:gd name="T27" fmla="*/ 187 h 3638"/>
                <a:gd name="T28" fmla="*/ 852 w 3485"/>
                <a:gd name="T29" fmla="*/ 187 h 3638"/>
                <a:gd name="T30" fmla="*/ 806 w 3485"/>
                <a:gd name="T31" fmla="*/ 0 h 3638"/>
                <a:gd name="T32" fmla="*/ 2680 w 3485"/>
                <a:gd name="T33" fmla="*/ 0 h 3638"/>
                <a:gd name="T34" fmla="*/ 2701 w 3485"/>
                <a:gd name="T35" fmla="*/ 2 h 3638"/>
                <a:gd name="T36" fmla="*/ 2720 w 3485"/>
                <a:gd name="T37" fmla="*/ 10 h 3638"/>
                <a:gd name="T38" fmla="*/ 2738 w 3485"/>
                <a:gd name="T39" fmla="*/ 21 h 3638"/>
                <a:gd name="T40" fmla="*/ 2753 w 3485"/>
                <a:gd name="T41" fmla="*/ 36 h 3638"/>
                <a:gd name="T42" fmla="*/ 3466 w 3485"/>
                <a:gd name="T43" fmla="*/ 941 h 3638"/>
                <a:gd name="T44" fmla="*/ 3477 w 3485"/>
                <a:gd name="T45" fmla="*/ 959 h 3638"/>
                <a:gd name="T46" fmla="*/ 3483 w 3485"/>
                <a:gd name="T47" fmla="*/ 979 h 3638"/>
                <a:gd name="T48" fmla="*/ 3485 w 3485"/>
                <a:gd name="T49" fmla="*/ 999 h 3638"/>
                <a:gd name="T50" fmla="*/ 3485 w 3485"/>
                <a:gd name="T51" fmla="*/ 3545 h 3638"/>
                <a:gd name="T52" fmla="*/ 3482 w 3485"/>
                <a:gd name="T53" fmla="*/ 3569 h 3638"/>
                <a:gd name="T54" fmla="*/ 3472 w 3485"/>
                <a:gd name="T55" fmla="*/ 3591 h 3638"/>
                <a:gd name="T56" fmla="*/ 3458 w 3485"/>
                <a:gd name="T57" fmla="*/ 3610 h 3638"/>
                <a:gd name="T58" fmla="*/ 3439 w 3485"/>
                <a:gd name="T59" fmla="*/ 3626 h 3638"/>
                <a:gd name="T60" fmla="*/ 3417 w 3485"/>
                <a:gd name="T61" fmla="*/ 3635 h 3638"/>
                <a:gd name="T62" fmla="*/ 3393 w 3485"/>
                <a:gd name="T63" fmla="*/ 3638 h 3638"/>
                <a:gd name="T64" fmla="*/ 94 w 3485"/>
                <a:gd name="T65" fmla="*/ 3638 h 3638"/>
                <a:gd name="T66" fmla="*/ 68 w 3485"/>
                <a:gd name="T67" fmla="*/ 3635 h 3638"/>
                <a:gd name="T68" fmla="*/ 46 w 3485"/>
                <a:gd name="T69" fmla="*/ 3626 h 3638"/>
                <a:gd name="T70" fmla="*/ 28 w 3485"/>
                <a:gd name="T71" fmla="*/ 3610 h 3638"/>
                <a:gd name="T72" fmla="*/ 13 w 3485"/>
                <a:gd name="T73" fmla="*/ 3591 h 3638"/>
                <a:gd name="T74" fmla="*/ 3 w 3485"/>
                <a:gd name="T75" fmla="*/ 3569 h 3638"/>
                <a:gd name="T76" fmla="*/ 0 w 3485"/>
                <a:gd name="T77" fmla="*/ 3545 h 3638"/>
                <a:gd name="T78" fmla="*/ 0 w 3485"/>
                <a:gd name="T79" fmla="*/ 999 h 3638"/>
                <a:gd name="T80" fmla="*/ 2 w 3485"/>
                <a:gd name="T81" fmla="*/ 979 h 3638"/>
                <a:gd name="T82" fmla="*/ 10 w 3485"/>
                <a:gd name="T83" fmla="*/ 959 h 3638"/>
                <a:gd name="T84" fmla="*/ 21 w 3485"/>
                <a:gd name="T85" fmla="*/ 941 h 3638"/>
                <a:gd name="T86" fmla="*/ 733 w 3485"/>
                <a:gd name="T87" fmla="*/ 36 h 3638"/>
                <a:gd name="T88" fmla="*/ 749 w 3485"/>
                <a:gd name="T89" fmla="*/ 21 h 3638"/>
                <a:gd name="T90" fmla="*/ 767 w 3485"/>
                <a:gd name="T91" fmla="*/ 10 h 3638"/>
                <a:gd name="T92" fmla="*/ 785 w 3485"/>
                <a:gd name="T93" fmla="*/ 2 h 3638"/>
                <a:gd name="T94" fmla="*/ 806 w 3485"/>
                <a:gd name="T95" fmla="*/ 0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38">
                  <a:moveTo>
                    <a:pt x="187" y="1108"/>
                  </a:moveTo>
                  <a:lnTo>
                    <a:pt x="187" y="3451"/>
                  </a:lnTo>
                  <a:lnTo>
                    <a:pt x="3299" y="3451"/>
                  </a:lnTo>
                  <a:lnTo>
                    <a:pt x="3299" y="1108"/>
                  </a:lnTo>
                  <a:lnTo>
                    <a:pt x="187" y="1108"/>
                  </a:lnTo>
                  <a:close/>
                  <a:moveTo>
                    <a:pt x="1837" y="187"/>
                  </a:moveTo>
                  <a:lnTo>
                    <a:pt x="1837" y="921"/>
                  </a:lnTo>
                  <a:lnTo>
                    <a:pt x="3213" y="921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21"/>
                  </a:lnTo>
                  <a:lnTo>
                    <a:pt x="1650" y="921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6"/>
                  </a:lnTo>
                  <a:lnTo>
                    <a:pt x="3466" y="941"/>
                  </a:lnTo>
                  <a:lnTo>
                    <a:pt x="3477" y="959"/>
                  </a:lnTo>
                  <a:lnTo>
                    <a:pt x="3483" y="979"/>
                  </a:lnTo>
                  <a:lnTo>
                    <a:pt x="3485" y="999"/>
                  </a:lnTo>
                  <a:lnTo>
                    <a:pt x="3485" y="3545"/>
                  </a:lnTo>
                  <a:lnTo>
                    <a:pt x="3482" y="3569"/>
                  </a:lnTo>
                  <a:lnTo>
                    <a:pt x="3472" y="3591"/>
                  </a:lnTo>
                  <a:lnTo>
                    <a:pt x="3458" y="3610"/>
                  </a:lnTo>
                  <a:lnTo>
                    <a:pt x="3439" y="3626"/>
                  </a:lnTo>
                  <a:lnTo>
                    <a:pt x="3417" y="3635"/>
                  </a:lnTo>
                  <a:lnTo>
                    <a:pt x="3393" y="3638"/>
                  </a:lnTo>
                  <a:lnTo>
                    <a:pt x="94" y="3638"/>
                  </a:lnTo>
                  <a:lnTo>
                    <a:pt x="68" y="3635"/>
                  </a:lnTo>
                  <a:lnTo>
                    <a:pt x="46" y="3626"/>
                  </a:lnTo>
                  <a:lnTo>
                    <a:pt x="28" y="3610"/>
                  </a:lnTo>
                  <a:lnTo>
                    <a:pt x="13" y="3591"/>
                  </a:lnTo>
                  <a:lnTo>
                    <a:pt x="3" y="3569"/>
                  </a:lnTo>
                  <a:lnTo>
                    <a:pt x="0" y="3545"/>
                  </a:lnTo>
                  <a:lnTo>
                    <a:pt x="0" y="999"/>
                  </a:lnTo>
                  <a:lnTo>
                    <a:pt x="2" y="979"/>
                  </a:lnTo>
                  <a:lnTo>
                    <a:pt x="10" y="959"/>
                  </a:lnTo>
                  <a:lnTo>
                    <a:pt x="21" y="941"/>
                  </a:lnTo>
                  <a:lnTo>
                    <a:pt x="733" y="36"/>
                  </a:lnTo>
                  <a:lnTo>
                    <a:pt x="749" y="21"/>
                  </a:lnTo>
                  <a:lnTo>
                    <a:pt x="767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3" name="Freeform 251"/>
          <p:cNvSpPr>
            <a:spLocks noEditPoints="1"/>
          </p:cNvSpPr>
          <p:nvPr/>
        </p:nvSpPr>
        <p:spPr bwMode="auto">
          <a:xfrm>
            <a:off x="9096522" y="4217988"/>
            <a:ext cx="538162" cy="585788"/>
          </a:xfrm>
          <a:custGeom>
            <a:avLst/>
            <a:gdLst>
              <a:gd name="T0" fmla="*/ 168 w 3051"/>
              <a:gd name="T1" fmla="*/ 2485 h 3322"/>
              <a:gd name="T2" fmla="*/ 1439 w 3051"/>
              <a:gd name="T3" fmla="*/ 1537 h 3322"/>
              <a:gd name="T4" fmla="*/ 2881 w 3051"/>
              <a:gd name="T5" fmla="*/ 917 h 3322"/>
              <a:gd name="T6" fmla="*/ 2372 w 3051"/>
              <a:gd name="T7" fmla="*/ 1656 h 3322"/>
              <a:gd name="T8" fmla="*/ 2359 w 3051"/>
              <a:gd name="T9" fmla="*/ 1699 h 3322"/>
              <a:gd name="T10" fmla="*/ 2329 w 3051"/>
              <a:gd name="T11" fmla="*/ 1729 h 3322"/>
              <a:gd name="T12" fmla="*/ 2287 w 3051"/>
              <a:gd name="T13" fmla="*/ 1740 h 3322"/>
              <a:gd name="T14" fmla="*/ 2245 w 3051"/>
              <a:gd name="T15" fmla="*/ 1729 h 3322"/>
              <a:gd name="T16" fmla="*/ 2215 w 3051"/>
              <a:gd name="T17" fmla="*/ 1699 h 3322"/>
              <a:gd name="T18" fmla="*/ 2203 w 3051"/>
              <a:gd name="T19" fmla="*/ 1656 h 3322"/>
              <a:gd name="T20" fmla="*/ 1606 w 3051"/>
              <a:gd name="T21" fmla="*/ 1537 h 3322"/>
              <a:gd name="T22" fmla="*/ 2881 w 3051"/>
              <a:gd name="T23" fmla="*/ 2482 h 3322"/>
              <a:gd name="T24" fmla="*/ 870 w 3051"/>
              <a:gd name="T25" fmla="*/ 495 h 3322"/>
              <a:gd name="T26" fmla="*/ 1522 w 3051"/>
              <a:gd name="T27" fmla="*/ 1390 h 3322"/>
              <a:gd name="T28" fmla="*/ 870 w 3051"/>
              <a:gd name="T29" fmla="*/ 495 h 3322"/>
              <a:gd name="T30" fmla="*/ 1063 w 3051"/>
              <a:gd name="T31" fmla="*/ 402 h 3322"/>
              <a:gd name="T32" fmla="*/ 2770 w 3051"/>
              <a:gd name="T33" fmla="*/ 784 h 3322"/>
              <a:gd name="T34" fmla="*/ 1522 w 3051"/>
              <a:gd name="T35" fmla="*/ 0 h 3322"/>
              <a:gd name="T36" fmla="*/ 1560 w 3051"/>
              <a:gd name="T37" fmla="*/ 9 h 3322"/>
              <a:gd name="T38" fmla="*/ 3002 w 3051"/>
              <a:gd name="T39" fmla="*/ 707 h 3322"/>
              <a:gd name="T40" fmla="*/ 3031 w 3051"/>
              <a:gd name="T41" fmla="*/ 730 h 3322"/>
              <a:gd name="T42" fmla="*/ 3048 w 3051"/>
              <a:gd name="T43" fmla="*/ 765 h 3322"/>
              <a:gd name="T44" fmla="*/ 3050 w 3051"/>
              <a:gd name="T45" fmla="*/ 784 h 3322"/>
              <a:gd name="T46" fmla="*/ 3051 w 3051"/>
              <a:gd name="T47" fmla="*/ 785 h 3322"/>
              <a:gd name="T48" fmla="*/ 3049 w 3051"/>
              <a:gd name="T49" fmla="*/ 2555 h 3322"/>
              <a:gd name="T50" fmla="*/ 3033 w 3051"/>
              <a:gd name="T51" fmla="*/ 2588 h 3322"/>
              <a:gd name="T52" fmla="*/ 3004 w 3051"/>
              <a:gd name="T53" fmla="*/ 2612 h 3322"/>
              <a:gd name="T54" fmla="*/ 1560 w 3051"/>
              <a:gd name="T55" fmla="*/ 3314 h 3322"/>
              <a:gd name="T56" fmla="*/ 1559 w 3051"/>
              <a:gd name="T57" fmla="*/ 3314 h 3322"/>
              <a:gd name="T58" fmla="*/ 1553 w 3051"/>
              <a:gd name="T59" fmla="*/ 3317 h 3322"/>
              <a:gd name="T60" fmla="*/ 1551 w 3051"/>
              <a:gd name="T61" fmla="*/ 3317 h 3322"/>
              <a:gd name="T62" fmla="*/ 1544 w 3051"/>
              <a:gd name="T63" fmla="*/ 3320 h 3322"/>
              <a:gd name="T64" fmla="*/ 1542 w 3051"/>
              <a:gd name="T65" fmla="*/ 3320 h 3322"/>
              <a:gd name="T66" fmla="*/ 1537 w 3051"/>
              <a:gd name="T67" fmla="*/ 3321 h 3322"/>
              <a:gd name="T68" fmla="*/ 1533 w 3051"/>
              <a:gd name="T69" fmla="*/ 3322 h 3322"/>
              <a:gd name="T70" fmla="*/ 1527 w 3051"/>
              <a:gd name="T71" fmla="*/ 3322 h 3322"/>
              <a:gd name="T72" fmla="*/ 1520 w 3051"/>
              <a:gd name="T73" fmla="*/ 3322 h 3322"/>
              <a:gd name="T74" fmla="*/ 1514 w 3051"/>
              <a:gd name="T75" fmla="*/ 3322 h 3322"/>
              <a:gd name="T76" fmla="*/ 1509 w 3051"/>
              <a:gd name="T77" fmla="*/ 3321 h 3322"/>
              <a:gd name="T78" fmla="*/ 1505 w 3051"/>
              <a:gd name="T79" fmla="*/ 3320 h 3322"/>
              <a:gd name="T80" fmla="*/ 1503 w 3051"/>
              <a:gd name="T81" fmla="*/ 3320 h 3322"/>
              <a:gd name="T82" fmla="*/ 1495 w 3051"/>
              <a:gd name="T83" fmla="*/ 3317 h 3322"/>
              <a:gd name="T84" fmla="*/ 1494 w 3051"/>
              <a:gd name="T85" fmla="*/ 3317 h 3322"/>
              <a:gd name="T86" fmla="*/ 1487 w 3051"/>
              <a:gd name="T87" fmla="*/ 3314 h 3322"/>
              <a:gd name="T88" fmla="*/ 1487 w 3051"/>
              <a:gd name="T89" fmla="*/ 3313 h 3322"/>
              <a:gd name="T90" fmla="*/ 47 w 3051"/>
              <a:gd name="T91" fmla="*/ 2614 h 3322"/>
              <a:gd name="T92" fmla="*/ 18 w 3051"/>
              <a:gd name="T93" fmla="*/ 2590 h 3322"/>
              <a:gd name="T94" fmla="*/ 2 w 3051"/>
              <a:gd name="T95" fmla="*/ 2557 h 3322"/>
              <a:gd name="T96" fmla="*/ 0 w 3051"/>
              <a:gd name="T97" fmla="*/ 781 h 3322"/>
              <a:gd name="T98" fmla="*/ 9 w 3051"/>
              <a:gd name="T99" fmla="*/ 745 h 3322"/>
              <a:gd name="T100" fmla="*/ 31 w 3051"/>
              <a:gd name="T101" fmla="*/ 717 h 3322"/>
              <a:gd name="T102" fmla="*/ 1486 w 3051"/>
              <a:gd name="T103" fmla="*/ 9 h 3322"/>
              <a:gd name="T104" fmla="*/ 1522 w 3051"/>
              <a:gd name="T105" fmla="*/ 0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51" h="3322">
                <a:moveTo>
                  <a:pt x="168" y="920"/>
                </a:moveTo>
                <a:lnTo>
                  <a:pt x="168" y="2485"/>
                </a:lnTo>
                <a:lnTo>
                  <a:pt x="1439" y="3102"/>
                </a:lnTo>
                <a:lnTo>
                  <a:pt x="1439" y="1537"/>
                </a:lnTo>
                <a:lnTo>
                  <a:pt x="168" y="920"/>
                </a:lnTo>
                <a:close/>
                <a:moveTo>
                  <a:pt x="2881" y="917"/>
                </a:moveTo>
                <a:lnTo>
                  <a:pt x="2372" y="1165"/>
                </a:lnTo>
                <a:lnTo>
                  <a:pt x="2372" y="1656"/>
                </a:lnTo>
                <a:lnTo>
                  <a:pt x="2369" y="1679"/>
                </a:lnTo>
                <a:lnTo>
                  <a:pt x="2359" y="1699"/>
                </a:lnTo>
                <a:lnTo>
                  <a:pt x="2346" y="1716"/>
                </a:lnTo>
                <a:lnTo>
                  <a:pt x="2329" y="1729"/>
                </a:lnTo>
                <a:lnTo>
                  <a:pt x="2309" y="1737"/>
                </a:lnTo>
                <a:lnTo>
                  <a:pt x="2287" y="1740"/>
                </a:lnTo>
                <a:lnTo>
                  <a:pt x="2265" y="1737"/>
                </a:lnTo>
                <a:lnTo>
                  <a:pt x="2245" y="1729"/>
                </a:lnTo>
                <a:lnTo>
                  <a:pt x="2228" y="1716"/>
                </a:lnTo>
                <a:lnTo>
                  <a:pt x="2215" y="1699"/>
                </a:lnTo>
                <a:lnTo>
                  <a:pt x="2206" y="1679"/>
                </a:lnTo>
                <a:lnTo>
                  <a:pt x="2203" y="1656"/>
                </a:lnTo>
                <a:lnTo>
                  <a:pt x="2203" y="1247"/>
                </a:lnTo>
                <a:lnTo>
                  <a:pt x="1606" y="1537"/>
                </a:lnTo>
                <a:lnTo>
                  <a:pt x="1606" y="3102"/>
                </a:lnTo>
                <a:lnTo>
                  <a:pt x="2881" y="2482"/>
                </a:lnTo>
                <a:lnTo>
                  <a:pt x="2881" y="917"/>
                </a:lnTo>
                <a:close/>
                <a:moveTo>
                  <a:pt x="870" y="495"/>
                </a:moveTo>
                <a:lnTo>
                  <a:pt x="275" y="784"/>
                </a:lnTo>
                <a:lnTo>
                  <a:pt x="1522" y="1390"/>
                </a:lnTo>
                <a:lnTo>
                  <a:pt x="2118" y="1101"/>
                </a:lnTo>
                <a:lnTo>
                  <a:pt x="870" y="495"/>
                </a:lnTo>
                <a:close/>
                <a:moveTo>
                  <a:pt x="1522" y="178"/>
                </a:moveTo>
                <a:lnTo>
                  <a:pt x="1063" y="402"/>
                </a:lnTo>
                <a:lnTo>
                  <a:pt x="2311" y="1008"/>
                </a:lnTo>
                <a:lnTo>
                  <a:pt x="2770" y="784"/>
                </a:lnTo>
                <a:lnTo>
                  <a:pt x="1522" y="178"/>
                </a:lnTo>
                <a:close/>
                <a:moveTo>
                  <a:pt x="1522" y="0"/>
                </a:moveTo>
                <a:lnTo>
                  <a:pt x="1542" y="2"/>
                </a:lnTo>
                <a:lnTo>
                  <a:pt x="1560" y="9"/>
                </a:lnTo>
                <a:lnTo>
                  <a:pt x="2984" y="701"/>
                </a:lnTo>
                <a:lnTo>
                  <a:pt x="3002" y="707"/>
                </a:lnTo>
                <a:lnTo>
                  <a:pt x="3018" y="716"/>
                </a:lnTo>
                <a:lnTo>
                  <a:pt x="3031" y="730"/>
                </a:lnTo>
                <a:lnTo>
                  <a:pt x="3041" y="747"/>
                </a:lnTo>
                <a:lnTo>
                  <a:pt x="3048" y="765"/>
                </a:lnTo>
                <a:lnTo>
                  <a:pt x="3050" y="783"/>
                </a:lnTo>
                <a:lnTo>
                  <a:pt x="3050" y="784"/>
                </a:lnTo>
                <a:lnTo>
                  <a:pt x="3050" y="785"/>
                </a:lnTo>
                <a:lnTo>
                  <a:pt x="3051" y="785"/>
                </a:lnTo>
                <a:lnTo>
                  <a:pt x="3051" y="2537"/>
                </a:lnTo>
                <a:lnTo>
                  <a:pt x="3049" y="2555"/>
                </a:lnTo>
                <a:lnTo>
                  <a:pt x="3043" y="2573"/>
                </a:lnTo>
                <a:lnTo>
                  <a:pt x="3033" y="2588"/>
                </a:lnTo>
                <a:lnTo>
                  <a:pt x="3020" y="2601"/>
                </a:lnTo>
                <a:lnTo>
                  <a:pt x="3004" y="2612"/>
                </a:lnTo>
                <a:lnTo>
                  <a:pt x="1560" y="3313"/>
                </a:lnTo>
                <a:lnTo>
                  <a:pt x="1560" y="3314"/>
                </a:lnTo>
                <a:lnTo>
                  <a:pt x="1560" y="3314"/>
                </a:lnTo>
                <a:lnTo>
                  <a:pt x="1559" y="3314"/>
                </a:lnTo>
                <a:lnTo>
                  <a:pt x="1556" y="3316"/>
                </a:lnTo>
                <a:lnTo>
                  <a:pt x="1553" y="3317"/>
                </a:lnTo>
                <a:lnTo>
                  <a:pt x="1552" y="3317"/>
                </a:lnTo>
                <a:lnTo>
                  <a:pt x="1551" y="3317"/>
                </a:lnTo>
                <a:lnTo>
                  <a:pt x="1550" y="3317"/>
                </a:lnTo>
                <a:lnTo>
                  <a:pt x="1544" y="3320"/>
                </a:lnTo>
                <a:lnTo>
                  <a:pt x="1543" y="3320"/>
                </a:lnTo>
                <a:lnTo>
                  <a:pt x="1542" y="3320"/>
                </a:lnTo>
                <a:lnTo>
                  <a:pt x="1540" y="3321"/>
                </a:lnTo>
                <a:lnTo>
                  <a:pt x="1537" y="3321"/>
                </a:lnTo>
                <a:lnTo>
                  <a:pt x="1535" y="3322"/>
                </a:lnTo>
                <a:lnTo>
                  <a:pt x="1533" y="3322"/>
                </a:lnTo>
                <a:lnTo>
                  <a:pt x="1530" y="3322"/>
                </a:lnTo>
                <a:lnTo>
                  <a:pt x="1527" y="3322"/>
                </a:lnTo>
                <a:lnTo>
                  <a:pt x="1523" y="3322"/>
                </a:lnTo>
                <a:lnTo>
                  <a:pt x="1520" y="3322"/>
                </a:lnTo>
                <a:lnTo>
                  <a:pt x="1517" y="3322"/>
                </a:lnTo>
                <a:lnTo>
                  <a:pt x="1514" y="3322"/>
                </a:lnTo>
                <a:lnTo>
                  <a:pt x="1512" y="3322"/>
                </a:lnTo>
                <a:lnTo>
                  <a:pt x="1509" y="3321"/>
                </a:lnTo>
                <a:lnTo>
                  <a:pt x="1507" y="3321"/>
                </a:lnTo>
                <a:lnTo>
                  <a:pt x="1505" y="3320"/>
                </a:lnTo>
                <a:lnTo>
                  <a:pt x="1504" y="3320"/>
                </a:lnTo>
                <a:lnTo>
                  <a:pt x="1503" y="3320"/>
                </a:lnTo>
                <a:lnTo>
                  <a:pt x="1496" y="3317"/>
                </a:lnTo>
                <a:lnTo>
                  <a:pt x="1495" y="3317"/>
                </a:lnTo>
                <a:lnTo>
                  <a:pt x="1494" y="3317"/>
                </a:lnTo>
                <a:lnTo>
                  <a:pt x="1494" y="3317"/>
                </a:lnTo>
                <a:lnTo>
                  <a:pt x="1491" y="3315"/>
                </a:lnTo>
                <a:lnTo>
                  <a:pt x="1487" y="3314"/>
                </a:lnTo>
                <a:lnTo>
                  <a:pt x="1487" y="3314"/>
                </a:lnTo>
                <a:lnTo>
                  <a:pt x="1487" y="3313"/>
                </a:lnTo>
                <a:lnTo>
                  <a:pt x="1486" y="3313"/>
                </a:lnTo>
                <a:lnTo>
                  <a:pt x="47" y="2614"/>
                </a:lnTo>
                <a:lnTo>
                  <a:pt x="31" y="2603"/>
                </a:lnTo>
                <a:lnTo>
                  <a:pt x="18" y="2590"/>
                </a:lnTo>
                <a:lnTo>
                  <a:pt x="8" y="2575"/>
                </a:lnTo>
                <a:lnTo>
                  <a:pt x="2" y="2557"/>
                </a:lnTo>
                <a:lnTo>
                  <a:pt x="0" y="2539"/>
                </a:lnTo>
                <a:lnTo>
                  <a:pt x="0" y="781"/>
                </a:lnTo>
                <a:lnTo>
                  <a:pt x="2" y="762"/>
                </a:lnTo>
                <a:lnTo>
                  <a:pt x="9" y="745"/>
                </a:lnTo>
                <a:lnTo>
                  <a:pt x="19" y="731"/>
                </a:lnTo>
                <a:lnTo>
                  <a:pt x="31" y="717"/>
                </a:lnTo>
                <a:lnTo>
                  <a:pt x="47" y="707"/>
                </a:lnTo>
                <a:lnTo>
                  <a:pt x="1486" y="9"/>
                </a:lnTo>
                <a:lnTo>
                  <a:pt x="1504" y="2"/>
                </a:lnTo>
                <a:lnTo>
                  <a:pt x="15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9" name="Group 868"/>
          <p:cNvGrpSpPr/>
          <p:nvPr/>
        </p:nvGrpSpPr>
        <p:grpSpPr>
          <a:xfrm>
            <a:off x="8153884" y="4221163"/>
            <a:ext cx="552450" cy="577850"/>
            <a:chOff x="8129588" y="4221163"/>
            <a:chExt cx="5524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7" name="Freeform 256"/>
            <p:cNvSpPr>
              <a:spLocks noEditPoints="1"/>
            </p:cNvSpPr>
            <p:nvPr/>
          </p:nvSpPr>
          <p:spPr bwMode="auto">
            <a:xfrm>
              <a:off x="8129588" y="4221163"/>
              <a:ext cx="552450" cy="577850"/>
            </a:xfrm>
            <a:custGeom>
              <a:avLst/>
              <a:gdLst>
                <a:gd name="T0" fmla="*/ 187 w 3485"/>
                <a:gd name="T1" fmla="*/ 1108 h 3638"/>
                <a:gd name="T2" fmla="*/ 187 w 3485"/>
                <a:gd name="T3" fmla="*/ 3451 h 3638"/>
                <a:gd name="T4" fmla="*/ 3299 w 3485"/>
                <a:gd name="T5" fmla="*/ 3451 h 3638"/>
                <a:gd name="T6" fmla="*/ 3299 w 3485"/>
                <a:gd name="T7" fmla="*/ 1108 h 3638"/>
                <a:gd name="T8" fmla="*/ 187 w 3485"/>
                <a:gd name="T9" fmla="*/ 1108 h 3638"/>
                <a:gd name="T10" fmla="*/ 1837 w 3485"/>
                <a:gd name="T11" fmla="*/ 187 h 3638"/>
                <a:gd name="T12" fmla="*/ 1837 w 3485"/>
                <a:gd name="T13" fmla="*/ 921 h 3638"/>
                <a:gd name="T14" fmla="*/ 3213 w 3485"/>
                <a:gd name="T15" fmla="*/ 921 h 3638"/>
                <a:gd name="T16" fmla="*/ 2635 w 3485"/>
                <a:gd name="T17" fmla="*/ 187 h 3638"/>
                <a:gd name="T18" fmla="*/ 1837 w 3485"/>
                <a:gd name="T19" fmla="*/ 187 h 3638"/>
                <a:gd name="T20" fmla="*/ 852 w 3485"/>
                <a:gd name="T21" fmla="*/ 187 h 3638"/>
                <a:gd name="T22" fmla="*/ 274 w 3485"/>
                <a:gd name="T23" fmla="*/ 921 h 3638"/>
                <a:gd name="T24" fmla="*/ 1650 w 3485"/>
                <a:gd name="T25" fmla="*/ 921 h 3638"/>
                <a:gd name="T26" fmla="*/ 1650 w 3485"/>
                <a:gd name="T27" fmla="*/ 187 h 3638"/>
                <a:gd name="T28" fmla="*/ 852 w 3485"/>
                <a:gd name="T29" fmla="*/ 187 h 3638"/>
                <a:gd name="T30" fmla="*/ 806 w 3485"/>
                <a:gd name="T31" fmla="*/ 0 h 3638"/>
                <a:gd name="T32" fmla="*/ 2680 w 3485"/>
                <a:gd name="T33" fmla="*/ 0 h 3638"/>
                <a:gd name="T34" fmla="*/ 2701 w 3485"/>
                <a:gd name="T35" fmla="*/ 2 h 3638"/>
                <a:gd name="T36" fmla="*/ 2720 w 3485"/>
                <a:gd name="T37" fmla="*/ 10 h 3638"/>
                <a:gd name="T38" fmla="*/ 2738 w 3485"/>
                <a:gd name="T39" fmla="*/ 21 h 3638"/>
                <a:gd name="T40" fmla="*/ 2753 w 3485"/>
                <a:gd name="T41" fmla="*/ 36 h 3638"/>
                <a:gd name="T42" fmla="*/ 3466 w 3485"/>
                <a:gd name="T43" fmla="*/ 941 h 3638"/>
                <a:gd name="T44" fmla="*/ 3477 w 3485"/>
                <a:gd name="T45" fmla="*/ 959 h 3638"/>
                <a:gd name="T46" fmla="*/ 3483 w 3485"/>
                <a:gd name="T47" fmla="*/ 979 h 3638"/>
                <a:gd name="T48" fmla="*/ 3485 w 3485"/>
                <a:gd name="T49" fmla="*/ 999 h 3638"/>
                <a:gd name="T50" fmla="*/ 3485 w 3485"/>
                <a:gd name="T51" fmla="*/ 3545 h 3638"/>
                <a:gd name="T52" fmla="*/ 3482 w 3485"/>
                <a:gd name="T53" fmla="*/ 3569 h 3638"/>
                <a:gd name="T54" fmla="*/ 3472 w 3485"/>
                <a:gd name="T55" fmla="*/ 3591 h 3638"/>
                <a:gd name="T56" fmla="*/ 3458 w 3485"/>
                <a:gd name="T57" fmla="*/ 3610 h 3638"/>
                <a:gd name="T58" fmla="*/ 3439 w 3485"/>
                <a:gd name="T59" fmla="*/ 3626 h 3638"/>
                <a:gd name="T60" fmla="*/ 3417 w 3485"/>
                <a:gd name="T61" fmla="*/ 3635 h 3638"/>
                <a:gd name="T62" fmla="*/ 3393 w 3485"/>
                <a:gd name="T63" fmla="*/ 3638 h 3638"/>
                <a:gd name="T64" fmla="*/ 94 w 3485"/>
                <a:gd name="T65" fmla="*/ 3638 h 3638"/>
                <a:gd name="T66" fmla="*/ 68 w 3485"/>
                <a:gd name="T67" fmla="*/ 3635 h 3638"/>
                <a:gd name="T68" fmla="*/ 46 w 3485"/>
                <a:gd name="T69" fmla="*/ 3626 h 3638"/>
                <a:gd name="T70" fmla="*/ 28 w 3485"/>
                <a:gd name="T71" fmla="*/ 3610 h 3638"/>
                <a:gd name="T72" fmla="*/ 13 w 3485"/>
                <a:gd name="T73" fmla="*/ 3591 h 3638"/>
                <a:gd name="T74" fmla="*/ 3 w 3485"/>
                <a:gd name="T75" fmla="*/ 3569 h 3638"/>
                <a:gd name="T76" fmla="*/ 0 w 3485"/>
                <a:gd name="T77" fmla="*/ 3545 h 3638"/>
                <a:gd name="T78" fmla="*/ 0 w 3485"/>
                <a:gd name="T79" fmla="*/ 999 h 3638"/>
                <a:gd name="T80" fmla="*/ 2 w 3485"/>
                <a:gd name="T81" fmla="*/ 979 h 3638"/>
                <a:gd name="T82" fmla="*/ 10 w 3485"/>
                <a:gd name="T83" fmla="*/ 959 h 3638"/>
                <a:gd name="T84" fmla="*/ 21 w 3485"/>
                <a:gd name="T85" fmla="*/ 941 h 3638"/>
                <a:gd name="T86" fmla="*/ 733 w 3485"/>
                <a:gd name="T87" fmla="*/ 36 h 3638"/>
                <a:gd name="T88" fmla="*/ 748 w 3485"/>
                <a:gd name="T89" fmla="*/ 21 h 3638"/>
                <a:gd name="T90" fmla="*/ 766 w 3485"/>
                <a:gd name="T91" fmla="*/ 10 h 3638"/>
                <a:gd name="T92" fmla="*/ 785 w 3485"/>
                <a:gd name="T93" fmla="*/ 2 h 3638"/>
                <a:gd name="T94" fmla="*/ 806 w 3485"/>
                <a:gd name="T95" fmla="*/ 0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38">
                  <a:moveTo>
                    <a:pt x="187" y="1108"/>
                  </a:moveTo>
                  <a:lnTo>
                    <a:pt x="187" y="3451"/>
                  </a:lnTo>
                  <a:lnTo>
                    <a:pt x="3299" y="3451"/>
                  </a:lnTo>
                  <a:lnTo>
                    <a:pt x="3299" y="1108"/>
                  </a:lnTo>
                  <a:lnTo>
                    <a:pt x="187" y="1108"/>
                  </a:lnTo>
                  <a:close/>
                  <a:moveTo>
                    <a:pt x="1837" y="187"/>
                  </a:moveTo>
                  <a:lnTo>
                    <a:pt x="1837" y="921"/>
                  </a:lnTo>
                  <a:lnTo>
                    <a:pt x="3213" y="921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21"/>
                  </a:lnTo>
                  <a:lnTo>
                    <a:pt x="1650" y="921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6"/>
                  </a:lnTo>
                  <a:lnTo>
                    <a:pt x="3466" y="941"/>
                  </a:lnTo>
                  <a:lnTo>
                    <a:pt x="3477" y="959"/>
                  </a:lnTo>
                  <a:lnTo>
                    <a:pt x="3483" y="979"/>
                  </a:lnTo>
                  <a:lnTo>
                    <a:pt x="3485" y="999"/>
                  </a:lnTo>
                  <a:lnTo>
                    <a:pt x="3485" y="3545"/>
                  </a:lnTo>
                  <a:lnTo>
                    <a:pt x="3482" y="3569"/>
                  </a:lnTo>
                  <a:lnTo>
                    <a:pt x="3472" y="3591"/>
                  </a:lnTo>
                  <a:lnTo>
                    <a:pt x="3458" y="3610"/>
                  </a:lnTo>
                  <a:lnTo>
                    <a:pt x="3439" y="3626"/>
                  </a:lnTo>
                  <a:lnTo>
                    <a:pt x="3417" y="3635"/>
                  </a:lnTo>
                  <a:lnTo>
                    <a:pt x="3393" y="3638"/>
                  </a:lnTo>
                  <a:lnTo>
                    <a:pt x="94" y="3638"/>
                  </a:lnTo>
                  <a:lnTo>
                    <a:pt x="68" y="3635"/>
                  </a:lnTo>
                  <a:lnTo>
                    <a:pt x="46" y="3626"/>
                  </a:lnTo>
                  <a:lnTo>
                    <a:pt x="28" y="3610"/>
                  </a:lnTo>
                  <a:lnTo>
                    <a:pt x="13" y="3591"/>
                  </a:lnTo>
                  <a:lnTo>
                    <a:pt x="3" y="3569"/>
                  </a:lnTo>
                  <a:lnTo>
                    <a:pt x="0" y="3545"/>
                  </a:lnTo>
                  <a:lnTo>
                    <a:pt x="0" y="999"/>
                  </a:lnTo>
                  <a:lnTo>
                    <a:pt x="2" y="979"/>
                  </a:lnTo>
                  <a:lnTo>
                    <a:pt x="10" y="959"/>
                  </a:lnTo>
                  <a:lnTo>
                    <a:pt x="21" y="941"/>
                  </a:lnTo>
                  <a:lnTo>
                    <a:pt x="733" y="36"/>
                  </a:lnTo>
                  <a:lnTo>
                    <a:pt x="748" y="21"/>
                  </a:lnTo>
                  <a:lnTo>
                    <a:pt x="766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57"/>
            <p:cNvSpPr>
              <a:spLocks/>
            </p:cNvSpPr>
            <p:nvPr/>
          </p:nvSpPr>
          <p:spPr bwMode="auto">
            <a:xfrm>
              <a:off x="8334375" y="4456113"/>
              <a:ext cx="142875" cy="260350"/>
            </a:xfrm>
            <a:custGeom>
              <a:avLst/>
              <a:gdLst>
                <a:gd name="T0" fmla="*/ 499 w 902"/>
                <a:gd name="T1" fmla="*/ 12 h 1643"/>
                <a:gd name="T2" fmla="*/ 542 w 902"/>
                <a:gd name="T3" fmla="*/ 68 h 1643"/>
                <a:gd name="T4" fmla="*/ 735 w 902"/>
                <a:gd name="T5" fmla="*/ 235 h 1643"/>
                <a:gd name="T6" fmla="*/ 801 w 902"/>
                <a:gd name="T7" fmla="*/ 262 h 1643"/>
                <a:gd name="T8" fmla="*/ 828 w 902"/>
                <a:gd name="T9" fmla="*/ 328 h 1643"/>
                <a:gd name="T10" fmla="*/ 801 w 902"/>
                <a:gd name="T11" fmla="*/ 395 h 1643"/>
                <a:gd name="T12" fmla="*/ 735 w 902"/>
                <a:gd name="T13" fmla="*/ 421 h 1643"/>
                <a:gd name="T14" fmla="*/ 280 w 902"/>
                <a:gd name="T15" fmla="*/ 433 h 1643"/>
                <a:gd name="T16" fmla="*/ 213 w 902"/>
                <a:gd name="T17" fmla="*/ 489 h 1643"/>
                <a:gd name="T18" fmla="*/ 187 w 902"/>
                <a:gd name="T19" fmla="*/ 574 h 1643"/>
                <a:gd name="T20" fmla="*/ 213 w 902"/>
                <a:gd name="T21" fmla="*/ 660 h 1643"/>
                <a:gd name="T22" fmla="*/ 280 w 902"/>
                <a:gd name="T23" fmla="*/ 715 h 1643"/>
                <a:gd name="T24" fmla="*/ 563 w 902"/>
                <a:gd name="T25" fmla="*/ 726 h 1643"/>
                <a:gd name="T26" fmla="*/ 695 w 902"/>
                <a:gd name="T27" fmla="*/ 754 h 1643"/>
                <a:gd name="T28" fmla="*/ 804 w 902"/>
                <a:gd name="T29" fmla="*/ 827 h 1643"/>
                <a:gd name="T30" fmla="*/ 875 w 902"/>
                <a:gd name="T31" fmla="*/ 934 h 1643"/>
                <a:gd name="T32" fmla="*/ 902 w 902"/>
                <a:gd name="T33" fmla="*/ 1066 h 1643"/>
                <a:gd name="T34" fmla="*/ 877 w 902"/>
                <a:gd name="T35" fmla="*/ 1198 h 1643"/>
                <a:gd name="T36" fmla="*/ 805 w 902"/>
                <a:gd name="T37" fmla="*/ 1305 h 1643"/>
                <a:gd name="T38" fmla="*/ 699 w 902"/>
                <a:gd name="T39" fmla="*/ 1378 h 1643"/>
                <a:gd name="T40" fmla="*/ 568 w 902"/>
                <a:gd name="T41" fmla="*/ 1406 h 1643"/>
                <a:gd name="T42" fmla="*/ 542 w 902"/>
                <a:gd name="T43" fmla="*/ 1575 h 1643"/>
                <a:gd name="T44" fmla="*/ 499 w 902"/>
                <a:gd name="T45" fmla="*/ 1630 h 1643"/>
                <a:gd name="T46" fmla="*/ 427 w 902"/>
                <a:gd name="T47" fmla="*/ 1640 h 1643"/>
                <a:gd name="T48" fmla="*/ 371 w 902"/>
                <a:gd name="T49" fmla="*/ 1597 h 1643"/>
                <a:gd name="T50" fmla="*/ 358 w 902"/>
                <a:gd name="T51" fmla="*/ 1406 h 1643"/>
                <a:gd name="T52" fmla="*/ 113 w 902"/>
                <a:gd name="T53" fmla="*/ 1393 h 1643"/>
                <a:gd name="T54" fmla="*/ 70 w 902"/>
                <a:gd name="T55" fmla="*/ 1337 h 1643"/>
                <a:gd name="T56" fmla="*/ 80 w 902"/>
                <a:gd name="T57" fmla="*/ 1265 h 1643"/>
                <a:gd name="T58" fmla="*/ 135 w 902"/>
                <a:gd name="T59" fmla="*/ 1222 h 1643"/>
                <a:gd name="T60" fmla="*/ 594 w 902"/>
                <a:gd name="T61" fmla="*/ 1216 h 1643"/>
                <a:gd name="T62" fmla="*/ 671 w 902"/>
                <a:gd name="T63" fmla="*/ 1174 h 1643"/>
                <a:gd name="T64" fmla="*/ 713 w 902"/>
                <a:gd name="T65" fmla="*/ 1097 h 1643"/>
                <a:gd name="T66" fmla="*/ 704 w 902"/>
                <a:gd name="T67" fmla="*/ 1007 h 1643"/>
                <a:gd name="T68" fmla="*/ 649 w 902"/>
                <a:gd name="T69" fmla="*/ 940 h 1643"/>
                <a:gd name="T70" fmla="*/ 563 w 902"/>
                <a:gd name="T71" fmla="*/ 913 h 1643"/>
                <a:gd name="T72" fmla="*/ 249 w 902"/>
                <a:gd name="T73" fmla="*/ 901 h 1643"/>
                <a:gd name="T74" fmla="*/ 132 w 902"/>
                <a:gd name="T75" fmla="*/ 843 h 1643"/>
                <a:gd name="T76" fmla="*/ 47 w 902"/>
                <a:gd name="T77" fmla="*/ 745 h 1643"/>
                <a:gd name="T78" fmla="*/ 4 w 902"/>
                <a:gd name="T79" fmla="*/ 620 h 1643"/>
                <a:gd name="T80" fmla="*/ 13 w 902"/>
                <a:gd name="T81" fmla="*/ 484 h 1643"/>
                <a:gd name="T82" fmla="*/ 71 w 902"/>
                <a:gd name="T83" fmla="*/ 367 h 1643"/>
                <a:gd name="T84" fmla="*/ 168 w 902"/>
                <a:gd name="T85" fmla="*/ 282 h 1643"/>
                <a:gd name="T86" fmla="*/ 293 w 902"/>
                <a:gd name="T87" fmla="*/ 238 h 1643"/>
                <a:gd name="T88" fmla="*/ 358 w 902"/>
                <a:gd name="T89" fmla="*/ 93 h 1643"/>
                <a:gd name="T90" fmla="*/ 385 w 902"/>
                <a:gd name="T91" fmla="*/ 27 h 1643"/>
                <a:gd name="T92" fmla="*/ 451 w 902"/>
                <a:gd name="T93" fmla="*/ 0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2" h="1643">
                  <a:moveTo>
                    <a:pt x="451" y="0"/>
                  </a:moveTo>
                  <a:lnTo>
                    <a:pt x="476" y="3"/>
                  </a:lnTo>
                  <a:lnTo>
                    <a:pt x="499" y="12"/>
                  </a:lnTo>
                  <a:lnTo>
                    <a:pt x="518" y="27"/>
                  </a:lnTo>
                  <a:lnTo>
                    <a:pt x="532" y="46"/>
                  </a:lnTo>
                  <a:lnTo>
                    <a:pt x="542" y="68"/>
                  </a:lnTo>
                  <a:lnTo>
                    <a:pt x="545" y="93"/>
                  </a:lnTo>
                  <a:lnTo>
                    <a:pt x="545" y="235"/>
                  </a:lnTo>
                  <a:lnTo>
                    <a:pt x="735" y="235"/>
                  </a:lnTo>
                  <a:lnTo>
                    <a:pt x="759" y="239"/>
                  </a:lnTo>
                  <a:lnTo>
                    <a:pt x="783" y="247"/>
                  </a:lnTo>
                  <a:lnTo>
                    <a:pt x="801" y="262"/>
                  </a:lnTo>
                  <a:lnTo>
                    <a:pt x="816" y="281"/>
                  </a:lnTo>
                  <a:lnTo>
                    <a:pt x="825" y="304"/>
                  </a:lnTo>
                  <a:lnTo>
                    <a:pt x="828" y="328"/>
                  </a:lnTo>
                  <a:lnTo>
                    <a:pt x="825" y="353"/>
                  </a:lnTo>
                  <a:lnTo>
                    <a:pt x="816" y="376"/>
                  </a:lnTo>
                  <a:lnTo>
                    <a:pt x="801" y="395"/>
                  </a:lnTo>
                  <a:lnTo>
                    <a:pt x="783" y="409"/>
                  </a:lnTo>
                  <a:lnTo>
                    <a:pt x="759" y="418"/>
                  </a:lnTo>
                  <a:lnTo>
                    <a:pt x="735" y="421"/>
                  </a:lnTo>
                  <a:lnTo>
                    <a:pt x="340" y="421"/>
                  </a:lnTo>
                  <a:lnTo>
                    <a:pt x="309" y="424"/>
                  </a:lnTo>
                  <a:lnTo>
                    <a:pt x="280" y="433"/>
                  </a:lnTo>
                  <a:lnTo>
                    <a:pt x="255" y="448"/>
                  </a:lnTo>
                  <a:lnTo>
                    <a:pt x="231" y="466"/>
                  </a:lnTo>
                  <a:lnTo>
                    <a:pt x="213" y="489"/>
                  </a:lnTo>
                  <a:lnTo>
                    <a:pt x="199" y="515"/>
                  </a:lnTo>
                  <a:lnTo>
                    <a:pt x="189" y="544"/>
                  </a:lnTo>
                  <a:lnTo>
                    <a:pt x="187" y="574"/>
                  </a:lnTo>
                  <a:lnTo>
                    <a:pt x="189" y="605"/>
                  </a:lnTo>
                  <a:lnTo>
                    <a:pt x="199" y="633"/>
                  </a:lnTo>
                  <a:lnTo>
                    <a:pt x="213" y="660"/>
                  </a:lnTo>
                  <a:lnTo>
                    <a:pt x="231" y="682"/>
                  </a:lnTo>
                  <a:lnTo>
                    <a:pt x="255" y="701"/>
                  </a:lnTo>
                  <a:lnTo>
                    <a:pt x="280" y="715"/>
                  </a:lnTo>
                  <a:lnTo>
                    <a:pt x="309" y="724"/>
                  </a:lnTo>
                  <a:lnTo>
                    <a:pt x="340" y="726"/>
                  </a:lnTo>
                  <a:lnTo>
                    <a:pt x="563" y="726"/>
                  </a:lnTo>
                  <a:lnTo>
                    <a:pt x="609" y="730"/>
                  </a:lnTo>
                  <a:lnTo>
                    <a:pt x="653" y="739"/>
                  </a:lnTo>
                  <a:lnTo>
                    <a:pt x="695" y="754"/>
                  </a:lnTo>
                  <a:lnTo>
                    <a:pt x="734" y="773"/>
                  </a:lnTo>
                  <a:lnTo>
                    <a:pt x="771" y="798"/>
                  </a:lnTo>
                  <a:lnTo>
                    <a:pt x="804" y="827"/>
                  </a:lnTo>
                  <a:lnTo>
                    <a:pt x="831" y="859"/>
                  </a:lnTo>
                  <a:lnTo>
                    <a:pt x="857" y="896"/>
                  </a:lnTo>
                  <a:lnTo>
                    <a:pt x="875" y="934"/>
                  </a:lnTo>
                  <a:lnTo>
                    <a:pt x="890" y="976"/>
                  </a:lnTo>
                  <a:lnTo>
                    <a:pt x="900" y="1021"/>
                  </a:lnTo>
                  <a:lnTo>
                    <a:pt x="902" y="1066"/>
                  </a:lnTo>
                  <a:lnTo>
                    <a:pt x="900" y="1112"/>
                  </a:lnTo>
                  <a:lnTo>
                    <a:pt x="891" y="1156"/>
                  </a:lnTo>
                  <a:lnTo>
                    <a:pt x="877" y="1198"/>
                  </a:lnTo>
                  <a:lnTo>
                    <a:pt x="857" y="1236"/>
                  </a:lnTo>
                  <a:lnTo>
                    <a:pt x="832" y="1272"/>
                  </a:lnTo>
                  <a:lnTo>
                    <a:pt x="805" y="1305"/>
                  </a:lnTo>
                  <a:lnTo>
                    <a:pt x="773" y="1334"/>
                  </a:lnTo>
                  <a:lnTo>
                    <a:pt x="737" y="1358"/>
                  </a:lnTo>
                  <a:lnTo>
                    <a:pt x="699" y="1378"/>
                  </a:lnTo>
                  <a:lnTo>
                    <a:pt x="657" y="1392"/>
                  </a:lnTo>
                  <a:lnTo>
                    <a:pt x="614" y="1402"/>
                  </a:lnTo>
                  <a:lnTo>
                    <a:pt x="568" y="1406"/>
                  </a:lnTo>
                  <a:lnTo>
                    <a:pt x="545" y="1406"/>
                  </a:lnTo>
                  <a:lnTo>
                    <a:pt x="545" y="1550"/>
                  </a:lnTo>
                  <a:lnTo>
                    <a:pt x="542" y="1575"/>
                  </a:lnTo>
                  <a:lnTo>
                    <a:pt x="532" y="1597"/>
                  </a:lnTo>
                  <a:lnTo>
                    <a:pt x="518" y="1616"/>
                  </a:lnTo>
                  <a:lnTo>
                    <a:pt x="499" y="1630"/>
                  </a:lnTo>
                  <a:lnTo>
                    <a:pt x="476" y="1640"/>
                  </a:lnTo>
                  <a:lnTo>
                    <a:pt x="451" y="1643"/>
                  </a:lnTo>
                  <a:lnTo>
                    <a:pt x="427" y="1640"/>
                  </a:lnTo>
                  <a:lnTo>
                    <a:pt x="405" y="1630"/>
                  </a:lnTo>
                  <a:lnTo>
                    <a:pt x="385" y="1616"/>
                  </a:lnTo>
                  <a:lnTo>
                    <a:pt x="371" y="1597"/>
                  </a:lnTo>
                  <a:lnTo>
                    <a:pt x="362" y="1575"/>
                  </a:lnTo>
                  <a:lnTo>
                    <a:pt x="358" y="1550"/>
                  </a:lnTo>
                  <a:lnTo>
                    <a:pt x="358" y="1406"/>
                  </a:lnTo>
                  <a:lnTo>
                    <a:pt x="161" y="1406"/>
                  </a:lnTo>
                  <a:lnTo>
                    <a:pt x="135" y="1402"/>
                  </a:lnTo>
                  <a:lnTo>
                    <a:pt x="113" y="1393"/>
                  </a:lnTo>
                  <a:lnTo>
                    <a:pt x="94" y="1379"/>
                  </a:lnTo>
                  <a:lnTo>
                    <a:pt x="80" y="1359"/>
                  </a:lnTo>
                  <a:lnTo>
                    <a:pt x="70" y="1337"/>
                  </a:lnTo>
                  <a:lnTo>
                    <a:pt x="67" y="1313"/>
                  </a:lnTo>
                  <a:lnTo>
                    <a:pt x="70" y="1287"/>
                  </a:lnTo>
                  <a:lnTo>
                    <a:pt x="80" y="1265"/>
                  </a:lnTo>
                  <a:lnTo>
                    <a:pt x="94" y="1246"/>
                  </a:lnTo>
                  <a:lnTo>
                    <a:pt x="113" y="1232"/>
                  </a:lnTo>
                  <a:lnTo>
                    <a:pt x="135" y="1222"/>
                  </a:lnTo>
                  <a:lnTo>
                    <a:pt x="161" y="1219"/>
                  </a:lnTo>
                  <a:lnTo>
                    <a:pt x="563" y="1219"/>
                  </a:lnTo>
                  <a:lnTo>
                    <a:pt x="594" y="1216"/>
                  </a:lnTo>
                  <a:lnTo>
                    <a:pt x="622" y="1208"/>
                  </a:lnTo>
                  <a:lnTo>
                    <a:pt x="649" y="1193"/>
                  </a:lnTo>
                  <a:lnTo>
                    <a:pt x="671" y="1174"/>
                  </a:lnTo>
                  <a:lnTo>
                    <a:pt x="690" y="1151"/>
                  </a:lnTo>
                  <a:lnTo>
                    <a:pt x="704" y="1126"/>
                  </a:lnTo>
                  <a:lnTo>
                    <a:pt x="713" y="1097"/>
                  </a:lnTo>
                  <a:lnTo>
                    <a:pt x="715" y="1066"/>
                  </a:lnTo>
                  <a:lnTo>
                    <a:pt x="713" y="1036"/>
                  </a:lnTo>
                  <a:lnTo>
                    <a:pt x="704" y="1007"/>
                  </a:lnTo>
                  <a:lnTo>
                    <a:pt x="690" y="981"/>
                  </a:lnTo>
                  <a:lnTo>
                    <a:pt x="671" y="959"/>
                  </a:lnTo>
                  <a:lnTo>
                    <a:pt x="649" y="940"/>
                  </a:lnTo>
                  <a:lnTo>
                    <a:pt x="622" y="925"/>
                  </a:lnTo>
                  <a:lnTo>
                    <a:pt x="594" y="917"/>
                  </a:lnTo>
                  <a:lnTo>
                    <a:pt x="563" y="913"/>
                  </a:lnTo>
                  <a:lnTo>
                    <a:pt x="340" y="913"/>
                  </a:lnTo>
                  <a:lnTo>
                    <a:pt x="293" y="911"/>
                  </a:lnTo>
                  <a:lnTo>
                    <a:pt x="249" y="901"/>
                  </a:lnTo>
                  <a:lnTo>
                    <a:pt x="207" y="887"/>
                  </a:lnTo>
                  <a:lnTo>
                    <a:pt x="168" y="867"/>
                  </a:lnTo>
                  <a:lnTo>
                    <a:pt x="132" y="843"/>
                  </a:lnTo>
                  <a:lnTo>
                    <a:pt x="100" y="814"/>
                  </a:lnTo>
                  <a:lnTo>
                    <a:pt x="71" y="782"/>
                  </a:lnTo>
                  <a:lnTo>
                    <a:pt x="47" y="745"/>
                  </a:lnTo>
                  <a:lnTo>
                    <a:pt x="27" y="706"/>
                  </a:lnTo>
                  <a:lnTo>
                    <a:pt x="13" y="664"/>
                  </a:lnTo>
                  <a:lnTo>
                    <a:pt x="4" y="620"/>
                  </a:lnTo>
                  <a:lnTo>
                    <a:pt x="0" y="574"/>
                  </a:lnTo>
                  <a:lnTo>
                    <a:pt x="4" y="528"/>
                  </a:lnTo>
                  <a:lnTo>
                    <a:pt x="13" y="484"/>
                  </a:lnTo>
                  <a:lnTo>
                    <a:pt x="27" y="442"/>
                  </a:lnTo>
                  <a:lnTo>
                    <a:pt x="47" y="403"/>
                  </a:lnTo>
                  <a:lnTo>
                    <a:pt x="71" y="367"/>
                  </a:lnTo>
                  <a:lnTo>
                    <a:pt x="100" y="335"/>
                  </a:lnTo>
                  <a:lnTo>
                    <a:pt x="132" y="306"/>
                  </a:lnTo>
                  <a:lnTo>
                    <a:pt x="168" y="282"/>
                  </a:lnTo>
                  <a:lnTo>
                    <a:pt x="207" y="262"/>
                  </a:lnTo>
                  <a:lnTo>
                    <a:pt x="249" y="247"/>
                  </a:lnTo>
                  <a:lnTo>
                    <a:pt x="293" y="238"/>
                  </a:lnTo>
                  <a:lnTo>
                    <a:pt x="340" y="235"/>
                  </a:lnTo>
                  <a:lnTo>
                    <a:pt x="358" y="235"/>
                  </a:lnTo>
                  <a:lnTo>
                    <a:pt x="358" y="93"/>
                  </a:lnTo>
                  <a:lnTo>
                    <a:pt x="362" y="68"/>
                  </a:lnTo>
                  <a:lnTo>
                    <a:pt x="371" y="46"/>
                  </a:lnTo>
                  <a:lnTo>
                    <a:pt x="385" y="27"/>
                  </a:lnTo>
                  <a:lnTo>
                    <a:pt x="405" y="12"/>
                  </a:lnTo>
                  <a:lnTo>
                    <a:pt x="427" y="3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7194578" y="4233863"/>
            <a:ext cx="600075" cy="550863"/>
            <a:chOff x="7192963" y="4233863"/>
            <a:chExt cx="60007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3" name="Freeform 262"/>
            <p:cNvSpPr>
              <a:spLocks/>
            </p:cNvSpPr>
            <p:nvPr/>
          </p:nvSpPr>
          <p:spPr bwMode="auto">
            <a:xfrm>
              <a:off x="7192963" y="4233863"/>
              <a:ext cx="600075" cy="550863"/>
            </a:xfrm>
            <a:custGeom>
              <a:avLst/>
              <a:gdLst>
                <a:gd name="T0" fmla="*/ 2125 w 3400"/>
                <a:gd name="T1" fmla="*/ 25 h 3120"/>
                <a:gd name="T2" fmla="*/ 2480 w 3400"/>
                <a:gd name="T3" fmla="*/ 136 h 3120"/>
                <a:gd name="T4" fmla="*/ 2801 w 3400"/>
                <a:gd name="T5" fmla="*/ 330 h 3120"/>
                <a:gd name="T6" fmla="*/ 3070 w 3400"/>
                <a:gd name="T7" fmla="*/ 599 h 3120"/>
                <a:gd name="T8" fmla="*/ 3264 w 3400"/>
                <a:gd name="T9" fmla="*/ 920 h 3120"/>
                <a:gd name="T10" fmla="*/ 3375 w 3400"/>
                <a:gd name="T11" fmla="*/ 1276 h 3120"/>
                <a:gd name="T12" fmla="*/ 3398 w 3400"/>
                <a:gd name="T13" fmla="*/ 1655 h 3120"/>
                <a:gd name="T14" fmla="*/ 3330 w 3400"/>
                <a:gd name="T15" fmla="*/ 2026 h 3120"/>
                <a:gd name="T16" fmla="*/ 3177 w 3400"/>
                <a:gd name="T17" fmla="*/ 2365 h 3120"/>
                <a:gd name="T18" fmla="*/ 2944 w 3400"/>
                <a:gd name="T19" fmla="*/ 2663 h 3120"/>
                <a:gd name="T20" fmla="*/ 2647 w 3400"/>
                <a:gd name="T21" fmla="*/ 2896 h 3120"/>
                <a:gd name="T22" fmla="*/ 2307 w 3400"/>
                <a:gd name="T23" fmla="*/ 3050 h 3120"/>
                <a:gd name="T24" fmla="*/ 1937 w 3400"/>
                <a:gd name="T25" fmla="*/ 3117 h 3120"/>
                <a:gd name="T26" fmla="*/ 1559 w 3400"/>
                <a:gd name="T27" fmla="*/ 3094 h 3120"/>
                <a:gd name="T28" fmla="*/ 1202 w 3400"/>
                <a:gd name="T29" fmla="*/ 2984 h 3120"/>
                <a:gd name="T30" fmla="*/ 881 w 3400"/>
                <a:gd name="T31" fmla="*/ 2789 h 3120"/>
                <a:gd name="T32" fmla="*/ 612 w 3400"/>
                <a:gd name="T33" fmla="*/ 2521 h 3120"/>
                <a:gd name="T34" fmla="*/ 419 w 3400"/>
                <a:gd name="T35" fmla="*/ 2200 h 3120"/>
                <a:gd name="T36" fmla="*/ 307 w 3400"/>
                <a:gd name="T37" fmla="*/ 1843 h 3120"/>
                <a:gd name="T38" fmla="*/ 282 w 3400"/>
                <a:gd name="T39" fmla="*/ 1542 h 3120"/>
                <a:gd name="T40" fmla="*/ 85 w 3400"/>
                <a:gd name="T41" fmla="*/ 1705 h 3120"/>
                <a:gd name="T42" fmla="*/ 25 w 3400"/>
                <a:gd name="T43" fmla="*/ 1681 h 3120"/>
                <a:gd name="T44" fmla="*/ 0 w 3400"/>
                <a:gd name="T45" fmla="*/ 1612 h 3120"/>
                <a:gd name="T46" fmla="*/ 306 w 3400"/>
                <a:gd name="T47" fmla="*/ 1280 h 3120"/>
                <a:gd name="T48" fmla="*/ 375 w 3400"/>
                <a:gd name="T49" fmla="*/ 1255 h 3120"/>
                <a:gd name="T50" fmla="*/ 707 w 3400"/>
                <a:gd name="T51" fmla="*/ 1561 h 3120"/>
                <a:gd name="T52" fmla="*/ 731 w 3400"/>
                <a:gd name="T53" fmla="*/ 1631 h 3120"/>
                <a:gd name="T54" fmla="*/ 689 w 3400"/>
                <a:gd name="T55" fmla="*/ 1694 h 3120"/>
                <a:gd name="T56" fmla="*/ 615 w 3400"/>
                <a:gd name="T57" fmla="*/ 1699 h 3120"/>
                <a:gd name="T58" fmla="*/ 449 w 3400"/>
                <a:gd name="T59" fmla="*/ 1559 h 3120"/>
                <a:gd name="T60" fmla="*/ 499 w 3400"/>
                <a:gd name="T61" fmla="*/ 1930 h 3120"/>
                <a:gd name="T62" fmla="*/ 639 w 3400"/>
                <a:gd name="T63" fmla="*/ 2262 h 3120"/>
                <a:gd name="T64" fmla="*/ 858 w 3400"/>
                <a:gd name="T65" fmla="*/ 2543 h 3120"/>
                <a:gd name="T66" fmla="*/ 1139 w 3400"/>
                <a:gd name="T67" fmla="*/ 2762 h 3120"/>
                <a:gd name="T68" fmla="*/ 1471 w 3400"/>
                <a:gd name="T69" fmla="*/ 2902 h 3120"/>
                <a:gd name="T70" fmla="*/ 1841 w 3400"/>
                <a:gd name="T71" fmla="*/ 2952 h 3120"/>
                <a:gd name="T72" fmla="*/ 2210 w 3400"/>
                <a:gd name="T73" fmla="*/ 2902 h 3120"/>
                <a:gd name="T74" fmla="*/ 2543 w 3400"/>
                <a:gd name="T75" fmla="*/ 2762 h 3120"/>
                <a:gd name="T76" fmla="*/ 2825 w 3400"/>
                <a:gd name="T77" fmla="*/ 2543 h 3120"/>
                <a:gd name="T78" fmla="*/ 3042 w 3400"/>
                <a:gd name="T79" fmla="*/ 2262 h 3120"/>
                <a:gd name="T80" fmla="*/ 3182 w 3400"/>
                <a:gd name="T81" fmla="*/ 1930 h 3120"/>
                <a:gd name="T82" fmla="*/ 3233 w 3400"/>
                <a:gd name="T83" fmla="*/ 1559 h 3120"/>
                <a:gd name="T84" fmla="*/ 3182 w 3400"/>
                <a:gd name="T85" fmla="*/ 1190 h 3120"/>
                <a:gd name="T86" fmla="*/ 3042 w 3400"/>
                <a:gd name="T87" fmla="*/ 857 h 3120"/>
                <a:gd name="T88" fmla="*/ 2825 w 3400"/>
                <a:gd name="T89" fmla="*/ 576 h 3120"/>
                <a:gd name="T90" fmla="*/ 2543 w 3400"/>
                <a:gd name="T91" fmla="*/ 358 h 3120"/>
                <a:gd name="T92" fmla="*/ 2210 w 3400"/>
                <a:gd name="T93" fmla="*/ 218 h 3120"/>
                <a:gd name="T94" fmla="*/ 1841 w 3400"/>
                <a:gd name="T95" fmla="*/ 168 h 3120"/>
                <a:gd name="T96" fmla="*/ 1501 w 3400"/>
                <a:gd name="T97" fmla="*/ 209 h 3120"/>
                <a:gd name="T98" fmla="*/ 1186 w 3400"/>
                <a:gd name="T99" fmla="*/ 331 h 3120"/>
                <a:gd name="T100" fmla="*/ 907 w 3400"/>
                <a:gd name="T101" fmla="*/ 528 h 3120"/>
                <a:gd name="T102" fmla="*/ 795 w 3400"/>
                <a:gd name="T103" fmla="*/ 613 h 3120"/>
                <a:gd name="T104" fmla="*/ 726 w 3400"/>
                <a:gd name="T105" fmla="*/ 590 h 3120"/>
                <a:gd name="T106" fmla="*/ 701 w 3400"/>
                <a:gd name="T107" fmla="*/ 521 h 3120"/>
                <a:gd name="T108" fmla="*/ 790 w 3400"/>
                <a:gd name="T109" fmla="*/ 407 h 3120"/>
                <a:gd name="T110" fmla="*/ 1076 w 3400"/>
                <a:gd name="T111" fmla="*/ 199 h 3120"/>
                <a:gd name="T112" fmla="*/ 1400 w 3400"/>
                <a:gd name="T113" fmla="*/ 62 h 3120"/>
                <a:gd name="T114" fmla="*/ 1750 w 3400"/>
                <a:gd name="T115" fmla="*/ 2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0" h="3120">
                  <a:moveTo>
                    <a:pt x="1841" y="0"/>
                  </a:moveTo>
                  <a:lnTo>
                    <a:pt x="1936" y="2"/>
                  </a:lnTo>
                  <a:lnTo>
                    <a:pt x="2031" y="11"/>
                  </a:lnTo>
                  <a:lnTo>
                    <a:pt x="2125" y="25"/>
                  </a:lnTo>
                  <a:lnTo>
                    <a:pt x="2216" y="44"/>
                  </a:lnTo>
                  <a:lnTo>
                    <a:pt x="2306" y="70"/>
                  </a:lnTo>
                  <a:lnTo>
                    <a:pt x="2395" y="100"/>
                  </a:lnTo>
                  <a:lnTo>
                    <a:pt x="2480" y="136"/>
                  </a:lnTo>
                  <a:lnTo>
                    <a:pt x="2565" y="177"/>
                  </a:lnTo>
                  <a:lnTo>
                    <a:pt x="2646" y="223"/>
                  </a:lnTo>
                  <a:lnTo>
                    <a:pt x="2725" y="274"/>
                  </a:lnTo>
                  <a:lnTo>
                    <a:pt x="2801" y="330"/>
                  </a:lnTo>
                  <a:lnTo>
                    <a:pt x="2874" y="391"/>
                  </a:lnTo>
                  <a:lnTo>
                    <a:pt x="2943" y="457"/>
                  </a:lnTo>
                  <a:lnTo>
                    <a:pt x="3009" y="526"/>
                  </a:lnTo>
                  <a:lnTo>
                    <a:pt x="3070" y="599"/>
                  </a:lnTo>
                  <a:lnTo>
                    <a:pt x="3126" y="676"/>
                  </a:lnTo>
                  <a:lnTo>
                    <a:pt x="3177" y="754"/>
                  </a:lnTo>
                  <a:lnTo>
                    <a:pt x="3223" y="835"/>
                  </a:lnTo>
                  <a:lnTo>
                    <a:pt x="3264" y="920"/>
                  </a:lnTo>
                  <a:lnTo>
                    <a:pt x="3300" y="1006"/>
                  </a:lnTo>
                  <a:lnTo>
                    <a:pt x="3330" y="1094"/>
                  </a:lnTo>
                  <a:lnTo>
                    <a:pt x="3356" y="1184"/>
                  </a:lnTo>
                  <a:lnTo>
                    <a:pt x="3375" y="1276"/>
                  </a:lnTo>
                  <a:lnTo>
                    <a:pt x="3389" y="1370"/>
                  </a:lnTo>
                  <a:lnTo>
                    <a:pt x="3398" y="1465"/>
                  </a:lnTo>
                  <a:lnTo>
                    <a:pt x="3400" y="1559"/>
                  </a:lnTo>
                  <a:lnTo>
                    <a:pt x="3398" y="1655"/>
                  </a:lnTo>
                  <a:lnTo>
                    <a:pt x="3389" y="1750"/>
                  </a:lnTo>
                  <a:lnTo>
                    <a:pt x="3375" y="1843"/>
                  </a:lnTo>
                  <a:lnTo>
                    <a:pt x="3356" y="1935"/>
                  </a:lnTo>
                  <a:lnTo>
                    <a:pt x="3330" y="2026"/>
                  </a:lnTo>
                  <a:lnTo>
                    <a:pt x="3300" y="2113"/>
                  </a:lnTo>
                  <a:lnTo>
                    <a:pt x="3264" y="2200"/>
                  </a:lnTo>
                  <a:lnTo>
                    <a:pt x="3224" y="2283"/>
                  </a:lnTo>
                  <a:lnTo>
                    <a:pt x="3177" y="2365"/>
                  </a:lnTo>
                  <a:lnTo>
                    <a:pt x="3127" y="2444"/>
                  </a:lnTo>
                  <a:lnTo>
                    <a:pt x="3071" y="2521"/>
                  </a:lnTo>
                  <a:lnTo>
                    <a:pt x="3010" y="2593"/>
                  </a:lnTo>
                  <a:lnTo>
                    <a:pt x="2944" y="2663"/>
                  </a:lnTo>
                  <a:lnTo>
                    <a:pt x="2874" y="2728"/>
                  </a:lnTo>
                  <a:lnTo>
                    <a:pt x="2802" y="2789"/>
                  </a:lnTo>
                  <a:lnTo>
                    <a:pt x="2726" y="2845"/>
                  </a:lnTo>
                  <a:lnTo>
                    <a:pt x="2647" y="2896"/>
                  </a:lnTo>
                  <a:lnTo>
                    <a:pt x="2565" y="2942"/>
                  </a:lnTo>
                  <a:lnTo>
                    <a:pt x="2481" y="2984"/>
                  </a:lnTo>
                  <a:lnTo>
                    <a:pt x="2395" y="3019"/>
                  </a:lnTo>
                  <a:lnTo>
                    <a:pt x="2307" y="3050"/>
                  </a:lnTo>
                  <a:lnTo>
                    <a:pt x="2216" y="3074"/>
                  </a:lnTo>
                  <a:lnTo>
                    <a:pt x="2125" y="3094"/>
                  </a:lnTo>
                  <a:lnTo>
                    <a:pt x="2032" y="3108"/>
                  </a:lnTo>
                  <a:lnTo>
                    <a:pt x="1937" y="3117"/>
                  </a:lnTo>
                  <a:lnTo>
                    <a:pt x="1841" y="3120"/>
                  </a:lnTo>
                  <a:lnTo>
                    <a:pt x="1746" y="3117"/>
                  </a:lnTo>
                  <a:lnTo>
                    <a:pt x="1652" y="3108"/>
                  </a:lnTo>
                  <a:lnTo>
                    <a:pt x="1559" y="3094"/>
                  </a:lnTo>
                  <a:lnTo>
                    <a:pt x="1466" y="3074"/>
                  </a:lnTo>
                  <a:lnTo>
                    <a:pt x="1376" y="3050"/>
                  </a:lnTo>
                  <a:lnTo>
                    <a:pt x="1288" y="3019"/>
                  </a:lnTo>
                  <a:lnTo>
                    <a:pt x="1202" y="2984"/>
                  </a:lnTo>
                  <a:lnTo>
                    <a:pt x="1118" y="2942"/>
                  </a:lnTo>
                  <a:lnTo>
                    <a:pt x="1036" y="2896"/>
                  </a:lnTo>
                  <a:lnTo>
                    <a:pt x="958" y="2845"/>
                  </a:lnTo>
                  <a:lnTo>
                    <a:pt x="881" y="2789"/>
                  </a:lnTo>
                  <a:lnTo>
                    <a:pt x="808" y="2728"/>
                  </a:lnTo>
                  <a:lnTo>
                    <a:pt x="739" y="2663"/>
                  </a:lnTo>
                  <a:lnTo>
                    <a:pt x="673" y="2593"/>
                  </a:lnTo>
                  <a:lnTo>
                    <a:pt x="612" y="2521"/>
                  </a:lnTo>
                  <a:lnTo>
                    <a:pt x="557" y="2444"/>
                  </a:lnTo>
                  <a:lnTo>
                    <a:pt x="505" y="2365"/>
                  </a:lnTo>
                  <a:lnTo>
                    <a:pt x="460" y="2283"/>
                  </a:lnTo>
                  <a:lnTo>
                    <a:pt x="419" y="2200"/>
                  </a:lnTo>
                  <a:lnTo>
                    <a:pt x="382" y="2113"/>
                  </a:lnTo>
                  <a:lnTo>
                    <a:pt x="353" y="2026"/>
                  </a:lnTo>
                  <a:lnTo>
                    <a:pt x="328" y="1935"/>
                  </a:lnTo>
                  <a:lnTo>
                    <a:pt x="307" y="1843"/>
                  </a:lnTo>
                  <a:lnTo>
                    <a:pt x="294" y="1750"/>
                  </a:lnTo>
                  <a:lnTo>
                    <a:pt x="285" y="1655"/>
                  </a:lnTo>
                  <a:lnTo>
                    <a:pt x="282" y="1559"/>
                  </a:lnTo>
                  <a:lnTo>
                    <a:pt x="282" y="1542"/>
                  </a:lnTo>
                  <a:lnTo>
                    <a:pt x="143" y="1681"/>
                  </a:lnTo>
                  <a:lnTo>
                    <a:pt x="126" y="1694"/>
                  </a:lnTo>
                  <a:lnTo>
                    <a:pt x="105" y="1703"/>
                  </a:lnTo>
                  <a:lnTo>
                    <a:pt x="85" y="1705"/>
                  </a:lnTo>
                  <a:lnTo>
                    <a:pt x="68" y="1704"/>
                  </a:lnTo>
                  <a:lnTo>
                    <a:pt x="53" y="1699"/>
                  </a:lnTo>
                  <a:lnTo>
                    <a:pt x="38" y="1691"/>
                  </a:lnTo>
                  <a:lnTo>
                    <a:pt x="25" y="1681"/>
                  </a:lnTo>
                  <a:lnTo>
                    <a:pt x="12" y="1666"/>
                  </a:lnTo>
                  <a:lnTo>
                    <a:pt x="4" y="1648"/>
                  </a:lnTo>
                  <a:lnTo>
                    <a:pt x="0" y="1631"/>
                  </a:lnTo>
                  <a:lnTo>
                    <a:pt x="0" y="1612"/>
                  </a:lnTo>
                  <a:lnTo>
                    <a:pt x="4" y="1594"/>
                  </a:lnTo>
                  <a:lnTo>
                    <a:pt x="12" y="1577"/>
                  </a:lnTo>
                  <a:lnTo>
                    <a:pt x="25" y="1561"/>
                  </a:lnTo>
                  <a:lnTo>
                    <a:pt x="306" y="1280"/>
                  </a:lnTo>
                  <a:lnTo>
                    <a:pt x="322" y="1268"/>
                  </a:lnTo>
                  <a:lnTo>
                    <a:pt x="339" y="1259"/>
                  </a:lnTo>
                  <a:lnTo>
                    <a:pt x="357" y="1255"/>
                  </a:lnTo>
                  <a:lnTo>
                    <a:pt x="375" y="1255"/>
                  </a:lnTo>
                  <a:lnTo>
                    <a:pt x="394" y="1259"/>
                  </a:lnTo>
                  <a:lnTo>
                    <a:pt x="410" y="1268"/>
                  </a:lnTo>
                  <a:lnTo>
                    <a:pt x="426" y="1280"/>
                  </a:lnTo>
                  <a:lnTo>
                    <a:pt x="707" y="1561"/>
                  </a:lnTo>
                  <a:lnTo>
                    <a:pt x="719" y="1577"/>
                  </a:lnTo>
                  <a:lnTo>
                    <a:pt x="727" y="1594"/>
                  </a:lnTo>
                  <a:lnTo>
                    <a:pt x="731" y="1612"/>
                  </a:lnTo>
                  <a:lnTo>
                    <a:pt x="731" y="1631"/>
                  </a:lnTo>
                  <a:lnTo>
                    <a:pt x="727" y="1648"/>
                  </a:lnTo>
                  <a:lnTo>
                    <a:pt x="719" y="1666"/>
                  </a:lnTo>
                  <a:lnTo>
                    <a:pt x="707" y="1681"/>
                  </a:lnTo>
                  <a:lnTo>
                    <a:pt x="689" y="1694"/>
                  </a:lnTo>
                  <a:lnTo>
                    <a:pt x="669" y="1703"/>
                  </a:lnTo>
                  <a:lnTo>
                    <a:pt x="647" y="1705"/>
                  </a:lnTo>
                  <a:lnTo>
                    <a:pt x="631" y="1704"/>
                  </a:lnTo>
                  <a:lnTo>
                    <a:pt x="615" y="1699"/>
                  </a:lnTo>
                  <a:lnTo>
                    <a:pt x="601" y="1691"/>
                  </a:lnTo>
                  <a:lnTo>
                    <a:pt x="588" y="1681"/>
                  </a:lnTo>
                  <a:lnTo>
                    <a:pt x="449" y="1542"/>
                  </a:lnTo>
                  <a:lnTo>
                    <a:pt x="449" y="1559"/>
                  </a:lnTo>
                  <a:lnTo>
                    <a:pt x="453" y="1655"/>
                  </a:lnTo>
                  <a:lnTo>
                    <a:pt x="462" y="1748"/>
                  </a:lnTo>
                  <a:lnTo>
                    <a:pt x="477" y="1840"/>
                  </a:lnTo>
                  <a:lnTo>
                    <a:pt x="499" y="1930"/>
                  </a:lnTo>
                  <a:lnTo>
                    <a:pt x="526" y="2016"/>
                  </a:lnTo>
                  <a:lnTo>
                    <a:pt x="559" y="2101"/>
                  </a:lnTo>
                  <a:lnTo>
                    <a:pt x="597" y="2183"/>
                  </a:lnTo>
                  <a:lnTo>
                    <a:pt x="639" y="2262"/>
                  </a:lnTo>
                  <a:lnTo>
                    <a:pt x="688" y="2338"/>
                  </a:lnTo>
                  <a:lnTo>
                    <a:pt x="739" y="2410"/>
                  </a:lnTo>
                  <a:lnTo>
                    <a:pt x="796" y="2478"/>
                  </a:lnTo>
                  <a:lnTo>
                    <a:pt x="858" y="2543"/>
                  </a:lnTo>
                  <a:lnTo>
                    <a:pt x="923" y="2605"/>
                  </a:lnTo>
                  <a:lnTo>
                    <a:pt x="991" y="2662"/>
                  </a:lnTo>
                  <a:lnTo>
                    <a:pt x="1063" y="2713"/>
                  </a:lnTo>
                  <a:lnTo>
                    <a:pt x="1139" y="2762"/>
                  </a:lnTo>
                  <a:lnTo>
                    <a:pt x="1218" y="2804"/>
                  </a:lnTo>
                  <a:lnTo>
                    <a:pt x="1300" y="2842"/>
                  </a:lnTo>
                  <a:lnTo>
                    <a:pt x="1385" y="2875"/>
                  </a:lnTo>
                  <a:lnTo>
                    <a:pt x="1471" y="2902"/>
                  </a:lnTo>
                  <a:lnTo>
                    <a:pt x="1561" y="2924"/>
                  </a:lnTo>
                  <a:lnTo>
                    <a:pt x="1653" y="2939"/>
                  </a:lnTo>
                  <a:lnTo>
                    <a:pt x="1745" y="2949"/>
                  </a:lnTo>
                  <a:lnTo>
                    <a:pt x="1841" y="2952"/>
                  </a:lnTo>
                  <a:lnTo>
                    <a:pt x="1936" y="2949"/>
                  </a:lnTo>
                  <a:lnTo>
                    <a:pt x="2030" y="2939"/>
                  </a:lnTo>
                  <a:lnTo>
                    <a:pt x="2121" y="2924"/>
                  </a:lnTo>
                  <a:lnTo>
                    <a:pt x="2210" y="2902"/>
                  </a:lnTo>
                  <a:lnTo>
                    <a:pt x="2298" y="2875"/>
                  </a:lnTo>
                  <a:lnTo>
                    <a:pt x="2382" y="2842"/>
                  </a:lnTo>
                  <a:lnTo>
                    <a:pt x="2464" y="2804"/>
                  </a:lnTo>
                  <a:lnTo>
                    <a:pt x="2543" y="2762"/>
                  </a:lnTo>
                  <a:lnTo>
                    <a:pt x="2619" y="2713"/>
                  </a:lnTo>
                  <a:lnTo>
                    <a:pt x="2691" y="2662"/>
                  </a:lnTo>
                  <a:lnTo>
                    <a:pt x="2760" y="2605"/>
                  </a:lnTo>
                  <a:lnTo>
                    <a:pt x="2825" y="2543"/>
                  </a:lnTo>
                  <a:lnTo>
                    <a:pt x="2886" y="2478"/>
                  </a:lnTo>
                  <a:lnTo>
                    <a:pt x="2942" y="2410"/>
                  </a:lnTo>
                  <a:lnTo>
                    <a:pt x="2995" y="2338"/>
                  </a:lnTo>
                  <a:lnTo>
                    <a:pt x="3042" y="2262"/>
                  </a:lnTo>
                  <a:lnTo>
                    <a:pt x="3086" y="2183"/>
                  </a:lnTo>
                  <a:lnTo>
                    <a:pt x="3123" y="2101"/>
                  </a:lnTo>
                  <a:lnTo>
                    <a:pt x="3156" y="2016"/>
                  </a:lnTo>
                  <a:lnTo>
                    <a:pt x="3182" y="1930"/>
                  </a:lnTo>
                  <a:lnTo>
                    <a:pt x="3204" y="1840"/>
                  </a:lnTo>
                  <a:lnTo>
                    <a:pt x="3220" y="1748"/>
                  </a:lnTo>
                  <a:lnTo>
                    <a:pt x="3229" y="1655"/>
                  </a:lnTo>
                  <a:lnTo>
                    <a:pt x="3233" y="1559"/>
                  </a:lnTo>
                  <a:lnTo>
                    <a:pt x="3229" y="1465"/>
                  </a:lnTo>
                  <a:lnTo>
                    <a:pt x="3220" y="1371"/>
                  </a:lnTo>
                  <a:lnTo>
                    <a:pt x="3204" y="1280"/>
                  </a:lnTo>
                  <a:lnTo>
                    <a:pt x="3182" y="1190"/>
                  </a:lnTo>
                  <a:lnTo>
                    <a:pt x="3156" y="1103"/>
                  </a:lnTo>
                  <a:lnTo>
                    <a:pt x="3123" y="1018"/>
                  </a:lnTo>
                  <a:lnTo>
                    <a:pt x="3086" y="936"/>
                  </a:lnTo>
                  <a:lnTo>
                    <a:pt x="3042" y="857"/>
                  </a:lnTo>
                  <a:lnTo>
                    <a:pt x="2995" y="782"/>
                  </a:lnTo>
                  <a:lnTo>
                    <a:pt x="2942" y="710"/>
                  </a:lnTo>
                  <a:lnTo>
                    <a:pt x="2886" y="641"/>
                  </a:lnTo>
                  <a:lnTo>
                    <a:pt x="2825" y="576"/>
                  </a:lnTo>
                  <a:lnTo>
                    <a:pt x="2760" y="515"/>
                  </a:lnTo>
                  <a:lnTo>
                    <a:pt x="2691" y="458"/>
                  </a:lnTo>
                  <a:lnTo>
                    <a:pt x="2619" y="405"/>
                  </a:lnTo>
                  <a:lnTo>
                    <a:pt x="2543" y="358"/>
                  </a:lnTo>
                  <a:lnTo>
                    <a:pt x="2464" y="316"/>
                  </a:lnTo>
                  <a:lnTo>
                    <a:pt x="2382" y="278"/>
                  </a:lnTo>
                  <a:lnTo>
                    <a:pt x="2298" y="245"/>
                  </a:lnTo>
                  <a:lnTo>
                    <a:pt x="2210" y="218"/>
                  </a:lnTo>
                  <a:lnTo>
                    <a:pt x="2121" y="196"/>
                  </a:lnTo>
                  <a:lnTo>
                    <a:pt x="2030" y="181"/>
                  </a:lnTo>
                  <a:lnTo>
                    <a:pt x="1936" y="171"/>
                  </a:lnTo>
                  <a:lnTo>
                    <a:pt x="1841" y="168"/>
                  </a:lnTo>
                  <a:lnTo>
                    <a:pt x="1754" y="171"/>
                  </a:lnTo>
                  <a:lnTo>
                    <a:pt x="1668" y="179"/>
                  </a:lnTo>
                  <a:lnTo>
                    <a:pt x="1583" y="192"/>
                  </a:lnTo>
                  <a:lnTo>
                    <a:pt x="1501" y="209"/>
                  </a:lnTo>
                  <a:lnTo>
                    <a:pt x="1419" y="233"/>
                  </a:lnTo>
                  <a:lnTo>
                    <a:pt x="1339" y="261"/>
                  </a:lnTo>
                  <a:lnTo>
                    <a:pt x="1262" y="294"/>
                  </a:lnTo>
                  <a:lnTo>
                    <a:pt x="1186" y="331"/>
                  </a:lnTo>
                  <a:lnTo>
                    <a:pt x="1112" y="373"/>
                  </a:lnTo>
                  <a:lnTo>
                    <a:pt x="1041" y="421"/>
                  </a:lnTo>
                  <a:lnTo>
                    <a:pt x="973" y="472"/>
                  </a:lnTo>
                  <a:lnTo>
                    <a:pt x="907" y="528"/>
                  </a:lnTo>
                  <a:lnTo>
                    <a:pt x="844" y="588"/>
                  </a:lnTo>
                  <a:lnTo>
                    <a:pt x="830" y="600"/>
                  </a:lnTo>
                  <a:lnTo>
                    <a:pt x="812" y="609"/>
                  </a:lnTo>
                  <a:lnTo>
                    <a:pt x="795" y="613"/>
                  </a:lnTo>
                  <a:lnTo>
                    <a:pt x="776" y="613"/>
                  </a:lnTo>
                  <a:lnTo>
                    <a:pt x="758" y="610"/>
                  </a:lnTo>
                  <a:lnTo>
                    <a:pt x="741" y="601"/>
                  </a:lnTo>
                  <a:lnTo>
                    <a:pt x="726" y="590"/>
                  </a:lnTo>
                  <a:lnTo>
                    <a:pt x="713" y="575"/>
                  </a:lnTo>
                  <a:lnTo>
                    <a:pt x="705" y="557"/>
                  </a:lnTo>
                  <a:lnTo>
                    <a:pt x="701" y="539"/>
                  </a:lnTo>
                  <a:lnTo>
                    <a:pt x="701" y="521"/>
                  </a:lnTo>
                  <a:lnTo>
                    <a:pt x="705" y="503"/>
                  </a:lnTo>
                  <a:lnTo>
                    <a:pt x="712" y="486"/>
                  </a:lnTo>
                  <a:lnTo>
                    <a:pt x="725" y="470"/>
                  </a:lnTo>
                  <a:lnTo>
                    <a:pt x="790" y="407"/>
                  </a:lnTo>
                  <a:lnTo>
                    <a:pt x="857" y="349"/>
                  </a:lnTo>
                  <a:lnTo>
                    <a:pt x="928" y="294"/>
                  </a:lnTo>
                  <a:lnTo>
                    <a:pt x="1001" y="245"/>
                  </a:lnTo>
                  <a:lnTo>
                    <a:pt x="1076" y="199"/>
                  </a:lnTo>
                  <a:lnTo>
                    <a:pt x="1155" y="158"/>
                  </a:lnTo>
                  <a:lnTo>
                    <a:pt x="1235" y="121"/>
                  </a:lnTo>
                  <a:lnTo>
                    <a:pt x="1316" y="90"/>
                  </a:lnTo>
                  <a:lnTo>
                    <a:pt x="1400" y="62"/>
                  </a:lnTo>
                  <a:lnTo>
                    <a:pt x="1486" y="40"/>
                  </a:lnTo>
                  <a:lnTo>
                    <a:pt x="1573" y="23"/>
                  </a:lnTo>
                  <a:lnTo>
                    <a:pt x="1661" y="9"/>
                  </a:lnTo>
                  <a:lnTo>
                    <a:pt x="1750" y="2"/>
                  </a:lnTo>
                  <a:lnTo>
                    <a:pt x="1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63"/>
            <p:cNvSpPr>
              <a:spLocks noEditPoints="1"/>
            </p:cNvSpPr>
            <p:nvPr/>
          </p:nvSpPr>
          <p:spPr bwMode="auto">
            <a:xfrm>
              <a:off x="7388226" y="4349751"/>
              <a:ext cx="258763" cy="306388"/>
            </a:xfrm>
            <a:custGeom>
              <a:avLst/>
              <a:gdLst>
                <a:gd name="T0" fmla="*/ 168 w 1466"/>
                <a:gd name="T1" fmla="*/ 1571 h 1739"/>
                <a:gd name="T2" fmla="*/ 1298 w 1466"/>
                <a:gd name="T3" fmla="*/ 901 h 1739"/>
                <a:gd name="T4" fmla="*/ 733 w 1466"/>
                <a:gd name="T5" fmla="*/ 168 h 1739"/>
                <a:gd name="T6" fmla="*/ 647 w 1466"/>
                <a:gd name="T7" fmla="*/ 180 h 1739"/>
                <a:gd name="T8" fmla="*/ 568 w 1466"/>
                <a:gd name="T9" fmla="*/ 213 h 1739"/>
                <a:gd name="T10" fmla="*/ 502 w 1466"/>
                <a:gd name="T11" fmla="*/ 264 h 1739"/>
                <a:gd name="T12" fmla="*/ 451 w 1466"/>
                <a:gd name="T13" fmla="*/ 330 h 1739"/>
                <a:gd name="T14" fmla="*/ 418 w 1466"/>
                <a:gd name="T15" fmla="*/ 408 h 1739"/>
                <a:gd name="T16" fmla="*/ 406 w 1466"/>
                <a:gd name="T17" fmla="*/ 495 h 1739"/>
                <a:gd name="T18" fmla="*/ 1060 w 1466"/>
                <a:gd name="T19" fmla="*/ 734 h 1739"/>
                <a:gd name="T20" fmla="*/ 1057 w 1466"/>
                <a:gd name="T21" fmla="*/ 451 h 1739"/>
                <a:gd name="T22" fmla="*/ 1034 w 1466"/>
                <a:gd name="T23" fmla="*/ 368 h 1739"/>
                <a:gd name="T24" fmla="*/ 991 w 1466"/>
                <a:gd name="T25" fmla="*/ 296 h 1739"/>
                <a:gd name="T26" fmla="*/ 932 w 1466"/>
                <a:gd name="T27" fmla="*/ 237 h 1739"/>
                <a:gd name="T28" fmla="*/ 860 w 1466"/>
                <a:gd name="T29" fmla="*/ 194 h 1739"/>
                <a:gd name="T30" fmla="*/ 778 w 1466"/>
                <a:gd name="T31" fmla="*/ 171 h 1739"/>
                <a:gd name="T32" fmla="*/ 733 w 1466"/>
                <a:gd name="T33" fmla="*/ 0 h 1739"/>
                <a:gd name="T34" fmla="*/ 839 w 1466"/>
                <a:gd name="T35" fmla="*/ 11 h 1739"/>
                <a:gd name="T36" fmla="*/ 937 w 1466"/>
                <a:gd name="T37" fmla="*/ 44 h 1739"/>
                <a:gd name="T38" fmla="*/ 1025 w 1466"/>
                <a:gd name="T39" fmla="*/ 96 h 1739"/>
                <a:gd name="T40" fmla="*/ 1100 w 1466"/>
                <a:gd name="T41" fmla="*/ 164 h 1739"/>
                <a:gd name="T42" fmla="*/ 1160 w 1466"/>
                <a:gd name="T43" fmla="*/ 245 h 1739"/>
                <a:gd name="T44" fmla="*/ 1203 w 1466"/>
                <a:gd name="T45" fmla="*/ 339 h 1739"/>
                <a:gd name="T46" fmla="*/ 1225 w 1466"/>
                <a:gd name="T47" fmla="*/ 441 h 1739"/>
                <a:gd name="T48" fmla="*/ 1228 w 1466"/>
                <a:gd name="T49" fmla="*/ 734 h 1739"/>
                <a:gd name="T50" fmla="*/ 1404 w 1466"/>
                <a:gd name="T51" fmla="*/ 737 h 1739"/>
                <a:gd name="T52" fmla="*/ 1441 w 1466"/>
                <a:gd name="T53" fmla="*/ 759 h 1739"/>
                <a:gd name="T54" fmla="*/ 1463 w 1466"/>
                <a:gd name="T55" fmla="*/ 796 h 1739"/>
                <a:gd name="T56" fmla="*/ 1466 w 1466"/>
                <a:gd name="T57" fmla="*/ 1655 h 1739"/>
                <a:gd name="T58" fmla="*/ 1455 w 1466"/>
                <a:gd name="T59" fmla="*/ 1697 h 1739"/>
                <a:gd name="T60" fmla="*/ 1425 w 1466"/>
                <a:gd name="T61" fmla="*/ 1727 h 1739"/>
                <a:gd name="T62" fmla="*/ 1383 w 1466"/>
                <a:gd name="T63" fmla="*/ 1739 h 1739"/>
                <a:gd name="T64" fmla="*/ 62 w 1466"/>
                <a:gd name="T65" fmla="*/ 1736 h 1739"/>
                <a:gd name="T66" fmla="*/ 25 w 1466"/>
                <a:gd name="T67" fmla="*/ 1714 h 1739"/>
                <a:gd name="T68" fmla="*/ 3 w 1466"/>
                <a:gd name="T69" fmla="*/ 1677 h 1739"/>
                <a:gd name="T70" fmla="*/ 0 w 1466"/>
                <a:gd name="T71" fmla="*/ 817 h 1739"/>
                <a:gd name="T72" fmla="*/ 12 w 1466"/>
                <a:gd name="T73" fmla="*/ 774 h 1739"/>
                <a:gd name="T74" fmla="*/ 42 w 1466"/>
                <a:gd name="T75" fmla="*/ 744 h 1739"/>
                <a:gd name="T76" fmla="*/ 85 w 1466"/>
                <a:gd name="T77" fmla="*/ 733 h 1739"/>
                <a:gd name="T78" fmla="*/ 238 w 1466"/>
                <a:gd name="T79" fmla="*/ 495 h 1739"/>
                <a:gd name="T80" fmla="*/ 250 w 1466"/>
                <a:gd name="T81" fmla="*/ 389 h 1739"/>
                <a:gd name="T82" fmla="*/ 283 w 1466"/>
                <a:gd name="T83" fmla="*/ 291 h 1739"/>
                <a:gd name="T84" fmla="*/ 334 w 1466"/>
                <a:gd name="T85" fmla="*/ 202 h 1739"/>
                <a:gd name="T86" fmla="*/ 401 w 1466"/>
                <a:gd name="T87" fmla="*/ 127 h 1739"/>
                <a:gd name="T88" fmla="*/ 484 w 1466"/>
                <a:gd name="T89" fmla="*/ 67 h 1739"/>
                <a:gd name="T90" fmla="*/ 577 w 1466"/>
                <a:gd name="T91" fmla="*/ 25 h 1739"/>
                <a:gd name="T92" fmla="*/ 680 w 1466"/>
                <a:gd name="T93" fmla="*/ 3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6" h="1739">
                  <a:moveTo>
                    <a:pt x="168" y="901"/>
                  </a:moveTo>
                  <a:lnTo>
                    <a:pt x="168" y="1571"/>
                  </a:lnTo>
                  <a:lnTo>
                    <a:pt x="1298" y="1571"/>
                  </a:lnTo>
                  <a:lnTo>
                    <a:pt x="1298" y="901"/>
                  </a:lnTo>
                  <a:lnTo>
                    <a:pt x="168" y="901"/>
                  </a:lnTo>
                  <a:close/>
                  <a:moveTo>
                    <a:pt x="733" y="168"/>
                  </a:moveTo>
                  <a:lnTo>
                    <a:pt x="689" y="171"/>
                  </a:lnTo>
                  <a:lnTo>
                    <a:pt x="647" y="180"/>
                  </a:lnTo>
                  <a:lnTo>
                    <a:pt x="606" y="194"/>
                  </a:lnTo>
                  <a:lnTo>
                    <a:pt x="568" y="213"/>
                  </a:lnTo>
                  <a:lnTo>
                    <a:pt x="533" y="236"/>
                  </a:lnTo>
                  <a:lnTo>
                    <a:pt x="502" y="264"/>
                  </a:lnTo>
                  <a:lnTo>
                    <a:pt x="474" y="296"/>
                  </a:lnTo>
                  <a:lnTo>
                    <a:pt x="451" y="330"/>
                  </a:lnTo>
                  <a:lnTo>
                    <a:pt x="432" y="368"/>
                  </a:lnTo>
                  <a:lnTo>
                    <a:pt x="418" y="408"/>
                  </a:lnTo>
                  <a:lnTo>
                    <a:pt x="409" y="451"/>
                  </a:lnTo>
                  <a:lnTo>
                    <a:pt x="406" y="495"/>
                  </a:lnTo>
                  <a:lnTo>
                    <a:pt x="406" y="734"/>
                  </a:lnTo>
                  <a:lnTo>
                    <a:pt x="1060" y="734"/>
                  </a:lnTo>
                  <a:lnTo>
                    <a:pt x="1060" y="495"/>
                  </a:lnTo>
                  <a:lnTo>
                    <a:pt x="1057" y="451"/>
                  </a:lnTo>
                  <a:lnTo>
                    <a:pt x="1048" y="408"/>
                  </a:lnTo>
                  <a:lnTo>
                    <a:pt x="1034" y="368"/>
                  </a:lnTo>
                  <a:lnTo>
                    <a:pt x="1015" y="331"/>
                  </a:lnTo>
                  <a:lnTo>
                    <a:pt x="991" y="296"/>
                  </a:lnTo>
                  <a:lnTo>
                    <a:pt x="964" y="264"/>
                  </a:lnTo>
                  <a:lnTo>
                    <a:pt x="932" y="237"/>
                  </a:lnTo>
                  <a:lnTo>
                    <a:pt x="897" y="213"/>
                  </a:lnTo>
                  <a:lnTo>
                    <a:pt x="860" y="194"/>
                  </a:lnTo>
                  <a:lnTo>
                    <a:pt x="820" y="180"/>
                  </a:lnTo>
                  <a:lnTo>
                    <a:pt x="778" y="171"/>
                  </a:lnTo>
                  <a:lnTo>
                    <a:pt x="733" y="168"/>
                  </a:lnTo>
                  <a:close/>
                  <a:moveTo>
                    <a:pt x="733" y="0"/>
                  </a:moveTo>
                  <a:lnTo>
                    <a:pt x="787" y="3"/>
                  </a:lnTo>
                  <a:lnTo>
                    <a:pt x="839" y="11"/>
                  </a:lnTo>
                  <a:lnTo>
                    <a:pt x="889" y="25"/>
                  </a:lnTo>
                  <a:lnTo>
                    <a:pt x="937" y="44"/>
                  </a:lnTo>
                  <a:lnTo>
                    <a:pt x="983" y="67"/>
                  </a:lnTo>
                  <a:lnTo>
                    <a:pt x="1025" y="96"/>
                  </a:lnTo>
                  <a:lnTo>
                    <a:pt x="1064" y="128"/>
                  </a:lnTo>
                  <a:lnTo>
                    <a:pt x="1100" y="164"/>
                  </a:lnTo>
                  <a:lnTo>
                    <a:pt x="1132" y="203"/>
                  </a:lnTo>
                  <a:lnTo>
                    <a:pt x="1160" y="245"/>
                  </a:lnTo>
                  <a:lnTo>
                    <a:pt x="1184" y="291"/>
                  </a:lnTo>
                  <a:lnTo>
                    <a:pt x="1203" y="339"/>
                  </a:lnTo>
                  <a:lnTo>
                    <a:pt x="1217" y="389"/>
                  </a:lnTo>
                  <a:lnTo>
                    <a:pt x="1225" y="441"/>
                  </a:lnTo>
                  <a:lnTo>
                    <a:pt x="1228" y="495"/>
                  </a:lnTo>
                  <a:lnTo>
                    <a:pt x="1228" y="734"/>
                  </a:lnTo>
                  <a:lnTo>
                    <a:pt x="1383" y="734"/>
                  </a:lnTo>
                  <a:lnTo>
                    <a:pt x="1404" y="737"/>
                  </a:lnTo>
                  <a:lnTo>
                    <a:pt x="1425" y="746"/>
                  </a:lnTo>
                  <a:lnTo>
                    <a:pt x="1441" y="759"/>
                  </a:lnTo>
                  <a:lnTo>
                    <a:pt x="1455" y="775"/>
                  </a:lnTo>
                  <a:lnTo>
                    <a:pt x="1463" y="796"/>
                  </a:lnTo>
                  <a:lnTo>
                    <a:pt x="1466" y="818"/>
                  </a:lnTo>
                  <a:lnTo>
                    <a:pt x="1466" y="1655"/>
                  </a:lnTo>
                  <a:lnTo>
                    <a:pt x="1463" y="1677"/>
                  </a:lnTo>
                  <a:lnTo>
                    <a:pt x="1455" y="1697"/>
                  </a:lnTo>
                  <a:lnTo>
                    <a:pt x="1441" y="1714"/>
                  </a:lnTo>
                  <a:lnTo>
                    <a:pt x="1425" y="1727"/>
                  </a:lnTo>
                  <a:lnTo>
                    <a:pt x="1404" y="1736"/>
                  </a:lnTo>
                  <a:lnTo>
                    <a:pt x="1383" y="1739"/>
                  </a:lnTo>
                  <a:lnTo>
                    <a:pt x="85" y="1739"/>
                  </a:lnTo>
                  <a:lnTo>
                    <a:pt x="62" y="1736"/>
                  </a:lnTo>
                  <a:lnTo>
                    <a:pt x="42" y="1727"/>
                  </a:lnTo>
                  <a:lnTo>
                    <a:pt x="25" y="1714"/>
                  </a:lnTo>
                  <a:lnTo>
                    <a:pt x="12" y="1697"/>
                  </a:lnTo>
                  <a:lnTo>
                    <a:pt x="3" y="1677"/>
                  </a:lnTo>
                  <a:lnTo>
                    <a:pt x="0" y="1655"/>
                  </a:lnTo>
                  <a:lnTo>
                    <a:pt x="0" y="817"/>
                  </a:lnTo>
                  <a:lnTo>
                    <a:pt x="3" y="795"/>
                  </a:lnTo>
                  <a:lnTo>
                    <a:pt x="12" y="774"/>
                  </a:lnTo>
                  <a:lnTo>
                    <a:pt x="25" y="758"/>
                  </a:lnTo>
                  <a:lnTo>
                    <a:pt x="42" y="744"/>
                  </a:lnTo>
                  <a:lnTo>
                    <a:pt x="62" y="736"/>
                  </a:lnTo>
                  <a:lnTo>
                    <a:pt x="85" y="733"/>
                  </a:lnTo>
                  <a:lnTo>
                    <a:pt x="238" y="733"/>
                  </a:lnTo>
                  <a:lnTo>
                    <a:pt x="238" y="495"/>
                  </a:lnTo>
                  <a:lnTo>
                    <a:pt x="241" y="440"/>
                  </a:lnTo>
                  <a:lnTo>
                    <a:pt x="250" y="389"/>
                  </a:lnTo>
                  <a:lnTo>
                    <a:pt x="263" y="338"/>
                  </a:lnTo>
                  <a:lnTo>
                    <a:pt x="283" y="291"/>
                  </a:lnTo>
                  <a:lnTo>
                    <a:pt x="306" y="245"/>
                  </a:lnTo>
                  <a:lnTo>
                    <a:pt x="334" y="202"/>
                  </a:lnTo>
                  <a:lnTo>
                    <a:pt x="366" y="163"/>
                  </a:lnTo>
                  <a:lnTo>
                    <a:pt x="401" y="127"/>
                  </a:lnTo>
                  <a:lnTo>
                    <a:pt x="441" y="95"/>
                  </a:lnTo>
                  <a:lnTo>
                    <a:pt x="484" y="67"/>
                  </a:lnTo>
                  <a:lnTo>
                    <a:pt x="529" y="44"/>
                  </a:lnTo>
                  <a:lnTo>
                    <a:pt x="577" y="25"/>
                  </a:lnTo>
                  <a:lnTo>
                    <a:pt x="627" y="11"/>
                  </a:lnTo>
                  <a:lnTo>
                    <a:pt x="680" y="3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6262259" y="4225925"/>
            <a:ext cx="593725" cy="569912"/>
            <a:chOff x="6262688" y="4225925"/>
            <a:chExt cx="593725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9" name="Freeform 268"/>
            <p:cNvSpPr>
              <a:spLocks noEditPoints="1"/>
            </p:cNvSpPr>
            <p:nvPr/>
          </p:nvSpPr>
          <p:spPr bwMode="auto">
            <a:xfrm>
              <a:off x="6262688" y="4225925"/>
              <a:ext cx="593725" cy="569912"/>
            </a:xfrm>
            <a:custGeom>
              <a:avLst/>
              <a:gdLst>
                <a:gd name="T0" fmla="*/ 3113 w 3365"/>
                <a:gd name="T1" fmla="*/ 2476 h 3235"/>
                <a:gd name="T2" fmla="*/ 3172 w 3365"/>
                <a:gd name="T3" fmla="*/ 2451 h 3235"/>
                <a:gd name="T4" fmla="*/ 3197 w 3365"/>
                <a:gd name="T5" fmla="*/ 2393 h 3235"/>
                <a:gd name="T6" fmla="*/ 3184 w 3365"/>
                <a:gd name="T7" fmla="*/ 686 h 3235"/>
                <a:gd name="T8" fmla="*/ 3135 w 3365"/>
                <a:gd name="T9" fmla="*/ 647 h 3235"/>
                <a:gd name="T10" fmla="*/ 2705 w 3365"/>
                <a:gd name="T11" fmla="*/ 644 h 3235"/>
                <a:gd name="T12" fmla="*/ 2867 w 3365"/>
                <a:gd name="T13" fmla="*/ 644 h 3235"/>
                <a:gd name="T14" fmla="*/ 2280 w 3365"/>
                <a:gd name="T15" fmla="*/ 2477 h 3235"/>
                <a:gd name="T16" fmla="*/ 2280 w 3365"/>
                <a:gd name="T17" fmla="*/ 644 h 3235"/>
                <a:gd name="T18" fmla="*/ 209 w 3365"/>
                <a:gd name="T19" fmla="*/ 178 h 3235"/>
                <a:gd name="T20" fmla="*/ 170 w 3365"/>
                <a:gd name="T21" fmla="*/ 228 h 3235"/>
                <a:gd name="T22" fmla="*/ 170 w 3365"/>
                <a:gd name="T23" fmla="*/ 3006 h 3235"/>
                <a:gd name="T24" fmla="*/ 209 w 3365"/>
                <a:gd name="T25" fmla="*/ 3054 h 3235"/>
                <a:gd name="T26" fmla="*/ 2029 w 3365"/>
                <a:gd name="T27" fmla="*/ 3066 h 3235"/>
                <a:gd name="T28" fmla="*/ 2088 w 3365"/>
                <a:gd name="T29" fmla="*/ 3042 h 3235"/>
                <a:gd name="T30" fmla="*/ 2112 w 3365"/>
                <a:gd name="T31" fmla="*/ 2984 h 3235"/>
                <a:gd name="T32" fmla="*/ 2101 w 3365"/>
                <a:gd name="T33" fmla="*/ 208 h 3235"/>
                <a:gd name="T34" fmla="*/ 2051 w 3365"/>
                <a:gd name="T35" fmla="*/ 170 h 3235"/>
                <a:gd name="T36" fmla="*/ 250 w 3365"/>
                <a:gd name="T37" fmla="*/ 0 h 3235"/>
                <a:gd name="T38" fmla="*/ 2101 w 3365"/>
                <a:gd name="T39" fmla="*/ 10 h 3235"/>
                <a:gd name="T40" fmla="*/ 2194 w 3365"/>
                <a:gd name="T41" fmla="*/ 61 h 3235"/>
                <a:gd name="T42" fmla="*/ 2257 w 3365"/>
                <a:gd name="T43" fmla="*/ 144 h 3235"/>
                <a:gd name="T44" fmla="*/ 2280 w 3365"/>
                <a:gd name="T45" fmla="*/ 250 h 3235"/>
                <a:gd name="T46" fmla="*/ 3151 w 3365"/>
                <a:gd name="T47" fmla="*/ 480 h 3235"/>
                <a:gd name="T48" fmla="*/ 3250 w 3365"/>
                <a:gd name="T49" fmla="*/ 518 h 3235"/>
                <a:gd name="T50" fmla="*/ 3324 w 3365"/>
                <a:gd name="T51" fmla="*/ 591 h 3235"/>
                <a:gd name="T52" fmla="*/ 3362 w 3365"/>
                <a:gd name="T53" fmla="*/ 691 h 3235"/>
                <a:gd name="T54" fmla="*/ 3362 w 3365"/>
                <a:gd name="T55" fmla="*/ 2431 h 3235"/>
                <a:gd name="T56" fmla="*/ 3324 w 3365"/>
                <a:gd name="T57" fmla="*/ 2530 h 3235"/>
                <a:gd name="T58" fmla="*/ 3251 w 3365"/>
                <a:gd name="T59" fmla="*/ 2604 h 3235"/>
                <a:gd name="T60" fmla="*/ 3151 w 3365"/>
                <a:gd name="T61" fmla="*/ 2642 h 3235"/>
                <a:gd name="T62" fmla="*/ 2280 w 3365"/>
                <a:gd name="T63" fmla="*/ 2984 h 3235"/>
                <a:gd name="T64" fmla="*/ 2257 w 3365"/>
                <a:gd name="T65" fmla="*/ 3090 h 3235"/>
                <a:gd name="T66" fmla="*/ 2194 w 3365"/>
                <a:gd name="T67" fmla="*/ 3173 h 3235"/>
                <a:gd name="T68" fmla="*/ 2101 w 3365"/>
                <a:gd name="T69" fmla="*/ 3224 h 3235"/>
                <a:gd name="T70" fmla="*/ 250 w 3365"/>
                <a:gd name="T71" fmla="*/ 3235 h 3235"/>
                <a:gd name="T72" fmla="*/ 145 w 3365"/>
                <a:gd name="T73" fmla="*/ 3211 h 3235"/>
                <a:gd name="T74" fmla="*/ 61 w 3365"/>
                <a:gd name="T75" fmla="*/ 3148 h 3235"/>
                <a:gd name="T76" fmla="*/ 10 w 3365"/>
                <a:gd name="T77" fmla="*/ 3056 h 3235"/>
                <a:gd name="T78" fmla="*/ 0 w 3365"/>
                <a:gd name="T79" fmla="*/ 250 h 3235"/>
                <a:gd name="T80" fmla="*/ 23 w 3365"/>
                <a:gd name="T81" fmla="*/ 145 h 3235"/>
                <a:gd name="T82" fmla="*/ 86 w 3365"/>
                <a:gd name="T83" fmla="*/ 61 h 3235"/>
                <a:gd name="T84" fmla="*/ 179 w 3365"/>
                <a:gd name="T85" fmla="*/ 10 h 3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5" h="3235">
                  <a:moveTo>
                    <a:pt x="3035" y="644"/>
                  </a:moveTo>
                  <a:lnTo>
                    <a:pt x="3035" y="2476"/>
                  </a:lnTo>
                  <a:lnTo>
                    <a:pt x="3113" y="2476"/>
                  </a:lnTo>
                  <a:lnTo>
                    <a:pt x="3135" y="2473"/>
                  </a:lnTo>
                  <a:lnTo>
                    <a:pt x="3155" y="2464"/>
                  </a:lnTo>
                  <a:lnTo>
                    <a:pt x="3172" y="2451"/>
                  </a:lnTo>
                  <a:lnTo>
                    <a:pt x="3185" y="2435"/>
                  </a:lnTo>
                  <a:lnTo>
                    <a:pt x="3194" y="2415"/>
                  </a:lnTo>
                  <a:lnTo>
                    <a:pt x="3197" y="2393"/>
                  </a:lnTo>
                  <a:lnTo>
                    <a:pt x="3197" y="727"/>
                  </a:lnTo>
                  <a:lnTo>
                    <a:pt x="3194" y="705"/>
                  </a:lnTo>
                  <a:lnTo>
                    <a:pt x="3184" y="686"/>
                  </a:lnTo>
                  <a:lnTo>
                    <a:pt x="3172" y="669"/>
                  </a:lnTo>
                  <a:lnTo>
                    <a:pt x="3155" y="656"/>
                  </a:lnTo>
                  <a:lnTo>
                    <a:pt x="3135" y="647"/>
                  </a:lnTo>
                  <a:lnTo>
                    <a:pt x="3113" y="644"/>
                  </a:lnTo>
                  <a:lnTo>
                    <a:pt x="3035" y="644"/>
                  </a:lnTo>
                  <a:close/>
                  <a:moveTo>
                    <a:pt x="2705" y="644"/>
                  </a:moveTo>
                  <a:lnTo>
                    <a:pt x="2705" y="2477"/>
                  </a:lnTo>
                  <a:lnTo>
                    <a:pt x="2867" y="2477"/>
                  </a:lnTo>
                  <a:lnTo>
                    <a:pt x="2867" y="644"/>
                  </a:lnTo>
                  <a:lnTo>
                    <a:pt x="2705" y="644"/>
                  </a:lnTo>
                  <a:close/>
                  <a:moveTo>
                    <a:pt x="2280" y="644"/>
                  </a:moveTo>
                  <a:lnTo>
                    <a:pt x="2280" y="2477"/>
                  </a:lnTo>
                  <a:lnTo>
                    <a:pt x="2538" y="2477"/>
                  </a:lnTo>
                  <a:lnTo>
                    <a:pt x="2538" y="644"/>
                  </a:lnTo>
                  <a:lnTo>
                    <a:pt x="2280" y="644"/>
                  </a:lnTo>
                  <a:close/>
                  <a:moveTo>
                    <a:pt x="250" y="167"/>
                  </a:moveTo>
                  <a:lnTo>
                    <a:pt x="228" y="170"/>
                  </a:lnTo>
                  <a:lnTo>
                    <a:pt x="209" y="178"/>
                  </a:lnTo>
                  <a:lnTo>
                    <a:pt x="192" y="192"/>
                  </a:lnTo>
                  <a:lnTo>
                    <a:pt x="180" y="208"/>
                  </a:lnTo>
                  <a:lnTo>
                    <a:pt x="170" y="228"/>
                  </a:lnTo>
                  <a:lnTo>
                    <a:pt x="168" y="250"/>
                  </a:lnTo>
                  <a:lnTo>
                    <a:pt x="168" y="2984"/>
                  </a:lnTo>
                  <a:lnTo>
                    <a:pt x="170" y="3006"/>
                  </a:lnTo>
                  <a:lnTo>
                    <a:pt x="180" y="3025"/>
                  </a:lnTo>
                  <a:lnTo>
                    <a:pt x="192" y="3042"/>
                  </a:lnTo>
                  <a:lnTo>
                    <a:pt x="209" y="3054"/>
                  </a:lnTo>
                  <a:lnTo>
                    <a:pt x="228" y="3064"/>
                  </a:lnTo>
                  <a:lnTo>
                    <a:pt x="250" y="3066"/>
                  </a:lnTo>
                  <a:lnTo>
                    <a:pt x="2029" y="3066"/>
                  </a:lnTo>
                  <a:lnTo>
                    <a:pt x="2051" y="3064"/>
                  </a:lnTo>
                  <a:lnTo>
                    <a:pt x="2072" y="3054"/>
                  </a:lnTo>
                  <a:lnTo>
                    <a:pt x="2088" y="3042"/>
                  </a:lnTo>
                  <a:lnTo>
                    <a:pt x="2101" y="3025"/>
                  </a:lnTo>
                  <a:lnTo>
                    <a:pt x="2109" y="3006"/>
                  </a:lnTo>
                  <a:lnTo>
                    <a:pt x="2112" y="2984"/>
                  </a:lnTo>
                  <a:lnTo>
                    <a:pt x="2112" y="250"/>
                  </a:lnTo>
                  <a:lnTo>
                    <a:pt x="2109" y="228"/>
                  </a:lnTo>
                  <a:lnTo>
                    <a:pt x="2101" y="208"/>
                  </a:lnTo>
                  <a:lnTo>
                    <a:pt x="2088" y="192"/>
                  </a:lnTo>
                  <a:lnTo>
                    <a:pt x="2071" y="178"/>
                  </a:lnTo>
                  <a:lnTo>
                    <a:pt x="2051" y="170"/>
                  </a:lnTo>
                  <a:lnTo>
                    <a:pt x="2029" y="167"/>
                  </a:lnTo>
                  <a:lnTo>
                    <a:pt x="250" y="167"/>
                  </a:lnTo>
                  <a:close/>
                  <a:moveTo>
                    <a:pt x="250" y="0"/>
                  </a:moveTo>
                  <a:lnTo>
                    <a:pt x="2029" y="0"/>
                  </a:lnTo>
                  <a:lnTo>
                    <a:pt x="2067" y="2"/>
                  </a:lnTo>
                  <a:lnTo>
                    <a:pt x="2101" y="10"/>
                  </a:lnTo>
                  <a:lnTo>
                    <a:pt x="2135" y="23"/>
                  </a:lnTo>
                  <a:lnTo>
                    <a:pt x="2165" y="40"/>
                  </a:lnTo>
                  <a:lnTo>
                    <a:pt x="2194" y="61"/>
                  </a:lnTo>
                  <a:lnTo>
                    <a:pt x="2219" y="86"/>
                  </a:lnTo>
                  <a:lnTo>
                    <a:pt x="2240" y="113"/>
                  </a:lnTo>
                  <a:lnTo>
                    <a:pt x="2257" y="144"/>
                  </a:lnTo>
                  <a:lnTo>
                    <a:pt x="2270" y="177"/>
                  </a:lnTo>
                  <a:lnTo>
                    <a:pt x="2278" y="213"/>
                  </a:lnTo>
                  <a:lnTo>
                    <a:pt x="2280" y="250"/>
                  </a:lnTo>
                  <a:lnTo>
                    <a:pt x="2280" y="477"/>
                  </a:lnTo>
                  <a:lnTo>
                    <a:pt x="3114" y="477"/>
                  </a:lnTo>
                  <a:lnTo>
                    <a:pt x="3151" y="480"/>
                  </a:lnTo>
                  <a:lnTo>
                    <a:pt x="3186" y="487"/>
                  </a:lnTo>
                  <a:lnTo>
                    <a:pt x="3219" y="501"/>
                  </a:lnTo>
                  <a:lnTo>
                    <a:pt x="3250" y="518"/>
                  </a:lnTo>
                  <a:lnTo>
                    <a:pt x="3278" y="538"/>
                  </a:lnTo>
                  <a:lnTo>
                    <a:pt x="3303" y="564"/>
                  </a:lnTo>
                  <a:lnTo>
                    <a:pt x="3324" y="591"/>
                  </a:lnTo>
                  <a:lnTo>
                    <a:pt x="3342" y="622"/>
                  </a:lnTo>
                  <a:lnTo>
                    <a:pt x="3354" y="655"/>
                  </a:lnTo>
                  <a:lnTo>
                    <a:pt x="3362" y="691"/>
                  </a:lnTo>
                  <a:lnTo>
                    <a:pt x="3365" y="728"/>
                  </a:lnTo>
                  <a:lnTo>
                    <a:pt x="3365" y="2394"/>
                  </a:lnTo>
                  <a:lnTo>
                    <a:pt x="3362" y="2431"/>
                  </a:lnTo>
                  <a:lnTo>
                    <a:pt x="3355" y="2466"/>
                  </a:lnTo>
                  <a:lnTo>
                    <a:pt x="3342" y="2499"/>
                  </a:lnTo>
                  <a:lnTo>
                    <a:pt x="3324" y="2530"/>
                  </a:lnTo>
                  <a:lnTo>
                    <a:pt x="3304" y="2558"/>
                  </a:lnTo>
                  <a:lnTo>
                    <a:pt x="3278" y="2583"/>
                  </a:lnTo>
                  <a:lnTo>
                    <a:pt x="3251" y="2604"/>
                  </a:lnTo>
                  <a:lnTo>
                    <a:pt x="3219" y="2620"/>
                  </a:lnTo>
                  <a:lnTo>
                    <a:pt x="3186" y="2634"/>
                  </a:lnTo>
                  <a:lnTo>
                    <a:pt x="3151" y="2642"/>
                  </a:lnTo>
                  <a:lnTo>
                    <a:pt x="3114" y="2644"/>
                  </a:lnTo>
                  <a:lnTo>
                    <a:pt x="2280" y="2644"/>
                  </a:lnTo>
                  <a:lnTo>
                    <a:pt x="2280" y="2984"/>
                  </a:lnTo>
                  <a:lnTo>
                    <a:pt x="2278" y="3021"/>
                  </a:lnTo>
                  <a:lnTo>
                    <a:pt x="2270" y="3056"/>
                  </a:lnTo>
                  <a:lnTo>
                    <a:pt x="2257" y="3090"/>
                  </a:lnTo>
                  <a:lnTo>
                    <a:pt x="2240" y="3121"/>
                  </a:lnTo>
                  <a:lnTo>
                    <a:pt x="2219" y="3148"/>
                  </a:lnTo>
                  <a:lnTo>
                    <a:pt x="2194" y="3173"/>
                  </a:lnTo>
                  <a:lnTo>
                    <a:pt x="2165" y="3194"/>
                  </a:lnTo>
                  <a:lnTo>
                    <a:pt x="2135" y="3211"/>
                  </a:lnTo>
                  <a:lnTo>
                    <a:pt x="2101" y="3224"/>
                  </a:lnTo>
                  <a:lnTo>
                    <a:pt x="2067" y="3232"/>
                  </a:lnTo>
                  <a:lnTo>
                    <a:pt x="2029" y="3235"/>
                  </a:lnTo>
                  <a:lnTo>
                    <a:pt x="250" y="3235"/>
                  </a:lnTo>
                  <a:lnTo>
                    <a:pt x="213" y="3232"/>
                  </a:lnTo>
                  <a:lnTo>
                    <a:pt x="179" y="3224"/>
                  </a:lnTo>
                  <a:lnTo>
                    <a:pt x="145" y="3211"/>
                  </a:lnTo>
                  <a:lnTo>
                    <a:pt x="114" y="3194"/>
                  </a:lnTo>
                  <a:lnTo>
                    <a:pt x="87" y="3174"/>
                  </a:lnTo>
                  <a:lnTo>
                    <a:pt x="61" y="3148"/>
                  </a:lnTo>
                  <a:lnTo>
                    <a:pt x="41" y="3121"/>
                  </a:lnTo>
                  <a:lnTo>
                    <a:pt x="23" y="3090"/>
                  </a:lnTo>
                  <a:lnTo>
                    <a:pt x="10" y="3056"/>
                  </a:lnTo>
                  <a:lnTo>
                    <a:pt x="3" y="3022"/>
                  </a:lnTo>
                  <a:lnTo>
                    <a:pt x="0" y="2984"/>
                  </a:lnTo>
                  <a:lnTo>
                    <a:pt x="0" y="250"/>
                  </a:lnTo>
                  <a:lnTo>
                    <a:pt x="3" y="213"/>
                  </a:lnTo>
                  <a:lnTo>
                    <a:pt x="10" y="177"/>
                  </a:lnTo>
                  <a:lnTo>
                    <a:pt x="23" y="145"/>
                  </a:lnTo>
                  <a:lnTo>
                    <a:pt x="41" y="114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0"/>
                  </a:lnTo>
                  <a:lnTo>
                    <a:pt x="145" y="23"/>
                  </a:lnTo>
                  <a:lnTo>
                    <a:pt x="179" y="10"/>
                  </a:lnTo>
                  <a:lnTo>
                    <a:pt x="213" y="2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69"/>
            <p:cNvSpPr>
              <a:spLocks noEditPoints="1"/>
            </p:cNvSpPr>
            <p:nvPr/>
          </p:nvSpPr>
          <p:spPr bwMode="auto">
            <a:xfrm>
              <a:off x="6340476" y="4303713"/>
              <a:ext cx="246063" cy="185737"/>
            </a:xfrm>
            <a:custGeom>
              <a:avLst/>
              <a:gdLst>
                <a:gd name="T0" fmla="*/ 200 w 1390"/>
                <a:gd name="T1" fmla="*/ 171 h 1056"/>
                <a:gd name="T2" fmla="*/ 176 w 1390"/>
                <a:gd name="T3" fmla="*/ 187 h 1056"/>
                <a:gd name="T4" fmla="*/ 168 w 1390"/>
                <a:gd name="T5" fmla="*/ 214 h 1056"/>
                <a:gd name="T6" fmla="*/ 170 w 1390"/>
                <a:gd name="T7" fmla="*/ 857 h 1056"/>
                <a:gd name="T8" fmla="*/ 186 w 1390"/>
                <a:gd name="T9" fmla="*/ 880 h 1056"/>
                <a:gd name="T10" fmla="*/ 214 w 1390"/>
                <a:gd name="T11" fmla="*/ 889 h 1056"/>
                <a:gd name="T12" fmla="*/ 1190 w 1390"/>
                <a:gd name="T13" fmla="*/ 886 h 1056"/>
                <a:gd name="T14" fmla="*/ 1213 w 1390"/>
                <a:gd name="T15" fmla="*/ 870 h 1056"/>
                <a:gd name="T16" fmla="*/ 1222 w 1390"/>
                <a:gd name="T17" fmla="*/ 842 h 1056"/>
                <a:gd name="T18" fmla="*/ 1220 w 1390"/>
                <a:gd name="T19" fmla="*/ 200 h 1056"/>
                <a:gd name="T20" fmla="*/ 1203 w 1390"/>
                <a:gd name="T21" fmla="*/ 177 h 1056"/>
                <a:gd name="T22" fmla="*/ 1176 w 1390"/>
                <a:gd name="T23" fmla="*/ 169 h 1056"/>
                <a:gd name="T24" fmla="*/ 214 w 1390"/>
                <a:gd name="T25" fmla="*/ 0 h 1056"/>
                <a:gd name="T26" fmla="*/ 1210 w 1390"/>
                <a:gd name="T27" fmla="*/ 3 h 1056"/>
                <a:gd name="T28" fmla="*/ 1274 w 1390"/>
                <a:gd name="T29" fmla="*/ 24 h 1056"/>
                <a:gd name="T30" fmla="*/ 1327 w 1390"/>
                <a:gd name="T31" fmla="*/ 63 h 1056"/>
                <a:gd name="T32" fmla="*/ 1366 w 1390"/>
                <a:gd name="T33" fmla="*/ 116 h 1056"/>
                <a:gd name="T34" fmla="*/ 1387 w 1390"/>
                <a:gd name="T35" fmla="*/ 180 h 1056"/>
                <a:gd name="T36" fmla="*/ 1390 w 1390"/>
                <a:gd name="T37" fmla="*/ 842 h 1056"/>
                <a:gd name="T38" fmla="*/ 1379 w 1390"/>
                <a:gd name="T39" fmla="*/ 911 h 1056"/>
                <a:gd name="T40" fmla="*/ 1348 w 1390"/>
                <a:gd name="T41" fmla="*/ 969 h 1056"/>
                <a:gd name="T42" fmla="*/ 1302 w 1390"/>
                <a:gd name="T43" fmla="*/ 1015 h 1056"/>
                <a:gd name="T44" fmla="*/ 1243 w 1390"/>
                <a:gd name="T45" fmla="*/ 1045 h 1056"/>
                <a:gd name="T46" fmla="*/ 1176 w 1390"/>
                <a:gd name="T47" fmla="*/ 1056 h 1056"/>
                <a:gd name="T48" fmla="*/ 179 w 1390"/>
                <a:gd name="T49" fmla="*/ 1053 h 1056"/>
                <a:gd name="T50" fmla="*/ 116 w 1390"/>
                <a:gd name="T51" fmla="*/ 1033 h 1056"/>
                <a:gd name="T52" fmla="*/ 63 w 1390"/>
                <a:gd name="T53" fmla="*/ 994 h 1056"/>
                <a:gd name="T54" fmla="*/ 24 w 1390"/>
                <a:gd name="T55" fmla="*/ 941 h 1056"/>
                <a:gd name="T56" fmla="*/ 3 w 1390"/>
                <a:gd name="T57" fmla="*/ 877 h 1056"/>
                <a:gd name="T58" fmla="*/ 0 w 1390"/>
                <a:gd name="T59" fmla="*/ 214 h 1056"/>
                <a:gd name="T60" fmla="*/ 11 w 1390"/>
                <a:gd name="T61" fmla="*/ 146 h 1056"/>
                <a:gd name="T62" fmla="*/ 42 w 1390"/>
                <a:gd name="T63" fmla="*/ 88 h 1056"/>
                <a:gd name="T64" fmla="*/ 87 w 1390"/>
                <a:gd name="T65" fmla="*/ 41 h 1056"/>
                <a:gd name="T66" fmla="*/ 147 w 1390"/>
                <a:gd name="T67" fmla="*/ 12 h 1056"/>
                <a:gd name="T68" fmla="*/ 214 w 1390"/>
                <a:gd name="T69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90" h="1056">
                  <a:moveTo>
                    <a:pt x="214" y="169"/>
                  </a:moveTo>
                  <a:lnTo>
                    <a:pt x="200" y="171"/>
                  </a:lnTo>
                  <a:lnTo>
                    <a:pt x="186" y="177"/>
                  </a:lnTo>
                  <a:lnTo>
                    <a:pt x="176" y="187"/>
                  </a:lnTo>
                  <a:lnTo>
                    <a:pt x="170" y="199"/>
                  </a:lnTo>
                  <a:lnTo>
                    <a:pt x="168" y="214"/>
                  </a:lnTo>
                  <a:lnTo>
                    <a:pt x="168" y="842"/>
                  </a:lnTo>
                  <a:lnTo>
                    <a:pt x="170" y="857"/>
                  </a:lnTo>
                  <a:lnTo>
                    <a:pt x="176" y="870"/>
                  </a:lnTo>
                  <a:lnTo>
                    <a:pt x="186" y="880"/>
                  </a:lnTo>
                  <a:lnTo>
                    <a:pt x="199" y="886"/>
                  </a:lnTo>
                  <a:lnTo>
                    <a:pt x="214" y="889"/>
                  </a:lnTo>
                  <a:lnTo>
                    <a:pt x="1176" y="889"/>
                  </a:lnTo>
                  <a:lnTo>
                    <a:pt x="1190" y="886"/>
                  </a:lnTo>
                  <a:lnTo>
                    <a:pt x="1202" y="880"/>
                  </a:lnTo>
                  <a:lnTo>
                    <a:pt x="1213" y="870"/>
                  </a:lnTo>
                  <a:lnTo>
                    <a:pt x="1220" y="858"/>
                  </a:lnTo>
                  <a:lnTo>
                    <a:pt x="1222" y="842"/>
                  </a:lnTo>
                  <a:lnTo>
                    <a:pt x="1222" y="214"/>
                  </a:lnTo>
                  <a:lnTo>
                    <a:pt x="1220" y="200"/>
                  </a:lnTo>
                  <a:lnTo>
                    <a:pt x="1213" y="187"/>
                  </a:lnTo>
                  <a:lnTo>
                    <a:pt x="1203" y="177"/>
                  </a:lnTo>
                  <a:lnTo>
                    <a:pt x="1190" y="171"/>
                  </a:lnTo>
                  <a:lnTo>
                    <a:pt x="1176" y="169"/>
                  </a:lnTo>
                  <a:lnTo>
                    <a:pt x="214" y="169"/>
                  </a:lnTo>
                  <a:close/>
                  <a:moveTo>
                    <a:pt x="214" y="0"/>
                  </a:moveTo>
                  <a:lnTo>
                    <a:pt x="1176" y="0"/>
                  </a:lnTo>
                  <a:lnTo>
                    <a:pt x="1210" y="3"/>
                  </a:lnTo>
                  <a:lnTo>
                    <a:pt x="1243" y="12"/>
                  </a:lnTo>
                  <a:lnTo>
                    <a:pt x="1274" y="24"/>
                  </a:lnTo>
                  <a:lnTo>
                    <a:pt x="1302" y="41"/>
                  </a:lnTo>
                  <a:lnTo>
                    <a:pt x="1327" y="63"/>
                  </a:lnTo>
                  <a:lnTo>
                    <a:pt x="1348" y="88"/>
                  </a:lnTo>
                  <a:lnTo>
                    <a:pt x="1366" y="116"/>
                  </a:lnTo>
                  <a:lnTo>
                    <a:pt x="1379" y="146"/>
                  </a:lnTo>
                  <a:lnTo>
                    <a:pt x="1387" y="180"/>
                  </a:lnTo>
                  <a:lnTo>
                    <a:pt x="1390" y="214"/>
                  </a:lnTo>
                  <a:lnTo>
                    <a:pt x="1390" y="842"/>
                  </a:lnTo>
                  <a:lnTo>
                    <a:pt x="1387" y="877"/>
                  </a:lnTo>
                  <a:lnTo>
                    <a:pt x="1379" y="911"/>
                  </a:lnTo>
                  <a:lnTo>
                    <a:pt x="1366" y="941"/>
                  </a:lnTo>
                  <a:lnTo>
                    <a:pt x="1348" y="969"/>
                  </a:lnTo>
                  <a:lnTo>
                    <a:pt x="1327" y="994"/>
                  </a:lnTo>
                  <a:lnTo>
                    <a:pt x="1302" y="1015"/>
                  </a:lnTo>
                  <a:lnTo>
                    <a:pt x="1274" y="1033"/>
                  </a:lnTo>
                  <a:lnTo>
                    <a:pt x="1243" y="1045"/>
                  </a:lnTo>
                  <a:lnTo>
                    <a:pt x="1210" y="1053"/>
                  </a:lnTo>
                  <a:lnTo>
                    <a:pt x="1176" y="1056"/>
                  </a:lnTo>
                  <a:lnTo>
                    <a:pt x="214" y="1056"/>
                  </a:lnTo>
                  <a:lnTo>
                    <a:pt x="179" y="1053"/>
                  </a:lnTo>
                  <a:lnTo>
                    <a:pt x="147" y="1045"/>
                  </a:lnTo>
                  <a:lnTo>
                    <a:pt x="116" y="1033"/>
                  </a:lnTo>
                  <a:lnTo>
                    <a:pt x="87" y="1015"/>
                  </a:lnTo>
                  <a:lnTo>
                    <a:pt x="63" y="994"/>
                  </a:lnTo>
                  <a:lnTo>
                    <a:pt x="42" y="969"/>
                  </a:lnTo>
                  <a:lnTo>
                    <a:pt x="24" y="941"/>
                  </a:lnTo>
                  <a:lnTo>
                    <a:pt x="11" y="911"/>
                  </a:lnTo>
                  <a:lnTo>
                    <a:pt x="3" y="877"/>
                  </a:lnTo>
                  <a:lnTo>
                    <a:pt x="0" y="842"/>
                  </a:lnTo>
                  <a:lnTo>
                    <a:pt x="0" y="214"/>
                  </a:lnTo>
                  <a:lnTo>
                    <a:pt x="3" y="180"/>
                  </a:lnTo>
                  <a:lnTo>
                    <a:pt x="11" y="146"/>
                  </a:lnTo>
                  <a:lnTo>
                    <a:pt x="24" y="116"/>
                  </a:lnTo>
                  <a:lnTo>
                    <a:pt x="42" y="88"/>
                  </a:lnTo>
                  <a:lnTo>
                    <a:pt x="63" y="63"/>
                  </a:lnTo>
                  <a:lnTo>
                    <a:pt x="87" y="41"/>
                  </a:lnTo>
                  <a:lnTo>
                    <a:pt x="116" y="24"/>
                  </a:lnTo>
                  <a:lnTo>
                    <a:pt x="147" y="12"/>
                  </a:lnTo>
                  <a:lnTo>
                    <a:pt x="179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70"/>
            <p:cNvSpPr>
              <a:spLocks/>
            </p:cNvSpPr>
            <p:nvPr/>
          </p:nvSpPr>
          <p:spPr bwMode="auto">
            <a:xfrm>
              <a:off x="6340476" y="4551363"/>
              <a:ext cx="49213" cy="30162"/>
            </a:xfrm>
            <a:custGeom>
              <a:avLst/>
              <a:gdLst>
                <a:gd name="T0" fmla="*/ 83 w 279"/>
                <a:gd name="T1" fmla="*/ 0 h 167"/>
                <a:gd name="T2" fmla="*/ 195 w 279"/>
                <a:gd name="T3" fmla="*/ 0 h 167"/>
                <a:gd name="T4" fmla="*/ 217 w 279"/>
                <a:gd name="T5" fmla="*/ 3 h 167"/>
                <a:gd name="T6" fmla="*/ 237 w 279"/>
                <a:gd name="T7" fmla="*/ 11 h 167"/>
                <a:gd name="T8" fmla="*/ 255 w 279"/>
                <a:gd name="T9" fmla="*/ 24 h 167"/>
                <a:gd name="T10" fmla="*/ 267 w 279"/>
                <a:gd name="T11" fmla="*/ 41 h 167"/>
                <a:gd name="T12" fmla="*/ 276 w 279"/>
                <a:gd name="T13" fmla="*/ 61 h 167"/>
                <a:gd name="T14" fmla="*/ 279 w 279"/>
                <a:gd name="T15" fmla="*/ 83 h 167"/>
                <a:gd name="T16" fmla="*/ 276 w 279"/>
                <a:gd name="T17" fmla="*/ 106 h 167"/>
                <a:gd name="T18" fmla="*/ 267 w 279"/>
                <a:gd name="T19" fmla="*/ 125 h 167"/>
                <a:gd name="T20" fmla="*/ 255 w 279"/>
                <a:gd name="T21" fmla="*/ 142 h 167"/>
                <a:gd name="T22" fmla="*/ 237 w 279"/>
                <a:gd name="T23" fmla="*/ 156 h 167"/>
                <a:gd name="T24" fmla="*/ 217 w 279"/>
                <a:gd name="T25" fmla="*/ 164 h 167"/>
                <a:gd name="T26" fmla="*/ 195 w 279"/>
                <a:gd name="T27" fmla="*/ 167 h 167"/>
                <a:gd name="T28" fmla="*/ 83 w 279"/>
                <a:gd name="T29" fmla="*/ 167 h 167"/>
                <a:gd name="T30" fmla="*/ 62 w 279"/>
                <a:gd name="T31" fmla="*/ 164 h 167"/>
                <a:gd name="T32" fmla="*/ 42 w 279"/>
                <a:gd name="T33" fmla="*/ 156 h 167"/>
                <a:gd name="T34" fmla="*/ 24 w 279"/>
                <a:gd name="T35" fmla="*/ 142 h 167"/>
                <a:gd name="T36" fmla="*/ 11 w 279"/>
                <a:gd name="T37" fmla="*/ 125 h 167"/>
                <a:gd name="T38" fmla="*/ 3 w 279"/>
                <a:gd name="T39" fmla="*/ 106 h 167"/>
                <a:gd name="T40" fmla="*/ 0 w 279"/>
                <a:gd name="T41" fmla="*/ 83 h 167"/>
                <a:gd name="T42" fmla="*/ 3 w 279"/>
                <a:gd name="T43" fmla="*/ 61 h 167"/>
                <a:gd name="T44" fmla="*/ 11 w 279"/>
                <a:gd name="T45" fmla="*/ 41 h 167"/>
                <a:gd name="T46" fmla="*/ 24 w 279"/>
                <a:gd name="T47" fmla="*/ 24 h 167"/>
                <a:gd name="T48" fmla="*/ 42 w 279"/>
                <a:gd name="T49" fmla="*/ 11 h 167"/>
                <a:gd name="T50" fmla="*/ 62 w 279"/>
                <a:gd name="T51" fmla="*/ 3 h 167"/>
                <a:gd name="T52" fmla="*/ 83 w 279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9" h="167">
                  <a:moveTo>
                    <a:pt x="83" y="0"/>
                  </a:moveTo>
                  <a:lnTo>
                    <a:pt x="195" y="0"/>
                  </a:lnTo>
                  <a:lnTo>
                    <a:pt x="217" y="3"/>
                  </a:lnTo>
                  <a:lnTo>
                    <a:pt x="237" y="11"/>
                  </a:lnTo>
                  <a:lnTo>
                    <a:pt x="255" y="24"/>
                  </a:lnTo>
                  <a:lnTo>
                    <a:pt x="267" y="41"/>
                  </a:lnTo>
                  <a:lnTo>
                    <a:pt x="276" y="61"/>
                  </a:lnTo>
                  <a:lnTo>
                    <a:pt x="279" y="83"/>
                  </a:lnTo>
                  <a:lnTo>
                    <a:pt x="276" y="106"/>
                  </a:lnTo>
                  <a:lnTo>
                    <a:pt x="267" y="125"/>
                  </a:lnTo>
                  <a:lnTo>
                    <a:pt x="255" y="142"/>
                  </a:lnTo>
                  <a:lnTo>
                    <a:pt x="237" y="156"/>
                  </a:lnTo>
                  <a:lnTo>
                    <a:pt x="217" y="164"/>
                  </a:lnTo>
                  <a:lnTo>
                    <a:pt x="195" y="167"/>
                  </a:lnTo>
                  <a:lnTo>
                    <a:pt x="83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4" y="142"/>
                  </a:lnTo>
                  <a:lnTo>
                    <a:pt x="11" y="125"/>
                  </a:lnTo>
                  <a:lnTo>
                    <a:pt x="3" y="106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71"/>
            <p:cNvSpPr>
              <a:spLocks/>
            </p:cNvSpPr>
            <p:nvPr/>
          </p:nvSpPr>
          <p:spPr bwMode="auto">
            <a:xfrm>
              <a:off x="6438901" y="4551363"/>
              <a:ext cx="49213" cy="30162"/>
            </a:xfrm>
            <a:custGeom>
              <a:avLst/>
              <a:gdLst>
                <a:gd name="T0" fmla="*/ 83 w 278"/>
                <a:gd name="T1" fmla="*/ 0 h 167"/>
                <a:gd name="T2" fmla="*/ 194 w 278"/>
                <a:gd name="T3" fmla="*/ 0 h 167"/>
                <a:gd name="T4" fmla="*/ 217 w 278"/>
                <a:gd name="T5" fmla="*/ 3 h 167"/>
                <a:gd name="T6" fmla="*/ 236 w 278"/>
                <a:gd name="T7" fmla="*/ 11 h 167"/>
                <a:gd name="T8" fmla="*/ 254 w 278"/>
                <a:gd name="T9" fmla="*/ 24 h 167"/>
                <a:gd name="T10" fmla="*/ 267 w 278"/>
                <a:gd name="T11" fmla="*/ 41 h 167"/>
                <a:gd name="T12" fmla="*/ 275 w 278"/>
                <a:gd name="T13" fmla="*/ 61 h 167"/>
                <a:gd name="T14" fmla="*/ 278 w 278"/>
                <a:gd name="T15" fmla="*/ 83 h 167"/>
                <a:gd name="T16" fmla="*/ 275 w 278"/>
                <a:gd name="T17" fmla="*/ 106 h 167"/>
                <a:gd name="T18" fmla="*/ 267 w 278"/>
                <a:gd name="T19" fmla="*/ 125 h 167"/>
                <a:gd name="T20" fmla="*/ 254 w 278"/>
                <a:gd name="T21" fmla="*/ 142 h 167"/>
                <a:gd name="T22" fmla="*/ 236 w 278"/>
                <a:gd name="T23" fmla="*/ 156 h 167"/>
                <a:gd name="T24" fmla="*/ 217 w 278"/>
                <a:gd name="T25" fmla="*/ 164 h 167"/>
                <a:gd name="T26" fmla="*/ 194 w 278"/>
                <a:gd name="T27" fmla="*/ 167 h 167"/>
                <a:gd name="T28" fmla="*/ 83 w 278"/>
                <a:gd name="T29" fmla="*/ 167 h 167"/>
                <a:gd name="T30" fmla="*/ 61 w 278"/>
                <a:gd name="T31" fmla="*/ 164 h 167"/>
                <a:gd name="T32" fmla="*/ 40 w 278"/>
                <a:gd name="T33" fmla="*/ 156 h 167"/>
                <a:gd name="T34" fmla="*/ 24 w 278"/>
                <a:gd name="T35" fmla="*/ 142 h 167"/>
                <a:gd name="T36" fmla="*/ 11 w 278"/>
                <a:gd name="T37" fmla="*/ 125 h 167"/>
                <a:gd name="T38" fmla="*/ 3 w 278"/>
                <a:gd name="T39" fmla="*/ 106 h 167"/>
                <a:gd name="T40" fmla="*/ 0 w 278"/>
                <a:gd name="T41" fmla="*/ 83 h 167"/>
                <a:gd name="T42" fmla="*/ 3 w 278"/>
                <a:gd name="T43" fmla="*/ 61 h 167"/>
                <a:gd name="T44" fmla="*/ 11 w 278"/>
                <a:gd name="T45" fmla="*/ 41 h 167"/>
                <a:gd name="T46" fmla="*/ 24 w 278"/>
                <a:gd name="T47" fmla="*/ 24 h 167"/>
                <a:gd name="T48" fmla="*/ 40 w 278"/>
                <a:gd name="T49" fmla="*/ 11 h 167"/>
                <a:gd name="T50" fmla="*/ 61 w 278"/>
                <a:gd name="T51" fmla="*/ 3 h 167"/>
                <a:gd name="T52" fmla="*/ 83 w 278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7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1"/>
                  </a:lnTo>
                  <a:lnTo>
                    <a:pt x="275" y="61"/>
                  </a:lnTo>
                  <a:lnTo>
                    <a:pt x="278" y="83"/>
                  </a:lnTo>
                  <a:lnTo>
                    <a:pt x="275" y="106"/>
                  </a:lnTo>
                  <a:lnTo>
                    <a:pt x="267" y="125"/>
                  </a:lnTo>
                  <a:lnTo>
                    <a:pt x="254" y="142"/>
                  </a:lnTo>
                  <a:lnTo>
                    <a:pt x="236" y="156"/>
                  </a:lnTo>
                  <a:lnTo>
                    <a:pt x="217" y="164"/>
                  </a:lnTo>
                  <a:lnTo>
                    <a:pt x="194" y="167"/>
                  </a:lnTo>
                  <a:lnTo>
                    <a:pt x="83" y="167"/>
                  </a:lnTo>
                  <a:lnTo>
                    <a:pt x="61" y="164"/>
                  </a:lnTo>
                  <a:lnTo>
                    <a:pt x="40" y="156"/>
                  </a:lnTo>
                  <a:lnTo>
                    <a:pt x="24" y="142"/>
                  </a:lnTo>
                  <a:lnTo>
                    <a:pt x="11" y="125"/>
                  </a:lnTo>
                  <a:lnTo>
                    <a:pt x="3" y="106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72"/>
            <p:cNvSpPr>
              <a:spLocks/>
            </p:cNvSpPr>
            <p:nvPr/>
          </p:nvSpPr>
          <p:spPr bwMode="auto">
            <a:xfrm>
              <a:off x="6537326" y="4551363"/>
              <a:ext cx="49213" cy="30162"/>
            </a:xfrm>
            <a:custGeom>
              <a:avLst/>
              <a:gdLst>
                <a:gd name="T0" fmla="*/ 83 w 278"/>
                <a:gd name="T1" fmla="*/ 0 h 167"/>
                <a:gd name="T2" fmla="*/ 194 w 278"/>
                <a:gd name="T3" fmla="*/ 0 h 167"/>
                <a:gd name="T4" fmla="*/ 217 w 278"/>
                <a:gd name="T5" fmla="*/ 3 h 167"/>
                <a:gd name="T6" fmla="*/ 236 w 278"/>
                <a:gd name="T7" fmla="*/ 11 h 167"/>
                <a:gd name="T8" fmla="*/ 254 w 278"/>
                <a:gd name="T9" fmla="*/ 24 h 167"/>
                <a:gd name="T10" fmla="*/ 267 w 278"/>
                <a:gd name="T11" fmla="*/ 41 h 167"/>
                <a:gd name="T12" fmla="*/ 275 w 278"/>
                <a:gd name="T13" fmla="*/ 61 h 167"/>
                <a:gd name="T14" fmla="*/ 278 w 278"/>
                <a:gd name="T15" fmla="*/ 83 h 167"/>
                <a:gd name="T16" fmla="*/ 275 w 278"/>
                <a:gd name="T17" fmla="*/ 106 h 167"/>
                <a:gd name="T18" fmla="*/ 267 w 278"/>
                <a:gd name="T19" fmla="*/ 125 h 167"/>
                <a:gd name="T20" fmla="*/ 254 w 278"/>
                <a:gd name="T21" fmla="*/ 142 h 167"/>
                <a:gd name="T22" fmla="*/ 236 w 278"/>
                <a:gd name="T23" fmla="*/ 156 h 167"/>
                <a:gd name="T24" fmla="*/ 217 w 278"/>
                <a:gd name="T25" fmla="*/ 164 h 167"/>
                <a:gd name="T26" fmla="*/ 194 w 278"/>
                <a:gd name="T27" fmla="*/ 167 h 167"/>
                <a:gd name="T28" fmla="*/ 83 w 278"/>
                <a:gd name="T29" fmla="*/ 167 h 167"/>
                <a:gd name="T30" fmla="*/ 61 w 278"/>
                <a:gd name="T31" fmla="*/ 164 h 167"/>
                <a:gd name="T32" fmla="*/ 41 w 278"/>
                <a:gd name="T33" fmla="*/ 156 h 167"/>
                <a:gd name="T34" fmla="*/ 24 w 278"/>
                <a:gd name="T35" fmla="*/ 142 h 167"/>
                <a:gd name="T36" fmla="*/ 11 w 278"/>
                <a:gd name="T37" fmla="*/ 125 h 167"/>
                <a:gd name="T38" fmla="*/ 3 w 278"/>
                <a:gd name="T39" fmla="*/ 106 h 167"/>
                <a:gd name="T40" fmla="*/ 0 w 278"/>
                <a:gd name="T41" fmla="*/ 83 h 167"/>
                <a:gd name="T42" fmla="*/ 3 w 278"/>
                <a:gd name="T43" fmla="*/ 61 h 167"/>
                <a:gd name="T44" fmla="*/ 11 w 278"/>
                <a:gd name="T45" fmla="*/ 41 h 167"/>
                <a:gd name="T46" fmla="*/ 24 w 278"/>
                <a:gd name="T47" fmla="*/ 24 h 167"/>
                <a:gd name="T48" fmla="*/ 41 w 278"/>
                <a:gd name="T49" fmla="*/ 11 h 167"/>
                <a:gd name="T50" fmla="*/ 61 w 278"/>
                <a:gd name="T51" fmla="*/ 3 h 167"/>
                <a:gd name="T52" fmla="*/ 83 w 278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7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1"/>
                  </a:lnTo>
                  <a:lnTo>
                    <a:pt x="275" y="61"/>
                  </a:lnTo>
                  <a:lnTo>
                    <a:pt x="278" y="83"/>
                  </a:lnTo>
                  <a:lnTo>
                    <a:pt x="275" y="106"/>
                  </a:lnTo>
                  <a:lnTo>
                    <a:pt x="267" y="125"/>
                  </a:lnTo>
                  <a:lnTo>
                    <a:pt x="254" y="142"/>
                  </a:lnTo>
                  <a:lnTo>
                    <a:pt x="236" y="156"/>
                  </a:lnTo>
                  <a:lnTo>
                    <a:pt x="217" y="164"/>
                  </a:lnTo>
                  <a:lnTo>
                    <a:pt x="194" y="167"/>
                  </a:lnTo>
                  <a:lnTo>
                    <a:pt x="83" y="167"/>
                  </a:lnTo>
                  <a:lnTo>
                    <a:pt x="61" y="164"/>
                  </a:lnTo>
                  <a:lnTo>
                    <a:pt x="41" y="156"/>
                  </a:lnTo>
                  <a:lnTo>
                    <a:pt x="24" y="142"/>
                  </a:lnTo>
                  <a:lnTo>
                    <a:pt x="11" y="125"/>
                  </a:lnTo>
                  <a:lnTo>
                    <a:pt x="3" y="106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73"/>
            <p:cNvSpPr>
              <a:spLocks/>
            </p:cNvSpPr>
            <p:nvPr/>
          </p:nvSpPr>
          <p:spPr bwMode="auto">
            <a:xfrm>
              <a:off x="6340476" y="4618038"/>
              <a:ext cx="49213" cy="30162"/>
            </a:xfrm>
            <a:custGeom>
              <a:avLst/>
              <a:gdLst>
                <a:gd name="T0" fmla="*/ 83 w 279"/>
                <a:gd name="T1" fmla="*/ 0 h 168"/>
                <a:gd name="T2" fmla="*/ 195 w 279"/>
                <a:gd name="T3" fmla="*/ 0 h 168"/>
                <a:gd name="T4" fmla="*/ 217 w 279"/>
                <a:gd name="T5" fmla="*/ 3 h 168"/>
                <a:gd name="T6" fmla="*/ 237 w 279"/>
                <a:gd name="T7" fmla="*/ 11 h 168"/>
                <a:gd name="T8" fmla="*/ 255 w 279"/>
                <a:gd name="T9" fmla="*/ 24 h 168"/>
                <a:gd name="T10" fmla="*/ 267 w 279"/>
                <a:gd name="T11" fmla="*/ 42 h 168"/>
                <a:gd name="T12" fmla="*/ 276 w 279"/>
                <a:gd name="T13" fmla="*/ 62 h 168"/>
                <a:gd name="T14" fmla="*/ 279 w 279"/>
                <a:gd name="T15" fmla="*/ 84 h 168"/>
                <a:gd name="T16" fmla="*/ 276 w 279"/>
                <a:gd name="T17" fmla="*/ 106 h 168"/>
                <a:gd name="T18" fmla="*/ 267 w 279"/>
                <a:gd name="T19" fmla="*/ 126 h 168"/>
                <a:gd name="T20" fmla="*/ 255 w 279"/>
                <a:gd name="T21" fmla="*/ 144 h 168"/>
                <a:gd name="T22" fmla="*/ 237 w 279"/>
                <a:gd name="T23" fmla="*/ 157 h 168"/>
                <a:gd name="T24" fmla="*/ 217 w 279"/>
                <a:gd name="T25" fmla="*/ 165 h 168"/>
                <a:gd name="T26" fmla="*/ 195 w 279"/>
                <a:gd name="T27" fmla="*/ 168 h 168"/>
                <a:gd name="T28" fmla="*/ 83 w 279"/>
                <a:gd name="T29" fmla="*/ 168 h 168"/>
                <a:gd name="T30" fmla="*/ 62 w 279"/>
                <a:gd name="T31" fmla="*/ 165 h 168"/>
                <a:gd name="T32" fmla="*/ 42 w 279"/>
                <a:gd name="T33" fmla="*/ 157 h 168"/>
                <a:gd name="T34" fmla="*/ 24 w 279"/>
                <a:gd name="T35" fmla="*/ 144 h 168"/>
                <a:gd name="T36" fmla="*/ 11 w 279"/>
                <a:gd name="T37" fmla="*/ 126 h 168"/>
                <a:gd name="T38" fmla="*/ 3 w 279"/>
                <a:gd name="T39" fmla="*/ 106 h 168"/>
                <a:gd name="T40" fmla="*/ 0 w 279"/>
                <a:gd name="T41" fmla="*/ 84 h 168"/>
                <a:gd name="T42" fmla="*/ 3 w 279"/>
                <a:gd name="T43" fmla="*/ 62 h 168"/>
                <a:gd name="T44" fmla="*/ 11 w 279"/>
                <a:gd name="T45" fmla="*/ 42 h 168"/>
                <a:gd name="T46" fmla="*/ 24 w 279"/>
                <a:gd name="T47" fmla="*/ 24 h 168"/>
                <a:gd name="T48" fmla="*/ 42 w 279"/>
                <a:gd name="T49" fmla="*/ 11 h 168"/>
                <a:gd name="T50" fmla="*/ 62 w 279"/>
                <a:gd name="T51" fmla="*/ 3 h 168"/>
                <a:gd name="T52" fmla="*/ 83 w 279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9" h="168">
                  <a:moveTo>
                    <a:pt x="83" y="0"/>
                  </a:moveTo>
                  <a:lnTo>
                    <a:pt x="195" y="0"/>
                  </a:lnTo>
                  <a:lnTo>
                    <a:pt x="217" y="3"/>
                  </a:lnTo>
                  <a:lnTo>
                    <a:pt x="237" y="11"/>
                  </a:lnTo>
                  <a:lnTo>
                    <a:pt x="255" y="24"/>
                  </a:lnTo>
                  <a:lnTo>
                    <a:pt x="267" y="42"/>
                  </a:lnTo>
                  <a:lnTo>
                    <a:pt x="276" y="62"/>
                  </a:lnTo>
                  <a:lnTo>
                    <a:pt x="279" y="84"/>
                  </a:lnTo>
                  <a:lnTo>
                    <a:pt x="276" y="106"/>
                  </a:lnTo>
                  <a:lnTo>
                    <a:pt x="267" y="126"/>
                  </a:lnTo>
                  <a:lnTo>
                    <a:pt x="255" y="144"/>
                  </a:lnTo>
                  <a:lnTo>
                    <a:pt x="237" y="157"/>
                  </a:lnTo>
                  <a:lnTo>
                    <a:pt x="217" y="165"/>
                  </a:lnTo>
                  <a:lnTo>
                    <a:pt x="195" y="168"/>
                  </a:lnTo>
                  <a:lnTo>
                    <a:pt x="83" y="168"/>
                  </a:lnTo>
                  <a:lnTo>
                    <a:pt x="62" y="165"/>
                  </a:lnTo>
                  <a:lnTo>
                    <a:pt x="42" y="157"/>
                  </a:lnTo>
                  <a:lnTo>
                    <a:pt x="24" y="144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74"/>
            <p:cNvSpPr>
              <a:spLocks/>
            </p:cNvSpPr>
            <p:nvPr/>
          </p:nvSpPr>
          <p:spPr bwMode="auto">
            <a:xfrm>
              <a:off x="6438901" y="4618038"/>
              <a:ext cx="49213" cy="30162"/>
            </a:xfrm>
            <a:custGeom>
              <a:avLst/>
              <a:gdLst>
                <a:gd name="T0" fmla="*/ 83 w 278"/>
                <a:gd name="T1" fmla="*/ 0 h 168"/>
                <a:gd name="T2" fmla="*/ 194 w 278"/>
                <a:gd name="T3" fmla="*/ 0 h 168"/>
                <a:gd name="T4" fmla="*/ 217 w 278"/>
                <a:gd name="T5" fmla="*/ 3 h 168"/>
                <a:gd name="T6" fmla="*/ 236 w 278"/>
                <a:gd name="T7" fmla="*/ 11 h 168"/>
                <a:gd name="T8" fmla="*/ 254 w 278"/>
                <a:gd name="T9" fmla="*/ 24 h 168"/>
                <a:gd name="T10" fmla="*/ 267 w 278"/>
                <a:gd name="T11" fmla="*/ 42 h 168"/>
                <a:gd name="T12" fmla="*/ 275 w 278"/>
                <a:gd name="T13" fmla="*/ 62 h 168"/>
                <a:gd name="T14" fmla="*/ 278 w 278"/>
                <a:gd name="T15" fmla="*/ 84 h 168"/>
                <a:gd name="T16" fmla="*/ 275 w 278"/>
                <a:gd name="T17" fmla="*/ 106 h 168"/>
                <a:gd name="T18" fmla="*/ 267 w 278"/>
                <a:gd name="T19" fmla="*/ 126 h 168"/>
                <a:gd name="T20" fmla="*/ 254 w 278"/>
                <a:gd name="T21" fmla="*/ 144 h 168"/>
                <a:gd name="T22" fmla="*/ 236 w 278"/>
                <a:gd name="T23" fmla="*/ 157 h 168"/>
                <a:gd name="T24" fmla="*/ 217 w 278"/>
                <a:gd name="T25" fmla="*/ 165 h 168"/>
                <a:gd name="T26" fmla="*/ 194 w 278"/>
                <a:gd name="T27" fmla="*/ 168 h 168"/>
                <a:gd name="T28" fmla="*/ 83 w 278"/>
                <a:gd name="T29" fmla="*/ 168 h 168"/>
                <a:gd name="T30" fmla="*/ 61 w 278"/>
                <a:gd name="T31" fmla="*/ 165 h 168"/>
                <a:gd name="T32" fmla="*/ 40 w 278"/>
                <a:gd name="T33" fmla="*/ 157 h 168"/>
                <a:gd name="T34" fmla="*/ 24 w 278"/>
                <a:gd name="T35" fmla="*/ 144 h 168"/>
                <a:gd name="T36" fmla="*/ 11 w 278"/>
                <a:gd name="T37" fmla="*/ 126 h 168"/>
                <a:gd name="T38" fmla="*/ 3 w 278"/>
                <a:gd name="T39" fmla="*/ 106 h 168"/>
                <a:gd name="T40" fmla="*/ 0 w 278"/>
                <a:gd name="T41" fmla="*/ 84 h 168"/>
                <a:gd name="T42" fmla="*/ 3 w 278"/>
                <a:gd name="T43" fmla="*/ 62 h 168"/>
                <a:gd name="T44" fmla="*/ 11 w 278"/>
                <a:gd name="T45" fmla="*/ 42 h 168"/>
                <a:gd name="T46" fmla="*/ 24 w 278"/>
                <a:gd name="T47" fmla="*/ 24 h 168"/>
                <a:gd name="T48" fmla="*/ 40 w 278"/>
                <a:gd name="T49" fmla="*/ 11 h 168"/>
                <a:gd name="T50" fmla="*/ 61 w 278"/>
                <a:gd name="T51" fmla="*/ 3 h 168"/>
                <a:gd name="T52" fmla="*/ 83 w 278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8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2"/>
                  </a:lnTo>
                  <a:lnTo>
                    <a:pt x="275" y="62"/>
                  </a:lnTo>
                  <a:lnTo>
                    <a:pt x="278" y="84"/>
                  </a:lnTo>
                  <a:lnTo>
                    <a:pt x="275" y="106"/>
                  </a:lnTo>
                  <a:lnTo>
                    <a:pt x="267" y="126"/>
                  </a:lnTo>
                  <a:lnTo>
                    <a:pt x="254" y="144"/>
                  </a:lnTo>
                  <a:lnTo>
                    <a:pt x="236" y="157"/>
                  </a:lnTo>
                  <a:lnTo>
                    <a:pt x="217" y="165"/>
                  </a:lnTo>
                  <a:lnTo>
                    <a:pt x="194" y="168"/>
                  </a:lnTo>
                  <a:lnTo>
                    <a:pt x="83" y="168"/>
                  </a:lnTo>
                  <a:lnTo>
                    <a:pt x="61" y="165"/>
                  </a:lnTo>
                  <a:lnTo>
                    <a:pt x="40" y="157"/>
                  </a:lnTo>
                  <a:lnTo>
                    <a:pt x="24" y="144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75"/>
            <p:cNvSpPr>
              <a:spLocks/>
            </p:cNvSpPr>
            <p:nvPr/>
          </p:nvSpPr>
          <p:spPr bwMode="auto">
            <a:xfrm>
              <a:off x="6537326" y="4618038"/>
              <a:ext cx="49213" cy="30162"/>
            </a:xfrm>
            <a:custGeom>
              <a:avLst/>
              <a:gdLst>
                <a:gd name="T0" fmla="*/ 83 w 278"/>
                <a:gd name="T1" fmla="*/ 0 h 168"/>
                <a:gd name="T2" fmla="*/ 194 w 278"/>
                <a:gd name="T3" fmla="*/ 0 h 168"/>
                <a:gd name="T4" fmla="*/ 217 w 278"/>
                <a:gd name="T5" fmla="*/ 3 h 168"/>
                <a:gd name="T6" fmla="*/ 236 w 278"/>
                <a:gd name="T7" fmla="*/ 11 h 168"/>
                <a:gd name="T8" fmla="*/ 254 w 278"/>
                <a:gd name="T9" fmla="*/ 24 h 168"/>
                <a:gd name="T10" fmla="*/ 267 w 278"/>
                <a:gd name="T11" fmla="*/ 42 h 168"/>
                <a:gd name="T12" fmla="*/ 275 w 278"/>
                <a:gd name="T13" fmla="*/ 62 h 168"/>
                <a:gd name="T14" fmla="*/ 278 w 278"/>
                <a:gd name="T15" fmla="*/ 84 h 168"/>
                <a:gd name="T16" fmla="*/ 275 w 278"/>
                <a:gd name="T17" fmla="*/ 106 h 168"/>
                <a:gd name="T18" fmla="*/ 267 w 278"/>
                <a:gd name="T19" fmla="*/ 126 h 168"/>
                <a:gd name="T20" fmla="*/ 254 w 278"/>
                <a:gd name="T21" fmla="*/ 144 h 168"/>
                <a:gd name="T22" fmla="*/ 236 w 278"/>
                <a:gd name="T23" fmla="*/ 157 h 168"/>
                <a:gd name="T24" fmla="*/ 217 w 278"/>
                <a:gd name="T25" fmla="*/ 165 h 168"/>
                <a:gd name="T26" fmla="*/ 194 w 278"/>
                <a:gd name="T27" fmla="*/ 168 h 168"/>
                <a:gd name="T28" fmla="*/ 83 w 278"/>
                <a:gd name="T29" fmla="*/ 168 h 168"/>
                <a:gd name="T30" fmla="*/ 61 w 278"/>
                <a:gd name="T31" fmla="*/ 165 h 168"/>
                <a:gd name="T32" fmla="*/ 41 w 278"/>
                <a:gd name="T33" fmla="*/ 157 h 168"/>
                <a:gd name="T34" fmla="*/ 24 w 278"/>
                <a:gd name="T35" fmla="*/ 144 h 168"/>
                <a:gd name="T36" fmla="*/ 11 w 278"/>
                <a:gd name="T37" fmla="*/ 126 h 168"/>
                <a:gd name="T38" fmla="*/ 3 w 278"/>
                <a:gd name="T39" fmla="*/ 106 h 168"/>
                <a:gd name="T40" fmla="*/ 0 w 278"/>
                <a:gd name="T41" fmla="*/ 84 h 168"/>
                <a:gd name="T42" fmla="*/ 3 w 278"/>
                <a:gd name="T43" fmla="*/ 62 h 168"/>
                <a:gd name="T44" fmla="*/ 11 w 278"/>
                <a:gd name="T45" fmla="*/ 42 h 168"/>
                <a:gd name="T46" fmla="*/ 24 w 278"/>
                <a:gd name="T47" fmla="*/ 24 h 168"/>
                <a:gd name="T48" fmla="*/ 41 w 278"/>
                <a:gd name="T49" fmla="*/ 11 h 168"/>
                <a:gd name="T50" fmla="*/ 61 w 278"/>
                <a:gd name="T51" fmla="*/ 3 h 168"/>
                <a:gd name="T52" fmla="*/ 83 w 278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8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2"/>
                  </a:lnTo>
                  <a:lnTo>
                    <a:pt x="275" y="62"/>
                  </a:lnTo>
                  <a:lnTo>
                    <a:pt x="278" y="84"/>
                  </a:lnTo>
                  <a:lnTo>
                    <a:pt x="275" y="106"/>
                  </a:lnTo>
                  <a:lnTo>
                    <a:pt x="267" y="126"/>
                  </a:lnTo>
                  <a:lnTo>
                    <a:pt x="254" y="144"/>
                  </a:lnTo>
                  <a:lnTo>
                    <a:pt x="236" y="157"/>
                  </a:lnTo>
                  <a:lnTo>
                    <a:pt x="217" y="165"/>
                  </a:lnTo>
                  <a:lnTo>
                    <a:pt x="194" y="168"/>
                  </a:lnTo>
                  <a:lnTo>
                    <a:pt x="83" y="168"/>
                  </a:lnTo>
                  <a:lnTo>
                    <a:pt x="61" y="165"/>
                  </a:lnTo>
                  <a:lnTo>
                    <a:pt x="41" y="157"/>
                  </a:lnTo>
                  <a:lnTo>
                    <a:pt x="24" y="144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76"/>
            <p:cNvSpPr>
              <a:spLocks/>
            </p:cNvSpPr>
            <p:nvPr/>
          </p:nvSpPr>
          <p:spPr bwMode="auto">
            <a:xfrm>
              <a:off x="6340476" y="4684713"/>
              <a:ext cx="49213" cy="30162"/>
            </a:xfrm>
            <a:custGeom>
              <a:avLst/>
              <a:gdLst>
                <a:gd name="T0" fmla="*/ 83 w 279"/>
                <a:gd name="T1" fmla="*/ 0 h 167"/>
                <a:gd name="T2" fmla="*/ 195 w 279"/>
                <a:gd name="T3" fmla="*/ 0 h 167"/>
                <a:gd name="T4" fmla="*/ 217 w 279"/>
                <a:gd name="T5" fmla="*/ 3 h 167"/>
                <a:gd name="T6" fmla="*/ 237 w 279"/>
                <a:gd name="T7" fmla="*/ 11 h 167"/>
                <a:gd name="T8" fmla="*/ 255 w 279"/>
                <a:gd name="T9" fmla="*/ 24 h 167"/>
                <a:gd name="T10" fmla="*/ 267 w 279"/>
                <a:gd name="T11" fmla="*/ 42 h 167"/>
                <a:gd name="T12" fmla="*/ 276 w 279"/>
                <a:gd name="T13" fmla="*/ 61 h 167"/>
                <a:gd name="T14" fmla="*/ 279 w 279"/>
                <a:gd name="T15" fmla="*/ 84 h 167"/>
                <a:gd name="T16" fmla="*/ 276 w 279"/>
                <a:gd name="T17" fmla="*/ 106 h 167"/>
                <a:gd name="T18" fmla="*/ 267 w 279"/>
                <a:gd name="T19" fmla="*/ 126 h 167"/>
                <a:gd name="T20" fmla="*/ 255 w 279"/>
                <a:gd name="T21" fmla="*/ 143 h 167"/>
                <a:gd name="T22" fmla="*/ 237 w 279"/>
                <a:gd name="T23" fmla="*/ 156 h 167"/>
                <a:gd name="T24" fmla="*/ 217 w 279"/>
                <a:gd name="T25" fmla="*/ 165 h 167"/>
                <a:gd name="T26" fmla="*/ 195 w 279"/>
                <a:gd name="T27" fmla="*/ 167 h 167"/>
                <a:gd name="T28" fmla="*/ 83 w 279"/>
                <a:gd name="T29" fmla="*/ 167 h 167"/>
                <a:gd name="T30" fmla="*/ 62 w 279"/>
                <a:gd name="T31" fmla="*/ 165 h 167"/>
                <a:gd name="T32" fmla="*/ 42 w 279"/>
                <a:gd name="T33" fmla="*/ 156 h 167"/>
                <a:gd name="T34" fmla="*/ 24 w 279"/>
                <a:gd name="T35" fmla="*/ 143 h 167"/>
                <a:gd name="T36" fmla="*/ 11 w 279"/>
                <a:gd name="T37" fmla="*/ 126 h 167"/>
                <a:gd name="T38" fmla="*/ 3 w 279"/>
                <a:gd name="T39" fmla="*/ 106 h 167"/>
                <a:gd name="T40" fmla="*/ 0 w 279"/>
                <a:gd name="T41" fmla="*/ 84 h 167"/>
                <a:gd name="T42" fmla="*/ 3 w 279"/>
                <a:gd name="T43" fmla="*/ 61 h 167"/>
                <a:gd name="T44" fmla="*/ 11 w 279"/>
                <a:gd name="T45" fmla="*/ 42 h 167"/>
                <a:gd name="T46" fmla="*/ 24 w 279"/>
                <a:gd name="T47" fmla="*/ 24 h 167"/>
                <a:gd name="T48" fmla="*/ 42 w 279"/>
                <a:gd name="T49" fmla="*/ 11 h 167"/>
                <a:gd name="T50" fmla="*/ 62 w 279"/>
                <a:gd name="T51" fmla="*/ 3 h 167"/>
                <a:gd name="T52" fmla="*/ 83 w 279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9" h="167">
                  <a:moveTo>
                    <a:pt x="83" y="0"/>
                  </a:moveTo>
                  <a:lnTo>
                    <a:pt x="195" y="0"/>
                  </a:lnTo>
                  <a:lnTo>
                    <a:pt x="217" y="3"/>
                  </a:lnTo>
                  <a:lnTo>
                    <a:pt x="237" y="11"/>
                  </a:lnTo>
                  <a:lnTo>
                    <a:pt x="255" y="24"/>
                  </a:lnTo>
                  <a:lnTo>
                    <a:pt x="267" y="42"/>
                  </a:lnTo>
                  <a:lnTo>
                    <a:pt x="276" y="61"/>
                  </a:lnTo>
                  <a:lnTo>
                    <a:pt x="279" y="84"/>
                  </a:lnTo>
                  <a:lnTo>
                    <a:pt x="276" y="106"/>
                  </a:lnTo>
                  <a:lnTo>
                    <a:pt x="267" y="126"/>
                  </a:lnTo>
                  <a:lnTo>
                    <a:pt x="255" y="143"/>
                  </a:lnTo>
                  <a:lnTo>
                    <a:pt x="237" y="156"/>
                  </a:lnTo>
                  <a:lnTo>
                    <a:pt x="217" y="165"/>
                  </a:lnTo>
                  <a:lnTo>
                    <a:pt x="195" y="167"/>
                  </a:lnTo>
                  <a:lnTo>
                    <a:pt x="83" y="167"/>
                  </a:lnTo>
                  <a:lnTo>
                    <a:pt x="62" y="165"/>
                  </a:lnTo>
                  <a:lnTo>
                    <a:pt x="42" y="156"/>
                  </a:lnTo>
                  <a:lnTo>
                    <a:pt x="24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77"/>
            <p:cNvSpPr>
              <a:spLocks/>
            </p:cNvSpPr>
            <p:nvPr/>
          </p:nvSpPr>
          <p:spPr bwMode="auto">
            <a:xfrm>
              <a:off x="6438901" y="4684713"/>
              <a:ext cx="49213" cy="30162"/>
            </a:xfrm>
            <a:custGeom>
              <a:avLst/>
              <a:gdLst>
                <a:gd name="T0" fmla="*/ 83 w 278"/>
                <a:gd name="T1" fmla="*/ 0 h 167"/>
                <a:gd name="T2" fmla="*/ 194 w 278"/>
                <a:gd name="T3" fmla="*/ 0 h 167"/>
                <a:gd name="T4" fmla="*/ 217 w 278"/>
                <a:gd name="T5" fmla="*/ 3 h 167"/>
                <a:gd name="T6" fmla="*/ 236 w 278"/>
                <a:gd name="T7" fmla="*/ 11 h 167"/>
                <a:gd name="T8" fmla="*/ 254 w 278"/>
                <a:gd name="T9" fmla="*/ 24 h 167"/>
                <a:gd name="T10" fmla="*/ 267 w 278"/>
                <a:gd name="T11" fmla="*/ 42 h 167"/>
                <a:gd name="T12" fmla="*/ 275 w 278"/>
                <a:gd name="T13" fmla="*/ 61 h 167"/>
                <a:gd name="T14" fmla="*/ 278 w 278"/>
                <a:gd name="T15" fmla="*/ 84 h 167"/>
                <a:gd name="T16" fmla="*/ 275 w 278"/>
                <a:gd name="T17" fmla="*/ 106 h 167"/>
                <a:gd name="T18" fmla="*/ 267 w 278"/>
                <a:gd name="T19" fmla="*/ 126 h 167"/>
                <a:gd name="T20" fmla="*/ 254 w 278"/>
                <a:gd name="T21" fmla="*/ 143 h 167"/>
                <a:gd name="T22" fmla="*/ 236 w 278"/>
                <a:gd name="T23" fmla="*/ 156 h 167"/>
                <a:gd name="T24" fmla="*/ 217 w 278"/>
                <a:gd name="T25" fmla="*/ 165 h 167"/>
                <a:gd name="T26" fmla="*/ 194 w 278"/>
                <a:gd name="T27" fmla="*/ 167 h 167"/>
                <a:gd name="T28" fmla="*/ 83 w 278"/>
                <a:gd name="T29" fmla="*/ 167 h 167"/>
                <a:gd name="T30" fmla="*/ 61 w 278"/>
                <a:gd name="T31" fmla="*/ 165 h 167"/>
                <a:gd name="T32" fmla="*/ 40 w 278"/>
                <a:gd name="T33" fmla="*/ 156 h 167"/>
                <a:gd name="T34" fmla="*/ 24 w 278"/>
                <a:gd name="T35" fmla="*/ 143 h 167"/>
                <a:gd name="T36" fmla="*/ 11 w 278"/>
                <a:gd name="T37" fmla="*/ 126 h 167"/>
                <a:gd name="T38" fmla="*/ 3 w 278"/>
                <a:gd name="T39" fmla="*/ 106 h 167"/>
                <a:gd name="T40" fmla="*/ 0 w 278"/>
                <a:gd name="T41" fmla="*/ 84 h 167"/>
                <a:gd name="T42" fmla="*/ 3 w 278"/>
                <a:gd name="T43" fmla="*/ 61 h 167"/>
                <a:gd name="T44" fmla="*/ 11 w 278"/>
                <a:gd name="T45" fmla="*/ 42 h 167"/>
                <a:gd name="T46" fmla="*/ 24 w 278"/>
                <a:gd name="T47" fmla="*/ 24 h 167"/>
                <a:gd name="T48" fmla="*/ 40 w 278"/>
                <a:gd name="T49" fmla="*/ 11 h 167"/>
                <a:gd name="T50" fmla="*/ 61 w 278"/>
                <a:gd name="T51" fmla="*/ 3 h 167"/>
                <a:gd name="T52" fmla="*/ 83 w 278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7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2"/>
                  </a:lnTo>
                  <a:lnTo>
                    <a:pt x="275" y="61"/>
                  </a:lnTo>
                  <a:lnTo>
                    <a:pt x="278" y="84"/>
                  </a:lnTo>
                  <a:lnTo>
                    <a:pt x="275" y="106"/>
                  </a:lnTo>
                  <a:lnTo>
                    <a:pt x="267" y="126"/>
                  </a:lnTo>
                  <a:lnTo>
                    <a:pt x="254" y="143"/>
                  </a:lnTo>
                  <a:lnTo>
                    <a:pt x="236" y="156"/>
                  </a:lnTo>
                  <a:lnTo>
                    <a:pt x="217" y="165"/>
                  </a:lnTo>
                  <a:lnTo>
                    <a:pt x="194" y="167"/>
                  </a:lnTo>
                  <a:lnTo>
                    <a:pt x="83" y="167"/>
                  </a:lnTo>
                  <a:lnTo>
                    <a:pt x="61" y="165"/>
                  </a:lnTo>
                  <a:lnTo>
                    <a:pt x="40" y="156"/>
                  </a:lnTo>
                  <a:lnTo>
                    <a:pt x="24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78"/>
            <p:cNvSpPr>
              <a:spLocks/>
            </p:cNvSpPr>
            <p:nvPr/>
          </p:nvSpPr>
          <p:spPr bwMode="auto">
            <a:xfrm>
              <a:off x="6537326" y="4684713"/>
              <a:ext cx="49213" cy="30162"/>
            </a:xfrm>
            <a:custGeom>
              <a:avLst/>
              <a:gdLst>
                <a:gd name="T0" fmla="*/ 83 w 278"/>
                <a:gd name="T1" fmla="*/ 0 h 167"/>
                <a:gd name="T2" fmla="*/ 194 w 278"/>
                <a:gd name="T3" fmla="*/ 0 h 167"/>
                <a:gd name="T4" fmla="*/ 217 w 278"/>
                <a:gd name="T5" fmla="*/ 3 h 167"/>
                <a:gd name="T6" fmla="*/ 236 w 278"/>
                <a:gd name="T7" fmla="*/ 11 h 167"/>
                <a:gd name="T8" fmla="*/ 254 w 278"/>
                <a:gd name="T9" fmla="*/ 24 h 167"/>
                <a:gd name="T10" fmla="*/ 267 w 278"/>
                <a:gd name="T11" fmla="*/ 42 h 167"/>
                <a:gd name="T12" fmla="*/ 275 w 278"/>
                <a:gd name="T13" fmla="*/ 61 h 167"/>
                <a:gd name="T14" fmla="*/ 278 w 278"/>
                <a:gd name="T15" fmla="*/ 84 h 167"/>
                <a:gd name="T16" fmla="*/ 275 w 278"/>
                <a:gd name="T17" fmla="*/ 106 h 167"/>
                <a:gd name="T18" fmla="*/ 267 w 278"/>
                <a:gd name="T19" fmla="*/ 126 h 167"/>
                <a:gd name="T20" fmla="*/ 254 w 278"/>
                <a:gd name="T21" fmla="*/ 143 h 167"/>
                <a:gd name="T22" fmla="*/ 236 w 278"/>
                <a:gd name="T23" fmla="*/ 156 h 167"/>
                <a:gd name="T24" fmla="*/ 217 w 278"/>
                <a:gd name="T25" fmla="*/ 165 h 167"/>
                <a:gd name="T26" fmla="*/ 194 w 278"/>
                <a:gd name="T27" fmla="*/ 167 h 167"/>
                <a:gd name="T28" fmla="*/ 83 w 278"/>
                <a:gd name="T29" fmla="*/ 167 h 167"/>
                <a:gd name="T30" fmla="*/ 61 w 278"/>
                <a:gd name="T31" fmla="*/ 165 h 167"/>
                <a:gd name="T32" fmla="*/ 41 w 278"/>
                <a:gd name="T33" fmla="*/ 156 h 167"/>
                <a:gd name="T34" fmla="*/ 24 w 278"/>
                <a:gd name="T35" fmla="*/ 143 h 167"/>
                <a:gd name="T36" fmla="*/ 11 w 278"/>
                <a:gd name="T37" fmla="*/ 126 h 167"/>
                <a:gd name="T38" fmla="*/ 3 w 278"/>
                <a:gd name="T39" fmla="*/ 106 h 167"/>
                <a:gd name="T40" fmla="*/ 0 w 278"/>
                <a:gd name="T41" fmla="*/ 84 h 167"/>
                <a:gd name="T42" fmla="*/ 3 w 278"/>
                <a:gd name="T43" fmla="*/ 61 h 167"/>
                <a:gd name="T44" fmla="*/ 11 w 278"/>
                <a:gd name="T45" fmla="*/ 42 h 167"/>
                <a:gd name="T46" fmla="*/ 24 w 278"/>
                <a:gd name="T47" fmla="*/ 24 h 167"/>
                <a:gd name="T48" fmla="*/ 41 w 278"/>
                <a:gd name="T49" fmla="*/ 11 h 167"/>
                <a:gd name="T50" fmla="*/ 61 w 278"/>
                <a:gd name="T51" fmla="*/ 3 h 167"/>
                <a:gd name="T52" fmla="*/ 83 w 278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8" h="167">
                  <a:moveTo>
                    <a:pt x="83" y="0"/>
                  </a:moveTo>
                  <a:lnTo>
                    <a:pt x="194" y="0"/>
                  </a:lnTo>
                  <a:lnTo>
                    <a:pt x="217" y="3"/>
                  </a:lnTo>
                  <a:lnTo>
                    <a:pt x="236" y="11"/>
                  </a:lnTo>
                  <a:lnTo>
                    <a:pt x="254" y="24"/>
                  </a:lnTo>
                  <a:lnTo>
                    <a:pt x="267" y="42"/>
                  </a:lnTo>
                  <a:lnTo>
                    <a:pt x="275" y="61"/>
                  </a:lnTo>
                  <a:lnTo>
                    <a:pt x="278" y="84"/>
                  </a:lnTo>
                  <a:lnTo>
                    <a:pt x="275" y="106"/>
                  </a:lnTo>
                  <a:lnTo>
                    <a:pt x="267" y="126"/>
                  </a:lnTo>
                  <a:lnTo>
                    <a:pt x="254" y="143"/>
                  </a:lnTo>
                  <a:lnTo>
                    <a:pt x="236" y="156"/>
                  </a:lnTo>
                  <a:lnTo>
                    <a:pt x="217" y="165"/>
                  </a:lnTo>
                  <a:lnTo>
                    <a:pt x="194" y="167"/>
                  </a:lnTo>
                  <a:lnTo>
                    <a:pt x="83" y="167"/>
                  </a:lnTo>
                  <a:lnTo>
                    <a:pt x="61" y="165"/>
                  </a:lnTo>
                  <a:lnTo>
                    <a:pt x="41" y="156"/>
                  </a:lnTo>
                  <a:lnTo>
                    <a:pt x="24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6" name="Group 895"/>
          <p:cNvGrpSpPr/>
          <p:nvPr/>
        </p:nvGrpSpPr>
        <p:grpSpPr>
          <a:xfrm>
            <a:off x="5357721" y="4216400"/>
            <a:ext cx="531812" cy="587376"/>
            <a:chOff x="5357813" y="4216400"/>
            <a:chExt cx="531812" cy="587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4" name="Freeform 283"/>
            <p:cNvSpPr>
              <a:spLocks noEditPoints="1"/>
            </p:cNvSpPr>
            <p:nvPr/>
          </p:nvSpPr>
          <p:spPr bwMode="auto">
            <a:xfrm>
              <a:off x="5357813" y="4216400"/>
              <a:ext cx="531812" cy="531813"/>
            </a:xfrm>
            <a:custGeom>
              <a:avLst/>
              <a:gdLst>
                <a:gd name="T0" fmla="*/ 506 w 3013"/>
                <a:gd name="T1" fmla="*/ 2717 h 3015"/>
                <a:gd name="T2" fmla="*/ 472 w 3013"/>
                <a:gd name="T3" fmla="*/ 2333 h 3015"/>
                <a:gd name="T4" fmla="*/ 696 w 3013"/>
                <a:gd name="T5" fmla="*/ 2318 h 3015"/>
                <a:gd name="T6" fmla="*/ 2498 w 3013"/>
                <a:gd name="T7" fmla="*/ 950 h 3015"/>
                <a:gd name="T8" fmla="*/ 2587 w 3013"/>
                <a:gd name="T9" fmla="*/ 3 h 3015"/>
                <a:gd name="T10" fmla="*/ 2722 w 3013"/>
                <a:gd name="T11" fmla="*/ 36 h 3015"/>
                <a:gd name="T12" fmla="*/ 2840 w 3013"/>
                <a:gd name="T13" fmla="*/ 108 h 3015"/>
                <a:gd name="T14" fmla="*/ 2939 w 3013"/>
                <a:gd name="T15" fmla="*/ 219 h 3015"/>
                <a:gd name="T16" fmla="*/ 2998 w 3013"/>
                <a:gd name="T17" fmla="*/ 354 h 3015"/>
                <a:gd name="T18" fmla="*/ 3013 w 3013"/>
                <a:gd name="T19" fmla="*/ 499 h 3015"/>
                <a:gd name="T20" fmla="*/ 2984 w 3013"/>
                <a:gd name="T21" fmla="*/ 641 h 3015"/>
                <a:gd name="T22" fmla="*/ 2910 w 3013"/>
                <a:gd name="T23" fmla="*/ 772 h 3015"/>
                <a:gd name="T24" fmla="*/ 2869 w 3013"/>
                <a:gd name="T25" fmla="*/ 817 h 3015"/>
                <a:gd name="T26" fmla="*/ 972 w 3013"/>
                <a:gd name="T27" fmla="*/ 2714 h 3015"/>
                <a:gd name="T28" fmla="*/ 914 w 3013"/>
                <a:gd name="T29" fmla="*/ 2738 h 3015"/>
                <a:gd name="T30" fmla="*/ 867 w 3013"/>
                <a:gd name="T31" fmla="*/ 2724 h 3015"/>
                <a:gd name="T32" fmla="*/ 567 w 3013"/>
                <a:gd name="T33" fmla="*/ 2895 h 3015"/>
                <a:gd name="T34" fmla="*/ 507 w 3013"/>
                <a:gd name="T35" fmla="*/ 2919 h 3015"/>
                <a:gd name="T36" fmla="*/ 460 w 3013"/>
                <a:gd name="T37" fmla="*/ 2905 h 3015"/>
                <a:gd name="T38" fmla="*/ 144 w 3013"/>
                <a:gd name="T39" fmla="*/ 2990 h 3015"/>
                <a:gd name="T40" fmla="*/ 84 w 3013"/>
                <a:gd name="T41" fmla="*/ 3015 h 3015"/>
                <a:gd name="T42" fmla="*/ 37 w 3013"/>
                <a:gd name="T43" fmla="*/ 3001 h 3015"/>
                <a:gd name="T44" fmla="*/ 4 w 3013"/>
                <a:gd name="T45" fmla="*/ 2959 h 3015"/>
                <a:gd name="T46" fmla="*/ 4 w 3013"/>
                <a:gd name="T47" fmla="*/ 2904 h 3015"/>
                <a:gd name="T48" fmla="*/ 225 w 3013"/>
                <a:gd name="T49" fmla="*/ 2671 h 3015"/>
                <a:gd name="T50" fmla="*/ 99 w 3013"/>
                <a:gd name="T51" fmla="*/ 2530 h 3015"/>
                <a:gd name="T52" fmla="*/ 102 w 3013"/>
                <a:gd name="T53" fmla="*/ 2476 h 3015"/>
                <a:gd name="T54" fmla="*/ 354 w 3013"/>
                <a:gd name="T55" fmla="*/ 2215 h 3015"/>
                <a:gd name="T56" fmla="*/ 280 w 3013"/>
                <a:gd name="T57" fmla="*/ 2124 h 3015"/>
                <a:gd name="T58" fmla="*/ 283 w 3013"/>
                <a:gd name="T59" fmla="*/ 2070 h 3015"/>
                <a:gd name="T60" fmla="*/ 1946 w 3013"/>
                <a:gd name="T61" fmla="*/ 398 h 3015"/>
                <a:gd name="T62" fmla="*/ 807 w 3013"/>
                <a:gd name="T63" fmla="*/ 1341 h 3015"/>
                <a:gd name="T64" fmla="*/ 750 w 3013"/>
                <a:gd name="T65" fmla="*/ 1350 h 3015"/>
                <a:gd name="T66" fmla="*/ 707 w 3013"/>
                <a:gd name="T67" fmla="*/ 1326 h 3015"/>
                <a:gd name="T68" fmla="*/ 683 w 3013"/>
                <a:gd name="T69" fmla="*/ 1277 h 3015"/>
                <a:gd name="T70" fmla="*/ 695 w 3013"/>
                <a:gd name="T71" fmla="*/ 1223 h 3015"/>
                <a:gd name="T72" fmla="*/ 1806 w 3013"/>
                <a:gd name="T73" fmla="*/ 112 h 3015"/>
                <a:gd name="T74" fmla="*/ 1860 w 3013"/>
                <a:gd name="T75" fmla="*/ 100 h 3015"/>
                <a:gd name="T76" fmla="*/ 1909 w 3013"/>
                <a:gd name="T77" fmla="*/ 124 h 3015"/>
                <a:gd name="T78" fmla="*/ 2748 w 3013"/>
                <a:gd name="T79" fmla="*/ 701 h 3015"/>
                <a:gd name="T80" fmla="*/ 2756 w 3013"/>
                <a:gd name="T81" fmla="*/ 692 h 3015"/>
                <a:gd name="T82" fmla="*/ 2820 w 3013"/>
                <a:gd name="T83" fmla="*/ 599 h 3015"/>
                <a:gd name="T84" fmla="*/ 2845 w 3013"/>
                <a:gd name="T85" fmla="*/ 493 h 3015"/>
                <a:gd name="T86" fmla="*/ 2833 w 3013"/>
                <a:gd name="T87" fmla="*/ 386 h 3015"/>
                <a:gd name="T88" fmla="*/ 2781 w 3013"/>
                <a:gd name="T89" fmla="*/ 287 h 3015"/>
                <a:gd name="T90" fmla="*/ 2692 w 3013"/>
                <a:gd name="T91" fmla="*/ 209 h 3015"/>
                <a:gd name="T92" fmla="*/ 2580 w 3013"/>
                <a:gd name="T93" fmla="*/ 172 h 3015"/>
                <a:gd name="T94" fmla="*/ 2460 w 3013"/>
                <a:gd name="T95" fmla="*/ 179 h 3015"/>
                <a:gd name="T96" fmla="*/ 2353 w 3013"/>
                <a:gd name="T97" fmla="*/ 232 h 3015"/>
                <a:gd name="T98" fmla="*/ 2291 w 3013"/>
                <a:gd name="T99" fmla="*/ 278 h 3015"/>
                <a:gd name="T100" fmla="*/ 2236 w 3013"/>
                <a:gd name="T101" fmla="*/ 278 h 3015"/>
                <a:gd name="T102" fmla="*/ 2191 w 3013"/>
                <a:gd name="T103" fmla="*/ 243 h 3015"/>
                <a:gd name="T104" fmla="*/ 2179 w 3013"/>
                <a:gd name="T105" fmla="*/ 190 h 3015"/>
                <a:gd name="T106" fmla="*/ 2204 w 3013"/>
                <a:gd name="T107" fmla="*/ 140 h 3015"/>
                <a:gd name="T108" fmla="*/ 2316 w 3013"/>
                <a:gd name="T109" fmla="*/ 56 h 3015"/>
                <a:gd name="T110" fmla="*/ 2446 w 3013"/>
                <a:gd name="T111" fmla="*/ 9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13" h="3015">
                  <a:moveTo>
                    <a:pt x="472" y="2333"/>
                  </a:moveTo>
                  <a:lnTo>
                    <a:pt x="297" y="2508"/>
                  </a:lnTo>
                  <a:lnTo>
                    <a:pt x="506" y="2717"/>
                  </a:lnTo>
                  <a:lnTo>
                    <a:pt x="681" y="2542"/>
                  </a:lnTo>
                  <a:lnTo>
                    <a:pt x="577" y="2437"/>
                  </a:lnTo>
                  <a:lnTo>
                    <a:pt x="472" y="2333"/>
                  </a:lnTo>
                  <a:close/>
                  <a:moveTo>
                    <a:pt x="2065" y="516"/>
                  </a:moveTo>
                  <a:lnTo>
                    <a:pt x="479" y="2102"/>
                  </a:lnTo>
                  <a:lnTo>
                    <a:pt x="696" y="2318"/>
                  </a:lnTo>
                  <a:lnTo>
                    <a:pt x="859" y="2482"/>
                  </a:lnTo>
                  <a:lnTo>
                    <a:pt x="913" y="2536"/>
                  </a:lnTo>
                  <a:lnTo>
                    <a:pt x="2498" y="950"/>
                  </a:lnTo>
                  <a:lnTo>
                    <a:pt x="2065" y="516"/>
                  </a:lnTo>
                  <a:close/>
                  <a:moveTo>
                    <a:pt x="2539" y="0"/>
                  </a:moveTo>
                  <a:lnTo>
                    <a:pt x="2587" y="3"/>
                  </a:lnTo>
                  <a:lnTo>
                    <a:pt x="2634" y="9"/>
                  </a:lnTo>
                  <a:lnTo>
                    <a:pt x="2678" y="21"/>
                  </a:lnTo>
                  <a:lnTo>
                    <a:pt x="2722" y="36"/>
                  </a:lnTo>
                  <a:lnTo>
                    <a:pt x="2763" y="56"/>
                  </a:lnTo>
                  <a:lnTo>
                    <a:pt x="2803" y="80"/>
                  </a:lnTo>
                  <a:lnTo>
                    <a:pt x="2840" y="108"/>
                  </a:lnTo>
                  <a:lnTo>
                    <a:pt x="2875" y="140"/>
                  </a:lnTo>
                  <a:lnTo>
                    <a:pt x="2910" y="178"/>
                  </a:lnTo>
                  <a:lnTo>
                    <a:pt x="2939" y="219"/>
                  </a:lnTo>
                  <a:lnTo>
                    <a:pt x="2963" y="262"/>
                  </a:lnTo>
                  <a:lnTo>
                    <a:pt x="2984" y="308"/>
                  </a:lnTo>
                  <a:lnTo>
                    <a:pt x="2998" y="354"/>
                  </a:lnTo>
                  <a:lnTo>
                    <a:pt x="3008" y="402"/>
                  </a:lnTo>
                  <a:lnTo>
                    <a:pt x="3013" y="450"/>
                  </a:lnTo>
                  <a:lnTo>
                    <a:pt x="3013" y="499"/>
                  </a:lnTo>
                  <a:lnTo>
                    <a:pt x="3008" y="547"/>
                  </a:lnTo>
                  <a:lnTo>
                    <a:pt x="2998" y="595"/>
                  </a:lnTo>
                  <a:lnTo>
                    <a:pt x="2984" y="641"/>
                  </a:lnTo>
                  <a:lnTo>
                    <a:pt x="2963" y="687"/>
                  </a:lnTo>
                  <a:lnTo>
                    <a:pt x="2939" y="731"/>
                  </a:lnTo>
                  <a:lnTo>
                    <a:pt x="2910" y="772"/>
                  </a:lnTo>
                  <a:lnTo>
                    <a:pt x="2875" y="810"/>
                  </a:lnTo>
                  <a:lnTo>
                    <a:pt x="2872" y="814"/>
                  </a:lnTo>
                  <a:lnTo>
                    <a:pt x="2869" y="817"/>
                  </a:lnTo>
                  <a:lnTo>
                    <a:pt x="2866" y="820"/>
                  </a:lnTo>
                  <a:lnTo>
                    <a:pt x="2863" y="823"/>
                  </a:lnTo>
                  <a:lnTo>
                    <a:pt x="972" y="2714"/>
                  </a:lnTo>
                  <a:lnTo>
                    <a:pt x="954" y="2727"/>
                  </a:lnTo>
                  <a:lnTo>
                    <a:pt x="935" y="2735"/>
                  </a:lnTo>
                  <a:lnTo>
                    <a:pt x="914" y="2738"/>
                  </a:lnTo>
                  <a:lnTo>
                    <a:pt x="897" y="2736"/>
                  </a:lnTo>
                  <a:lnTo>
                    <a:pt x="881" y="2732"/>
                  </a:lnTo>
                  <a:lnTo>
                    <a:pt x="867" y="2724"/>
                  </a:lnTo>
                  <a:lnTo>
                    <a:pt x="854" y="2714"/>
                  </a:lnTo>
                  <a:lnTo>
                    <a:pt x="800" y="2660"/>
                  </a:lnTo>
                  <a:lnTo>
                    <a:pt x="567" y="2895"/>
                  </a:lnTo>
                  <a:lnTo>
                    <a:pt x="548" y="2908"/>
                  </a:lnTo>
                  <a:lnTo>
                    <a:pt x="529" y="2916"/>
                  </a:lnTo>
                  <a:lnTo>
                    <a:pt x="507" y="2919"/>
                  </a:lnTo>
                  <a:lnTo>
                    <a:pt x="491" y="2917"/>
                  </a:lnTo>
                  <a:lnTo>
                    <a:pt x="475" y="2913"/>
                  </a:lnTo>
                  <a:lnTo>
                    <a:pt x="460" y="2905"/>
                  </a:lnTo>
                  <a:lnTo>
                    <a:pt x="447" y="2895"/>
                  </a:lnTo>
                  <a:lnTo>
                    <a:pt x="343" y="2791"/>
                  </a:lnTo>
                  <a:lnTo>
                    <a:pt x="144" y="2990"/>
                  </a:lnTo>
                  <a:lnTo>
                    <a:pt x="125" y="3004"/>
                  </a:lnTo>
                  <a:lnTo>
                    <a:pt x="105" y="3012"/>
                  </a:lnTo>
                  <a:lnTo>
                    <a:pt x="84" y="3015"/>
                  </a:lnTo>
                  <a:lnTo>
                    <a:pt x="68" y="3013"/>
                  </a:lnTo>
                  <a:lnTo>
                    <a:pt x="52" y="3009"/>
                  </a:lnTo>
                  <a:lnTo>
                    <a:pt x="37" y="3001"/>
                  </a:lnTo>
                  <a:lnTo>
                    <a:pt x="24" y="2990"/>
                  </a:lnTo>
                  <a:lnTo>
                    <a:pt x="12" y="2975"/>
                  </a:lnTo>
                  <a:lnTo>
                    <a:pt x="4" y="2959"/>
                  </a:lnTo>
                  <a:lnTo>
                    <a:pt x="0" y="2940"/>
                  </a:lnTo>
                  <a:lnTo>
                    <a:pt x="0" y="2922"/>
                  </a:lnTo>
                  <a:lnTo>
                    <a:pt x="4" y="2904"/>
                  </a:lnTo>
                  <a:lnTo>
                    <a:pt x="12" y="2887"/>
                  </a:lnTo>
                  <a:lnTo>
                    <a:pt x="24" y="2872"/>
                  </a:lnTo>
                  <a:lnTo>
                    <a:pt x="225" y="2671"/>
                  </a:lnTo>
                  <a:lnTo>
                    <a:pt x="120" y="2567"/>
                  </a:lnTo>
                  <a:lnTo>
                    <a:pt x="107" y="2550"/>
                  </a:lnTo>
                  <a:lnTo>
                    <a:pt x="99" y="2530"/>
                  </a:lnTo>
                  <a:lnTo>
                    <a:pt x="96" y="2508"/>
                  </a:lnTo>
                  <a:lnTo>
                    <a:pt x="97" y="2491"/>
                  </a:lnTo>
                  <a:lnTo>
                    <a:pt x="102" y="2476"/>
                  </a:lnTo>
                  <a:lnTo>
                    <a:pt x="109" y="2462"/>
                  </a:lnTo>
                  <a:lnTo>
                    <a:pt x="120" y="2449"/>
                  </a:lnTo>
                  <a:lnTo>
                    <a:pt x="354" y="2215"/>
                  </a:lnTo>
                  <a:lnTo>
                    <a:pt x="302" y="2162"/>
                  </a:lnTo>
                  <a:lnTo>
                    <a:pt x="288" y="2144"/>
                  </a:lnTo>
                  <a:lnTo>
                    <a:pt x="280" y="2124"/>
                  </a:lnTo>
                  <a:lnTo>
                    <a:pt x="277" y="2103"/>
                  </a:lnTo>
                  <a:lnTo>
                    <a:pt x="278" y="2086"/>
                  </a:lnTo>
                  <a:lnTo>
                    <a:pt x="283" y="2070"/>
                  </a:lnTo>
                  <a:lnTo>
                    <a:pt x="290" y="2056"/>
                  </a:lnTo>
                  <a:lnTo>
                    <a:pt x="302" y="2043"/>
                  </a:lnTo>
                  <a:lnTo>
                    <a:pt x="1946" y="398"/>
                  </a:lnTo>
                  <a:lnTo>
                    <a:pt x="1850" y="302"/>
                  </a:lnTo>
                  <a:lnTo>
                    <a:pt x="826" y="1326"/>
                  </a:lnTo>
                  <a:lnTo>
                    <a:pt x="807" y="1341"/>
                  </a:lnTo>
                  <a:lnTo>
                    <a:pt x="787" y="1349"/>
                  </a:lnTo>
                  <a:lnTo>
                    <a:pt x="766" y="1352"/>
                  </a:lnTo>
                  <a:lnTo>
                    <a:pt x="750" y="1350"/>
                  </a:lnTo>
                  <a:lnTo>
                    <a:pt x="735" y="1345"/>
                  </a:lnTo>
                  <a:lnTo>
                    <a:pt x="720" y="1338"/>
                  </a:lnTo>
                  <a:lnTo>
                    <a:pt x="707" y="1326"/>
                  </a:lnTo>
                  <a:lnTo>
                    <a:pt x="695" y="1311"/>
                  </a:lnTo>
                  <a:lnTo>
                    <a:pt x="687" y="1295"/>
                  </a:lnTo>
                  <a:lnTo>
                    <a:pt x="683" y="1277"/>
                  </a:lnTo>
                  <a:lnTo>
                    <a:pt x="683" y="1259"/>
                  </a:lnTo>
                  <a:lnTo>
                    <a:pt x="687" y="1240"/>
                  </a:lnTo>
                  <a:lnTo>
                    <a:pt x="695" y="1223"/>
                  </a:lnTo>
                  <a:lnTo>
                    <a:pt x="707" y="1208"/>
                  </a:lnTo>
                  <a:lnTo>
                    <a:pt x="1791" y="124"/>
                  </a:lnTo>
                  <a:lnTo>
                    <a:pt x="1806" y="112"/>
                  </a:lnTo>
                  <a:lnTo>
                    <a:pt x="1823" y="104"/>
                  </a:lnTo>
                  <a:lnTo>
                    <a:pt x="1841" y="100"/>
                  </a:lnTo>
                  <a:lnTo>
                    <a:pt x="1860" y="100"/>
                  </a:lnTo>
                  <a:lnTo>
                    <a:pt x="1878" y="104"/>
                  </a:lnTo>
                  <a:lnTo>
                    <a:pt x="1894" y="112"/>
                  </a:lnTo>
                  <a:lnTo>
                    <a:pt x="1909" y="124"/>
                  </a:lnTo>
                  <a:lnTo>
                    <a:pt x="2617" y="831"/>
                  </a:lnTo>
                  <a:lnTo>
                    <a:pt x="2745" y="704"/>
                  </a:lnTo>
                  <a:lnTo>
                    <a:pt x="2748" y="701"/>
                  </a:lnTo>
                  <a:lnTo>
                    <a:pt x="2751" y="698"/>
                  </a:lnTo>
                  <a:lnTo>
                    <a:pt x="2753" y="695"/>
                  </a:lnTo>
                  <a:lnTo>
                    <a:pt x="2756" y="692"/>
                  </a:lnTo>
                  <a:lnTo>
                    <a:pt x="2781" y="663"/>
                  </a:lnTo>
                  <a:lnTo>
                    <a:pt x="2803" y="632"/>
                  </a:lnTo>
                  <a:lnTo>
                    <a:pt x="2820" y="599"/>
                  </a:lnTo>
                  <a:lnTo>
                    <a:pt x="2833" y="565"/>
                  </a:lnTo>
                  <a:lnTo>
                    <a:pt x="2841" y="529"/>
                  </a:lnTo>
                  <a:lnTo>
                    <a:pt x="2845" y="493"/>
                  </a:lnTo>
                  <a:lnTo>
                    <a:pt x="2845" y="457"/>
                  </a:lnTo>
                  <a:lnTo>
                    <a:pt x="2841" y="421"/>
                  </a:lnTo>
                  <a:lnTo>
                    <a:pt x="2833" y="386"/>
                  </a:lnTo>
                  <a:lnTo>
                    <a:pt x="2820" y="351"/>
                  </a:lnTo>
                  <a:lnTo>
                    <a:pt x="2803" y="319"/>
                  </a:lnTo>
                  <a:lnTo>
                    <a:pt x="2781" y="287"/>
                  </a:lnTo>
                  <a:lnTo>
                    <a:pt x="2756" y="258"/>
                  </a:lnTo>
                  <a:lnTo>
                    <a:pt x="2726" y="232"/>
                  </a:lnTo>
                  <a:lnTo>
                    <a:pt x="2692" y="209"/>
                  </a:lnTo>
                  <a:lnTo>
                    <a:pt x="2657" y="192"/>
                  </a:lnTo>
                  <a:lnTo>
                    <a:pt x="2619" y="179"/>
                  </a:lnTo>
                  <a:lnTo>
                    <a:pt x="2580" y="172"/>
                  </a:lnTo>
                  <a:lnTo>
                    <a:pt x="2539" y="169"/>
                  </a:lnTo>
                  <a:lnTo>
                    <a:pt x="2499" y="171"/>
                  </a:lnTo>
                  <a:lnTo>
                    <a:pt x="2460" y="179"/>
                  </a:lnTo>
                  <a:lnTo>
                    <a:pt x="2422" y="192"/>
                  </a:lnTo>
                  <a:lnTo>
                    <a:pt x="2387" y="209"/>
                  </a:lnTo>
                  <a:lnTo>
                    <a:pt x="2353" y="232"/>
                  </a:lnTo>
                  <a:lnTo>
                    <a:pt x="2323" y="258"/>
                  </a:lnTo>
                  <a:lnTo>
                    <a:pt x="2308" y="270"/>
                  </a:lnTo>
                  <a:lnTo>
                    <a:pt x="2291" y="278"/>
                  </a:lnTo>
                  <a:lnTo>
                    <a:pt x="2272" y="282"/>
                  </a:lnTo>
                  <a:lnTo>
                    <a:pt x="2254" y="282"/>
                  </a:lnTo>
                  <a:lnTo>
                    <a:pt x="2236" y="278"/>
                  </a:lnTo>
                  <a:lnTo>
                    <a:pt x="2219" y="270"/>
                  </a:lnTo>
                  <a:lnTo>
                    <a:pt x="2204" y="258"/>
                  </a:lnTo>
                  <a:lnTo>
                    <a:pt x="2191" y="243"/>
                  </a:lnTo>
                  <a:lnTo>
                    <a:pt x="2183" y="227"/>
                  </a:lnTo>
                  <a:lnTo>
                    <a:pt x="2179" y="208"/>
                  </a:lnTo>
                  <a:lnTo>
                    <a:pt x="2179" y="190"/>
                  </a:lnTo>
                  <a:lnTo>
                    <a:pt x="2183" y="172"/>
                  </a:lnTo>
                  <a:lnTo>
                    <a:pt x="2191" y="155"/>
                  </a:lnTo>
                  <a:lnTo>
                    <a:pt x="2204" y="140"/>
                  </a:lnTo>
                  <a:lnTo>
                    <a:pt x="2239" y="108"/>
                  </a:lnTo>
                  <a:lnTo>
                    <a:pt x="2276" y="80"/>
                  </a:lnTo>
                  <a:lnTo>
                    <a:pt x="2316" y="56"/>
                  </a:lnTo>
                  <a:lnTo>
                    <a:pt x="2357" y="36"/>
                  </a:lnTo>
                  <a:lnTo>
                    <a:pt x="2401" y="21"/>
                  </a:lnTo>
                  <a:lnTo>
                    <a:pt x="2446" y="9"/>
                  </a:lnTo>
                  <a:lnTo>
                    <a:pt x="2492" y="3"/>
                  </a:lnTo>
                  <a:lnTo>
                    <a:pt x="2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84"/>
            <p:cNvSpPr>
              <a:spLocks/>
            </p:cNvSpPr>
            <p:nvPr/>
          </p:nvSpPr>
          <p:spPr bwMode="auto">
            <a:xfrm>
              <a:off x="5357813" y="4773613"/>
              <a:ext cx="504825" cy="30163"/>
            </a:xfrm>
            <a:custGeom>
              <a:avLst/>
              <a:gdLst>
                <a:gd name="T0" fmla="*/ 84 w 2863"/>
                <a:gd name="T1" fmla="*/ 0 h 167"/>
                <a:gd name="T2" fmla="*/ 2779 w 2863"/>
                <a:gd name="T3" fmla="*/ 0 h 167"/>
                <a:gd name="T4" fmla="*/ 2802 w 2863"/>
                <a:gd name="T5" fmla="*/ 2 h 167"/>
                <a:gd name="T6" fmla="*/ 2822 w 2863"/>
                <a:gd name="T7" fmla="*/ 11 h 167"/>
                <a:gd name="T8" fmla="*/ 2839 w 2863"/>
                <a:gd name="T9" fmla="*/ 24 h 167"/>
                <a:gd name="T10" fmla="*/ 2852 w 2863"/>
                <a:gd name="T11" fmla="*/ 41 h 167"/>
                <a:gd name="T12" fmla="*/ 2860 w 2863"/>
                <a:gd name="T13" fmla="*/ 61 h 167"/>
                <a:gd name="T14" fmla="*/ 2863 w 2863"/>
                <a:gd name="T15" fmla="*/ 83 h 167"/>
                <a:gd name="T16" fmla="*/ 2860 w 2863"/>
                <a:gd name="T17" fmla="*/ 105 h 167"/>
                <a:gd name="T18" fmla="*/ 2852 w 2863"/>
                <a:gd name="T19" fmla="*/ 125 h 167"/>
                <a:gd name="T20" fmla="*/ 2839 w 2863"/>
                <a:gd name="T21" fmla="*/ 143 h 167"/>
                <a:gd name="T22" fmla="*/ 2822 w 2863"/>
                <a:gd name="T23" fmla="*/ 156 h 167"/>
                <a:gd name="T24" fmla="*/ 2802 w 2863"/>
                <a:gd name="T25" fmla="*/ 164 h 167"/>
                <a:gd name="T26" fmla="*/ 2779 w 2863"/>
                <a:gd name="T27" fmla="*/ 167 h 167"/>
                <a:gd name="T28" fmla="*/ 84 w 2863"/>
                <a:gd name="T29" fmla="*/ 167 h 167"/>
                <a:gd name="T30" fmla="*/ 62 w 2863"/>
                <a:gd name="T31" fmla="*/ 164 h 167"/>
                <a:gd name="T32" fmla="*/ 41 w 2863"/>
                <a:gd name="T33" fmla="*/ 156 h 167"/>
                <a:gd name="T34" fmla="*/ 24 w 2863"/>
                <a:gd name="T35" fmla="*/ 143 h 167"/>
                <a:gd name="T36" fmla="*/ 11 w 2863"/>
                <a:gd name="T37" fmla="*/ 125 h 167"/>
                <a:gd name="T38" fmla="*/ 3 w 2863"/>
                <a:gd name="T39" fmla="*/ 105 h 167"/>
                <a:gd name="T40" fmla="*/ 0 w 2863"/>
                <a:gd name="T41" fmla="*/ 83 h 167"/>
                <a:gd name="T42" fmla="*/ 3 w 2863"/>
                <a:gd name="T43" fmla="*/ 61 h 167"/>
                <a:gd name="T44" fmla="*/ 11 w 2863"/>
                <a:gd name="T45" fmla="*/ 41 h 167"/>
                <a:gd name="T46" fmla="*/ 24 w 2863"/>
                <a:gd name="T47" fmla="*/ 24 h 167"/>
                <a:gd name="T48" fmla="*/ 41 w 2863"/>
                <a:gd name="T49" fmla="*/ 11 h 167"/>
                <a:gd name="T50" fmla="*/ 62 w 2863"/>
                <a:gd name="T51" fmla="*/ 2 h 167"/>
                <a:gd name="T52" fmla="*/ 84 w 2863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3" h="167">
                  <a:moveTo>
                    <a:pt x="84" y="0"/>
                  </a:moveTo>
                  <a:lnTo>
                    <a:pt x="2779" y="0"/>
                  </a:lnTo>
                  <a:lnTo>
                    <a:pt x="2802" y="2"/>
                  </a:lnTo>
                  <a:lnTo>
                    <a:pt x="2822" y="11"/>
                  </a:lnTo>
                  <a:lnTo>
                    <a:pt x="2839" y="24"/>
                  </a:lnTo>
                  <a:lnTo>
                    <a:pt x="2852" y="41"/>
                  </a:lnTo>
                  <a:lnTo>
                    <a:pt x="2860" y="61"/>
                  </a:lnTo>
                  <a:lnTo>
                    <a:pt x="2863" y="83"/>
                  </a:lnTo>
                  <a:lnTo>
                    <a:pt x="2860" y="105"/>
                  </a:lnTo>
                  <a:lnTo>
                    <a:pt x="2852" y="125"/>
                  </a:lnTo>
                  <a:lnTo>
                    <a:pt x="2839" y="143"/>
                  </a:lnTo>
                  <a:lnTo>
                    <a:pt x="2822" y="156"/>
                  </a:lnTo>
                  <a:lnTo>
                    <a:pt x="2802" y="164"/>
                  </a:lnTo>
                  <a:lnTo>
                    <a:pt x="2779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1" y="156"/>
                  </a:lnTo>
                  <a:lnTo>
                    <a:pt x="24" y="143"/>
                  </a:lnTo>
                  <a:lnTo>
                    <a:pt x="11" y="125"/>
                  </a:lnTo>
                  <a:lnTo>
                    <a:pt x="3" y="105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2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4" name="Group 903"/>
          <p:cNvGrpSpPr/>
          <p:nvPr/>
        </p:nvGrpSpPr>
        <p:grpSpPr>
          <a:xfrm>
            <a:off x="4387302" y="4233863"/>
            <a:ext cx="601663" cy="550863"/>
            <a:chOff x="4375150" y="4233863"/>
            <a:chExt cx="6016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0" name="Freeform 289"/>
            <p:cNvSpPr>
              <a:spLocks/>
            </p:cNvSpPr>
            <p:nvPr/>
          </p:nvSpPr>
          <p:spPr bwMode="auto">
            <a:xfrm>
              <a:off x="4375150" y="4233863"/>
              <a:ext cx="601663" cy="550863"/>
            </a:xfrm>
            <a:custGeom>
              <a:avLst/>
              <a:gdLst>
                <a:gd name="T0" fmla="*/ 2130 w 3409"/>
                <a:gd name="T1" fmla="*/ 25 h 3120"/>
                <a:gd name="T2" fmla="*/ 2487 w 3409"/>
                <a:gd name="T3" fmla="*/ 136 h 3120"/>
                <a:gd name="T4" fmla="*/ 2808 w 3409"/>
                <a:gd name="T5" fmla="*/ 330 h 3120"/>
                <a:gd name="T6" fmla="*/ 3078 w 3409"/>
                <a:gd name="T7" fmla="*/ 599 h 3120"/>
                <a:gd name="T8" fmla="*/ 3272 w 3409"/>
                <a:gd name="T9" fmla="*/ 920 h 3120"/>
                <a:gd name="T10" fmla="*/ 3384 w 3409"/>
                <a:gd name="T11" fmla="*/ 1276 h 3120"/>
                <a:gd name="T12" fmla="*/ 3407 w 3409"/>
                <a:gd name="T13" fmla="*/ 1655 h 3120"/>
                <a:gd name="T14" fmla="*/ 3339 w 3409"/>
                <a:gd name="T15" fmla="*/ 2026 h 3120"/>
                <a:gd name="T16" fmla="*/ 3186 w 3409"/>
                <a:gd name="T17" fmla="*/ 2365 h 3120"/>
                <a:gd name="T18" fmla="*/ 2952 w 3409"/>
                <a:gd name="T19" fmla="*/ 2663 h 3120"/>
                <a:gd name="T20" fmla="*/ 2654 w 3409"/>
                <a:gd name="T21" fmla="*/ 2896 h 3120"/>
                <a:gd name="T22" fmla="*/ 2313 w 3409"/>
                <a:gd name="T23" fmla="*/ 3050 h 3120"/>
                <a:gd name="T24" fmla="*/ 1942 w 3409"/>
                <a:gd name="T25" fmla="*/ 3117 h 3120"/>
                <a:gd name="T26" fmla="*/ 1563 w 3409"/>
                <a:gd name="T27" fmla="*/ 3094 h 3120"/>
                <a:gd name="T28" fmla="*/ 1205 w 3409"/>
                <a:gd name="T29" fmla="*/ 2984 h 3120"/>
                <a:gd name="T30" fmla="*/ 884 w 3409"/>
                <a:gd name="T31" fmla="*/ 2789 h 3120"/>
                <a:gd name="T32" fmla="*/ 614 w 3409"/>
                <a:gd name="T33" fmla="*/ 2521 h 3120"/>
                <a:gd name="T34" fmla="*/ 420 w 3409"/>
                <a:gd name="T35" fmla="*/ 2200 h 3120"/>
                <a:gd name="T36" fmla="*/ 308 w 3409"/>
                <a:gd name="T37" fmla="*/ 1843 h 3120"/>
                <a:gd name="T38" fmla="*/ 283 w 3409"/>
                <a:gd name="T39" fmla="*/ 1542 h 3120"/>
                <a:gd name="T40" fmla="*/ 94 w 3409"/>
                <a:gd name="T41" fmla="*/ 1705 h 3120"/>
                <a:gd name="T42" fmla="*/ 25 w 3409"/>
                <a:gd name="T43" fmla="*/ 1681 h 3120"/>
                <a:gd name="T44" fmla="*/ 0 w 3409"/>
                <a:gd name="T45" fmla="*/ 1612 h 3120"/>
                <a:gd name="T46" fmla="*/ 307 w 3409"/>
                <a:gd name="T47" fmla="*/ 1280 h 3120"/>
                <a:gd name="T48" fmla="*/ 376 w 3409"/>
                <a:gd name="T49" fmla="*/ 1255 h 3120"/>
                <a:gd name="T50" fmla="*/ 709 w 3409"/>
                <a:gd name="T51" fmla="*/ 1561 h 3120"/>
                <a:gd name="T52" fmla="*/ 733 w 3409"/>
                <a:gd name="T53" fmla="*/ 1631 h 3120"/>
                <a:gd name="T54" fmla="*/ 690 w 3409"/>
                <a:gd name="T55" fmla="*/ 1694 h 3120"/>
                <a:gd name="T56" fmla="*/ 617 w 3409"/>
                <a:gd name="T57" fmla="*/ 1699 h 3120"/>
                <a:gd name="T58" fmla="*/ 451 w 3409"/>
                <a:gd name="T59" fmla="*/ 1559 h 3120"/>
                <a:gd name="T60" fmla="*/ 500 w 3409"/>
                <a:gd name="T61" fmla="*/ 1930 h 3120"/>
                <a:gd name="T62" fmla="*/ 641 w 3409"/>
                <a:gd name="T63" fmla="*/ 2262 h 3120"/>
                <a:gd name="T64" fmla="*/ 860 w 3409"/>
                <a:gd name="T65" fmla="*/ 2543 h 3120"/>
                <a:gd name="T66" fmla="*/ 1142 w 3409"/>
                <a:gd name="T67" fmla="*/ 2762 h 3120"/>
                <a:gd name="T68" fmla="*/ 1475 w 3409"/>
                <a:gd name="T69" fmla="*/ 2902 h 3120"/>
                <a:gd name="T70" fmla="*/ 1846 w 3409"/>
                <a:gd name="T71" fmla="*/ 2952 h 3120"/>
                <a:gd name="T72" fmla="*/ 2216 w 3409"/>
                <a:gd name="T73" fmla="*/ 2902 h 3120"/>
                <a:gd name="T74" fmla="*/ 2550 w 3409"/>
                <a:gd name="T75" fmla="*/ 2762 h 3120"/>
                <a:gd name="T76" fmla="*/ 2832 w 3409"/>
                <a:gd name="T77" fmla="*/ 2543 h 3120"/>
                <a:gd name="T78" fmla="*/ 3050 w 3409"/>
                <a:gd name="T79" fmla="*/ 2262 h 3120"/>
                <a:gd name="T80" fmla="*/ 3191 w 3409"/>
                <a:gd name="T81" fmla="*/ 1930 h 3120"/>
                <a:gd name="T82" fmla="*/ 3241 w 3409"/>
                <a:gd name="T83" fmla="*/ 1559 h 3120"/>
                <a:gd name="T84" fmla="*/ 3191 w 3409"/>
                <a:gd name="T85" fmla="*/ 1190 h 3120"/>
                <a:gd name="T86" fmla="*/ 3050 w 3409"/>
                <a:gd name="T87" fmla="*/ 857 h 3120"/>
                <a:gd name="T88" fmla="*/ 2832 w 3409"/>
                <a:gd name="T89" fmla="*/ 576 h 3120"/>
                <a:gd name="T90" fmla="*/ 2550 w 3409"/>
                <a:gd name="T91" fmla="*/ 358 h 3120"/>
                <a:gd name="T92" fmla="*/ 2216 w 3409"/>
                <a:gd name="T93" fmla="*/ 218 h 3120"/>
                <a:gd name="T94" fmla="*/ 1846 w 3409"/>
                <a:gd name="T95" fmla="*/ 168 h 3120"/>
                <a:gd name="T96" fmla="*/ 1505 w 3409"/>
                <a:gd name="T97" fmla="*/ 209 h 3120"/>
                <a:gd name="T98" fmla="*/ 1189 w 3409"/>
                <a:gd name="T99" fmla="*/ 331 h 3120"/>
                <a:gd name="T100" fmla="*/ 910 w 3409"/>
                <a:gd name="T101" fmla="*/ 528 h 3120"/>
                <a:gd name="T102" fmla="*/ 797 w 3409"/>
                <a:gd name="T103" fmla="*/ 613 h 3120"/>
                <a:gd name="T104" fmla="*/ 728 w 3409"/>
                <a:gd name="T105" fmla="*/ 590 h 3120"/>
                <a:gd name="T106" fmla="*/ 703 w 3409"/>
                <a:gd name="T107" fmla="*/ 521 h 3120"/>
                <a:gd name="T108" fmla="*/ 792 w 3409"/>
                <a:gd name="T109" fmla="*/ 407 h 3120"/>
                <a:gd name="T110" fmla="*/ 1079 w 3409"/>
                <a:gd name="T111" fmla="*/ 199 h 3120"/>
                <a:gd name="T112" fmla="*/ 1404 w 3409"/>
                <a:gd name="T113" fmla="*/ 62 h 3120"/>
                <a:gd name="T114" fmla="*/ 1755 w 3409"/>
                <a:gd name="T115" fmla="*/ 2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9" h="3120">
                  <a:moveTo>
                    <a:pt x="1846" y="0"/>
                  </a:moveTo>
                  <a:lnTo>
                    <a:pt x="1941" y="2"/>
                  </a:lnTo>
                  <a:lnTo>
                    <a:pt x="2036" y="11"/>
                  </a:lnTo>
                  <a:lnTo>
                    <a:pt x="2130" y="25"/>
                  </a:lnTo>
                  <a:lnTo>
                    <a:pt x="2222" y="44"/>
                  </a:lnTo>
                  <a:lnTo>
                    <a:pt x="2312" y="70"/>
                  </a:lnTo>
                  <a:lnTo>
                    <a:pt x="2401" y="100"/>
                  </a:lnTo>
                  <a:lnTo>
                    <a:pt x="2487" y="136"/>
                  </a:lnTo>
                  <a:lnTo>
                    <a:pt x="2572" y="177"/>
                  </a:lnTo>
                  <a:lnTo>
                    <a:pt x="2653" y="223"/>
                  </a:lnTo>
                  <a:lnTo>
                    <a:pt x="2732" y="274"/>
                  </a:lnTo>
                  <a:lnTo>
                    <a:pt x="2808" y="330"/>
                  </a:lnTo>
                  <a:lnTo>
                    <a:pt x="2882" y="391"/>
                  </a:lnTo>
                  <a:lnTo>
                    <a:pt x="2951" y="457"/>
                  </a:lnTo>
                  <a:lnTo>
                    <a:pt x="3017" y="526"/>
                  </a:lnTo>
                  <a:lnTo>
                    <a:pt x="3078" y="599"/>
                  </a:lnTo>
                  <a:lnTo>
                    <a:pt x="3134" y="676"/>
                  </a:lnTo>
                  <a:lnTo>
                    <a:pt x="3186" y="754"/>
                  </a:lnTo>
                  <a:lnTo>
                    <a:pt x="3231" y="835"/>
                  </a:lnTo>
                  <a:lnTo>
                    <a:pt x="3272" y="920"/>
                  </a:lnTo>
                  <a:lnTo>
                    <a:pt x="3309" y="1006"/>
                  </a:lnTo>
                  <a:lnTo>
                    <a:pt x="3339" y="1094"/>
                  </a:lnTo>
                  <a:lnTo>
                    <a:pt x="3364" y="1184"/>
                  </a:lnTo>
                  <a:lnTo>
                    <a:pt x="3384" y="1276"/>
                  </a:lnTo>
                  <a:lnTo>
                    <a:pt x="3398" y="1370"/>
                  </a:lnTo>
                  <a:lnTo>
                    <a:pt x="3407" y="1465"/>
                  </a:lnTo>
                  <a:lnTo>
                    <a:pt x="3409" y="1559"/>
                  </a:lnTo>
                  <a:lnTo>
                    <a:pt x="3407" y="1655"/>
                  </a:lnTo>
                  <a:lnTo>
                    <a:pt x="3398" y="1750"/>
                  </a:lnTo>
                  <a:lnTo>
                    <a:pt x="3384" y="1843"/>
                  </a:lnTo>
                  <a:lnTo>
                    <a:pt x="3364" y="1935"/>
                  </a:lnTo>
                  <a:lnTo>
                    <a:pt x="3339" y="2026"/>
                  </a:lnTo>
                  <a:lnTo>
                    <a:pt x="3309" y="2113"/>
                  </a:lnTo>
                  <a:lnTo>
                    <a:pt x="3272" y="2200"/>
                  </a:lnTo>
                  <a:lnTo>
                    <a:pt x="3232" y="2283"/>
                  </a:lnTo>
                  <a:lnTo>
                    <a:pt x="3186" y="2365"/>
                  </a:lnTo>
                  <a:lnTo>
                    <a:pt x="3135" y="2444"/>
                  </a:lnTo>
                  <a:lnTo>
                    <a:pt x="3079" y="2521"/>
                  </a:lnTo>
                  <a:lnTo>
                    <a:pt x="3018" y="2593"/>
                  </a:lnTo>
                  <a:lnTo>
                    <a:pt x="2952" y="2663"/>
                  </a:lnTo>
                  <a:lnTo>
                    <a:pt x="2882" y="2728"/>
                  </a:lnTo>
                  <a:lnTo>
                    <a:pt x="2809" y="2789"/>
                  </a:lnTo>
                  <a:lnTo>
                    <a:pt x="2733" y="2845"/>
                  </a:lnTo>
                  <a:lnTo>
                    <a:pt x="2654" y="2896"/>
                  </a:lnTo>
                  <a:lnTo>
                    <a:pt x="2572" y="2942"/>
                  </a:lnTo>
                  <a:lnTo>
                    <a:pt x="2488" y="2984"/>
                  </a:lnTo>
                  <a:lnTo>
                    <a:pt x="2401" y="3019"/>
                  </a:lnTo>
                  <a:lnTo>
                    <a:pt x="2313" y="3050"/>
                  </a:lnTo>
                  <a:lnTo>
                    <a:pt x="2222" y="3074"/>
                  </a:lnTo>
                  <a:lnTo>
                    <a:pt x="2130" y="3094"/>
                  </a:lnTo>
                  <a:lnTo>
                    <a:pt x="2037" y="3108"/>
                  </a:lnTo>
                  <a:lnTo>
                    <a:pt x="1942" y="3117"/>
                  </a:lnTo>
                  <a:lnTo>
                    <a:pt x="1846" y="3120"/>
                  </a:lnTo>
                  <a:lnTo>
                    <a:pt x="1751" y="3117"/>
                  </a:lnTo>
                  <a:lnTo>
                    <a:pt x="1656" y="3108"/>
                  </a:lnTo>
                  <a:lnTo>
                    <a:pt x="1563" y="3094"/>
                  </a:lnTo>
                  <a:lnTo>
                    <a:pt x="1470" y="3074"/>
                  </a:lnTo>
                  <a:lnTo>
                    <a:pt x="1380" y="3050"/>
                  </a:lnTo>
                  <a:lnTo>
                    <a:pt x="1291" y="3019"/>
                  </a:lnTo>
                  <a:lnTo>
                    <a:pt x="1205" y="2984"/>
                  </a:lnTo>
                  <a:lnTo>
                    <a:pt x="1120" y="2942"/>
                  </a:lnTo>
                  <a:lnTo>
                    <a:pt x="1039" y="2896"/>
                  </a:lnTo>
                  <a:lnTo>
                    <a:pt x="960" y="2845"/>
                  </a:lnTo>
                  <a:lnTo>
                    <a:pt x="884" y="2789"/>
                  </a:lnTo>
                  <a:lnTo>
                    <a:pt x="810" y="2728"/>
                  </a:lnTo>
                  <a:lnTo>
                    <a:pt x="741" y="2663"/>
                  </a:lnTo>
                  <a:lnTo>
                    <a:pt x="675" y="2593"/>
                  </a:lnTo>
                  <a:lnTo>
                    <a:pt x="614" y="2521"/>
                  </a:lnTo>
                  <a:lnTo>
                    <a:pt x="558" y="2444"/>
                  </a:lnTo>
                  <a:lnTo>
                    <a:pt x="506" y="2365"/>
                  </a:lnTo>
                  <a:lnTo>
                    <a:pt x="461" y="2283"/>
                  </a:lnTo>
                  <a:lnTo>
                    <a:pt x="420" y="2200"/>
                  </a:lnTo>
                  <a:lnTo>
                    <a:pt x="383" y="2113"/>
                  </a:lnTo>
                  <a:lnTo>
                    <a:pt x="354" y="2026"/>
                  </a:lnTo>
                  <a:lnTo>
                    <a:pt x="329" y="1935"/>
                  </a:lnTo>
                  <a:lnTo>
                    <a:pt x="308" y="1843"/>
                  </a:lnTo>
                  <a:lnTo>
                    <a:pt x="295" y="1750"/>
                  </a:lnTo>
                  <a:lnTo>
                    <a:pt x="285" y="1655"/>
                  </a:lnTo>
                  <a:lnTo>
                    <a:pt x="283" y="1559"/>
                  </a:lnTo>
                  <a:lnTo>
                    <a:pt x="283" y="1542"/>
                  </a:lnTo>
                  <a:lnTo>
                    <a:pt x="144" y="1681"/>
                  </a:lnTo>
                  <a:lnTo>
                    <a:pt x="129" y="1692"/>
                  </a:lnTo>
                  <a:lnTo>
                    <a:pt x="112" y="1701"/>
                  </a:lnTo>
                  <a:lnTo>
                    <a:pt x="94" y="1705"/>
                  </a:lnTo>
                  <a:lnTo>
                    <a:pt x="75" y="1705"/>
                  </a:lnTo>
                  <a:lnTo>
                    <a:pt x="57" y="1701"/>
                  </a:lnTo>
                  <a:lnTo>
                    <a:pt x="40" y="1692"/>
                  </a:lnTo>
                  <a:lnTo>
                    <a:pt x="25" y="1681"/>
                  </a:lnTo>
                  <a:lnTo>
                    <a:pt x="12" y="1666"/>
                  </a:lnTo>
                  <a:lnTo>
                    <a:pt x="4" y="1648"/>
                  </a:lnTo>
                  <a:lnTo>
                    <a:pt x="0" y="1631"/>
                  </a:lnTo>
                  <a:lnTo>
                    <a:pt x="0" y="1612"/>
                  </a:lnTo>
                  <a:lnTo>
                    <a:pt x="4" y="1594"/>
                  </a:lnTo>
                  <a:lnTo>
                    <a:pt x="12" y="1577"/>
                  </a:lnTo>
                  <a:lnTo>
                    <a:pt x="25" y="1561"/>
                  </a:lnTo>
                  <a:lnTo>
                    <a:pt x="307" y="1280"/>
                  </a:lnTo>
                  <a:lnTo>
                    <a:pt x="322" y="1268"/>
                  </a:lnTo>
                  <a:lnTo>
                    <a:pt x="340" y="1259"/>
                  </a:lnTo>
                  <a:lnTo>
                    <a:pt x="358" y="1255"/>
                  </a:lnTo>
                  <a:lnTo>
                    <a:pt x="376" y="1255"/>
                  </a:lnTo>
                  <a:lnTo>
                    <a:pt x="395" y="1259"/>
                  </a:lnTo>
                  <a:lnTo>
                    <a:pt x="411" y="1268"/>
                  </a:lnTo>
                  <a:lnTo>
                    <a:pt x="427" y="1280"/>
                  </a:lnTo>
                  <a:lnTo>
                    <a:pt x="709" y="1561"/>
                  </a:lnTo>
                  <a:lnTo>
                    <a:pt x="720" y="1577"/>
                  </a:lnTo>
                  <a:lnTo>
                    <a:pt x="729" y="1594"/>
                  </a:lnTo>
                  <a:lnTo>
                    <a:pt x="733" y="1612"/>
                  </a:lnTo>
                  <a:lnTo>
                    <a:pt x="733" y="1631"/>
                  </a:lnTo>
                  <a:lnTo>
                    <a:pt x="729" y="1648"/>
                  </a:lnTo>
                  <a:lnTo>
                    <a:pt x="720" y="1666"/>
                  </a:lnTo>
                  <a:lnTo>
                    <a:pt x="709" y="1681"/>
                  </a:lnTo>
                  <a:lnTo>
                    <a:pt x="690" y="1694"/>
                  </a:lnTo>
                  <a:lnTo>
                    <a:pt x="671" y="1703"/>
                  </a:lnTo>
                  <a:lnTo>
                    <a:pt x="649" y="1705"/>
                  </a:lnTo>
                  <a:lnTo>
                    <a:pt x="633" y="1704"/>
                  </a:lnTo>
                  <a:lnTo>
                    <a:pt x="617" y="1699"/>
                  </a:lnTo>
                  <a:lnTo>
                    <a:pt x="603" y="1691"/>
                  </a:lnTo>
                  <a:lnTo>
                    <a:pt x="589" y="1681"/>
                  </a:lnTo>
                  <a:lnTo>
                    <a:pt x="451" y="1542"/>
                  </a:lnTo>
                  <a:lnTo>
                    <a:pt x="451" y="1559"/>
                  </a:lnTo>
                  <a:lnTo>
                    <a:pt x="454" y="1655"/>
                  </a:lnTo>
                  <a:lnTo>
                    <a:pt x="463" y="1748"/>
                  </a:lnTo>
                  <a:lnTo>
                    <a:pt x="479" y="1840"/>
                  </a:lnTo>
                  <a:lnTo>
                    <a:pt x="500" y="1930"/>
                  </a:lnTo>
                  <a:lnTo>
                    <a:pt x="527" y="2016"/>
                  </a:lnTo>
                  <a:lnTo>
                    <a:pt x="560" y="2101"/>
                  </a:lnTo>
                  <a:lnTo>
                    <a:pt x="598" y="2183"/>
                  </a:lnTo>
                  <a:lnTo>
                    <a:pt x="641" y="2262"/>
                  </a:lnTo>
                  <a:lnTo>
                    <a:pt x="689" y="2338"/>
                  </a:lnTo>
                  <a:lnTo>
                    <a:pt x="741" y="2410"/>
                  </a:lnTo>
                  <a:lnTo>
                    <a:pt x="798" y="2478"/>
                  </a:lnTo>
                  <a:lnTo>
                    <a:pt x="860" y="2543"/>
                  </a:lnTo>
                  <a:lnTo>
                    <a:pt x="925" y="2605"/>
                  </a:lnTo>
                  <a:lnTo>
                    <a:pt x="993" y="2662"/>
                  </a:lnTo>
                  <a:lnTo>
                    <a:pt x="1066" y="2713"/>
                  </a:lnTo>
                  <a:lnTo>
                    <a:pt x="1142" y="2762"/>
                  </a:lnTo>
                  <a:lnTo>
                    <a:pt x="1221" y="2804"/>
                  </a:lnTo>
                  <a:lnTo>
                    <a:pt x="1303" y="2842"/>
                  </a:lnTo>
                  <a:lnTo>
                    <a:pt x="1388" y="2875"/>
                  </a:lnTo>
                  <a:lnTo>
                    <a:pt x="1475" y="2902"/>
                  </a:lnTo>
                  <a:lnTo>
                    <a:pt x="1565" y="2924"/>
                  </a:lnTo>
                  <a:lnTo>
                    <a:pt x="1657" y="2939"/>
                  </a:lnTo>
                  <a:lnTo>
                    <a:pt x="1750" y="2949"/>
                  </a:lnTo>
                  <a:lnTo>
                    <a:pt x="1846" y="2952"/>
                  </a:lnTo>
                  <a:lnTo>
                    <a:pt x="1941" y="2949"/>
                  </a:lnTo>
                  <a:lnTo>
                    <a:pt x="2035" y="2939"/>
                  </a:lnTo>
                  <a:lnTo>
                    <a:pt x="2126" y="2924"/>
                  </a:lnTo>
                  <a:lnTo>
                    <a:pt x="2216" y="2902"/>
                  </a:lnTo>
                  <a:lnTo>
                    <a:pt x="2304" y="2875"/>
                  </a:lnTo>
                  <a:lnTo>
                    <a:pt x="2389" y="2842"/>
                  </a:lnTo>
                  <a:lnTo>
                    <a:pt x="2470" y="2804"/>
                  </a:lnTo>
                  <a:lnTo>
                    <a:pt x="2550" y="2762"/>
                  </a:lnTo>
                  <a:lnTo>
                    <a:pt x="2625" y="2713"/>
                  </a:lnTo>
                  <a:lnTo>
                    <a:pt x="2698" y="2662"/>
                  </a:lnTo>
                  <a:lnTo>
                    <a:pt x="2767" y="2605"/>
                  </a:lnTo>
                  <a:lnTo>
                    <a:pt x="2832" y="2543"/>
                  </a:lnTo>
                  <a:lnTo>
                    <a:pt x="2893" y="2478"/>
                  </a:lnTo>
                  <a:lnTo>
                    <a:pt x="2950" y="2410"/>
                  </a:lnTo>
                  <a:lnTo>
                    <a:pt x="3003" y="2338"/>
                  </a:lnTo>
                  <a:lnTo>
                    <a:pt x="3050" y="2262"/>
                  </a:lnTo>
                  <a:lnTo>
                    <a:pt x="3094" y="2183"/>
                  </a:lnTo>
                  <a:lnTo>
                    <a:pt x="3131" y="2101"/>
                  </a:lnTo>
                  <a:lnTo>
                    <a:pt x="3164" y="2016"/>
                  </a:lnTo>
                  <a:lnTo>
                    <a:pt x="3191" y="1930"/>
                  </a:lnTo>
                  <a:lnTo>
                    <a:pt x="3213" y="1840"/>
                  </a:lnTo>
                  <a:lnTo>
                    <a:pt x="3228" y="1748"/>
                  </a:lnTo>
                  <a:lnTo>
                    <a:pt x="3237" y="1655"/>
                  </a:lnTo>
                  <a:lnTo>
                    <a:pt x="3241" y="1559"/>
                  </a:lnTo>
                  <a:lnTo>
                    <a:pt x="3237" y="1465"/>
                  </a:lnTo>
                  <a:lnTo>
                    <a:pt x="3228" y="1371"/>
                  </a:lnTo>
                  <a:lnTo>
                    <a:pt x="3213" y="1280"/>
                  </a:lnTo>
                  <a:lnTo>
                    <a:pt x="3191" y="1190"/>
                  </a:lnTo>
                  <a:lnTo>
                    <a:pt x="3164" y="1103"/>
                  </a:lnTo>
                  <a:lnTo>
                    <a:pt x="3131" y="1018"/>
                  </a:lnTo>
                  <a:lnTo>
                    <a:pt x="3094" y="936"/>
                  </a:lnTo>
                  <a:lnTo>
                    <a:pt x="3050" y="857"/>
                  </a:lnTo>
                  <a:lnTo>
                    <a:pt x="3003" y="782"/>
                  </a:lnTo>
                  <a:lnTo>
                    <a:pt x="2950" y="710"/>
                  </a:lnTo>
                  <a:lnTo>
                    <a:pt x="2893" y="641"/>
                  </a:lnTo>
                  <a:lnTo>
                    <a:pt x="2832" y="576"/>
                  </a:lnTo>
                  <a:lnTo>
                    <a:pt x="2767" y="515"/>
                  </a:lnTo>
                  <a:lnTo>
                    <a:pt x="2698" y="458"/>
                  </a:lnTo>
                  <a:lnTo>
                    <a:pt x="2625" y="405"/>
                  </a:lnTo>
                  <a:lnTo>
                    <a:pt x="2550" y="358"/>
                  </a:lnTo>
                  <a:lnTo>
                    <a:pt x="2470" y="316"/>
                  </a:lnTo>
                  <a:lnTo>
                    <a:pt x="2389" y="278"/>
                  </a:lnTo>
                  <a:lnTo>
                    <a:pt x="2304" y="245"/>
                  </a:lnTo>
                  <a:lnTo>
                    <a:pt x="2216" y="218"/>
                  </a:lnTo>
                  <a:lnTo>
                    <a:pt x="2126" y="196"/>
                  </a:lnTo>
                  <a:lnTo>
                    <a:pt x="2035" y="181"/>
                  </a:lnTo>
                  <a:lnTo>
                    <a:pt x="1941" y="171"/>
                  </a:lnTo>
                  <a:lnTo>
                    <a:pt x="1846" y="168"/>
                  </a:lnTo>
                  <a:lnTo>
                    <a:pt x="1758" y="171"/>
                  </a:lnTo>
                  <a:lnTo>
                    <a:pt x="1672" y="179"/>
                  </a:lnTo>
                  <a:lnTo>
                    <a:pt x="1588" y="192"/>
                  </a:lnTo>
                  <a:lnTo>
                    <a:pt x="1505" y="209"/>
                  </a:lnTo>
                  <a:lnTo>
                    <a:pt x="1422" y="233"/>
                  </a:lnTo>
                  <a:lnTo>
                    <a:pt x="1343" y="261"/>
                  </a:lnTo>
                  <a:lnTo>
                    <a:pt x="1265" y="294"/>
                  </a:lnTo>
                  <a:lnTo>
                    <a:pt x="1189" y="331"/>
                  </a:lnTo>
                  <a:lnTo>
                    <a:pt x="1115" y="373"/>
                  </a:lnTo>
                  <a:lnTo>
                    <a:pt x="1044" y="421"/>
                  </a:lnTo>
                  <a:lnTo>
                    <a:pt x="976" y="472"/>
                  </a:lnTo>
                  <a:lnTo>
                    <a:pt x="910" y="528"/>
                  </a:lnTo>
                  <a:lnTo>
                    <a:pt x="847" y="588"/>
                  </a:lnTo>
                  <a:lnTo>
                    <a:pt x="832" y="600"/>
                  </a:lnTo>
                  <a:lnTo>
                    <a:pt x="815" y="609"/>
                  </a:lnTo>
                  <a:lnTo>
                    <a:pt x="797" y="613"/>
                  </a:lnTo>
                  <a:lnTo>
                    <a:pt x="778" y="613"/>
                  </a:lnTo>
                  <a:lnTo>
                    <a:pt x="760" y="610"/>
                  </a:lnTo>
                  <a:lnTo>
                    <a:pt x="743" y="601"/>
                  </a:lnTo>
                  <a:lnTo>
                    <a:pt x="728" y="590"/>
                  </a:lnTo>
                  <a:lnTo>
                    <a:pt x="715" y="575"/>
                  </a:lnTo>
                  <a:lnTo>
                    <a:pt x="707" y="557"/>
                  </a:lnTo>
                  <a:lnTo>
                    <a:pt x="703" y="539"/>
                  </a:lnTo>
                  <a:lnTo>
                    <a:pt x="703" y="521"/>
                  </a:lnTo>
                  <a:lnTo>
                    <a:pt x="707" y="503"/>
                  </a:lnTo>
                  <a:lnTo>
                    <a:pt x="714" y="486"/>
                  </a:lnTo>
                  <a:lnTo>
                    <a:pt x="727" y="470"/>
                  </a:lnTo>
                  <a:lnTo>
                    <a:pt x="792" y="407"/>
                  </a:lnTo>
                  <a:lnTo>
                    <a:pt x="859" y="349"/>
                  </a:lnTo>
                  <a:lnTo>
                    <a:pt x="930" y="294"/>
                  </a:lnTo>
                  <a:lnTo>
                    <a:pt x="1004" y="245"/>
                  </a:lnTo>
                  <a:lnTo>
                    <a:pt x="1079" y="199"/>
                  </a:lnTo>
                  <a:lnTo>
                    <a:pt x="1158" y="158"/>
                  </a:lnTo>
                  <a:lnTo>
                    <a:pt x="1238" y="121"/>
                  </a:lnTo>
                  <a:lnTo>
                    <a:pt x="1320" y="90"/>
                  </a:lnTo>
                  <a:lnTo>
                    <a:pt x="1404" y="62"/>
                  </a:lnTo>
                  <a:lnTo>
                    <a:pt x="1489" y="40"/>
                  </a:lnTo>
                  <a:lnTo>
                    <a:pt x="1577" y="23"/>
                  </a:lnTo>
                  <a:lnTo>
                    <a:pt x="1665" y="9"/>
                  </a:lnTo>
                  <a:lnTo>
                    <a:pt x="1755" y="2"/>
                  </a:lnTo>
                  <a:lnTo>
                    <a:pt x="18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290"/>
            <p:cNvSpPr>
              <a:spLocks/>
            </p:cNvSpPr>
            <p:nvPr/>
          </p:nvSpPr>
          <p:spPr bwMode="auto">
            <a:xfrm>
              <a:off x="4592638" y="4405313"/>
              <a:ext cx="212725" cy="211138"/>
            </a:xfrm>
            <a:custGeom>
              <a:avLst/>
              <a:gdLst>
                <a:gd name="T0" fmla="*/ 1127 w 1202"/>
                <a:gd name="T1" fmla="*/ 0 h 1200"/>
                <a:gd name="T2" fmla="*/ 1145 w 1202"/>
                <a:gd name="T3" fmla="*/ 5 h 1200"/>
                <a:gd name="T4" fmla="*/ 1162 w 1202"/>
                <a:gd name="T5" fmla="*/ 13 h 1200"/>
                <a:gd name="T6" fmla="*/ 1178 w 1202"/>
                <a:gd name="T7" fmla="*/ 24 h 1200"/>
                <a:gd name="T8" fmla="*/ 1190 w 1202"/>
                <a:gd name="T9" fmla="*/ 40 h 1200"/>
                <a:gd name="T10" fmla="*/ 1198 w 1202"/>
                <a:gd name="T11" fmla="*/ 56 h 1200"/>
                <a:gd name="T12" fmla="*/ 1202 w 1202"/>
                <a:gd name="T13" fmla="*/ 75 h 1200"/>
                <a:gd name="T14" fmla="*/ 1202 w 1202"/>
                <a:gd name="T15" fmla="*/ 93 h 1200"/>
                <a:gd name="T16" fmla="*/ 1198 w 1202"/>
                <a:gd name="T17" fmla="*/ 111 h 1200"/>
                <a:gd name="T18" fmla="*/ 1190 w 1202"/>
                <a:gd name="T19" fmla="*/ 128 h 1200"/>
                <a:gd name="T20" fmla="*/ 1178 w 1202"/>
                <a:gd name="T21" fmla="*/ 144 h 1200"/>
                <a:gd name="T22" fmla="*/ 144 w 1202"/>
                <a:gd name="T23" fmla="*/ 1175 h 1200"/>
                <a:gd name="T24" fmla="*/ 125 w 1202"/>
                <a:gd name="T25" fmla="*/ 1188 h 1200"/>
                <a:gd name="T26" fmla="*/ 106 w 1202"/>
                <a:gd name="T27" fmla="*/ 1197 h 1200"/>
                <a:gd name="T28" fmla="*/ 84 w 1202"/>
                <a:gd name="T29" fmla="*/ 1200 h 1200"/>
                <a:gd name="T30" fmla="*/ 67 w 1202"/>
                <a:gd name="T31" fmla="*/ 1198 h 1200"/>
                <a:gd name="T32" fmla="*/ 52 w 1202"/>
                <a:gd name="T33" fmla="*/ 1194 h 1200"/>
                <a:gd name="T34" fmla="*/ 37 w 1202"/>
                <a:gd name="T35" fmla="*/ 1185 h 1200"/>
                <a:gd name="T36" fmla="*/ 24 w 1202"/>
                <a:gd name="T37" fmla="*/ 1175 h 1200"/>
                <a:gd name="T38" fmla="*/ 13 w 1202"/>
                <a:gd name="T39" fmla="*/ 1160 h 1200"/>
                <a:gd name="T40" fmla="*/ 4 w 1202"/>
                <a:gd name="T41" fmla="*/ 1143 h 1200"/>
                <a:gd name="T42" fmla="*/ 0 w 1202"/>
                <a:gd name="T43" fmla="*/ 1125 h 1200"/>
                <a:gd name="T44" fmla="*/ 0 w 1202"/>
                <a:gd name="T45" fmla="*/ 1106 h 1200"/>
                <a:gd name="T46" fmla="*/ 4 w 1202"/>
                <a:gd name="T47" fmla="*/ 1088 h 1200"/>
                <a:gd name="T48" fmla="*/ 13 w 1202"/>
                <a:gd name="T49" fmla="*/ 1071 h 1200"/>
                <a:gd name="T50" fmla="*/ 24 w 1202"/>
                <a:gd name="T51" fmla="*/ 1056 h 1200"/>
                <a:gd name="T52" fmla="*/ 1059 w 1202"/>
                <a:gd name="T53" fmla="*/ 25 h 1200"/>
                <a:gd name="T54" fmla="*/ 1073 w 1202"/>
                <a:gd name="T55" fmla="*/ 13 h 1200"/>
                <a:gd name="T56" fmla="*/ 1091 w 1202"/>
                <a:gd name="T57" fmla="*/ 5 h 1200"/>
                <a:gd name="T58" fmla="*/ 1108 w 1202"/>
                <a:gd name="T59" fmla="*/ 0 h 1200"/>
                <a:gd name="T60" fmla="*/ 1127 w 1202"/>
                <a:gd name="T61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2" h="1200">
                  <a:moveTo>
                    <a:pt x="1127" y="0"/>
                  </a:moveTo>
                  <a:lnTo>
                    <a:pt x="1145" y="5"/>
                  </a:lnTo>
                  <a:lnTo>
                    <a:pt x="1162" y="13"/>
                  </a:lnTo>
                  <a:lnTo>
                    <a:pt x="1178" y="24"/>
                  </a:lnTo>
                  <a:lnTo>
                    <a:pt x="1190" y="40"/>
                  </a:lnTo>
                  <a:lnTo>
                    <a:pt x="1198" y="56"/>
                  </a:lnTo>
                  <a:lnTo>
                    <a:pt x="1202" y="75"/>
                  </a:lnTo>
                  <a:lnTo>
                    <a:pt x="1202" y="93"/>
                  </a:lnTo>
                  <a:lnTo>
                    <a:pt x="1198" y="111"/>
                  </a:lnTo>
                  <a:lnTo>
                    <a:pt x="1190" y="128"/>
                  </a:lnTo>
                  <a:lnTo>
                    <a:pt x="1178" y="144"/>
                  </a:lnTo>
                  <a:lnTo>
                    <a:pt x="144" y="1175"/>
                  </a:lnTo>
                  <a:lnTo>
                    <a:pt x="125" y="1188"/>
                  </a:lnTo>
                  <a:lnTo>
                    <a:pt x="106" y="1197"/>
                  </a:lnTo>
                  <a:lnTo>
                    <a:pt x="84" y="1200"/>
                  </a:lnTo>
                  <a:lnTo>
                    <a:pt x="67" y="1198"/>
                  </a:lnTo>
                  <a:lnTo>
                    <a:pt x="52" y="1194"/>
                  </a:lnTo>
                  <a:lnTo>
                    <a:pt x="37" y="1185"/>
                  </a:lnTo>
                  <a:lnTo>
                    <a:pt x="24" y="1175"/>
                  </a:lnTo>
                  <a:lnTo>
                    <a:pt x="13" y="1160"/>
                  </a:lnTo>
                  <a:lnTo>
                    <a:pt x="4" y="1143"/>
                  </a:lnTo>
                  <a:lnTo>
                    <a:pt x="0" y="1125"/>
                  </a:lnTo>
                  <a:lnTo>
                    <a:pt x="0" y="1106"/>
                  </a:lnTo>
                  <a:lnTo>
                    <a:pt x="4" y="1088"/>
                  </a:lnTo>
                  <a:lnTo>
                    <a:pt x="13" y="1071"/>
                  </a:lnTo>
                  <a:lnTo>
                    <a:pt x="24" y="1056"/>
                  </a:lnTo>
                  <a:lnTo>
                    <a:pt x="1059" y="25"/>
                  </a:lnTo>
                  <a:lnTo>
                    <a:pt x="1073" y="13"/>
                  </a:lnTo>
                  <a:lnTo>
                    <a:pt x="1091" y="5"/>
                  </a:lnTo>
                  <a:lnTo>
                    <a:pt x="1108" y="0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291"/>
            <p:cNvSpPr>
              <a:spLocks noEditPoints="1"/>
            </p:cNvSpPr>
            <p:nvPr/>
          </p:nvSpPr>
          <p:spPr bwMode="auto">
            <a:xfrm>
              <a:off x="4716463" y="4516438"/>
              <a:ext cx="106363" cy="106363"/>
            </a:xfrm>
            <a:custGeom>
              <a:avLst/>
              <a:gdLst>
                <a:gd name="T0" fmla="*/ 275 w 602"/>
                <a:gd name="T1" fmla="*/ 171 h 601"/>
                <a:gd name="T2" fmla="*/ 227 w 602"/>
                <a:gd name="T3" fmla="*/ 189 h 601"/>
                <a:gd name="T4" fmla="*/ 190 w 602"/>
                <a:gd name="T5" fmla="*/ 227 h 601"/>
                <a:gd name="T6" fmla="*/ 171 w 602"/>
                <a:gd name="T7" fmla="*/ 275 h 601"/>
                <a:gd name="T8" fmla="*/ 171 w 602"/>
                <a:gd name="T9" fmla="*/ 325 h 601"/>
                <a:gd name="T10" fmla="*/ 190 w 602"/>
                <a:gd name="T11" fmla="*/ 373 h 601"/>
                <a:gd name="T12" fmla="*/ 227 w 602"/>
                <a:gd name="T13" fmla="*/ 410 h 601"/>
                <a:gd name="T14" fmla="*/ 275 w 602"/>
                <a:gd name="T15" fmla="*/ 430 h 601"/>
                <a:gd name="T16" fmla="*/ 327 w 602"/>
                <a:gd name="T17" fmla="*/ 430 h 601"/>
                <a:gd name="T18" fmla="*/ 374 w 602"/>
                <a:gd name="T19" fmla="*/ 411 h 601"/>
                <a:gd name="T20" fmla="*/ 411 w 602"/>
                <a:gd name="T21" fmla="*/ 373 h 601"/>
                <a:gd name="T22" fmla="*/ 431 w 602"/>
                <a:gd name="T23" fmla="*/ 325 h 601"/>
                <a:gd name="T24" fmla="*/ 431 w 602"/>
                <a:gd name="T25" fmla="*/ 275 h 601"/>
                <a:gd name="T26" fmla="*/ 411 w 602"/>
                <a:gd name="T27" fmla="*/ 227 h 601"/>
                <a:gd name="T28" fmla="*/ 374 w 602"/>
                <a:gd name="T29" fmla="*/ 190 h 601"/>
                <a:gd name="T30" fmla="*/ 327 w 602"/>
                <a:gd name="T31" fmla="*/ 171 h 601"/>
                <a:gd name="T32" fmla="*/ 301 w 602"/>
                <a:gd name="T33" fmla="*/ 0 h 601"/>
                <a:gd name="T34" fmla="*/ 379 w 602"/>
                <a:gd name="T35" fmla="*/ 10 h 601"/>
                <a:gd name="T36" fmla="*/ 452 w 602"/>
                <a:gd name="T37" fmla="*/ 40 h 601"/>
                <a:gd name="T38" fmla="*/ 514 w 602"/>
                <a:gd name="T39" fmla="*/ 87 h 601"/>
                <a:gd name="T40" fmla="*/ 563 w 602"/>
                <a:gd name="T41" fmla="*/ 151 h 601"/>
                <a:gd name="T42" fmla="*/ 592 w 602"/>
                <a:gd name="T43" fmla="*/ 223 h 601"/>
                <a:gd name="T44" fmla="*/ 602 w 602"/>
                <a:gd name="T45" fmla="*/ 300 h 601"/>
                <a:gd name="T46" fmla="*/ 592 w 602"/>
                <a:gd name="T47" fmla="*/ 376 h 601"/>
                <a:gd name="T48" fmla="*/ 563 w 602"/>
                <a:gd name="T49" fmla="*/ 448 h 601"/>
                <a:gd name="T50" fmla="*/ 514 w 602"/>
                <a:gd name="T51" fmla="*/ 512 h 601"/>
                <a:gd name="T52" fmla="*/ 452 w 602"/>
                <a:gd name="T53" fmla="*/ 561 h 601"/>
                <a:gd name="T54" fmla="*/ 379 w 602"/>
                <a:gd name="T55" fmla="*/ 591 h 601"/>
                <a:gd name="T56" fmla="*/ 301 w 602"/>
                <a:gd name="T57" fmla="*/ 601 h 601"/>
                <a:gd name="T58" fmla="*/ 222 w 602"/>
                <a:gd name="T59" fmla="*/ 591 h 601"/>
                <a:gd name="T60" fmla="*/ 150 w 602"/>
                <a:gd name="T61" fmla="*/ 561 h 601"/>
                <a:gd name="T62" fmla="*/ 88 w 602"/>
                <a:gd name="T63" fmla="*/ 512 h 601"/>
                <a:gd name="T64" fmla="*/ 39 w 602"/>
                <a:gd name="T65" fmla="*/ 448 h 601"/>
                <a:gd name="T66" fmla="*/ 9 w 602"/>
                <a:gd name="T67" fmla="*/ 376 h 601"/>
                <a:gd name="T68" fmla="*/ 0 w 602"/>
                <a:gd name="T69" fmla="*/ 300 h 601"/>
                <a:gd name="T70" fmla="*/ 9 w 602"/>
                <a:gd name="T71" fmla="*/ 223 h 601"/>
                <a:gd name="T72" fmla="*/ 39 w 602"/>
                <a:gd name="T73" fmla="*/ 151 h 601"/>
                <a:gd name="T74" fmla="*/ 88 w 602"/>
                <a:gd name="T75" fmla="*/ 87 h 601"/>
                <a:gd name="T76" fmla="*/ 151 w 602"/>
                <a:gd name="T77" fmla="*/ 40 h 601"/>
                <a:gd name="T78" fmla="*/ 222 w 602"/>
                <a:gd name="T79" fmla="*/ 10 h 601"/>
                <a:gd name="T80" fmla="*/ 301 w 602"/>
                <a:gd name="T8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2" h="601">
                  <a:moveTo>
                    <a:pt x="301" y="168"/>
                  </a:moveTo>
                  <a:lnTo>
                    <a:pt x="275" y="171"/>
                  </a:lnTo>
                  <a:lnTo>
                    <a:pt x="250" y="178"/>
                  </a:lnTo>
                  <a:lnTo>
                    <a:pt x="227" y="189"/>
                  </a:lnTo>
                  <a:lnTo>
                    <a:pt x="207" y="206"/>
                  </a:lnTo>
                  <a:lnTo>
                    <a:pt x="190" y="227"/>
                  </a:lnTo>
                  <a:lnTo>
                    <a:pt x="178" y="250"/>
                  </a:lnTo>
                  <a:lnTo>
                    <a:pt x="171" y="275"/>
                  </a:lnTo>
                  <a:lnTo>
                    <a:pt x="167" y="300"/>
                  </a:lnTo>
                  <a:lnTo>
                    <a:pt x="171" y="325"/>
                  </a:lnTo>
                  <a:lnTo>
                    <a:pt x="178" y="350"/>
                  </a:lnTo>
                  <a:lnTo>
                    <a:pt x="190" y="373"/>
                  </a:lnTo>
                  <a:lnTo>
                    <a:pt x="207" y="394"/>
                  </a:lnTo>
                  <a:lnTo>
                    <a:pt x="227" y="410"/>
                  </a:lnTo>
                  <a:lnTo>
                    <a:pt x="250" y="422"/>
                  </a:lnTo>
                  <a:lnTo>
                    <a:pt x="275" y="430"/>
                  </a:lnTo>
                  <a:lnTo>
                    <a:pt x="301" y="433"/>
                  </a:lnTo>
                  <a:lnTo>
                    <a:pt x="327" y="430"/>
                  </a:lnTo>
                  <a:lnTo>
                    <a:pt x="351" y="422"/>
                  </a:lnTo>
                  <a:lnTo>
                    <a:pt x="374" y="411"/>
                  </a:lnTo>
                  <a:lnTo>
                    <a:pt x="395" y="394"/>
                  </a:lnTo>
                  <a:lnTo>
                    <a:pt x="411" y="373"/>
                  </a:lnTo>
                  <a:lnTo>
                    <a:pt x="424" y="350"/>
                  </a:lnTo>
                  <a:lnTo>
                    <a:pt x="431" y="325"/>
                  </a:lnTo>
                  <a:lnTo>
                    <a:pt x="434" y="300"/>
                  </a:lnTo>
                  <a:lnTo>
                    <a:pt x="431" y="275"/>
                  </a:lnTo>
                  <a:lnTo>
                    <a:pt x="424" y="250"/>
                  </a:lnTo>
                  <a:lnTo>
                    <a:pt x="411" y="227"/>
                  </a:lnTo>
                  <a:lnTo>
                    <a:pt x="395" y="206"/>
                  </a:lnTo>
                  <a:lnTo>
                    <a:pt x="374" y="190"/>
                  </a:lnTo>
                  <a:lnTo>
                    <a:pt x="351" y="178"/>
                  </a:lnTo>
                  <a:lnTo>
                    <a:pt x="327" y="171"/>
                  </a:lnTo>
                  <a:lnTo>
                    <a:pt x="301" y="168"/>
                  </a:lnTo>
                  <a:close/>
                  <a:moveTo>
                    <a:pt x="301" y="0"/>
                  </a:moveTo>
                  <a:lnTo>
                    <a:pt x="341" y="2"/>
                  </a:lnTo>
                  <a:lnTo>
                    <a:pt x="379" y="10"/>
                  </a:lnTo>
                  <a:lnTo>
                    <a:pt x="417" y="22"/>
                  </a:lnTo>
                  <a:lnTo>
                    <a:pt x="452" y="40"/>
                  </a:lnTo>
                  <a:lnTo>
                    <a:pt x="484" y="61"/>
                  </a:lnTo>
                  <a:lnTo>
                    <a:pt x="514" y="87"/>
                  </a:lnTo>
                  <a:lnTo>
                    <a:pt x="541" y="118"/>
                  </a:lnTo>
                  <a:lnTo>
                    <a:pt x="563" y="151"/>
                  </a:lnTo>
                  <a:lnTo>
                    <a:pt x="580" y="186"/>
                  </a:lnTo>
                  <a:lnTo>
                    <a:pt x="592" y="223"/>
                  </a:lnTo>
                  <a:lnTo>
                    <a:pt x="599" y="262"/>
                  </a:lnTo>
                  <a:lnTo>
                    <a:pt x="602" y="300"/>
                  </a:lnTo>
                  <a:lnTo>
                    <a:pt x="599" y="338"/>
                  </a:lnTo>
                  <a:lnTo>
                    <a:pt x="592" y="376"/>
                  </a:lnTo>
                  <a:lnTo>
                    <a:pt x="580" y="413"/>
                  </a:lnTo>
                  <a:lnTo>
                    <a:pt x="563" y="448"/>
                  </a:lnTo>
                  <a:lnTo>
                    <a:pt x="541" y="481"/>
                  </a:lnTo>
                  <a:lnTo>
                    <a:pt x="514" y="512"/>
                  </a:lnTo>
                  <a:lnTo>
                    <a:pt x="484" y="538"/>
                  </a:lnTo>
                  <a:lnTo>
                    <a:pt x="452" y="561"/>
                  </a:lnTo>
                  <a:lnTo>
                    <a:pt x="417" y="577"/>
                  </a:lnTo>
                  <a:lnTo>
                    <a:pt x="379" y="591"/>
                  </a:lnTo>
                  <a:lnTo>
                    <a:pt x="341" y="598"/>
                  </a:lnTo>
                  <a:lnTo>
                    <a:pt x="301" y="601"/>
                  </a:lnTo>
                  <a:lnTo>
                    <a:pt x="261" y="598"/>
                  </a:lnTo>
                  <a:lnTo>
                    <a:pt x="222" y="591"/>
                  </a:lnTo>
                  <a:lnTo>
                    <a:pt x="185" y="577"/>
                  </a:lnTo>
                  <a:lnTo>
                    <a:pt x="150" y="561"/>
                  </a:lnTo>
                  <a:lnTo>
                    <a:pt x="118" y="538"/>
                  </a:lnTo>
                  <a:lnTo>
                    <a:pt x="88" y="512"/>
                  </a:lnTo>
                  <a:lnTo>
                    <a:pt x="61" y="481"/>
                  </a:lnTo>
                  <a:lnTo>
                    <a:pt x="39" y="448"/>
                  </a:lnTo>
                  <a:lnTo>
                    <a:pt x="22" y="413"/>
                  </a:lnTo>
                  <a:lnTo>
                    <a:pt x="9" y="376"/>
                  </a:lnTo>
                  <a:lnTo>
                    <a:pt x="2" y="338"/>
                  </a:lnTo>
                  <a:lnTo>
                    <a:pt x="0" y="300"/>
                  </a:lnTo>
                  <a:lnTo>
                    <a:pt x="2" y="262"/>
                  </a:lnTo>
                  <a:lnTo>
                    <a:pt x="9" y="223"/>
                  </a:lnTo>
                  <a:lnTo>
                    <a:pt x="22" y="186"/>
                  </a:lnTo>
                  <a:lnTo>
                    <a:pt x="39" y="151"/>
                  </a:lnTo>
                  <a:lnTo>
                    <a:pt x="61" y="118"/>
                  </a:lnTo>
                  <a:lnTo>
                    <a:pt x="88" y="87"/>
                  </a:lnTo>
                  <a:lnTo>
                    <a:pt x="118" y="61"/>
                  </a:lnTo>
                  <a:lnTo>
                    <a:pt x="151" y="40"/>
                  </a:lnTo>
                  <a:lnTo>
                    <a:pt x="186" y="22"/>
                  </a:lnTo>
                  <a:lnTo>
                    <a:pt x="222" y="10"/>
                  </a:lnTo>
                  <a:lnTo>
                    <a:pt x="261" y="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92"/>
            <p:cNvSpPr>
              <a:spLocks noEditPoints="1"/>
            </p:cNvSpPr>
            <p:nvPr/>
          </p:nvSpPr>
          <p:spPr bwMode="auto">
            <a:xfrm>
              <a:off x="4579938" y="4395788"/>
              <a:ext cx="106363" cy="106363"/>
            </a:xfrm>
            <a:custGeom>
              <a:avLst/>
              <a:gdLst>
                <a:gd name="T0" fmla="*/ 276 w 603"/>
                <a:gd name="T1" fmla="*/ 171 h 602"/>
                <a:gd name="T2" fmla="*/ 228 w 603"/>
                <a:gd name="T3" fmla="*/ 191 h 602"/>
                <a:gd name="T4" fmla="*/ 191 w 603"/>
                <a:gd name="T5" fmla="*/ 228 h 602"/>
                <a:gd name="T6" fmla="*/ 171 w 603"/>
                <a:gd name="T7" fmla="*/ 275 h 602"/>
                <a:gd name="T8" fmla="*/ 171 w 603"/>
                <a:gd name="T9" fmla="*/ 327 h 602"/>
                <a:gd name="T10" fmla="*/ 191 w 603"/>
                <a:gd name="T11" fmla="*/ 374 h 602"/>
                <a:gd name="T12" fmla="*/ 228 w 603"/>
                <a:gd name="T13" fmla="*/ 411 h 602"/>
                <a:gd name="T14" fmla="*/ 276 w 603"/>
                <a:gd name="T15" fmla="*/ 431 h 602"/>
                <a:gd name="T16" fmla="*/ 327 w 603"/>
                <a:gd name="T17" fmla="*/ 431 h 602"/>
                <a:gd name="T18" fmla="*/ 375 w 603"/>
                <a:gd name="T19" fmla="*/ 411 h 602"/>
                <a:gd name="T20" fmla="*/ 412 w 603"/>
                <a:gd name="T21" fmla="*/ 374 h 602"/>
                <a:gd name="T22" fmla="*/ 432 w 603"/>
                <a:gd name="T23" fmla="*/ 327 h 602"/>
                <a:gd name="T24" fmla="*/ 432 w 603"/>
                <a:gd name="T25" fmla="*/ 275 h 602"/>
                <a:gd name="T26" fmla="*/ 412 w 603"/>
                <a:gd name="T27" fmla="*/ 228 h 602"/>
                <a:gd name="T28" fmla="*/ 375 w 603"/>
                <a:gd name="T29" fmla="*/ 191 h 602"/>
                <a:gd name="T30" fmla="*/ 327 w 603"/>
                <a:gd name="T31" fmla="*/ 171 h 602"/>
                <a:gd name="T32" fmla="*/ 301 w 603"/>
                <a:gd name="T33" fmla="*/ 0 h 602"/>
                <a:gd name="T34" fmla="*/ 380 w 603"/>
                <a:gd name="T35" fmla="*/ 10 h 602"/>
                <a:gd name="T36" fmla="*/ 452 w 603"/>
                <a:gd name="T37" fmla="*/ 40 h 602"/>
                <a:gd name="T38" fmla="*/ 514 w 603"/>
                <a:gd name="T39" fmla="*/ 89 h 602"/>
                <a:gd name="T40" fmla="*/ 563 w 603"/>
                <a:gd name="T41" fmla="*/ 150 h 602"/>
                <a:gd name="T42" fmla="*/ 593 w 603"/>
                <a:gd name="T43" fmla="*/ 223 h 602"/>
                <a:gd name="T44" fmla="*/ 603 w 603"/>
                <a:gd name="T45" fmla="*/ 301 h 602"/>
                <a:gd name="T46" fmla="*/ 593 w 603"/>
                <a:gd name="T47" fmla="*/ 379 h 602"/>
                <a:gd name="T48" fmla="*/ 563 w 603"/>
                <a:gd name="T49" fmla="*/ 452 h 602"/>
                <a:gd name="T50" fmla="*/ 514 w 603"/>
                <a:gd name="T51" fmla="*/ 513 h 602"/>
                <a:gd name="T52" fmla="*/ 452 w 603"/>
                <a:gd name="T53" fmla="*/ 562 h 602"/>
                <a:gd name="T54" fmla="*/ 380 w 603"/>
                <a:gd name="T55" fmla="*/ 592 h 602"/>
                <a:gd name="T56" fmla="*/ 301 w 603"/>
                <a:gd name="T57" fmla="*/ 602 h 602"/>
                <a:gd name="T58" fmla="*/ 223 w 603"/>
                <a:gd name="T59" fmla="*/ 592 h 602"/>
                <a:gd name="T60" fmla="*/ 151 w 603"/>
                <a:gd name="T61" fmla="*/ 562 h 602"/>
                <a:gd name="T62" fmla="*/ 89 w 603"/>
                <a:gd name="T63" fmla="*/ 513 h 602"/>
                <a:gd name="T64" fmla="*/ 40 w 603"/>
                <a:gd name="T65" fmla="*/ 452 h 602"/>
                <a:gd name="T66" fmla="*/ 10 w 603"/>
                <a:gd name="T67" fmla="*/ 379 h 602"/>
                <a:gd name="T68" fmla="*/ 0 w 603"/>
                <a:gd name="T69" fmla="*/ 301 h 602"/>
                <a:gd name="T70" fmla="*/ 10 w 603"/>
                <a:gd name="T71" fmla="*/ 223 h 602"/>
                <a:gd name="T72" fmla="*/ 40 w 603"/>
                <a:gd name="T73" fmla="*/ 150 h 602"/>
                <a:gd name="T74" fmla="*/ 89 w 603"/>
                <a:gd name="T75" fmla="*/ 89 h 602"/>
                <a:gd name="T76" fmla="*/ 151 w 603"/>
                <a:gd name="T77" fmla="*/ 40 h 602"/>
                <a:gd name="T78" fmla="*/ 223 w 603"/>
                <a:gd name="T79" fmla="*/ 10 h 602"/>
                <a:gd name="T80" fmla="*/ 301 w 603"/>
                <a:gd name="T8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3" h="602">
                  <a:moveTo>
                    <a:pt x="301" y="169"/>
                  </a:moveTo>
                  <a:lnTo>
                    <a:pt x="276" y="171"/>
                  </a:lnTo>
                  <a:lnTo>
                    <a:pt x="251" y="178"/>
                  </a:lnTo>
                  <a:lnTo>
                    <a:pt x="228" y="191"/>
                  </a:lnTo>
                  <a:lnTo>
                    <a:pt x="207" y="207"/>
                  </a:lnTo>
                  <a:lnTo>
                    <a:pt x="191" y="228"/>
                  </a:lnTo>
                  <a:lnTo>
                    <a:pt x="179" y="251"/>
                  </a:lnTo>
                  <a:lnTo>
                    <a:pt x="171" y="275"/>
                  </a:lnTo>
                  <a:lnTo>
                    <a:pt x="169" y="301"/>
                  </a:lnTo>
                  <a:lnTo>
                    <a:pt x="171" y="327"/>
                  </a:lnTo>
                  <a:lnTo>
                    <a:pt x="178" y="352"/>
                  </a:lnTo>
                  <a:lnTo>
                    <a:pt x="191" y="374"/>
                  </a:lnTo>
                  <a:lnTo>
                    <a:pt x="207" y="395"/>
                  </a:lnTo>
                  <a:lnTo>
                    <a:pt x="228" y="411"/>
                  </a:lnTo>
                  <a:lnTo>
                    <a:pt x="251" y="424"/>
                  </a:lnTo>
                  <a:lnTo>
                    <a:pt x="276" y="431"/>
                  </a:lnTo>
                  <a:lnTo>
                    <a:pt x="301" y="433"/>
                  </a:lnTo>
                  <a:lnTo>
                    <a:pt x="327" y="431"/>
                  </a:lnTo>
                  <a:lnTo>
                    <a:pt x="352" y="424"/>
                  </a:lnTo>
                  <a:lnTo>
                    <a:pt x="375" y="411"/>
                  </a:lnTo>
                  <a:lnTo>
                    <a:pt x="396" y="395"/>
                  </a:lnTo>
                  <a:lnTo>
                    <a:pt x="412" y="374"/>
                  </a:lnTo>
                  <a:lnTo>
                    <a:pt x="424" y="352"/>
                  </a:lnTo>
                  <a:lnTo>
                    <a:pt x="432" y="327"/>
                  </a:lnTo>
                  <a:lnTo>
                    <a:pt x="434" y="301"/>
                  </a:lnTo>
                  <a:lnTo>
                    <a:pt x="432" y="275"/>
                  </a:lnTo>
                  <a:lnTo>
                    <a:pt x="424" y="251"/>
                  </a:lnTo>
                  <a:lnTo>
                    <a:pt x="412" y="228"/>
                  </a:lnTo>
                  <a:lnTo>
                    <a:pt x="396" y="207"/>
                  </a:lnTo>
                  <a:lnTo>
                    <a:pt x="375" y="191"/>
                  </a:lnTo>
                  <a:lnTo>
                    <a:pt x="352" y="179"/>
                  </a:lnTo>
                  <a:lnTo>
                    <a:pt x="327" y="171"/>
                  </a:lnTo>
                  <a:lnTo>
                    <a:pt x="301" y="169"/>
                  </a:lnTo>
                  <a:close/>
                  <a:moveTo>
                    <a:pt x="301" y="0"/>
                  </a:moveTo>
                  <a:lnTo>
                    <a:pt x="342" y="3"/>
                  </a:lnTo>
                  <a:lnTo>
                    <a:pt x="380" y="10"/>
                  </a:lnTo>
                  <a:lnTo>
                    <a:pt x="417" y="23"/>
                  </a:lnTo>
                  <a:lnTo>
                    <a:pt x="452" y="40"/>
                  </a:lnTo>
                  <a:lnTo>
                    <a:pt x="484" y="62"/>
                  </a:lnTo>
                  <a:lnTo>
                    <a:pt x="514" y="89"/>
                  </a:lnTo>
                  <a:lnTo>
                    <a:pt x="541" y="118"/>
                  </a:lnTo>
                  <a:lnTo>
                    <a:pt x="563" y="150"/>
                  </a:lnTo>
                  <a:lnTo>
                    <a:pt x="581" y="186"/>
                  </a:lnTo>
                  <a:lnTo>
                    <a:pt x="593" y="223"/>
                  </a:lnTo>
                  <a:lnTo>
                    <a:pt x="600" y="262"/>
                  </a:lnTo>
                  <a:lnTo>
                    <a:pt x="603" y="301"/>
                  </a:lnTo>
                  <a:lnTo>
                    <a:pt x="600" y="341"/>
                  </a:lnTo>
                  <a:lnTo>
                    <a:pt x="593" y="379"/>
                  </a:lnTo>
                  <a:lnTo>
                    <a:pt x="581" y="417"/>
                  </a:lnTo>
                  <a:lnTo>
                    <a:pt x="563" y="452"/>
                  </a:lnTo>
                  <a:lnTo>
                    <a:pt x="541" y="484"/>
                  </a:lnTo>
                  <a:lnTo>
                    <a:pt x="514" y="513"/>
                  </a:lnTo>
                  <a:lnTo>
                    <a:pt x="484" y="540"/>
                  </a:lnTo>
                  <a:lnTo>
                    <a:pt x="452" y="562"/>
                  </a:lnTo>
                  <a:lnTo>
                    <a:pt x="417" y="579"/>
                  </a:lnTo>
                  <a:lnTo>
                    <a:pt x="380" y="592"/>
                  </a:lnTo>
                  <a:lnTo>
                    <a:pt x="342" y="599"/>
                  </a:lnTo>
                  <a:lnTo>
                    <a:pt x="301" y="602"/>
                  </a:lnTo>
                  <a:lnTo>
                    <a:pt x="262" y="599"/>
                  </a:lnTo>
                  <a:lnTo>
                    <a:pt x="223" y="592"/>
                  </a:lnTo>
                  <a:lnTo>
                    <a:pt x="186" y="579"/>
                  </a:lnTo>
                  <a:lnTo>
                    <a:pt x="151" y="562"/>
                  </a:lnTo>
                  <a:lnTo>
                    <a:pt x="119" y="540"/>
                  </a:lnTo>
                  <a:lnTo>
                    <a:pt x="89" y="513"/>
                  </a:lnTo>
                  <a:lnTo>
                    <a:pt x="62" y="484"/>
                  </a:lnTo>
                  <a:lnTo>
                    <a:pt x="40" y="452"/>
                  </a:lnTo>
                  <a:lnTo>
                    <a:pt x="22" y="417"/>
                  </a:lnTo>
                  <a:lnTo>
                    <a:pt x="10" y="379"/>
                  </a:lnTo>
                  <a:lnTo>
                    <a:pt x="3" y="341"/>
                  </a:lnTo>
                  <a:lnTo>
                    <a:pt x="0" y="301"/>
                  </a:lnTo>
                  <a:lnTo>
                    <a:pt x="3" y="262"/>
                  </a:lnTo>
                  <a:lnTo>
                    <a:pt x="10" y="223"/>
                  </a:lnTo>
                  <a:lnTo>
                    <a:pt x="22" y="186"/>
                  </a:lnTo>
                  <a:lnTo>
                    <a:pt x="40" y="150"/>
                  </a:lnTo>
                  <a:lnTo>
                    <a:pt x="62" y="118"/>
                  </a:lnTo>
                  <a:lnTo>
                    <a:pt x="89" y="89"/>
                  </a:lnTo>
                  <a:lnTo>
                    <a:pt x="119" y="62"/>
                  </a:lnTo>
                  <a:lnTo>
                    <a:pt x="151" y="40"/>
                  </a:lnTo>
                  <a:lnTo>
                    <a:pt x="186" y="23"/>
                  </a:lnTo>
                  <a:lnTo>
                    <a:pt x="223" y="10"/>
                  </a:lnTo>
                  <a:lnTo>
                    <a:pt x="262" y="3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3456570" y="4214813"/>
            <a:ext cx="592138" cy="590550"/>
            <a:chOff x="3429000" y="4214813"/>
            <a:chExt cx="592138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8" name="Freeform 297"/>
            <p:cNvSpPr>
              <a:spLocks noEditPoints="1"/>
            </p:cNvSpPr>
            <p:nvPr/>
          </p:nvSpPr>
          <p:spPr bwMode="auto">
            <a:xfrm>
              <a:off x="3429000" y="4214813"/>
              <a:ext cx="517525" cy="515937"/>
            </a:xfrm>
            <a:custGeom>
              <a:avLst/>
              <a:gdLst>
                <a:gd name="T0" fmla="*/ 1283 w 2931"/>
                <a:gd name="T1" fmla="*/ 180 h 2923"/>
                <a:gd name="T2" fmla="*/ 1024 w 2931"/>
                <a:gd name="T3" fmla="*/ 245 h 2923"/>
                <a:gd name="T4" fmla="*/ 787 w 2931"/>
                <a:gd name="T5" fmla="*/ 359 h 2923"/>
                <a:gd name="T6" fmla="*/ 580 w 2931"/>
                <a:gd name="T7" fmla="*/ 517 h 2923"/>
                <a:gd name="T8" fmla="*/ 410 w 2931"/>
                <a:gd name="T9" fmla="*/ 712 h 2923"/>
                <a:gd name="T10" fmla="*/ 280 w 2931"/>
                <a:gd name="T11" fmla="*/ 938 h 2923"/>
                <a:gd name="T12" fmla="*/ 198 w 2931"/>
                <a:gd name="T13" fmla="*/ 1190 h 2923"/>
                <a:gd name="T14" fmla="*/ 169 w 2931"/>
                <a:gd name="T15" fmla="*/ 1462 h 2923"/>
                <a:gd name="T16" fmla="*/ 196 w 2931"/>
                <a:gd name="T17" fmla="*/ 1722 h 2923"/>
                <a:gd name="T18" fmla="*/ 271 w 2931"/>
                <a:gd name="T19" fmla="*/ 1965 h 2923"/>
                <a:gd name="T20" fmla="*/ 392 w 2931"/>
                <a:gd name="T21" fmla="*/ 2185 h 2923"/>
                <a:gd name="T22" fmla="*/ 551 w 2931"/>
                <a:gd name="T23" fmla="*/ 2376 h 2923"/>
                <a:gd name="T24" fmla="*/ 744 w 2931"/>
                <a:gd name="T25" fmla="*/ 2535 h 2923"/>
                <a:gd name="T26" fmla="*/ 965 w 2931"/>
                <a:gd name="T27" fmla="*/ 2654 h 2923"/>
                <a:gd name="T28" fmla="*/ 1209 w 2931"/>
                <a:gd name="T29" fmla="*/ 2729 h 2923"/>
                <a:gd name="T30" fmla="*/ 1382 w 2931"/>
                <a:gd name="T31" fmla="*/ 1462 h 2923"/>
                <a:gd name="T32" fmla="*/ 1407 w 2931"/>
                <a:gd name="T33" fmla="*/ 1402 h 2923"/>
                <a:gd name="T34" fmla="*/ 1466 w 2931"/>
                <a:gd name="T35" fmla="*/ 1377 h 2923"/>
                <a:gd name="T36" fmla="*/ 2739 w 2931"/>
                <a:gd name="T37" fmla="*/ 1204 h 2923"/>
                <a:gd name="T38" fmla="*/ 2663 w 2931"/>
                <a:gd name="T39" fmla="*/ 961 h 2923"/>
                <a:gd name="T40" fmla="*/ 2544 w 2931"/>
                <a:gd name="T41" fmla="*/ 741 h 2923"/>
                <a:gd name="T42" fmla="*/ 2385 w 2931"/>
                <a:gd name="T43" fmla="*/ 548 h 2923"/>
                <a:gd name="T44" fmla="*/ 2193 w 2931"/>
                <a:gd name="T45" fmla="*/ 390 h 2923"/>
                <a:gd name="T46" fmla="*/ 1972 w 2931"/>
                <a:gd name="T47" fmla="*/ 270 h 2923"/>
                <a:gd name="T48" fmla="*/ 1728 w 2931"/>
                <a:gd name="T49" fmla="*/ 194 h 2923"/>
                <a:gd name="T50" fmla="*/ 1467 w 2931"/>
                <a:gd name="T51" fmla="*/ 168 h 2923"/>
                <a:gd name="T52" fmla="*/ 1657 w 2931"/>
                <a:gd name="T53" fmla="*/ 12 h 2923"/>
                <a:gd name="T54" fmla="*/ 1929 w 2931"/>
                <a:gd name="T55" fmla="*/ 74 h 2923"/>
                <a:gd name="T56" fmla="*/ 2179 w 2931"/>
                <a:gd name="T57" fmla="*/ 185 h 2923"/>
                <a:gd name="T58" fmla="*/ 2401 w 2931"/>
                <a:gd name="T59" fmla="*/ 338 h 2923"/>
                <a:gd name="T60" fmla="*/ 2592 w 2931"/>
                <a:gd name="T61" fmla="*/ 528 h 2923"/>
                <a:gd name="T62" fmla="*/ 2746 w 2931"/>
                <a:gd name="T63" fmla="*/ 751 h 2923"/>
                <a:gd name="T64" fmla="*/ 2856 w 2931"/>
                <a:gd name="T65" fmla="*/ 1000 h 2923"/>
                <a:gd name="T66" fmla="*/ 2918 w 2931"/>
                <a:gd name="T67" fmla="*/ 1272 h 2923"/>
                <a:gd name="T68" fmla="*/ 2928 w 2931"/>
                <a:gd name="T69" fmla="*/ 1483 h 2923"/>
                <a:gd name="T70" fmla="*/ 2890 w 2931"/>
                <a:gd name="T71" fmla="*/ 1534 h 2923"/>
                <a:gd name="T72" fmla="*/ 1549 w 2931"/>
                <a:gd name="T73" fmla="*/ 1545 h 2923"/>
                <a:gd name="T74" fmla="*/ 1543 w 2931"/>
                <a:gd name="T75" fmla="*/ 2871 h 2923"/>
                <a:gd name="T76" fmla="*/ 1508 w 2931"/>
                <a:gd name="T77" fmla="*/ 2911 h 2923"/>
                <a:gd name="T78" fmla="*/ 1369 w 2931"/>
                <a:gd name="T79" fmla="*/ 2920 h 2923"/>
                <a:gd name="T80" fmla="*/ 1091 w 2931"/>
                <a:gd name="T81" fmla="*/ 2874 h 2923"/>
                <a:gd name="T82" fmla="*/ 833 w 2931"/>
                <a:gd name="T83" fmla="*/ 2779 h 2923"/>
                <a:gd name="T84" fmla="*/ 601 w 2931"/>
                <a:gd name="T85" fmla="*/ 2640 h 2923"/>
                <a:gd name="T86" fmla="*/ 399 w 2931"/>
                <a:gd name="T87" fmla="*/ 2462 h 2923"/>
                <a:gd name="T88" fmla="*/ 233 w 2931"/>
                <a:gd name="T89" fmla="*/ 2249 h 2923"/>
                <a:gd name="T90" fmla="*/ 107 w 2931"/>
                <a:gd name="T91" fmla="*/ 2008 h 2923"/>
                <a:gd name="T92" fmla="*/ 28 w 2931"/>
                <a:gd name="T93" fmla="*/ 1744 h 2923"/>
                <a:gd name="T94" fmla="*/ 0 w 2931"/>
                <a:gd name="T95" fmla="*/ 1462 h 2923"/>
                <a:gd name="T96" fmla="*/ 28 w 2931"/>
                <a:gd name="T97" fmla="*/ 1178 h 2923"/>
                <a:gd name="T98" fmla="*/ 107 w 2931"/>
                <a:gd name="T99" fmla="*/ 914 h 2923"/>
                <a:gd name="T100" fmla="*/ 233 w 2931"/>
                <a:gd name="T101" fmla="*/ 672 h 2923"/>
                <a:gd name="T102" fmla="*/ 399 w 2931"/>
                <a:gd name="T103" fmla="*/ 461 h 2923"/>
                <a:gd name="T104" fmla="*/ 601 w 2931"/>
                <a:gd name="T105" fmla="*/ 282 h 2923"/>
                <a:gd name="T106" fmla="*/ 833 w 2931"/>
                <a:gd name="T107" fmla="*/ 142 h 2923"/>
                <a:gd name="T108" fmla="*/ 1091 w 2931"/>
                <a:gd name="T109" fmla="*/ 48 h 2923"/>
                <a:gd name="T110" fmla="*/ 1370 w 2931"/>
                <a:gd name="T111" fmla="*/ 3 h 2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31" h="2923">
                  <a:moveTo>
                    <a:pt x="1467" y="168"/>
                  </a:moveTo>
                  <a:lnTo>
                    <a:pt x="1374" y="171"/>
                  </a:lnTo>
                  <a:lnTo>
                    <a:pt x="1283" y="180"/>
                  </a:lnTo>
                  <a:lnTo>
                    <a:pt x="1194" y="196"/>
                  </a:lnTo>
                  <a:lnTo>
                    <a:pt x="1108" y="218"/>
                  </a:lnTo>
                  <a:lnTo>
                    <a:pt x="1024" y="245"/>
                  </a:lnTo>
                  <a:lnTo>
                    <a:pt x="943" y="278"/>
                  </a:lnTo>
                  <a:lnTo>
                    <a:pt x="863" y="316"/>
                  </a:lnTo>
                  <a:lnTo>
                    <a:pt x="787" y="359"/>
                  </a:lnTo>
                  <a:lnTo>
                    <a:pt x="715" y="407"/>
                  </a:lnTo>
                  <a:lnTo>
                    <a:pt x="646" y="460"/>
                  </a:lnTo>
                  <a:lnTo>
                    <a:pt x="580" y="517"/>
                  </a:lnTo>
                  <a:lnTo>
                    <a:pt x="519" y="578"/>
                  </a:lnTo>
                  <a:lnTo>
                    <a:pt x="462" y="643"/>
                  </a:lnTo>
                  <a:lnTo>
                    <a:pt x="410" y="712"/>
                  </a:lnTo>
                  <a:lnTo>
                    <a:pt x="362" y="784"/>
                  </a:lnTo>
                  <a:lnTo>
                    <a:pt x="318" y="860"/>
                  </a:lnTo>
                  <a:lnTo>
                    <a:pt x="280" y="938"/>
                  </a:lnTo>
                  <a:lnTo>
                    <a:pt x="247" y="1019"/>
                  </a:lnTo>
                  <a:lnTo>
                    <a:pt x="219" y="1104"/>
                  </a:lnTo>
                  <a:lnTo>
                    <a:pt x="198" y="1190"/>
                  </a:lnTo>
                  <a:lnTo>
                    <a:pt x="183" y="1279"/>
                  </a:lnTo>
                  <a:lnTo>
                    <a:pt x="172" y="1369"/>
                  </a:lnTo>
                  <a:lnTo>
                    <a:pt x="169" y="1462"/>
                  </a:lnTo>
                  <a:lnTo>
                    <a:pt x="172" y="1550"/>
                  </a:lnTo>
                  <a:lnTo>
                    <a:pt x="182" y="1637"/>
                  </a:lnTo>
                  <a:lnTo>
                    <a:pt x="196" y="1722"/>
                  </a:lnTo>
                  <a:lnTo>
                    <a:pt x="216" y="1806"/>
                  </a:lnTo>
                  <a:lnTo>
                    <a:pt x="242" y="1886"/>
                  </a:lnTo>
                  <a:lnTo>
                    <a:pt x="271" y="1965"/>
                  </a:lnTo>
                  <a:lnTo>
                    <a:pt x="307" y="2042"/>
                  </a:lnTo>
                  <a:lnTo>
                    <a:pt x="348" y="2115"/>
                  </a:lnTo>
                  <a:lnTo>
                    <a:pt x="392" y="2185"/>
                  </a:lnTo>
                  <a:lnTo>
                    <a:pt x="441" y="2252"/>
                  </a:lnTo>
                  <a:lnTo>
                    <a:pt x="494" y="2316"/>
                  </a:lnTo>
                  <a:lnTo>
                    <a:pt x="551" y="2376"/>
                  </a:lnTo>
                  <a:lnTo>
                    <a:pt x="612" y="2433"/>
                  </a:lnTo>
                  <a:lnTo>
                    <a:pt x="676" y="2486"/>
                  </a:lnTo>
                  <a:lnTo>
                    <a:pt x="744" y="2535"/>
                  </a:lnTo>
                  <a:lnTo>
                    <a:pt x="815" y="2579"/>
                  </a:lnTo>
                  <a:lnTo>
                    <a:pt x="888" y="2618"/>
                  </a:lnTo>
                  <a:lnTo>
                    <a:pt x="965" y="2654"/>
                  </a:lnTo>
                  <a:lnTo>
                    <a:pt x="1043" y="2685"/>
                  </a:lnTo>
                  <a:lnTo>
                    <a:pt x="1125" y="2709"/>
                  </a:lnTo>
                  <a:lnTo>
                    <a:pt x="1209" y="2729"/>
                  </a:lnTo>
                  <a:lnTo>
                    <a:pt x="1294" y="2744"/>
                  </a:lnTo>
                  <a:lnTo>
                    <a:pt x="1382" y="2752"/>
                  </a:lnTo>
                  <a:lnTo>
                    <a:pt x="1382" y="1462"/>
                  </a:lnTo>
                  <a:lnTo>
                    <a:pt x="1385" y="1439"/>
                  </a:lnTo>
                  <a:lnTo>
                    <a:pt x="1393" y="1419"/>
                  </a:lnTo>
                  <a:lnTo>
                    <a:pt x="1407" y="1402"/>
                  </a:lnTo>
                  <a:lnTo>
                    <a:pt x="1424" y="1389"/>
                  </a:lnTo>
                  <a:lnTo>
                    <a:pt x="1443" y="1380"/>
                  </a:lnTo>
                  <a:lnTo>
                    <a:pt x="1466" y="1377"/>
                  </a:lnTo>
                  <a:lnTo>
                    <a:pt x="2761" y="1377"/>
                  </a:lnTo>
                  <a:lnTo>
                    <a:pt x="2753" y="1290"/>
                  </a:lnTo>
                  <a:lnTo>
                    <a:pt x="2739" y="1204"/>
                  </a:lnTo>
                  <a:lnTo>
                    <a:pt x="2718" y="1121"/>
                  </a:lnTo>
                  <a:lnTo>
                    <a:pt x="2693" y="1040"/>
                  </a:lnTo>
                  <a:lnTo>
                    <a:pt x="2663" y="961"/>
                  </a:lnTo>
                  <a:lnTo>
                    <a:pt x="2628" y="885"/>
                  </a:lnTo>
                  <a:lnTo>
                    <a:pt x="2588" y="812"/>
                  </a:lnTo>
                  <a:lnTo>
                    <a:pt x="2544" y="741"/>
                  </a:lnTo>
                  <a:lnTo>
                    <a:pt x="2495" y="673"/>
                  </a:lnTo>
                  <a:lnTo>
                    <a:pt x="2442" y="609"/>
                  </a:lnTo>
                  <a:lnTo>
                    <a:pt x="2385" y="548"/>
                  </a:lnTo>
                  <a:lnTo>
                    <a:pt x="2325" y="491"/>
                  </a:lnTo>
                  <a:lnTo>
                    <a:pt x="2260" y="438"/>
                  </a:lnTo>
                  <a:lnTo>
                    <a:pt x="2193" y="390"/>
                  </a:lnTo>
                  <a:lnTo>
                    <a:pt x="2122" y="345"/>
                  </a:lnTo>
                  <a:lnTo>
                    <a:pt x="2048" y="305"/>
                  </a:lnTo>
                  <a:lnTo>
                    <a:pt x="1972" y="270"/>
                  </a:lnTo>
                  <a:lnTo>
                    <a:pt x="1893" y="239"/>
                  </a:lnTo>
                  <a:lnTo>
                    <a:pt x="1812" y="214"/>
                  </a:lnTo>
                  <a:lnTo>
                    <a:pt x="1728" y="194"/>
                  </a:lnTo>
                  <a:lnTo>
                    <a:pt x="1642" y="179"/>
                  </a:lnTo>
                  <a:lnTo>
                    <a:pt x="1556" y="171"/>
                  </a:lnTo>
                  <a:lnTo>
                    <a:pt x="1467" y="168"/>
                  </a:lnTo>
                  <a:close/>
                  <a:moveTo>
                    <a:pt x="1466" y="0"/>
                  </a:moveTo>
                  <a:lnTo>
                    <a:pt x="1562" y="3"/>
                  </a:lnTo>
                  <a:lnTo>
                    <a:pt x="1657" y="12"/>
                  </a:lnTo>
                  <a:lnTo>
                    <a:pt x="1749" y="28"/>
                  </a:lnTo>
                  <a:lnTo>
                    <a:pt x="1840" y="48"/>
                  </a:lnTo>
                  <a:lnTo>
                    <a:pt x="1929" y="74"/>
                  </a:lnTo>
                  <a:lnTo>
                    <a:pt x="2015" y="106"/>
                  </a:lnTo>
                  <a:lnTo>
                    <a:pt x="2098" y="142"/>
                  </a:lnTo>
                  <a:lnTo>
                    <a:pt x="2179" y="185"/>
                  </a:lnTo>
                  <a:lnTo>
                    <a:pt x="2256" y="231"/>
                  </a:lnTo>
                  <a:lnTo>
                    <a:pt x="2331" y="282"/>
                  </a:lnTo>
                  <a:lnTo>
                    <a:pt x="2401" y="338"/>
                  </a:lnTo>
                  <a:lnTo>
                    <a:pt x="2470" y="397"/>
                  </a:lnTo>
                  <a:lnTo>
                    <a:pt x="2533" y="461"/>
                  </a:lnTo>
                  <a:lnTo>
                    <a:pt x="2592" y="528"/>
                  </a:lnTo>
                  <a:lnTo>
                    <a:pt x="2648" y="599"/>
                  </a:lnTo>
                  <a:lnTo>
                    <a:pt x="2699" y="673"/>
                  </a:lnTo>
                  <a:lnTo>
                    <a:pt x="2746" y="751"/>
                  </a:lnTo>
                  <a:lnTo>
                    <a:pt x="2788" y="831"/>
                  </a:lnTo>
                  <a:lnTo>
                    <a:pt x="2825" y="915"/>
                  </a:lnTo>
                  <a:lnTo>
                    <a:pt x="2856" y="1000"/>
                  </a:lnTo>
                  <a:lnTo>
                    <a:pt x="2883" y="1089"/>
                  </a:lnTo>
                  <a:lnTo>
                    <a:pt x="2903" y="1179"/>
                  </a:lnTo>
                  <a:lnTo>
                    <a:pt x="2918" y="1272"/>
                  </a:lnTo>
                  <a:lnTo>
                    <a:pt x="2928" y="1365"/>
                  </a:lnTo>
                  <a:lnTo>
                    <a:pt x="2931" y="1462"/>
                  </a:lnTo>
                  <a:lnTo>
                    <a:pt x="2928" y="1483"/>
                  </a:lnTo>
                  <a:lnTo>
                    <a:pt x="2919" y="1504"/>
                  </a:lnTo>
                  <a:lnTo>
                    <a:pt x="2906" y="1521"/>
                  </a:lnTo>
                  <a:lnTo>
                    <a:pt x="2890" y="1534"/>
                  </a:lnTo>
                  <a:lnTo>
                    <a:pt x="2869" y="1542"/>
                  </a:lnTo>
                  <a:lnTo>
                    <a:pt x="2847" y="1545"/>
                  </a:lnTo>
                  <a:lnTo>
                    <a:pt x="1549" y="1545"/>
                  </a:lnTo>
                  <a:lnTo>
                    <a:pt x="1549" y="2838"/>
                  </a:lnTo>
                  <a:lnTo>
                    <a:pt x="1547" y="2855"/>
                  </a:lnTo>
                  <a:lnTo>
                    <a:pt x="1543" y="2871"/>
                  </a:lnTo>
                  <a:lnTo>
                    <a:pt x="1535" y="2885"/>
                  </a:lnTo>
                  <a:lnTo>
                    <a:pt x="1525" y="2898"/>
                  </a:lnTo>
                  <a:lnTo>
                    <a:pt x="1508" y="2911"/>
                  </a:lnTo>
                  <a:lnTo>
                    <a:pt x="1487" y="2920"/>
                  </a:lnTo>
                  <a:lnTo>
                    <a:pt x="1465" y="2923"/>
                  </a:lnTo>
                  <a:lnTo>
                    <a:pt x="1369" y="2920"/>
                  </a:lnTo>
                  <a:lnTo>
                    <a:pt x="1275" y="2910"/>
                  </a:lnTo>
                  <a:lnTo>
                    <a:pt x="1182" y="2895"/>
                  </a:lnTo>
                  <a:lnTo>
                    <a:pt x="1091" y="2874"/>
                  </a:lnTo>
                  <a:lnTo>
                    <a:pt x="1003" y="2847"/>
                  </a:lnTo>
                  <a:lnTo>
                    <a:pt x="917" y="2816"/>
                  </a:lnTo>
                  <a:lnTo>
                    <a:pt x="833" y="2779"/>
                  </a:lnTo>
                  <a:lnTo>
                    <a:pt x="753" y="2738"/>
                  </a:lnTo>
                  <a:lnTo>
                    <a:pt x="675" y="2691"/>
                  </a:lnTo>
                  <a:lnTo>
                    <a:pt x="601" y="2640"/>
                  </a:lnTo>
                  <a:lnTo>
                    <a:pt x="529" y="2585"/>
                  </a:lnTo>
                  <a:lnTo>
                    <a:pt x="462" y="2525"/>
                  </a:lnTo>
                  <a:lnTo>
                    <a:pt x="399" y="2462"/>
                  </a:lnTo>
                  <a:lnTo>
                    <a:pt x="339" y="2395"/>
                  </a:lnTo>
                  <a:lnTo>
                    <a:pt x="284" y="2323"/>
                  </a:lnTo>
                  <a:lnTo>
                    <a:pt x="233" y="2249"/>
                  </a:lnTo>
                  <a:lnTo>
                    <a:pt x="186" y="2172"/>
                  </a:lnTo>
                  <a:lnTo>
                    <a:pt x="144" y="2092"/>
                  </a:lnTo>
                  <a:lnTo>
                    <a:pt x="107" y="2008"/>
                  </a:lnTo>
                  <a:lnTo>
                    <a:pt x="75" y="1923"/>
                  </a:lnTo>
                  <a:lnTo>
                    <a:pt x="49" y="1834"/>
                  </a:lnTo>
                  <a:lnTo>
                    <a:pt x="28" y="1744"/>
                  </a:lnTo>
                  <a:lnTo>
                    <a:pt x="12" y="1652"/>
                  </a:lnTo>
                  <a:lnTo>
                    <a:pt x="3" y="1557"/>
                  </a:lnTo>
                  <a:lnTo>
                    <a:pt x="0" y="1462"/>
                  </a:lnTo>
                  <a:lnTo>
                    <a:pt x="3" y="1365"/>
                  </a:lnTo>
                  <a:lnTo>
                    <a:pt x="12" y="1271"/>
                  </a:lnTo>
                  <a:lnTo>
                    <a:pt x="28" y="1178"/>
                  </a:lnTo>
                  <a:lnTo>
                    <a:pt x="49" y="1089"/>
                  </a:lnTo>
                  <a:lnTo>
                    <a:pt x="75" y="1000"/>
                  </a:lnTo>
                  <a:lnTo>
                    <a:pt x="107" y="914"/>
                  </a:lnTo>
                  <a:lnTo>
                    <a:pt x="144" y="831"/>
                  </a:lnTo>
                  <a:lnTo>
                    <a:pt x="186" y="750"/>
                  </a:lnTo>
                  <a:lnTo>
                    <a:pt x="233" y="672"/>
                  </a:lnTo>
                  <a:lnTo>
                    <a:pt x="284" y="598"/>
                  </a:lnTo>
                  <a:lnTo>
                    <a:pt x="339" y="528"/>
                  </a:lnTo>
                  <a:lnTo>
                    <a:pt x="399" y="461"/>
                  </a:lnTo>
                  <a:lnTo>
                    <a:pt x="462" y="397"/>
                  </a:lnTo>
                  <a:lnTo>
                    <a:pt x="530" y="338"/>
                  </a:lnTo>
                  <a:lnTo>
                    <a:pt x="601" y="282"/>
                  </a:lnTo>
                  <a:lnTo>
                    <a:pt x="675" y="231"/>
                  </a:lnTo>
                  <a:lnTo>
                    <a:pt x="753" y="184"/>
                  </a:lnTo>
                  <a:lnTo>
                    <a:pt x="833" y="142"/>
                  </a:lnTo>
                  <a:lnTo>
                    <a:pt x="917" y="106"/>
                  </a:lnTo>
                  <a:lnTo>
                    <a:pt x="1004" y="74"/>
                  </a:lnTo>
                  <a:lnTo>
                    <a:pt x="1091" y="48"/>
                  </a:lnTo>
                  <a:lnTo>
                    <a:pt x="1182" y="28"/>
                  </a:lnTo>
                  <a:lnTo>
                    <a:pt x="1275" y="12"/>
                  </a:lnTo>
                  <a:lnTo>
                    <a:pt x="1370" y="3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98"/>
            <p:cNvSpPr>
              <a:spLocks noEditPoints="1"/>
            </p:cNvSpPr>
            <p:nvPr/>
          </p:nvSpPr>
          <p:spPr bwMode="auto">
            <a:xfrm>
              <a:off x="3748088" y="4532313"/>
              <a:ext cx="273050" cy="273050"/>
            </a:xfrm>
            <a:custGeom>
              <a:avLst/>
              <a:gdLst>
                <a:gd name="T0" fmla="*/ 169 w 1550"/>
                <a:gd name="T1" fmla="*/ 1374 h 1544"/>
                <a:gd name="T2" fmla="*/ 342 w 1550"/>
                <a:gd name="T3" fmla="*/ 1352 h 1544"/>
                <a:gd name="T4" fmla="*/ 507 w 1550"/>
                <a:gd name="T5" fmla="*/ 1306 h 1544"/>
                <a:gd name="T6" fmla="*/ 664 w 1550"/>
                <a:gd name="T7" fmla="*/ 1241 h 1544"/>
                <a:gd name="T8" fmla="*/ 808 w 1550"/>
                <a:gd name="T9" fmla="*/ 1156 h 1544"/>
                <a:gd name="T10" fmla="*/ 941 w 1550"/>
                <a:gd name="T11" fmla="*/ 1055 h 1544"/>
                <a:gd name="T12" fmla="*/ 1058 w 1550"/>
                <a:gd name="T13" fmla="*/ 937 h 1544"/>
                <a:gd name="T14" fmla="*/ 1160 w 1550"/>
                <a:gd name="T15" fmla="*/ 805 h 1544"/>
                <a:gd name="T16" fmla="*/ 1246 w 1550"/>
                <a:gd name="T17" fmla="*/ 661 h 1544"/>
                <a:gd name="T18" fmla="*/ 1311 w 1550"/>
                <a:gd name="T19" fmla="*/ 505 h 1544"/>
                <a:gd name="T20" fmla="*/ 1356 w 1550"/>
                <a:gd name="T21" fmla="*/ 340 h 1544"/>
                <a:gd name="T22" fmla="*/ 1380 w 1550"/>
                <a:gd name="T23" fmla="*/ 167 h 1544"/>
                <a:gd name="T24" fmla="*/ 85 w 1550"/>
                <a:gd name="T25" fmla="*/ 0 h 1544"/>
                <a:gd name="T26" fmla="*/ 1489 w 1550"/>
                <a:gd name="T27" fmla="*/ 3 h 1544"/>
                <a:gd name="T28" fmla="*/ 1525 w 1550"/>
                <a:gd name="T29" fmla="*/ 24 h 1544"/>
                <a:gd name="T30" fmla="*/ 1547 w 1550"/>
                <a:gd name="T31" fmla="*/ 61 h 1544"/>
                <a:gd name="T32" fmla="*/ 1547 w 1550"/>
                <a:gd name="T33" fmla="*/ 173 h 1544"/>
                <a:gd name="T34" fmla="*/ 1525 w 1550"/>
                <a:gd name="T35" fmla="*/ 349 h 1544"/>
                <a:gd name="T36" fmla="*/ 1484 w 1550"/>
                <a:gd name="T37" fmla="*/ 519 h 1544"/>
                <a:gd name="T38" fmla="*/ 1421 w 1550"/>
                <a:gd name="T39" fmla="*/ 682 h 1544"/>
                <a:gd name="T40" fmla="*/ 1340 w 1550"/>
                <a:gd name="T41" fmla="*/ 838 h 1544"/>
                <a:gd name="T42" fmla="*/ 1240 w 1550"/>
                <a:gd name="T43" fmla="*/ 982 h 1544"/>
                <a:gd name="T44" fmla="*/ 1121 w 1550"/>
                <a:gd name="T45" fmla="*/ 1117 h 1544"/>
                <a:gd name="T46" fmla="*/ 987 w 1550"/>
                <a:gd name="T47" fmla="*/ 1235 h 1544"/>
                <a:gd name="T48" fmla="*/ 842 w 1550"/>
                <a:gd name="T49" fmla="*/ 1335 h 1544"/>
                <a:gd name="T50" fmla="*/ 686 w 1550"/>
                <a:gd name="T51" fmla="*/ 1417 h 1544"/>
                <a:gd name="T52" fmla="*/ 523 w 1550"/>
                <a:gd name="T53" fmla="*/ 1479 h 1544"/>
                <a:gd name="T54" fmla="*/ 351 w 1550"/>
                <a:gd name="T55" fmla="*/ 1520 h 1544"/>
                <a:gd name="T56" fmla="*/ 175 w 1550"/>
                <a:gd name="T57" fmla="*/ 1542 h 1544"/>
                <a:gd name="T58" fmla="*/ 63 w 1550"/>
                <a:gd name="T59" fmla="*/ 1541 h 1544"/>
                <a:gd name="T60" fmla="*/ 26 w 1550"/>
                <a:gd name="T61" fmla="*/ 1519 h 1544"/>
                <a:gd name="T62" fmla="*/ 4 w 1550"/>
                <a:gd name="T63" fmla="*/ 1483 h 1544"/>
                <a:gd name="T64" fmla="*/ 0 w 1550"/>
                <a:gd name="T65" fmla="*/ 83 h 1544"/>
                <a:gd name="T66" fmla="*/ 13 w 1550"/>
                <a:gd name="T67" fmla="*/ 41 h 1544"/>
                <a:gd name="T68" fmla="*/ 42 w 1550"/>
                <a:gd name="T69" fmla="*/ 11 h 1544"/>
                <a:gd name="T70" fmla="*/ 85 w 1550"/>
                <a:gd name="T71" fmla="*/ 0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0" h="1544">
                  <a:moveTo>
                    <a:pt x="169" y="167"/>
                  </a:moveTo>
                  <a:lnTo>
                    <a:pt x="169" y="1374"/>
                  </a:lnTo>
                  <a:lnTo>
                    <a:pt x="257" y="1366"/>
                  </a:lnTo>
                  <a:lnTo>
                    <a:pt x="342" y="1352"/>
                  </a:lnTo>
                  <a:lnTo>
                    <a:pt x="426" y="1331"/>
                  </a:lnTo>
                  <a:lnTo>
                    <a:pt x="507" y="1306"/>
                  </a:lnTo>
                  <a:lnTo>
                    <a:pt x="587" y="1276"/>
                  </a:lnTo>
                  <a:lnTo>
                    <a:pt x="664" y="1241"/>
                  </a:lnTo>
                  <a:lnTo>
                    <a:pt x="738" y="1201"/>
                  </a:lnTo>
                  <a:lnTo>
                    <a:pt x="808" y="1156"/>
                  </a:lnTo>
                  <a:lnTo>
                    <a:pt x="877" y="1107"/>
                  </a:lnTo>
                  <a:lnTo>
                    <a:pt x="941" y="1055"/>
                  </a:lnTo>
                  <a:lnTo>
                    <a:pt x="1001" y="998"/>
                  </a:lnTo>
                  <a:lnTo>
                    <a:pt x="1058" y="937"/>
                  </a:lnTo>
                  <a:lnTo>
                    <a:pt x="1111" y="872"/>
                  </a:lnTo>
                  <a:lnTo>
                    <a:pt x="1160" y="805"/>
                  </a:lnTo>
                  <a:lnTo>
                    <a:pt x="1205" y="734"/>
                  </a:lnTo>
                  <a:lnTo>
                    <a:pt x="1246" y="661"/>
                  </a:lnTo>
                  <a:lnTo>
                    <a:pt x="1281" y="585"/>
                  </a:lnTo>
                  <a:lnTo>
                    <a:pt x="1311" y="505"/>
                  </a:lnTo>
                  <a:lnTo>
                    <a:pt x="1337" y="424"/>
                  </a:lnTo>
                  <a:lnTo>
                    <a:pt x="1356" y="340"/>
                  </a:lnTo>
                  <a:lnTo>
                    <a:pt x="1370" y="255"/>
                  </a:lnTo>
                  <a:lnTo>
                    <a:pt x="1380" y="167"/>
                  </a:lnTo>
                  <a:lnTo>
                    <a:pt x="169" y="167"/>
                  </a:lnTo>
                  <a:close/>
                  <a:moveTo>
                    <a:pt x="85" y="0"/>
                  </a:moveTo>
                  <a:lnTo>
                    <a:pt x="1466" y="0"/>
                  </a:lnTo>
                  <a:lnTo>
                    <a:pt x="1489" y="3"/>
                  </a:lnTo>
                  <a:lnTo>
                    <a:pt x="1509" y="11"/>
                  </a:lnTo>
                  <a:lnTo>
                    <a:pt x="1525" y="24"/>
                  </a:lnTo>
                  <a:lnTo>
                    <a:pt x="1539" y="41"/>
                  </a:lnTo>
                  <a:lnTo>
                    <a:pt x="1547" y="61"/>
                  </a:lnTo>
                  <a:lnTo>
                    <a:pt x="1550" y="83"/>
                  </a:lnTo>
                  <a:lnTo>
                    <a:pt x="1547" y="173"/>
                  </a:lnTo>
                  <a:lnTo>
                    <a:pt x="1539" y="261"/>
                  </a:lnTo>
                  <a:lnTo>
                    <a:pt x="1525" y="349"/>
                  </a:lnTo>
                  <a:lnTo>
                    <a:pt x="1507" y="435"/>
                  </a:lnTo>
                  <a:lnTo>
                    <a:pt x="1484" y="519"/>
                  </a:lnTo>
                  <a:lnTo>
                    <a:pt x="1455" y="602"/>
                  </a:lnTo>
                  <a:lnTo>
                    <a:pt x="1421" y="682"/>
                  </a:lnTo>
                  <a:lnTo>
                    <a:pt x="1384" y="762"/>
                  </a:lnTo>
                  <a:lnTo>
                    <a:pt x="1340" y="838"/>
                  </a:lnTo>
                  <a:lnTo>
                    <a:pt x="1292" y="911"/>
                  </a:lnTo>
                  <a:lnTo>
                    <a:pt x="1240" y="982"/>
                  </a:lnTo>
                  <a:lnTo>
                    <a:pt x="1183" y="1050"/>
                  </a:lnTo>
                  <a:lnTo>
                    <a:pt x="1121" y="1117"/>
                  </a:lnTo>
                  <a:lnTo>
                    <a:pt x="1055" y="1178"/>
                  </a:lnTo>
                  <a:lnTo>
                    <a:pt x="987" y="1235"/>
                  </a:lnTo>
                  <a:lnTo>
                    <a:pt x="915" y="1287"/>
                  </a:lnTo>
                  <a:lnTo>
                    <a:pt x="842" y="1335"/>
                  </a:lnTo>
                  <a:lnTo>
                    <a:pt x="766" y="1378"/>
                  </a:lnTo>
                  <a:lnTo>
                    <a:pt x="686" y="1417"/>
                  </a:lnTo>
                  <a:lnTo>
                    <a:pt x="605" y="1450"/>
                  </a:lnTo>
                  <a:lnTo>
                    <a:pt x="523" y="1479"/>
                  </a:lnTo>
                  <a:lnTo>
                    <a:pt x="438" y="1502"/>
                  </a:lnTo>
                  <a:lnTo>
                    <a:pt x="351" y="1520"/>
                  </a:lnTo>
                  <a:lnTo>
                    <a:pt x="264" y="1534"/>
                  </a:lnTo>
                  <a:lnTo>
                    <a:pt x="175" y="1542"/>
                  </a:lnTo>
                  <a:lnTo>
                    <a:pt x="85" y="1544"/>
                  </a:lnTo>
                  <a:lnTo>
                    <a:pt x="63" y="1541"/>
                  </a:lnTo>
                  <a:lnTo>
                    <a:pt x="42" y="1533"/>
                  </a:lnTo>
                  <a:lnTo>
                    <a:pt x="26" y="1519"/>
                  </a:lnTo>
                  <a:lnTo>
                    <a:pt x="13" y="1502"/>
                  </a:lnTo>
                  <a:lnTo>
                    <a:pt x="4" y="1483"/>
                  </a:lnTo>
                  <a:lnTo>
                    <a:pt x="0" y="1460"/>
                  </a:lnTo>
                  <a:lnTo>
                    <a:pt x="0" y="83"/>
                  </a:lnTo>
                  <a:lnTo>
                    <a:pt x="4" y="61"/>
                  </a:lnTo>
                  <a:lnTo>
                    <a:pt x="13" y="41"/>
                  </a:lnTo>
                  <a:lnTo>
                    <a:pt x="26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6" name="Group 915"/>
          <p:cNvGrpSpPr/>
          <p:nvPr/>
        </p:nvGrpSpPr>
        <p:grpSpPr>
          <a:xfrm>
            <a:off x="2516314" y="4260850"/>
            <a:ext cx="601663" cy="498475"/>
            <a:chOff x="2536825" y="4260850"/>
            <a:chExt cx="601663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303"/>
            <p:cNvSpPr>
              <a:spLocks/>
            </p:cNvSpPr>
            <p:nvPr/>
          </p:nvSpPr>
          <p:spPr bwMode="auto">
            <a:xfrm>
              <a:off x="2536825" y="4260850"/>
              <a:ext cx="527050" cy="498475"/>
            </a:xfrm>
            <a:custGeom>
              <a:avLst/>
              <a:gdLst>
                <a:gd name="T0" fmla="*/ 901 w 2990"/>
                <a:gd name="T1" fmla="*/ 39 h 2826"/>
                <a:gd name="T2" fmla="*/ 1101 w 2990"/>
                <a:gd name="T3" fmla="*/ 149 h 2826"/>
                <a:gd name="T4" fmla="*/ 1344 w 2990"/>
                <a:gd name="T5" fmla="*/ 192 h 2826"/>
                <a:gd name="T6" fmla="*/ 1777 w 2990"/>
                <a:gd name="T7" fmla="*/ 182 h 2826"/>
                <a:gd name="T8" fmla="*/ 2198 w 2990"/>
                <a:gd name="T9" fmla="*/ 290 h 2826"/>
                <a:gd name="T10" fmla="*/ 2556 w 2990"/>
                <a:gd name="T11" fmla="*/ 503 h 2826"/>
                <a:gd name="T12" fmla="*/ 2824 w 2990"/>
                <a:gd name="T13" fmla="*/ 804 h 2826"/>
                <a:gd name="T14" fmla="*/ 2972 w 2990"/>
                <a:gd name="T15" fmla="*/ 1145 h 2826"/>
                <a:gd name="T16" fmla="*/ 2969 w 2990"/>
                <a:gd name="T17" fmla="*/ 1296 h 2826"/>
                <a:gd name="T18" fmla="*/ 2883 w 2990"/>
                <a:gd name="T19" fmla="*/ 1321 h 2826"/>
                <a:gd name="T20" fmla="*/ 2824 w 2990"/>
                <a:gd name="T21" fmla="*/ 1255 h 2826"/>
                <a:gd name="T22" fmla="*/ 2747 w 2990"/>
                <a:gd name="T23" fmla="*/ 1011 h 2826"/>
                <a:gd name="T24" fmla="*/ 2534 w 2990"/>
                <a:gd name="T25" fmla="*/ 708 h 2826"/>
                <a:gd name="T26" fmla="*/ 2225 w 2990"/>
                <a:gd name="T27" fmla="*/ 487 h 2826"/>
                <a:gd name="T28" fmla="*/ 1847 w 2990"/>
                <a:gd name="T29" fmla="*/ 362 h 2826"/>
                <a:gd name="T30" fmla="*/ 1425 w 2990"/>
                <a:gd name="T31" fmla="*/ 351 h 2826"/>
                <a:gd name="T32" fmla="*/ 1138 w 2990"/>
                <a:gd name="T33" fmla="*/ 409 h 2826"/>
                <a:gd name="T34" fmla="*/ 1063 w 2990"/>
                <a:gd name="T35" fmla="*/ 352 h 2826"/>
                <a:gd name="T36" fmla="*/ 952 w 2990"/>
                <a:gd name="T37" fmla="*/ 250 h 2826"/>
                <a:gd name="T38" fmla="*/ 764 w 2990"/>
                <a:gd name="T39" fmla="*/ 176 h 2826"/>
                <a:gd name="T40" fmla="*/ 795 w 2990"/>
                <a:gd name="T41" fmla="*/ 368 h 2826"/>
                <a:gd name="T42" fmla="*/ 782 w 2990"/>
                <a:gd name="T43" fmla="*/ 583 h 2826"/>
                <a:gd name="T44" fmla="*/ 637 w 2990"/>
                <a:gd name="T45" fmla="*/ 735 h 2826"/>
                <a:gd name="T46" fmla="*/ 431 w 2990"/>
                <a:gd name="T47" fmla="*/ 1050 h 2826"/>
                <a:gd name="T48" fmla="*/ 359 w 2990"/>
                <a:gd name="T49" fmla="*/ 1171 h 2826"/>
                <a:gd name="T50" fmla="*/ 192 w 2990"/>
                <a:gd name="T51" fmla="*/ 1187 h 2826"/>
                <a:gd name="T52" fmla="*/ 172 w 2990"/>
                <a:gd name="T53" fmla="*/ 1591 h 2826"/>
                <a:gd name="T54" fmla="*/ 320 w 2990"/>
                <a:gd name="T55" fmla="*/ 1628 h 2826"/>
                <a:gd name="T56" fmla="*/ 401 w 2990"/>
                <a:gd name="T57" fmla="*/ 1688 h 2826"/>
                <a:gd name="T58" fmla="*/ 561 w 2990"/>
                <a:gd name="T59" fmla="*/ 1998 h 2826"/>
                <a:gd name="T60" fmla="*/ 711 w 2990"/>
                <a:gd name="T61" fmla="*/ 2161 h 2826"/>
                <a:gd name="T62" fmla="*/ 801 w 2990"/>
                <a:gd name="T63" fmla="*/ 2252 h 2826"/>
                <a:gd name="T64" fmla="*/ 893 w 2990"/>
                <a:gd name="T65" fmla="*/ 2434 h 2826"/>
                <a:gd name="T66" fmla="*/ 913 w 2990"/>
                <a:gd name="T67" fmla="*/ 2551 h 2826"/>
                <a:gd name="T68" fmla="*/ 1361 w 2990"/>
                <a:gd name="T69" fmla="*/ 2525 h 2826"/>
                <a:gd name="T70" fmla="*/ 1429 w 2990"/>
                <a:gd name="T71" fmla="*/ 2475 h 2826"/>
                <a:gd name="T72" fmla="*/ 1726 w 2990"/>
                <a:gd name="T73" fmla="*/ 2477 h 2826"/>
                <a:gd name="T74" fmla="*/ 1856 w 2990"/>
                <a:gd name="T75" fmla="*/ 2491 h 2826"/>
                <a:gd name="T76" fmla="*/ 1885 w 2990"/>
                <a:gd name="T77" fmla="*/ 2658 h 2826"/>
                <a:gd name="T78" fmla="*/ 2093 w 2990"/>
                <a:gd name="T79" fmla="*/ 2698 h 2826"/>
                <a:gd name="T80" fmla="*/ 2081 w 2990"/>
                <a:gd name="T81" fmla="*/ 2800 h 2826"/>
                <a:gd name="T82" fmla="*/ 1845 w 2990"/>
                <a:gd name="T83" fmla="*/ 2822 h 2826"/>
                <a:gd name="T84" fmla="*/ 1730 w 2990"/>
                <a:gd name="T85" fmla="*/ 2727 h 2826"/>
                <a:gd name="T86" fmla="*/ 1522 w 2990"/>
                <a:gd name="T87" fmla="*/ 2649 h 2826"/>
                <a:gd name="T88" fmla="*/ 1476 w 2990"/>
                <a:gd name="T89" fmla="*/ 2779 h 2826"/>
                <a:gd name="T90" fmla="*/ 905 w 2990"/>
                <a:gd name="T91" fmla="*/ 2826 h 2826"/>
                <a:gd name="T92" fmla="*/ 772 w 2990"/>
                <a:gd name="T93" fmla="*/ 2755 h 2826"/>
                <a:gd name="T94" fmla="*/ 744 w 2990"/>
                <a:gd name="T95" fmla="*/ 2543 h 2826"/>
                <a:gd name="T96" fmla="*/ 713 w 2990"/>
                <a:gd name="T97" fmla="*/ 2429 h 2826"/>
                <a:gd name="T98" fmla="*/ 601 w 2990"/>
                <a:gd name="T99" fmla="*/ 2287 h 2826"/>
                <a:gd name="T100" fmla="*/ 487 w 2990"/>
                <a:gd name="T101" fmla="*/ 2173 h 2826"/>
                <a:gd name="T102" fmla="*/ 286 w 2990"/>
                <a:gd name="T103" fmla="*/ 1863 h 2826"/>
                <a:gd name="T104" fmla="*/ 121 w 2990"/>
                <a:gd name="T105" fmla="*/ 1771 h 2826"/>
                <a:gd name="T106" fmla="*/ 11 w 2990"/>
                <a:gd name="T107" fmla="*/ 1642 h 2826"/>
                <a:gd name="T108" fmla="*/ 11 w 2990"/>
                <a:gd name="T109" fmla="*/ 1160 h 2826"/>
                <a:gd name="T110" fmla="*/ 121 w 2990"/>
                <a:gd name="T111" fmla="*/ 1033 h 2826"/>
                <a:gd name="T112" fmla="*/ 295 w 2990"/>
                <a:gd name="T113" fmla="*/ 939 h 2826"/>
                <a:gd name="T114" fmla="*/ 509 w 2990"/>
                <a:gd name="T115" fmla="*/ 626 h 2826"/>
                <a:gd name="T116" fmla="*/ 627 w 2990"/>
                <a:gd name="T117" fmla="*/ 390 h 2826"/>
                <a:gd name="T118" fmla="*/ 547 w 2990"/>
                <a:gd name="T119" fmla="*/ 197 h 2826"/>
                <a:gd name="T120" fmla="*/ 588 w 2990"/>
                <a:gd name="T121" fmla="*/ 55 h 2826"/>
                <a:gd name="T122" fmla="*/ 706 w 2990"/>
                <a:gd name="T123" fmla="*/ 0 h 2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90" h="2826">
                  <a:moveTo>
                    <a:pt x="706" y="0"/>
                  </a:moveTo>
                  <a:lnTo>
                    <a:pt x="733" y="1"/>
                  </a:lnTo>
                  <a:lnTo>
                    <a:pt x="793" y="10"/>
                  </a:lnTo>
                  <a:lnTo>
                    <a:pt x="849" y="23"/>
                  </a:lnTo>
                  <a:lnTo>
                    <a:pt x="901" y="39"/>
                  </a:lnTo>
                  <a:lnTo>
                    <a:pt x="948" y="57"/>
                  </a:lnTo>
                  <a:lnTo>
                    <a:pt x="992" y="78"/>
                  </a:lnTo>
                  <a:lnTo>
                    <a:pt x="1031" y="100"/>
                  </a:lnTo>
                  <a:lnTo>
                    <a:pt x="1067" y="124"/>
                  </a:lnTo>
                  <a:lnTo>
                    <a:pt x="1101" y="149"/>
                  </a:lnTo>
                  <a:lnTo>
                    <a:pt x="1130" y="175"/>
                  </a:lnTo>
                  <a:lnTo>
                    <a:pt x="1157" y="202"/>
                  </a:lnTo>
                  <a:lnTo>
                    <a:pt x="1180" y="228"/>
                  </a:lnTo>
                  <a:lnTo>
                    <a:pt x="1262" y="208"/>
                  </a:lnTo>
                  <a:lnTo>
                    <a:pt x="1344" y="192"/>
                  </a:lnTo>
                  <a:lnTo>
                    <a:pt x="1428" y="181"/>
                  </a:lnTo>
                  <a:lnTo>
                    <a:pt x="1513" y="175"/>
                  </a:lnTo>
                  <a:lnTo>
                    <a:pt x="1598" y="173"/>
                  </a:lnTo>
                  <a:lnTo>
                    <a:pt x="1688" y="175"/>
                  </a:lnTo>
                  <a:lnTo>
                    <a:pt x="1777" y="182"/>
                  </a:lnTo>
                  <a:lnTo>
                    <a:pt x="1865" y="194"/>
                  </a:lnTo>
                  <a:lnTo>
                    <a:pt x="1951" y="212"/>
                  </a:lnTo>
                  <a:lnTo>
                    <a:pt x="2035" y="234"/>
                  </a:lnTo>
                  <a:lnTo>
                    <a:pt x="2118" y="260"/>
                  </a:lnTo>
                  <a:lnTo>
                    <a:pt x="2198" y="290"/>
                  </a:lnTo>
                  <a:lnTo>
                    <a:pt x="2275" y="325"/>
                  </a:lnTo>
                  <a:lnTo>
                    <a:pt x="2349" y="363"/>
                  </a:lnTo>
                  <a:lnTo>
                    <a:pt x="2421" y="406"/>
                  </a:lnTo>
                  <a:lnTo>
                    <a:pt x="2490" y="452"/>
                  </a:lnTo>
                  <a:lnTo>
                    <a:pt x="2556" y="503"/>
                  </a:lnTo>
                  <a:lnTo>
                    <a:pt x="2617" y="556"/>
                  </a:lnTo>
                  <a:lnTo>
                    <a:pt x="2675" y="613"/>
                  </a:lnTo>
                  <a:lnTo>
                    <a:pt x="2729" y="673"/>
                  </a:lnTo>
                  <a:lnTo>
                    <a:pt x="2778" y="736"/>
                  </a:lnTo>
                  <a:lnTo>
                    <a:pt x="2824" y="804"/>
                  </a:lnTo>
                  <a:lnTo>
                    <a:pt x="2866" y="873"/>
                  </a:lnTo>
                  <a:lnTo>
                    <a:pt x="2902" y="945"/>
                  </a:lnTo>
                  <a:lnTo>
                    <a:pt x="2933" y="1020"/>
                  </a:lnTo>
                  <a:lnTo>
                    <a:pt x="2955" y="1082"/>
                  </a:lnTo>
                  <a:lnTo>
                    <a:pt x="2972" y="1145"/>
                  </a:lnTo>
                  <a:lnTo>
                    <a:pt x="2989" y="1227"/>
                  </a:lnTo>
                  <a:lnTo>
                    <a:pt x="2990" y="1245"/>
                  </a:lnTo>
                  <a:lnTo>
                    <a:pt x="2987" y="1264"/>
                  </a:lnTo>
                  <a:lnTo>
                    <a:pt x="2980" y="1280"/>
                  </a:lnTo>
                  <a:lnTo>
                    <a:pt x="2969" y="1296"/>
                  </a:lnTo>
                  <a:lnTo>
                    <a:pt x="2956" y="1308"/>
                  </a:lnTo>
                  <a:lnTo>
                    <a:pt x="2939" y="1318"/>
                  </a:lnTo>
                  <a:lnTo>
                    <a:pt x="2920" y="1323"/>
                  </a:lnTo>
                  <a:lnTo>
                    <a:pt x="2901" y="1324"/>
                  </a:lnTo>
                  <a:lnTo>
                    <a:pt x="2883" y="1321"/>
                  </a:lnTo>
                  <a:lnTo>
                    <a:pt x="2866" y="1314"/>
                  </a:lnTo>
                  <a:lnTo>
                    <a:pt x="2851" y="1303"/>
                  </a:lnTo>
                  <a:lnTo>
                    <a:pt x="2839" y="1289"/>
                  </a:lnTo>
                  <a:lnTo>
                    <a:pt x="2829" y="1273"/>
                  </a:lnTo>
                  <a:lnTo>
                    <a:pt x="2824" y="1255"/>
                  </a:lnTo>
                  <a:lnTo>
                    <a:pt x="2817" y="1220"/>
                  </a:lnTo>
                  <a:lnTo>
                    <a:pt x="2809" y="1185"/>
                  </a:lnTo>
                  <a:lnTo>
                    <a:pt x="2794" y="1133"/>
                  </a:lnTo>
                  <a:lnTo>
                    <a:pt x="2776" y="1079"/>
                  </a:lnTo>
                  <a:lnTo>
                    <a:pt x="2747" y="1011"/>
                  </a:lnTo>
                  <a:lnTo>
                    <a:pt x="2713" y="944"/>
                  </a:lnTo>
                  <a:lnTo>
                    <a:pt x="2675" y="881"/>
                  </a:lnTo>
                  <a:lnTo>
                    <a:pt x="2632" y="821"/>
                  </a:lnTo>
                  <a:lnTo>
                    <a:pt x="2585" y="763"/>
                  </a:lnTo>
                  <a:lnTo>
                    <a:pt x="2534" y="708"/>
                  </a:lnTo>
                  <a:lnTo>
                    <a:pt x="2479" y="658"/>
                  </a:lnTo>
                  <a:lnTo>
                    <a:pt x="2420" y="609"/>
                  </a:lnTo>
                  <a:lnTo>
                    <a:pt x="2358" y="565"/>
                  </a:lnTo>
                  <a:lnTo>
                    <a:pt x="2293" y="524"/>
                  </a:lnTo>
                  <a:lnTo>
                    <a:pt x="2225" y="487"/>
                  </a:lnTo>
                  <a:lnTo>
                    <a:pt x="2154" y="454"/>
                  </a:lnTo>
                  <a:lnTo>
                    <a:pt x="2080" y="424"/>
                  </a:lnTo>
                  <a:lnTo>
                    <a:pt x="2004" y="399"/>
                  </a:lnTo>
                  <a:lnTo>
                    <a:pt x="1927" y="379"/>
                  </a:lnTo>
                  <a:lnTo>
                    <a:pt x="1847" y="362"/>
                  </a:lnTo>
                  <a:lnTo>
                    <a:pt x="1765" y="351"/>
                  </a:lnTo>
                  <a:lnTo>
                    <a:pt x="1682" y="343"/>
                  </a:lnTo>
                  <a:lnTo>
                    <a:pt x="1598" y="340"/>
                  </a:lnTo>
                  <a:lnTo>
                    <a:pt x="1511" y="343"/>
                  </a:lnTo>
                  <a:lnTo>
                    <a:pt x="1425" y="351"/>
                  </a:lnTo>
                  <a:lnTo>
                    <a:pt x="1340" y="364"/>
                  </a:lnTo>
                  <a:lnTo>
                    <a:pt x="1256" y="382"/>
                  </a:lnTo>
                  <a:lnTo>
                    <a:pt x="1173" y="405"/>
                  </a:lnTo>
                  <a:lnTo>
                    <a:pt x="1156" y="409"/>
                  </a:lnTo>
                  <a:lnTo>
                    <a:pt x="1138" y="409"/>
                  </a:lnTo>
                  <a:lnTo>
                    <a:pt x="1120" y="404"/>
                  </a:lnTo>
                  <a:lnTo>
                    <a:pt x="1105" y="397"/>
                  </a:lnTo>
                  <a:lnTo>
                    <a:pt x="1090" y="386"/>
                  </a:lnTo>
                  <a:lnTo>
                    <a:pt x="1078" y="372"/>
                  </a:lnTo>
                  <a:lnTo>
                    <a:pt x="1063" y="352"/>
                  </a:lnTo>
                  <a:lnTo>
                    <a:pt x="1047" y="332"/>
                  </a:lnTo>
                  <a:lnTo>
                    <a:pt x="1028" y="310"/>
                  </a:lnTo>
                  <a:lnTo>
                    <a:pt x="1005" y="291"/>
                  </a:lnTo>
                  <a:lnTo>
                    <a:pt x="980" y="270"/>
                  </a:lnTo>
                  <a:lnTo>
                    <a:pt x="952" y="250"/>
                  </a:lnTo>
                  <a:lnTo>
                    <a:pt x="922" y="232"/>
                  </a:lnTo>
                  <a:lnTo>
                    <a:pt x="888" y="215"/>
                  </a:lnTo>
                  <a:lnTo>
                    <a:pt x="850" y="200"/>
                  </a:lnTo>
                  <a:lnTo>
                    <a:pt x="808" y="187"/>
                  </a:lnTo>
                  <a:lnTo>
                    <a:pt x="764" y="176"/>
                  </a:lnTo>
                  <a:lnTo>
                    <a:pt x="715" y="169"/>
                  </a:lnTo>
                  <a:lnTo>
                    <a:pt x="743" y="218"/>
                  </a:lnTo>
                  <a:lnTo>
                    <a:pt x="766" y="268"/>
                  </a:lnTo>
                  <a:lnTo>
                    <a:pt x="782" y="319"/>
                  </a:lnTo>
                  <a:lnTo>
                    <a:pt x="795" y="368"/>
                  </a:lnTo>
                  <a:lnTo>
                    <a:pt x="800" y="419"/>
                  </a:lnTo>
                  <a:lnTo>
                    <a:pt x="801" y="469"/>
                  </a:lnTo>
                  <a:lnTo>
                    <a:pt x="796" y="517"/>
                  </a:lnTo>
                  <a:lnTo>
                    <a:pt x="785" y="566"/>
                  </a:lnTo>
                  <a:lnTo>
                    <a:pt x="782" y="583"/>
                  </a:lnTo>
                  <a:lnTo>
                    <a:pt x="776" y="600"/>
                  </a:lnTo>
                  <a:lnTo>
                    <a:pt x="766" y="615"/>
                  </a:lnTo>
                  <a:lnTo>
                    <a:pt x="753" y="628"/>
                  </a:lnTo>
                  <a:lnTo>
                    <a:pt x="693" y="681"/>
                  </a:lnTo>
                  <a:lnTo>
                    <a:pt x="637" y="735"/>
                  </a:lnTo>
                  <a:lnTo>
                    <a:pt x="587" y="793"/>
                  </a:lnTo>
                  <a:lnTo>
                    <a:pt x="540" y="853"/>
                  </a:lnTo>
                  <a:lnTo>
                    <a:pt x="498" y="916"/>
                  </a:lnTo>
                  <a:lnTo>
                    <a:pt x="462" y="982"/>
                  </a:lnTo>
                  <a:lnTo>
                    <a:pt x="431" y="1050"/>
                  </a:lnTo>
                  <a:lnTo>
                    <a:pt x="405" y="1119"/>
                  </a:lnTo>
                  <a:lnTo>
                    <a:pt x="398" y="1136"/>
                  </a:lnTo>
                  <a:lnTo>
                    <a:pt x="388" y="1150"/>
                  </a:lnTo>
                  <a:lnTo>
                    <a:pt x="374" y="1162"/>
                  </a:lnTo>
                  <a:lnTo>
                    <a:pt x="359" y="1171"/>
                  </a:lnTo>
                  <a:lnTo>
                    <a:pt x="342" y="1176"/>
                  </a:lnTo>
                  <a:lnTo>
                    <a:pt x="324" y="1177"/>
                  </a:lnTo>
                  <a:lnTo>
                    <a:pt x="224" y="1177"/>
                  </a:lnTo>
                  <a:lnTo>
                    <a:pt x="206" y="1180"/>
                  </a:lnTo>
                  <a:lnTo>
                    <a:pt x="192" y="1187"/>
                  </a:lnTo>
                  <a:lnTo>
                    <a:pt x="179" y="1200"/>
                  </a:lnTo>
                  <a:lnTo>
                    <a:pt x="172" y="1214"/>
                  </a:lnTo>
                  <a:lnTo>
                    <a:pt x="169" y="1232"/>
                  </a:lnTo>
                  <a:lnTo>
                    <a:pt x="169" y="1573"/>
                  </a:lnTo>
                  <a:lnTo>
                    <a:pt x="172" y="1591"/>
                  </a:lnTo>
                  <a:lnTo>
                    <a:pt x="179" y="1605"/>
                  </a:lnTo>
                  <a:lnTo>
                    <a:pt x="192" y="1618"/>
                  </a:lnTo>
                  <a:lnTo>
                    <a:pt x="206" y="1625"/>
                  </a:lnTo>
                  <a:lnTo>
                    <a:pt x="224" y="1628"/>
                  </a:lnTo>
                  <a:lnTo>
                    <a:pt x="320" y="1628"/>
                  </a:lnTo>
                  <a:lnTo>
                    <a:pt x="342" y="1631"/>
                  </a:lnTo>
                  <a:lnTo>
                    <a:pt x="362" y="1639"/>
                  </a:lnTo>
                  <a:lnTo>
                    <a:pt x="378" y="1652"/>
                  </a:lnTo>
                  <a:lnTo>
                    <a:pt x="392" y="1668"/>
                  </a:lnTo>
                  <a:lnTo>
                    <a:pt x="401" y="1688"/>
                  </a:lnTo>
                  <a:lnTo>
                    <a:pt x="423" y="1753"/>
                  </a:lnTo>
                  <a:lnTo>
                    <a:pt x="451" y="1817"/>
                  </a:lnTo>
                  <a:lnTo>
                    <a:pt x="483" y="1880"/>
                  </a:lnTo>
                  <a:lnTo>
                    <a:pt x="520" y="1940"/>
                  </a:lnTo>
                  <a:lnTo>
                    <a:pt x="561" y="1998"/>
                  </a:lnTo>
                  <a:lnTo>
                    <a:pt x="606" y="2054"/>
                  </a:lnTo>
                  <a:lnTo>
                    <a:pt x="656" y="2108"/>
                  </a:lnTo>
                  <a:lnTo>
                    <a:pt x="709" y="2159"/>
                  </a:lnTo>
                  <a:lnTo>
                    <a:pt x="711" y="2160"/>
                  </a:lnTo>
                  <a:lnTo>
                    <a:pt x="711" y="2161"/>
                  </a:lnTo>
                  <a:lnTo>
                    <a:pt x="729" y="2175"/>
                  </a:lnTo>
                  <a:lnTo>
                    <a:pt x="730" y="2175"/>
                  </a:lnTo>
                  <a:lnTo>
                    <a:pt x="731" y="2176"/>
                  </a:lnTo>
                  <a:lnTo>
                    <a:pt x="768" y="2213"/>
                  </a:lnTo>
                  <a:lnTo>
                    <a:pt x="801" y="2252"/>
                  </a:lnTo>
                  <a:lnTo>
                    <a:pt x="828" y="2290"/>
                  </a:lnTo>
                  <a:lnTo>
                    <a:pt x="850" y="2328"/>
                  </a:lnTo>
                  <a:lnTo>
                    <a:pt x="868" y="2365"/>
                  </a:lnTo>
                  <a:lnTo>
                    <a:pt x="883" y="2401"/>
                  </a:lnTo>
                  <a:lnTo>
                    <a:pt x="893" y="2434"/>
                  </a:lnTo>
                  <a:lnTo>
                    <a:pt x="902" y="2465"/>
                  </a:lnTo>
                  <a:lnTo>
                    <a:pt x="907" y="2492"/>
                  </a:lnTo>
                  <a:lnTo>
                    <a:pt x="910" y="2515"/>
                  </a:lnTo>
                  <a:lnTo>
                    <a:pt x="912" y="2536"/>
                  </a:lnTo>
                  <a:lnTo>
                    <a:pt x="913" y="2551"/>
                  </a:lnTo>
                  <a:lnTo>
                    <a:pt x="913" y="2657"/>
                  </a:lnTo>
                  <a:lnTo>
                    <a:pt x="1353" y="2657"/>
                  </a:lnTo>
                  <a:lnTo>
                    <a:pt x="1353" y="2559"/>
                  </a:lnTo>
                  <a:lnTo>
                    <a:pt x="1356" y="2541"/>
                  </a:lnTo>
                  <a:lnTo>
                    <a:pt x="1361" y="2525"/>
                  </a:lnTo>
                  <a:lnTo>
                    <a:pt x="1369" y="2509"/>
                  </a:lnTo>
                  <a:lnTo>
                    <a:pt x="1381" y="2496"/>
                  </a:lnTo>
                  <a:lnTo>
                    <a:pt x="1396" y="2485"/>
                  </a:lnTo>
                  <a:lnTo>
                    <a:pt x="1412" y="2478"/>
                  </a:lnTo>
                  <a:lnTo>
                    <a:pt x="1429" y="2475"/>
                  </a:lnTo>
                  <a:lnTo>
                    <a:pt x="1447" y="2475"/>
                  </a:lnTo>
                  <a:lnTo>
                    <a:pt x="1522" y="2481"/>
                  </a:lnTo>
                  <a:lnTo>
                    <a:pt x="1597" y="2483"/>
                  </a:lnTo>
                  <a:lnTo>
                    <a:pt x="1662" y="2481"/>
                  </a:lnTo>
                  <a:lnTo>
                    <a:pt x="1726" y="2477"/>
                  </a:lnTo>
                  <a:lnTo>
                    <a:pt x="1790" y="2470"/>
                  </a:lnTo>
                  <a:lnTo>
                    <a:pt x="1807" y="2470"/>
                  </a:lnTo>
                  <a:lnTo>
                    <a:pt x="1825" y="2473"/>
                  </a:lnTo>
                  <a:lnTo>
                    <a:pt x="1842" y="2480"/>
                  </a:lnTo>
                  <a:lnTo>
                    <a:pt x="1856" y="2491"/>
                  </a:lnTo>
                  <a:lnTo>
                    <a:pt x="1869" y="2504"/>
                  </a:lnTo>
                  <a:lnTo>
                    <a:pt x="1878" y="2519"/>
                  </a:lnTo>
                  <a:lnTo>
                    <a:pt x="1883" y="2536"/>
                  </a:lnTo>
                  <a:lnTo>
                    <a:pt x="1885" y="2554"/>
                  </a:lnTo>
                  <a:lnTo>
                    <a:pt x="1885" y="2658"/>
                  </a:lnTo>
                  <a:lnTo>
                    <a:pt x="2021" y="2658"/>
                  </a:lnTo>
                  <a:lnTo>
                    <a:pt x="2043" y="2661"/>
                  </a:lnTo>
                  <a:lnTo>
                    <a:pt x="2063" y="2670"/>
                  </a:lnTo>
                  <a:lnTo>
                    <a:pt x="2080" y="2682"/>
                  </a:lnTo>
                  <a:lnTo>
                    <a:pt x="2093" y="2698"/>
                  </a:lnTo>
                  <a:lnTo>
                    <a:pt x="2102" y="2718"/>
                  </a:lnTo>
                  <a:lnTo>
                    <a:pt x="2105" y="2741"/>
                  </a:lnTo>
                  <a:lnTo>
                    <a:pt x="2103" y="2763"/>
                  </a:lnTo>
                  <a:lnTo>
                    <a:pt x="2093" y="2783"/>
                  </a:lnTo>
                  <a:lnTo>
                    <a:pt x="2081" y="2800"/>
                  </a:lnTo>
                  <a:lnTo>
                    <a:pt x="2063" y="2813"/>
                  </a:lnTo>
                  <a:lnTo>
                    <a:pt x="2044" y="2822"/>
                  </a:lnTo>
                  <a:lnTo>
                    <a:pt x="2021" y="2825"/>
                  </a:lnTo>
                  <a:lnTo>
                    <a:pt x="1877" y="2825"/>
                  </a:lnTo>
                  <a:lnTo>
                    <a:pt x="1845" y="2822"/>
                  </a:lnTo>
                  <a:lnTo>
                    <a:pt x="1815" y="2812"/>
                  </a:lnTo>
                  <a:lnTo>
                    <a:pt x="1788" y="2798"/>
                  </a:lnTo>
                  <a:lnTo>
                    <a:pt x="1764" y="2778"/>
                  </a:lnTo>
                  <a:lnTo>
                    <a:pt x="1744" y="2754"/>
                  </a:lnTo>
                  <a:lnTo>
                    <a:pt x="1730" y="2727"/>
                  </a:lnTo>
                  <a:lnTo>
                    <a:pt x="1720" y="2697"/>
                  </a:lnTo>
                  <a:lnTo>
                    <a:pt x="1717" y="2665"/>
                  </a:lnTo>
                  <a:lnTo>
                    <a:pt x="1717" y="2646"/>
                  </a:lnTo>
                  <a:lnTo>
                    <a:pt x="1620" y="2650"/>
                  </a:lnTo>
                  <a:lnTo>
                    <a:pt x="1522" y="2649"/>
                  </a:lnTo>
                  <a:lnTo>
                    <a:pt x="1522" y="2666"/>
                  </a:lnTo>
                  <a:lnTo>
                    <a:pt x="1519" y="2698"/>
                  </a:lnTo>
                  <a:lnTo>
                    <a:pt x="1510" y="2728"/>
                  </a:lnTo>
                  <a:lnTo>
                    <a:pt x="1495" y="2755"/>
                  </a:lnTo>
                  <a:lnTo>
                    <a:pt x="1476" y="2779"/>
                  </a:lnTo>
                  <a:lnTo>
                    <a:pt x="1452" y="2798"/>
                  </a:lnTo>
                  <a:lnTo>
                    <a:pt x="1425" y="2813"/>
                  </a:lnTo>
                  <a:lnTo>
                    <a:pt x="1395" y="2822"/>
                  </a:lnTo>
                  <a:lnTo>
                    <a:pt x="1363" y="2826"/>
                  </a:lnTo>
                  <a:lnTo>
                    <a:pt x="905" y="2826"/>
                  </a:lnTo>
                  <a:lnTo>
                    <a:pt x="873" y="2822"/>
                  </a:lnTo>
                  <a:lnTo>
                    <a:pt x="843" y="2813"/>
                  </a:lnTo>
                  <a:lnTo>
                    <a:pt x="816" y="2798"/>
                  </a:lnTo>
                  <a:lnTo>
                    <a:pt x="792" y="2779"/>
                  </a:lnTo>
                  <a:lnTo>
                    <a:pt x="772" y="2755"/>
                  </a:lnTo>
                  <a:lnTo>
                    <a:pt x="758" y="2728"/>
                  </a:lnTo>
                  <a:lnTo>
                    <a:pt x="748" y="2698"/>
                  </a:lnTo>
                  <a:lnTo>
                    <a:pt x="745" y="2666"/>
                  </a:lnTo>
                  <a:lnTo>
                    <a:pt x="745" y="2555"/>
                  </a:lnTo>
                  <a:lnTo>
                    <a:pt x="744" y="2543"/>
                  </a:lnTo>
                  <a:lnTo>
                    <a:pt x="743" y="2528"/>
                  </a:lnTo>
                  <a:lnTo>
                    <a:pt x="739" y="2508"/>
                  </a:lnTo>
                  <a:lnTo>
                    <a:pt x="734" y="2484"/>
                  </a:lnTo>
                  <a:lnTo>
                    <a:pt x="725" y="2457"/>
                  </a:lnTo>
                  <a:lnTo>
                    <a:pt x="713" y="2429"/>
                  </a:lnTo>
                  <a:lnTo>
                    <a:pt x="696" y="2397"/>
                  </a:lnTo>
                  <a:lnTo>
                    <a:pt x="677" y="2365"/>
                  </a:lnTo>
                  <a:lnTo>
                    <a:pt x="651" y="2333"/>
                  </a:lnTo>
                  <a:lnTo>
                    <a:pt x="619" y="2301"/>
                  </a:lnTo>
                  <a:lnTo>
                    <a:pt x="601" y="2287"/>
                  </a:lnTo>
                  <a:lnTo>
                    <a:pt x="600" y="2286"/>
                  </a:lnTo>
                  <a:lnTo>
                    <a:pt x="597" y="2284"/>
                  </a:lnTo>
                  <a:lnTo>
                    <a:pt x="595" y="2282"/>
                  </a:lnTo>
                  <a:lnTo>
                    <a:pt x="539" y="2229"/>
                  </a:lnTo>
                  <a:lnTo>
                    <a:pt x="487" y="2173"/>
                  </a:lnTo>
                  <a:lnTo>
                    <a:pt x="438" y="2115"/>
                  </a:lnTo>
                  <a:lnTo>
                    <a:pt x="395" y="2055"/>
                  </a:lnTo>
                  <a:lnTo>
                    <a:pt x="354" y="1993"/>
                  </a:lnTo>
                  <a:lnTo>
                    <a:pt x="318" y="1929"/>
                  </a:lnTo>
                  <a:lnTo>
                    <a:pt x="286" y="1863"/>
                  </a:lnTo>
                  <a:lnTo>
                    <a:pt x="259" y="1796"/>
                  </a:lnTo>
                  <a:lnTo>
                    <a:pt x="223" y="1796"/>
                  </a:lnTo>
                  <a:lnTo>
                    <a:pt x="187" y="1792"/>
                  </a:lnTo>
                  <a:lnTo>
                    <a:pt x="152" y="1784"/>
                  </a:lnTo>
                  <a:lnTo>
                    <a:pt x="121" y="1771"/>
                  </a:lnTo>
                  <a:lnTo>
                    <a:pt x="91" y="1752"/>
                  </a:lnTo>
                  <a:lnTo>
                    <a:pt x="65" y="1730"/>
                  </a:lnTo>
                  <a:lnTo>
                    <a:pt x="44" y="1705"/>
                  </a:lnTo>
                  <a:lnTo>
                    <a:pt x="25" y="1675"/>
                  </a:lnTo>
                  <a:lnTo>
                    <a:pt x="11" y="1642"/>
                  </a:lnTo>
                  <a:lnTo>
                    <a:pt x="3" y="1608"/>
                  </a:lnTo>
                  <a:lnTo>
                    <a:pt x="0" y="1573"/>
                  </a:lnTo>
                  <a:lnTo>
                    <a:pt x="0" y="1231"/>
                  </a:lnTo>
                  <a:lnTo>
                    <a:pt x="3" y="1195"/>
                  </a:lnTo>
                  <a:lnTo>
                    <a:pt x="11" y="1160"/>
                  </a:lnTo>
                  <a:lnTo>
                    <a:pt x="25" y="1129"/>
                  </a:lnTo>
                  <a:lnTo>
                    <a:pt x="44" y="1099"/>
                  </a:lnTo>
                  <a:lnTo>
                    <a:pt x="65" y="1074"/>
                  </a:lnTo>
                  <a:lnTo>
                    <a:pt x="91" y="1052"/>
                  </a:lnTo>
                  <a:lnTo>
                    <a:pt x="121" y="1033"/>
                  </a:lnTo>
                  <a:lnTo>
                    <a:pt x="152" y="1020"/>
                  </a:lnTo>
                  <a:lnTo>
                    <a:pt x="187" y="1012"/>
                  </a:lnTo>
                  <a:lnTo>
                    <a:pt x="223" y="1008"/>
                  </a:lnTo>
                  <a:lnTo>
                    <a:pt x="266" y="1008"/>
                  </a:lnTo>
                  <a:lnTo>
                    <a:pt x="295" y="939"/>
                  </a:lnTo>
                  <a:lnTo>
                    <a:pt x="330" y="872"/>
                  </a:lnTo>
                  <a:lnTo>
                    <a:pt x="368" y="808"/>
                  </a:lnTo>
                  <a:lnTo>
                    <a:pt x="411" y="745"/>
                  </a:lnTo>
                  <a:lnTo>
                    <a:pt x="458" y="684"/>
                  </a:lnTo>
                  <a:lnTo>
                    <a:pt x="509" y="626"/>
                  </a:lnTo>
                  <a:lnTo>
                    <a:pt x="564" y="570"/>
                  </a:lnTo>
                  <a:lnTo>
                    <a:pt x="623" y="517"/>
                  </a:lnTo>
                  <a:lnTo>
                    <a:pt x="631" y="476"/>
                  </a:lnTo>
                  <a:lnTo>
                    <a:pt x="632" y="433"/>
                  </a:lnTo>
                  <a:lnTo>
                    <a:pt x="627" y="390"/>
                  </a:lnTo>
                  <a:lnTo>
                    <a:pt x="615" y="345"/>
                  </a:lnTo>
                  <a:lnTo>
                    <a:pt x="596" y="301"/>
                  </a:lnTo>
                  <a:lnTo>
                    <a:pt x="570" y="255"/>
                  </a:lnTo>
                  <a:lnTo>
                    <a:pt x="557" y="227"/>
                  </a:lnTo>
                  <a:lnTo>
                    <a:pt x="547" y="197"/>
                  </a:lnTo>
                  <a:lnTo>
                    <a:pt x="545" y="165"/>
                  </a:lnTo>
                  <a:lnTo>
                    <a:pt x="547" y="134"/>
                  </a:lnTo>
                  <a:lnTo>
                    <a:pt x="557" y="104"/>
                  </a:lnTo>
                  <a:lnTo>
                    <a:pt x="571" y="77"/>
                  </a:lnTo>
                  <a:lnTo>
                    <a:pt x="588" y="55"/>
                  </a:lnTo>
                  <a:lnTo>
                    <a:pt x="607" y="36"/>
                  </a:lnTo>
                  <a:lnTo>
                    <a:pt x="629" y="22"/>
                  </a:lnTo>
                  <a:lnTo>
                    <a:pt x="653" y="10"/>
                  </a:lnTo>
                  <a:lnTo>
                    <a:pt x="679" y="3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04"/>
            <p:cNvSpPr>
              <a:spLocks noEditPoints="1"/>
            </p:cNvSpPr>
            <p:nvPr/>
          </p:nvSpPr>
          <p:spPr bwMode="auto">
            <a:xfrm>
              <a:off x="2928938" y="4511675"/>
              <a:ext cx="209550" cy="247650"/>
            </a:xfrm>
            <a:custGeom>
              <a:avLst/>
              <a:gdLst>
                <a:gd name="T0" fmla="*/ 169 w 1194"/>
                <a:gd name="T1" fmla="*/ 1239 h 1407"/>
                <a:gd name="T2" fmla="*/ 1025 w 1194"/>
                <a:gd name="T3" fmla="*/ 747 h 1407"/>
                <a:gd name="T4" fmla="*/ 597 w 1194"/>
                <a:gd name="T5" fmla="*/ 169 h 1407"/>
                <a:gd name="T6" fmla="*/ 521 w 1194"/>
                <a:gd name="T7" fmla="*/ 181 h 1407"/>
                <a:gd name="T8" fmla="*/ 455 w 1194"/>
                <a:gd name="T9" fmla="*/ 215 h 1407"/>
                <a:gd name="T10" fmla="*/ 403 w 1194"/>
                <a:gd name="T11" fmla="*/ 267 h 1407"/>
                <a:gd name="T12" fmla="*/ 369 w 1194"/>
                <a:gd name="T13" fmla="*/ 333 h 1407"/>
                <a:gd name="T14" fmla="*/ 356 w 1194"/>
                <a:gd name="T15" fmla="*/ 409 h 1407"/>
                <a:gd name="T16" fmla="*/ 357 w 1194"/>
                <a:gd name="T17" fmla="*/ 579 h 1407"/>
                <a:gd name="T18" fmla="*/ 837 w 1194"/>
                <a:gd name="T19" fmla="*/ 409 h 1407"/>
                <a:gd name="T20" fmla="*/ 826 w 1194"/>
                <a:gd name="T21" fmla="*/ 333 h 1407"/>
                <a:gd name="T22" fmla="*/ 792 w 1194"/>
                <a:gd name="T23" fmla="*/ 267 h 1407"/>
                <a:gd name="T24" fmla="*/ 739 w 1194"/>
                <a:gd name="T25" fmla="*/ 215 h 1407"/>
                <a:gd name="T26" fmla="*/ 673 w 1194"/>
                <a:gd name="T27" fmla="*/ 181 h 1407"/>
                <a:gd name="T28" fmla="*/ 597 w 1194"/>
                <a:gd name="T29" fmla="*/ 169 h 1407"/>
                <a:gd name="T30" fmla="*/ 649 w 1194"/>
                <a:gd name="T31" fmla="*/ 3 h 1407"/>
                <a:gd name="T32" fmla="*/ 745 w 1194"/>
                <a:gd name="T33" fmla="*/ 28 h 1407"/>
                <a:gd name="T34" fmla="*/ 831 w 1194"/>
                <a:gd name="T35" fmla="*/ 73 h 1407"/>
                <a:gd name="T36" fmla="*/ 903 w 1194"/>
                <a:gd name="T37" fmla="*/ 138 h 1407"/>
                <a:gd name="T38" fmla="*/ 959 w 1194"/>
                <a:gd name="T39" fmla="*/ 217 h 1407"/>
                <a:gd name="T40" fmla="*/ 994 w 1194"/>
                <a:gd name="T41" fmla="*/ 308 h 1407"/>
                <a:gd name="T42" fmla="*/ 1006 w 1194"/>
                <a:gd name="T43" fmla="*/ 409 h 1407"/>
                <a:gd name="T44" fmla="*/ 1110 w 1194"/>
                <a:gd name="T45" fmla="*/ 579 h 1407"/>
                <a:gd name="T46" fmla="*/ 1152 w 1194"/>
                <a:gd name="T47" fmla="*/ 591 h 1407"/>
                <a:gd name="T48" fmla="*/ 1182 w 1194"/>
                <a:gd name="T49" fmla="*/ 621 h 1407"/>
                <a:gd name="T50" fmla="*/ 1194 w 1194"/>
                <a:gd name="T51" fmla="*/ 663 h 1407"/>
                <a:gd name="T52" fmla="*/ 1191 w 1194"/>
                <a:gd name="T53" fmla="*/ 1346 h 1407"/>
                <a:gd name="T54" fmla="*/ 1169 w 1194"/>
                <a:gd name="T55" fmla="*/ 1382 h 1407"/>
                <a:gd name="T56" fmla="*/ 1132 w 1194"/>
                <a:gd name="T57" fmla="*/ 1404 h 1407"/>
                <a:gd name="T58" fmla="*/ 84 w 1194"/>
                <a:gd name="T59" fmla="*/ 1407 h 1407"/>
                <a:gd name="T60" fmla="*/ 41 w 1194"/>
                <a:gd name="T61" fmla="*/ 1395 h 1407"/>
                <a:gd name="T62" fmla="*/ 11 w 1194"/>
                <a:gd name="T63" fmla="*/ 1365 h 1407"/>
                <a:gd name="T64" fmla="*/ 0 w 1194"/>
                <a:gd name="T65" fmla="*/ 1323 h 1407"/>
                <a:gd name="T66" fmla="*/ 3 w 1194"/>
                <a:gd name="T67" fmla="*/ 640 h 1407"/>
                <a:gd name="T68" fmla="*/ 25 w 1194"/>
                <a:gd name="T69" fmla="*/ 603 h 1407"/>
                <a:gd name="T70" fmla="*/ 62 w 1194"/>
                <a:gd name="T71" fmla="*/ 581 h 1407"/>
                <a:gd name="T72" fmla="*/ 189 w 1194"/>
                <a:gd name="T73" fmla="*/ 579 h 1407"/>
                <a:gd name="T74" fmla="*/ 192 w 1194"/>
                <a:gd name="T75" fmla="*/ 357 h 1407"/>
                <a:gd name="T76" fmla="*/ 215 w 1194"/>
                <a:gd name="T77" fmla="*/ 261 h 1407"/>
                <a:gd name="T78" fmla="*/ 261 w 1194"/>
                <a:gd name="T79" fmla="*/ 176 h 1407"/>
                <a:gd name="T80" fmla="*/ 325 w 1194"/>
                <a:gd name="T81" fmla="*/ 103 h 1407"/>
                <a:gd name="T82" fmla="*/ 405 w 1194"/>
                <a:gd name="T83" fmla="*/ 49 h 1407"/>
                <a:gd name="T84" fmla="*/ 496 w 1194"/>
                <a:gd name="T85" fmla="*/ 12 h 1407"/>
                <a:gd name="T86" fmla="*/ 597 w 1194"/>
                <a:gd name="T87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4" h="1407">
                  <a:moveTo>
                    <a:pt x="169" y="747"/>
                  </a:moveTo>
                  <a:lnTo>
                    <a:pt x="169" y="1239"/>
                  </a:lnTo>
                  <a:lnTo>
                    <a:pt x="1025" y="1239"/>
                  </a:lnTo>
                  <a:lnTo>
                    <a:pt x="1025" y="747"/>
                  </a:lnTo>
                  <a:lnTo>
                    <a:pt x="169" y="747"/>
                  </a:lnTo>
                  <a:close/>
                  <a:moveTo>
                    <a:pt x="597" y="169"/>
                  </a:moveTo>
                  <a:lnTo>
                    <a:pt x="559" y="172"/>
                  </a:lnTo>
                  <a:lnTo>
                    <a:pt x="521" y="181"/>
                  </a:lnTo>
                  <a:lnTo>
                    <a:pt x="487" y="196"/>
                  </a:lnTo>
                  <a:lnTo>
                    <a:pt x="455" y="215"/>
                  </a:lnTo>
                  <a:lnTo>
                    <a:pt x="427" y="239"/>
                  </a:lnTo>
                  <a:lnTo>
                    <a:pt x="403" y="267"/>
                  </a:lnTo>
                  <a:lnTo>
                    <a:pt x="383" y="298"/>
                  </a:lnTo>
                  <a:lnTo>
                    <a:pt x="369" y="333"/>
                  </a:lnTo>
                  <a:lnTo>
                    <a:pt x="360" y="369"/>
                  </a:lnTo>
                  <a:lnTo>
                    <a:pt x="356" y="409"/>
                  </a:lnTo>
                  <a:lnTo>
                    <a:pt x="357" y="409"/>
                  </a:lnTo>
                  <a:lnTo>
                    <a:pt x="357" y="579"/>
                  </a:lnTo>
                  <a:lnTo>
                    <a:pt x="837" y="579"/>
                  </a:lnTo>
                  <a:lnTo>
                    <a:pt x="837" y="409"/>
                  </a:lnTo>
                  <a:lnTo>
                    <a:pt x="834" y="369"/>
                  </a:lnTo>
                  <a:lnTo>
                    <a:pt x="826" y="333"/>
                  </a:lnTo>
                  <a:lnTo>
                    <a:pt x="810" y="298"/>
                  </a:lnTo>
                  <a:lnTo>
                    <a:pt x="792" y="267"/>
                  </a:lnTo>
                  <a:lnTo>
                    <a:pt x="767" y="239"/>
                  </a:lnTo>
                  <a:lnTo>
                    <a:pt x="739" y="215"/>
                  </a:lnTo>
                  <a:lnTo>
                    <a:pt x="708" y="196"/>
                  </a:lnTo>
                  <a:lnTo>
                    <a:pt x="673" y="181"/>
                  </a:lnTo>
                  <a:lnTo>
                    <a:pt x="636" y="172"/>
                  </a:lnTo>
                  <a:lnTo>
                    <a:pt x="597" y="169"/>
                  </a:lnTo>
                  <a:close/>
                  <a:moveTo>
                    <a:pt x="597" y="0"/>
                  </a:moveTo>
                  <a:lnTo>
                    <a:pt x="649" y="3"/>
                  </a:lnTo>
                  <a:lnTo>
                    <a:pt x="697" y="12"/>
                  </a:lnTo>
                  <a:lnTo>
                    <a:pt x="745" y="28"/>
                  </a:lnTo>
                  <a:lnTo>
                    <a:pt x="790" y="49"/>
                  </a:lnTo>
                  <a:lnTo>
                    <a:pt x="831" y="73"/>
                  </a:lnTo>
                  <a:lnTo>
                    <a:pt x="868" y="103"/>
                  </a:lnTo>
                  <a:lnTo>
                    <a:pt x="903" y="138"/>
                  </a:lnTo>
                  <a:lnTo>
                    <a:pt x="933" y="176"/>
                  </a:lnTo>
                  <a:lnTo>
                    <a:pt x="959" y="217"/>
                  </a:lnTo>
                  <a:lnTo>
                    <a:pt x="978" y="262"/>
                  </a:lnTo>
                  <a:lnTo>
                    <a:pt x="994" y="308"/>
                  </a:lnTo>
                  <a:lnTo>
                    <a:pt x="1003" y="358"/>
                  </a:lnTo>
                  <a:lnTo>
                    <a:pt x="1006" y="409"/>
                  </a:lnTo>
                  <a:lnTo>
                    <a:pt x="1006" y="579"/>
                  </a:lnTo>
                  <a:lnTo>
                    <a:pt x="1110" y="579"/>
                  </a:lnTo>
                  <a:lnTo>
                    <a:pt x="1133" y="581"/>
                  </a:lnTo>
                  <a:lnTo>
                    <a:pt x="1152" y="591"/>
                  </a:lnTo>
                  <a:lnTo>
                    <a:pt x="1169" y="603"/>
                  </a:lnTo>
                  <a:lnTo>
                    <a:pt x="1182" y="621"/>
                  </a:lnTo>
                  <a:lnTo>
                    <a:pt x="1191" y="640"/>
                  </a:lnTo>
                  <a:lnTo>
                    <a:pt x="1194" y="663"/>
                  </a:lnTo>
                  <a:lnTo>
                    <a:pt x="1194" y="1323"/>
                  </a:lnTo>
                  <a:lnTo>
                    <a:pt x="1191" y="1346"/>
                  </a:lnTo>
                  <a:lnTo>
                    <a:pt x="1181" y="1365"/>
                  </a:lnTo>
                  <a:lnTo>
                    <a:pt x="1169" y="1382"/>
                  </a:lnTo>
                  <a:lnTo>
                    <a:pt x="1151" y="1395"/>
                  </a:lnTo>
                  <a:lnTo>
                    <a:pt x="1132" y="1404"/>
                  </a:lnTo>
                  <a:lnTo>
                    <a:pt x="1109" y="1407"/>
                  </a:lnTo>
                  <a:lnTo>
                    <a:pt x="84" y="1407"/>
                  </a:lnTo>
                  <a:lnTo>
                    <a:pt x="62" y="1404"/>
                  </a:lnTo>
                  <a:lnTo>
                    <a:pt x="41" y="1395"/>
                  </a:lnTo>
                  <a:lnTo>
                    <a:pt x="25" y="1382"/>
                  </a:lnTo>
                  <a:lnTo>
                    <a:pt x="11" y="1365"/>
                  </a:lnTo>
                  <a:lnTo>
                    <a:pt x="3" y="1346"/>
                  </a:lnTo>
                  <a:lnTo>
                    <a:pt x="0" y="1323"/>
                  </a:lnTo>
                  <a:lnTo>
                    <a:pt x="0" y="663"/>
                  </a:lnTo>
                  <a:lnTo>
                    <a:pt x="3" y="640"/>
                  </a:lnTo>
                  <a:lnTo>
                    <a:pt x="11" y="621"/>
                  </a:lnTo>
                  <a:lnTo>
                    <a:pt x="25" y="603"/>
                  </a:lnTo>
                  <a:lnTo>
                    <a:pt x="41" y="591"/>
                  </a:lnTo>
                  <a:lnTo>
                    <a:pt x="62" y="581"/>
                  </a:lnTo>
                  <a:lnTo>
                    <a:pt x="84" y="579"/>
                  </a:lnTo>
                  <a:lnTo>
                    <a:pt x="189" y="579"/>
                  </a:lnTo>
                  <a:lnTo>
                    <a:pt x="189" y="409"/>
                  </a:lnTo>
                  <a:lnTo>
                    <a:pt x="192" y="357"/>
                  </a:lnTo>
                  <a:lnTo>
                    <a:pt x="201" y="308"/>
                  </a:lnTo>
                  <a:lnTo>
                    <a:pt x="215" y="261"/>
                  </a:lnTo>
                  <a:lnTo>
                    <a:pt x="236" y="216"/>
                  </a:lnTo>
                  <a:lnTo>
                    <a:pt x="261" y="176"/>
                  </a:lnTo>
                  <a:lnTo>
                    <a:pt x="291" y="138"/>
                  </a:lnTo>
                  <a:lnTo>
                    <a:pt x="325" y="103"/>
                  </a:lnTo>
                  <a:lnTo>
                    <a:pt x="364" y="73"/>
                  </a:lnTo>
                  <a:lnTo>
                    <a:pt x="405" y="49"/>
                  </a:lnTo>
                  <a:lnTo>
                    <a:pt x="450" y="28"/>
                  </a:lnTo>
                  <a:lnTo>
                    <a:pt x="496" y="12"/>
                  </a:lnTo>
                  <a:lnTo>
                    <a:pt x="546" y="3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2" name="Group 921"/>
          <p:cNvGrpSpPr/>
          <p:nvPr/>
        </p:nvGrpSpPr>
        <p:grpSpPr>
          <a:xfrm>
            <a:off x="1581614" y="4208463"/>
            <a:ext cx="600075" cy="604837"/>
            <a:chOff x="1579563" y="4208463"/>
            <a:chExt cx="600075" cy="604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0" name="Freeform 309"/>
            <p:cNvSpPr>
              <a:spLocks/>
            </p:cNvSpPr>
            <p:nvPr/>
          </p:nvSpPr>
          <p:spPr bwMode="auto">
            <a:xfrm>
              <a:off x="1598613" y="4264025"/>
              <a:ext cx="581025" cy="549275"/>
            </a:xfrm>
            <a:custGeom>
              <a:avLst/>
              <a:gdLst>
                <a:gd name="T0" fmla="*/ 2654 w 3300"/>
                <a:gd name="T1" fmla="*/ 59 h 3112"/>
                <a:gd name="T2" fmla="*/ 2694 w 3300"/>
                <a:gd name="T3" fmla="*/ 216 h 3112"/>
                <a:gd name="T4" fmla="*/ 2605 w 3300"/>
                <a:gd name="T5" fmla="*/ 444 h 3112"/>
                <a:gd name="T6" fmla="*/ 2740 w 3300"/>
                <a:gd name="T7" fmla="*/ 690 h 3112"/>
                <a:gd name="T8" fmla="*/ 3009 w 3300"/>
                <a:gd name="T9" fmla="*/ 1117 h 3112"/>
                <a:gd name="T10" fmla="*/ 3231 w 3300"/>
                <a:gd name="T11" fmla="*/ 1187 h 3112"/>
                <a:gd name="T12" fmla="*/ 3300 w 3300"/>
                <a:gd name="T13" fmla="*/ 1734 h 3112"/>
                <a:gd name="T14" fmla="*/ 3203 w 3300"/>
                <a:gd name="T15" fmla="*/ 1925 h 3112"/>
                <a:gd name="T16" fmla="*/ 2987 w 3300"/>
                <a:gd name="T17" fmla="*/ 2046 h 3112"/>
                <a:gd name="T18" fmla="*/ 2709 w 3300"/>
                <a:gd name="T19" fmla="*/ 2452 h 3112"/>
                <a:gd name="T20" fmla="*/ 2588 w 3300"/>
                <a:gd name="T21" fmla="*/ 2566 h 3112"/>
                <a:gd name="T22" fmla="*/ 2488 w 3300"/>
                <a:gd name="T23" fmla="*/ 2751 h 3112"/>
                <a:gd name="T24" fmla="*/ 2476 w 3300"/>
                <a:gd name="T25" fmla="*/ 2974 h 3112"/>
                <a:gd name="T26" fmla="*/ 2369 w 3300"/>
                <a:gd name="T27" fmla="*/ 3101 h 3112"/>
                <a:gd name="T28" fmla="*/ 1720 w 3300"/>
                <a:gd name="T29" fmla="*/ 3089 h 3112"/>
                <a:gd name="T30" fmla="*/ 1637 w 3300"/>
                <a:gd name="T31" fmla="*/ 2943 h 3112"/>
                <a:gd name="T32" fmla="*/ 1401 w 3300"/>
                <a:gd name="T33" fmla="*/ 2974 h 3112"/>
                <a:gd name="T34" fmla="*/ 1296 w 3300"/>
                <a:gd name="T35" fmla="*/ 3100 h 3112"/>
                <a:gd name="T36" fmla="*/ 643 w 3300"/>
                <a:gd name="T37" fmla="*/ 3086 h 3112"/>
                <a:gd name="T38" fmla="*/ 563 w 3300"/>
                <a:gd name="T39" fmla="*/ 2956 h 3112"/>
                <a:gd name="T40" fmla="*/ 548 w 3300"/>
                <a:gd name="T41" fmla="*/ 2792 h 3112"/>
                <a:gd name="T42" fmla="*/ 433 w 3300"/>
                <a:gd name="T43" fmla="*/ 2550 h 3112"/>
                <a:gd name="T44" fmla="*/ 175 w 3300"/>
                <a:gd name="T45" fmla="*/ 2194 h 3112"/>
                <a:gd name="T46" fmla="*/ 35 w 3300"/>
                <a:gd name="T47" fmla="*/ 1844 h 3112"/>
                <a:gd name="T48" fmla="*/ 19 w 3300"/>
                <a:gd name="T49" fmla="*/ 1767 h 3112"/>
                <a:gd name="T50" fmla="*/ 17 w 3300"/>
                <a:gd name="T51" fmla="*/ 1354 h 3112"/>
                <a:gd name="T52" fmla="*/ 94 w 3300"/>
                <a:gd name="T53" fmla="*/ 1283 h 3112"/>
                <a:gd name="T54" fmla="*/ 181 w 3300"/>
                <a:gd name="T55" fmla="*/ 1344 h 3112"/>
                <a:gd name="T56" fmla="*/ 172 w 3300"/>
                <a:gd name="T57" fmla="*/ 1636 h 3112"/>
                <a:gd name="T58" fmla="*/ 216 w 3300"/>
                <a:gd name="T59" fmla="*/ 1864 h 3112"/>
                <a:gd name="T60" fmla="*/ 289 w 3300"/>
                <a:gd name="T61" fmla="*/ 2044 h 3112"/>
                <a:gd name="T62" fmla="*/ 517 w 3300"/>
                <a:gd name="T63" fmla="*/ 2392 h 3112"/>
                <a:gd name="T64" fmla="*/ 691 w 3300"/>
                <a:gd name="T65" fmla="*/ 2682 h 3112"/>
                <a:gd name="T66" fmla="*/ 732 w 3300"/>
                <a:gd name="T67" fmla="*/ 2902 h 3112"/>
                <a:gd name="T68" fmla="*/ 1253 w 3300"/>
                <a:gd name="T69" fmla="*/ 2768 h 3112"/>
                <a:gd name="T70" fmla="*/ 1402 w 3300"/>
                <a:gd name="T71" fmla="*/ 2742 h 3112"/>
                <a:gd name="T72" fmla="*/ 1748 w 3300"/>
                <a:gd name="T73" fmla="*/ 2743 h 3112"/>
                <a:gd name="T74" fmla="*/ 1806 w 3300"/>
                <a:gd name="T75" fmla="*/ 2823 h 3112"/>
                <a:gd name="T76" fmla="*/ 2317 w 3300"/>
                <a:gd name="T77" fmla="*/ 2751 h 3112"/>
                <a:gd name="T78" fmla="*/ 2403 w 3300"/>
                <a:gd name="T79" fmla="*/ 2532 h 3112"/>
                <a:gd name="T80" fmla="*/ 2530 w 3300"/>
                <a:gd name="T81" fmla="*/ 2390 h 3112"/>
                <a:gd name="T82" fmla="*/ 2744 w 3300"/>
                <a:gd name="T83" fmla="*/ 2143 h 3112"/>
                <a:gd name="T84" fmla="*/ 2900 w 3300"/>
                <a:gd name="T85" fmla="*/ 1825 h 3112"/>
                <a:gd name="T86" fmla="*/ 3099 w 3300"/>
                <a:gd name="T87" fmla="*/ 1793 h 3112"/>
                <a:gd name="T88" fmla="*/ 3131 w 3300"/>
                <a:gd name="T89" fmla="*/ 1336 h 3112"/>
                <a:gd name="T90" fmla="*/ 2952 w 3300"/>
                <a:gd name="T91" fmla="*/ 1285 h 3112"/>
                <a:gd name="T92" fmla="*/ 2846 w 3300"/>
                <a:gd name="T93" fmla="*/ 1159 h 3112"/>
                <a:gd name="T94" fmla="*/ 2600 w 3300"/>
                <a:gd name="T95" fmla="*/ 785 h 3112"/>
                <a:gd name="T96" fmla="*/ 2453 w 3300"/>
                <a:gd name="T97" fmla="*/ 617 h 3112"/>
                <a:gd name="T98" fmla="*/ 2456 w 3300"/>
                <a:gd name="T99" fmla="*/ 344 h 3112"/>
                <a:gd name="T100" fmla="*/ 2532 w 3300"/>
                <a:gd name="T101" fmla="*/ 176 h 3112"/>
                <a:gd name="T102" fmla="*/ 2523 w 3300"/>
                <a:gd name="T103" fmla="*/ 168 h 3112"/>
                <a:gd name="T104" fmla="*/ 2254 w 3300"/>
                <a:gd name="T105" fmla="*/ 260 h 3112"/>
                <a:gd name="T106" fmla="*/ 2113 w 3300"/>
                <a:gd name="T107" fmla="*/ 398 h 3112"/>
                <a:gd name="T108" fmla="*/ 2018 w 3300"/>
                <a:gd name="T109" fmla="*/ 432 h 3112"/>
                <a:gd name="T110" fmla="*/ 1684 w 3300"/>
                <a:gd name="T111" fmla="*/ 346 h 3112"/>
                <a:gd name="T112" fmla="*/ 1674 w 3300"/>
                <a:gd name="T113" fmla="*/ 241 h 3112"/>
                <a:gd name="T114" fmla="*/ 1841 w 3300"/>
                <a:gd name="T115" fmla="*/ 216 h 3112"/>
                <a:gd name="T116" fmla="*/ 2121 w 3300"/>
                <a:gd name="T117" fmla="*/ 148 h 3112"/>
                <a:gd name="T118" fmla="*/ 2384 w 3300"/>
                <a:gd name="T119" fmla="*/ 24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0" h="3112">
                  <a:moveTo>
                    <a:pt x="2530" y="0"/>
                  </a:moveTo>
                  <a:lnTo>
                    <a:pt x="2558" y="3"/>
                  </a:lnTo>
                  <a:lnTo>
                    <a:pt x="2585" y="12"/>
                  </a:lnTo>
                  <a:lnTo>
                    <a:pt x="2610" y="23"/>
                  </a:lnTo>
                  <a:lnTo>
                    <a:pt x="2633" y="39"/>
                  </a:lnTo>
                  <a:lnTo>
                    <a:pt x="2654" y="59"/>
                  </a:lnTo>
                  <a:lnTo>
                    <a:pt x="2672" y="82"/>
                  </a:lnTo>
                  <a:lnTo>
                    <a:pt x="2686" y="107"/>
                  </a:lnTo>
                  <a:lnTo>
                    <a:pt x="2694" y="134"/>
                  </a:lnTo>
                  <a:lnTo>
                    <a:pt x="2699" y="161"/>
                  </a:lnTo>
                  <a:lnTo>
                    <a:pt x="2699" y="188"/>
                  </a:lnTo>
                  <a:lnTo>
                    <a:pt x="2694" y="216"/>
                  </a:lnTo>
                  <a:lnTo>
                    <a:pt x="2686" y="244"/>
                  </a:lnTo>
                  <a:lnTo>
                    <a:pt x="2672" y="269"/>
                  </a:lnTo>
                  <a:lnTo>
                    <a:pt x="2647" y="314"/>
                  </a:lnTo>
                  <a:lnTo>
                    <a:pt x="2627" y="357"/>
                  </a:lnTo>
                  <a:lnTo>
                    <a:pt x="2614" y="401"/>
                  </a:lnTo>
                  <a:lnTo>
                    <a:pt x="2605" y="444"/>
                  </a:lnTo>
                  <a:lnTo>
                    <a:pt x="2602" y="486"/>
                  </a:lnTo>
                  <a:lnTo>
                    <a:pt x="2605" y="528"/>
                  </a:lnTo>
                  <a:lnTo>
                    <a:pt x="2614" y="568"/>
                  </a:lnTo>
                  <a:lnTo>
                    <a:pt x="2614" y="570"/>
                  </a:lnTo>
                  <a:lnTo>
                    <a:pt x="2679" y="628"/>
                  </a:lnTo>
                  <a:lnTo>
                    <a:pt x="2740" y="690"/>
                  </a:lnTo>
                  <a:lnTo>
                    <a:pt x="2797" y="756"/>
                  </a:lnTo>
                  <a:lnTo>
                    <a:pt x="2850" y="822"/>
                  </a:lnTo>
                  <a:lnTo>
                    <a:pt x="2897" y="893"/>
                  </a:lnTo>
                  <a:lnTo>
                    <a:pt x="2939" y="966"/>
                  </a:lnTo>
                  <a:lnTo>
                    <a:pt x="2977" y="1041"/>
                  </a:lnTo>
                  <a:lnTo>
                    <a:pt x="3009" y="1117"/>
                  </a:lnTo>
                  <a:lnTo>
                    <a:pt x="3063" y="1117"/>
                  </a:lnTo>
                  <a:lnTo>
                    <a:pt x="3101" y="1120"/>
                  </a:lnTo>
                  <a:lnTo>
                    <a:pt x="3138" y="1130"/>
                  </a:lnTo>
                  <a:lnTo>
                    <a:pt x="3171" y="1144"/>
                  </a:lnTo>
                  <a:lnTo>
                    <a:pt x="3203" y="1163"/>
                  </a:lnTo>
                  <a:lnTo>
                    <a:pt x="3231" y="1187"/>
                  </a:lnTo>
                  <a:lnTo>
                    <a:pt x="3254" y="1215"/>
                  </a:lnTo>
                  <a:lnTo>
                    <a:pt x="3274" y="1246"/>
                  </a:lnTo>
                  <a:lnTo>
                    <a:pt x="3288" y="1280"/>
                  </a:lnTo>
                  <a:lnTo>
                    <a:pt x="3297" y="1317"/>
                  </a:lnTo>
                  <a:lnTo>
                    <a:pt x="3300" y="1355"/>
                  </a:lnTo>
                  <a:lnTo>
                    <a:pt x="3300" y="1734"/>
                  </a:lnTo>
                  <a:lnTo>
                    <a:pt x="3297" y="1772"/>
                  </a:lnTo>
                  <a:lnTo>
                    <a:pt x="3288" y="1809"/>
                  </a:lnTo>
                  <a:lnTo>
                    <a:pt x="3274" y="1842"/>
                  </a:lnTo>
                  <a:lnTo>
                    <a:pt x="3254" y="1874"/>
                  </a:lnTo>
                  <a:lnTo>
                    <a:pt x="3231" y="1902"/>
                  </a:lnTo>
                  <a:lnTo>
                    <a:pt x="3203" y="1925"/>
                  </a:lnTo>
                  <a:lnTo>
                    <a:pt x="3171" y="1945"/>
                  </a:lnTo>
                  <a:lnTo>
                    <a:pt x="3138" y="1959"/>
                  </a:lnTo>
                  <a:lnTo>
                    <a:pt x="3101" y="1968"/>
                  </a:lnTo>
                  <a:lnTo>
                    <a:pt x="3063" y="1971"/>
                  </a:lnTo>
                  <a:lnTo>
                    <a:pt x="3018" y="1971"/>
                  </a:lnTo>
                  <a:lnTo>
                    <a:pt x="2987" y="2046"/>
                  </a:lnTo>
                  <a:lnTo>
                    <a:pt x="2952" y="2119"/>
                  </a:lnTo>
                  <a:lnTo>
                    <a:pt x="2912" y="2191"/>
                  </a:lnTo>
                  <a:lnTo>
                    <a:pt x="2868" y="2260"/>
                  </a:lnTo>
                  <a:lnTo>
                    <a:pt x="2819" y="2327"/>
                  </a:lnTo>
                  <a:lnTo>
                    <a:pt x="2766" y="2391"/>
                  </a:lnTo>
                  <a:lnTo>
                    <a:pt x="2709" y="2452"/>
                  </a:lnTo>
                  <a:lnTo>
                    <a:pt x="2646" y="2511"/>
                  </a:lnTo>
                  <a:lnTo>
                    <a:pt x="2644" y="2513"/>
                  </a:lnTo>
                  <a:lnTo>
                    <a:pt x="2642" y="2515"/>
                  </a:lnTo>
                  <a:lnTo>
                    <a:pt x="2640" y="2517"/>
                  </a:lnTo>
                  <a:lnTo>
                    <a:pt x="2621" y="2534"/>
                  </a:lnTo>
                  <a:lnTo>
                    <a:pt x="2588" y="2566"/>
                  </a:lnTo>
                  <a:lnTo>
                    <a:pt x="2561" y="2600"/>
                  </a:lnTo>
                  <a:lnTo>
                    <a:pt x="2538" y="2633"/>
                  </a:lnTo>
                  <a:lnTo>
                    <a:pt x="2521" y="2666"/>
                  </a:lnTo>
                  <a:lnTo>
                    <a:pt x="2507" y="2696"/>
                  </a:lnTo>
                  <a:lnTo>
                    <a:pt x="2497" y="2725"/>
                  </a:lnTo>
                  <a:lnTo>
                    <a:pt x="2488" y="2751"/>
                  </a:lnTo>
                  <a:lnTo>
                    <a:pt x="2483" y="2774"/>
                  </a:lnTo>
                  <a:lnTo>
                    <a:pt x="2481" y="2794"/>
                  </a:lnTo>
                  <a:lnTo>
                    <a:pt x="2479" y="2810"/>
                  </a:lnTo>
                  <a:lnTo>
                    <a:pt x="2479" y="2820"/>
                  </a:lnTo>
                  <a:lnTo>
                    <a:pt x="2479" y="2943"/>
                  </a:lnTo>
                  <a:lnTo>
                    <a:pt x="2476" y="2974"/>
                  </a:lnTo>
                  <a:lnTo>
                    <a:pt x="2468" y="3002"/>
                  </a:lnTo>
                  <a:lnTo>
                    <a:pt x="2456" y="3028"/>
                  </a:lnTo>
                  <a:lnTo>
                    <a:pt x="2439" y="3052"/>
                  </a:lnTo>
                  <a:lnTo>
                    <a:pt x="2419" y="3072"/>
                  </a:lnTo>
                  <a:lnTo>
                    <a:pt x="2395" y="3089"/>
                  </a:lnTo>
                  <a:lnTo>
                    <a:pt x="2369" y="3101"/>
                  </a:lnTo>
                  <a:lnTo>
                    <a:pt x="2341" y="3109"/>
                  </a:lnTo>
                  <a:lnTo>
                    <a:pt x="2311" y="3112"/>
                  </a:lnTo>
                  <a:lnTo>
                    <a:pt x="1804" y="3112"/>
                  </a:lnTo>
                  <a:lnTo>
                    <a:pt x="1775" y="3109"/>
                  </a:lnTo>
                  <a:lnTo>
                    <a:pt x="1746" y="3101"/>
                  </a:lnTo>
                  <a:lnTo>
                    <a:pt x="1720" y="3089"/>
                  </a:lnTo>
                  <a:lnTo>
                    <a:pt x="1697" y="3072"/>
                  </a:lnTo>
                  <a:lnTo>
                    <a:pt x="1677" y="3052"/>
                  </a:lnTo>
                  <a:lnTo>
                    <a:pt x="1660" y="3028"/>
                  </a:lnTo>
                  <a:lnTo>
                    <a:pt x="1647" y="3002"/>
                  </a:lnTo>
                  <a:lnTo>
                    <a:pt x="1640" y="2974"/>
                  </a:lnTo>
                  <a:lnTo>
                    <a:pt x="1637" y="2943"/>
                  </a:lnTo>
                  <a:lnTo>
                    <a:pt x="1637" y="2915"/>
                  </a:lnTo>
                  <a:lnTo>
                    <a:pt x="1560" y="2917"/>
                  </a:lnTo>
                  <a:lnTo>
                    <a:pt x="1481" y="2916"/>
                  </a:lnTo>
                  <a:lnTo>
                    <a:pt x="1404" y="2912"/>
                  </a:lnTo>
                  <a:lnTo>
                    <a:pt x="1404" y="2943"/>
                  </a:lnTo>
                  <a:lnTo>
                    <a:pt x="1401" y="2974"/>
                  </a:lnTo>
                  <a:lnTo>
                    <a:pt x="1394" y="3002"/>
                  </a:lnTo>
                  <a:lnTo>
                    <a:pt x="1381" y="3028"/>
                  </a:lnTo>
                  <a:lnTo>
                    <a:pt x="1364" y="3051"/>
                  </a:lnTo>
                  <a:lnTo>
                    <a:pt x="1345" y="3071"/>
                  </a:lnTo>
                  <a:lnTo>
                    <a:pt x="1322" y="3088"/>
                  </a:lnTo>
                  <a:lnTo>
                    <a:pt x="1296" y="3100"/>
                  </a:lnTo>
                  <a:lnTo>
                    <a:pt x="1267" y="3108"/>
                  </a:lnTo>
                  <a:lnTo>
                    <a:pt x="1237" y="3111"/>
                  </a:lnTo>
                  <a:lnTo>
                    <a:pt x="731" y="3111"/>
                  </a:lnTo>
                  <a:lnTo>
                    <a:pt x="699" y="3108"/>
                  </a:lnTo>
                  <a:lnTo>
                    <a:pt x="670" y="3099"/>
                  </a:lnTo>
                  <a:lnTo>
                    <a:pt x="643" y="3086"/>
                  </a:lnTo>
                  <a:lnTo>
                    <a:pt x="619" y="3068"/>
                  </a:lnTo>
                  <a:lnTo>
                    <a:pt x="598" y="3046"/>
                  </a:lnTo>
                  <a:lnTo>
                    <a:pt x="582" y="3020"/>
                  </a:lnTo>
                  <a:lnTo>
                    <a:pt x="571" y="2992"/>
                  </a:lnTo>
                  <a:lnTo>
                    <a:pt x="564" y="2961"/>
                  </a:lnTo>
                  <a:lnTo>
                    <a:pt x="563" y="2956"/>
                  </a:lnTo>
                  <a:lnTo>
                    <a:pt x="563" y="2951"/>
                  </a:lnTo>
                  <a:lnTo>
                    <a:pt x="563" y="2908"/>
                  </a:lnTo>
                  <a:lnTo>
                    <a:pt x="562" y="2886"/>
                  </a:lnTo>
                  <a:lnTo>
                    <a:pt x="559" y="2859"/>
                  </a:lnTo>
                  <a:lnTo>
                    <a:pt x="554" y="2827"/>
                  </a:lnTo>
                  <a:lnTo>
                    <a:pt x="548" y="2792"/>
                  </a:lnTo>
                  <a:lnTo>
                    <a:pt x="537" y="2755"/>
                  </a:lnTo>
                  <a:lnTo>
                    <a:pt x="525" y="2716"/>
                  </a:lnTo>
                  <a:lnTo>
                    <a:pt x="508" y="2675"/>
                  </a:lnTo>
                  <a:lnTo>
                    <a:pt x="487" y="2633"/>
                  </a:lnTo>
                  <a:lnTo>
                    <a:pt x="462" y="2591"/>
                  </a:lnTo>
                  <a:lnTo>
                    <a:pt x="433" y="2550"/>
                  </a:lnTo>
                  <a:lnTo>
                    <a:pt x="397" y="2510"/>
                  </a:lnTo>
                  <a:lnTo>
                    <a:pt x="348" y="2457"/>
                  </a:lnTo>
                  <a:lnTo>
                    <a:pt x="302" y="2398"/>
                  </a:lnTo>
                  <a:lnTo>
                    <a:pt x="257" y="2334"/>
                  </a:lnTo>
                  <a:lnTo>
                    <a:pt x="215" y="2266"/>
                  </a:lnTo>
                  <a:lnTo>
                    <a:pt x="175" y="2194"/>
                  </a:lnTo>
                  <a:lnTo>
                    <a:pt x="137" y="2117"/>
                  </a:lnTo>
                  <a:lnTo>
                    <a:pt x="106" y="2051"/>
                  </a:lnTo>
                  <a:lnTo>
                    <a:pt x="78" y="1984"/>
                  </a:lnTo>
                  <a:lnTo>
                    <a:pt x="55" y="1915"/>
                  </a:lnTo>
                  <a:lnTo>
                    <a:pt x="35" y="1846"/>
                  </a:lnTo>
                  <a:lnTo>
                    <a:pt x="35" y="1844"/>
                  </a:lnTo>
                  <a:lnTo>
                    <a:pt x="35" y="1842"/>
                  </a:lnTo>
                  <a:lnTo>
                    <a:pt x="35" y="1842"/>
                  </a:lnTo>
                  <a:lnTo>
                    <a:pt x="34" y="1840"/>
                  </a:lnTo>
                  <a:lnTo>
                    <a:pt x="34" y="1839"/>
                  </a:lnTo>
                  <a:lnTo>
                    <a:pt x="33" y="1837"/>
                  </a:lnTo>
                  <a:lnTo>
                    <a:pt x="19" y="1767"/>
                  </a:lnTo>
                  <a:lnTo>
                    <a:pt x="9" y="1697"/>
                  </a:lnTo>
                  <a:lnTo>
                    <a:pt x="3" y="1626"/>
                  </a:lnTo>
                  <a:lnTo>
                    <a:pt x="0" y="1555"/>
                  </a:lnTo>
                  <a:lnTo>
                    <a:pt x="3" y="1488"/>
                  </a:lnTo>
                  <a:lnTo>
                    <a:pt x="8" y="1420"/>
                  </a:lnTo>
                  <a:lnTo>
                    <a:pt x="17" y="1354"/>
                  </a:lnTo>
                  <a:lnTo>
                    <a:pt x="22" y="1335"/>
                  </a:lnTo>
                  <a:lnTo>
                    <a:pt x="32" y="1319"/>
                  </a:lnTo>
                  <a:lnTo>
                    <a:pt x="44" y="1305"/>
                  </a:lnTo>
                  <a:lnTo>
                    <a:pt x="59" y="1295"/>
                  </a:lnTo>
                  <a:lnTo>
                    <a:pt x="76" y="1287"/>
                  </a:lnTo>
                  <a:lnTo>
                    <a:pt x="94" y="1283"/>
                  </a:lnTo>
                  <a:lnTo>
                    <a:pt x="113" y="1284"/>
                  </a:lnTo>
                  <a:lnTo>
                    <a:pt x="132" y="1290"/>
                  </a:lnTo>
                  <a:lnTo>
                    <a:pt x="149" y="1299"/>
                  </a:lnTo>
                  <a:lnTo>
                    <a:pt x="162" y="1311"/>
                  </a:lnTo>
                  <a:lnTo>
                    <a:pt x="174" y="1327"/>
                  </a:lnTo>
                  <a:lnTo>
                    <a:pt x="181" y="1344"/>
                  </a:lnTo>
                  <a:lnTo>
                    <a:pt x="184" y="1362"/>
                  </a:lnTo>
                  <a:lnTo>
                    <a:pt x="183" y="1381"/>
                  </a:lnTo>
                  <a:lnTo>
                    <a:pt x="175" y="1439"/>
                  </a:lnTo>
                  <a:lnTo>
                    <a:pt x="170" y="1496"/>
                  </a:lnTo>
                  <a:lnTo>
                    <a:pt x="169" y="1554"/>
                  </a:lnTo>
                  <a:lnTo>
                    <a:pt x="172" y="1636"/>
                  </a:lnTo>
                  <a:lnTo>
                    <a:pt x="181" y="1719"/>
                  </a:lnTo>
                  <a:lnTo>
                    <a:pt x="198" y="1800"/>
                  </a:lnTo>
                  <a:lnTo>
                    <a:pt x="198" y="1801"/>
                  </a:lnTo>
                  <a:lnTo>
                    <a:pt x="198" y="1802"/>
                  </a:lnTo>
                  <a:lnTo>
                    <a:pt x="199" y="1804"/>
                  </a:lnTo>
                  <a:lnTo>
                    <a:pt x="216" y="1864"/>
                  </a:lnTo>
                  <a:lnTo>
                    <a:pt x="235" y="1925"/>
                  </a:lnTo>
                  <a:lnTo>
                    <a:pt x="259" y="1983"/>
                  </a:lnTo>
                  <a:lnTo>
                    <a:pt x="288" y="2041"/>
                  </a:lnTo>
                  <a:lnTo>
                    <a:pt x="288" y="2042"/>
                  </a:lnTo>
                  <a:lnTo>
                    <a:pt x="288" y="2043"/>
                  </a:lnTo>
                  <a:lnTo>
                    <a:pt x="289" y="2044"/>
                  </a:lnTo>
                  <a:lnTo>
                    <a:pt x="322" y="2113"/>
                  </a:lnTo>
                  <a:lnTo>
                    <a:pt x="358" y="2178"/>
                  </a:lnTo>
                  <a:lnTo>
                    <a:pt x="395" y="2237"/>
                  </a:lnTo>
                  <a:lnTo>
                    <a:pt x="435" y="2294"/>
                  </a:lnTo>
                  <a:lnTo>
                    <a:pt x="476" y="2345"/>
                  </a:lnTo>
                  <a:lnTo>
                    <a:pt x="517" y="2392"/>
                  </a:lnTo>
                  <a:lnTo>
                    <a:pt x="560" y="2439"/>
                  </a:lnTo>
                  <a:lnTo>
                    <a:pt x="596" y="2488"/>
                  </a:lnTo>
                  <a:lnTo>
                    <a:pt x="627" y="2537"/>
                  </a:lnTo>
                  <a:lnTo>
                    <a:pt x="652" y="2586"/>
                  </a:lnTo>
                  <a:lnTo>
                    <a:pt x="674" y="2635"/>
                  </a:lnTo>
                  <a:lnTo>
                    <a:pt x="691" y="2682"/>
                  </a:lnTo>
                  <a:lnTo>
                    <a:pt x="704" y="2727"/>
                  </a:lnTo>
                  <a:lnTo>
                    <a:pt x="715" y="2770"/>
                  </a:lnTo>
                  <a:lnTo>
                    <a:pt x="722" y="2810"/>
                  </a:lnTo>
                  <a:lnTo>
                    <a:pt x="727" y="2845"/>
                  </a:lnTo>
                  <a:lnTo>
                    <a:pt x="731" y="2876"/>
                  </a:lnTo>
                  <a:lnTo>
                    <a:pt x="732" y="2902"/>
                  </a:lnTo>
                  <a:lnTo>
                    <a:pt x="732" y="2941"/>
                  </a:lnTo>
                  <a:lnTo>
                    <a:pt x="1236" y="2941"/>
                  </a:lnTo>
                  <a:lnTo>
                    <a:pt x="1236" y="2818"/>
                  </a:lnTo>
                  <a:lnTo>
                    <a:pt x="1238" y="2800"/>
                  </a:lnTo>
                  <a:lnTo>
                    <a:pt x="1243" y="2784"/>
                  </a:lnTo>
                  <a:lnTo>
                    <a:pt x="1253" y="2768"/>
                  </a:lnTo>
                  <a:lnTo>
                    <a:pt x="1265" y="2755"/>
                  </a:lnTo>
                  <a:lnTo>
                    <a:pt x="1280" y="2745"/>
                  </a:lnTo>
                  <a:lnTo>
                    <a:pt x="1297" y="2738"/>
                  </a:lnTo>
                  <a:lnTo>
                    <a:pt x="1313" y="2734"/>
                  </a:lnTo>
                  <a:lnTo>
                    <a:pt x="1331" y="2734"/>
                  </a:lnTo>
                  <a:lnTo>
                    <a:pt x="1402" y="2742"/>
                  </a:lnTo>
                  <a:lnTo>
                    <a:pt x="1473" y="2747"/>
                  </a:lnTo>
                  <a:lnTo>
                    <a:pt x="1545" y="2749"/>
                  </a:lnTo>
                  <a:lnTo>
                    <a:pt x="1629" y="2746"/>
                  </a:lnTo>
                  <a:lnTo>
                    <a:pt x="1713" y="2740"/>
                  </a:lnTo>
                  <a:lnTo>
                    <a:pt x="1730" y="2740"/>
                  </a:lnTo>
                  <a:lnTo>
                    <a:pt x="1748" y="2743"/>
                  </a:lnTo>
                  <a:lnTo>
                    <a:pt x="1763" y="2750"/>
                  </a:lnTo>
                  <a:lnTo>
                    <a:pt x="1778" y="2761"/>
                  </a:lnTo>
                  <a:lnTo>
                    <a:pt x="1790" y="2774"/>
                  </a:lnTo>
                  <a:lnTo>
                    <a:pt x="1799" y="2789"/>
                  </a:lnTo>
                  <a:lnTo>
                    <a:pt x="1804" y="2806"/>
                  </a:lnTo>
                  <a:lnTo>
                    <a:pt x="1806" y="2823"/>
                  </a:lnTo>
                  <a:lnTo>
                    <a:pt x="1806" y="2941"/>
                  </a:lnTo>
                  <a:lnTo>
                    <a:pt x="2311" y="2941"/>
                  </a:lnTo>
                  <a:lnTo>
                    <a:pt x="2311" y="2815"/>
                  </a:lnTo>
                  <a:lnTo>
                    <a:pt x="2312" y="2798"/>
                  </a:lnTo>
                  <a:lnTo>
                    <a:pt x="2313" y="2777"/>
                  </a:lnTo>
                  <a:lnTo>
                    <a:pt x="2317" y="2751"/>
                  </a:lnTo>
                  <a:lnTo>
                    <a:pt x="2323" y="2721"/>
                  </a:lnTo>
                  <a:lnTo>
                    <a:pt x="2332" y="2687"/>
                  </a:lnTo>
                  <a:lnTo>
                    <a:pt x="2343" y="2652"/>
                  </a:lnTo>
                  <a:lnTo>
                    <a:pt x="2359" y="2613"/>
                  </a:lnTo>
                  <a:lnTo>
                    <a:pt x="2379" y="2573"/>
                  </a:lnTo>
                  <a:lnTo>
                    <a:pt x="2403" y="2532"/>
                  </a:lnTo>
                  <a:lnTo>
                    <a:pt x="2432" y="2490"/>
                  </a:lnTo>
                  <a:lnTo>
                    <a:pt x="2467" y="2448"/>
                  </a:lnTo>
                  <a:lnTo>
                    <a:pt x="2509" y="2407"/>
                  </a:lnTo>
                  <a:lnTo>
                    <a:pt x="2510" y="2406"/>
                  </a:lnTo>
                  <a:lnTo>
                    <a:pt x="2511" y="2405"/>
                  </a:lnTo>
                  <a:lnTo>
                    <a:pt x="2530" y="2390"/>
                  </a:lnTo>
                  <a:lnTo>
                    <a:pt x="2531" y="2389"/>
                  </a:lnTo>
                  <a:lnTo>
                    <a:pt x="2532" y="2388"/>
                  </a:lnTo>
                  <a:lnTo>
                    <a:pt x="2592" y="2331"/>
                  </a:lnTo>
                  <a:lnTo>
                    <a:pt x="2647" y="2271"/>
                  </a:lnTo>
                  <a:lnTo>
                    <a:pt x="2698" y="2209"/>
                  </a:lnTo>
                  <a:lnTo>
                    <a:pt x="2744" y="2143"/>
                  </a:lnTo>
                  <a:lnTo>
                    <a:pt x="2785" y="2076"/>
                  </a:lnTo>
                  <a:lnTo>
                    <a:pt x="2821" y="2006"/>
                  </a:lnTo>
                  <a:lnTo>
                    <a:pt x="2852" y="1935"/>
                  </a:lnTo>
                  <a:lnTo>
                    <a:pt x="2878" y="1862"/>
                  </a:lnTo>
                  <a:lnTo>
                    <a:pt x="2886" y="1842"/>
                  </a:lnTo>
                  <a:lnTo>
                    <a:pt x="2900" y="1825"/>
                  </a:lnTo>
                  <a:lnTo>
                    <a:pt x="2916" y="1813"/>
                  </a:lnTo>
                  <a:lnTo>
                    <a:pt x="2936" y="1805"/>
                  </a:lnTo>
                  <a:lnTo>
                    <a:pt x="2958" y="1802"/>
                  </a:lnTo>
                  <a:lnTo>
                    <a:pt x="3064" y="1802"/>
                  </a:lnTo>
                  <a:lnTo>
                    <a:pt x="3082" y="1799"/>
                  </a:lnTo>
                  <a:lnTo>
                    <a:pt x="3099" y="1793"/>
                  </a:lnTo>
                  <a:lnTo>
                    <a:pt x="3113" y="1782"/>
                  </a:lnTo>
                  <a:lnTo>
                    <a:pt x="3124" y="1768"/>
                  </a:lnTo>
                  <a:lnTo>
                    <a:pt x="3131" y="1751"/>
                  </a:lnTo>
                  <a:lnTo>
                    <a:pt x="3134" y="1732"/>
                  </a:lnTo>
                  <a:lnTo>
                    <a:pt x="3134" y="1354"/>
                  </a:lnTo>
                  <a:lnTo>
                    <a:pt x="3131" y="1336"/>
                  </a:lnTo>
                  <a:lnTo>
                    <a:pt x="3124" y="1320"/>
                  </a:lnTo>
                  <a:lnTo>
                    <a:pt x="3113" y="1305"/>
                  </a:lnTo>
                  <a:lnTo>
                    <a:pt x="3099" y="1295"/>
                  </a:lnTo>
                  <a:lnTo>
                    <a:pt x="3082" y="1288"/>
                  </a:lnTo>
                  <a:lnTo>
                    <a:pt x="3064" y="1285"/>
                  </a:lnTo>
                  <a:lnTo>
                    <a:pt x="2952" y="1285"/>
                  </a:lnTo>
                  <a:lnTo>
                    <a:pt x="2930" y="1283"/>
                  </a:lnTo>
                  <a:lnTo>
                    <a:pt x="2911" y="1275"/>
                  </a:lnTo>
                  <a:lnTo>
                    <a:pt x="2895" y="1262"/>
                  </a:lnTo>
                  <a:lnTo>
                    <a:pt x="2881" y="1247"/>
                  </a:lnTo>
                  <a:lnTo>
                    <a:pt x="2872" y="1228"/>
                  </a:lnTo>
                  <a:lnTo>
                    <a:pt x="2846" y="1159"/>
                  </a:lnTo>
                  <a:lnTo>
                    <a:pt x="2816" y="1091"/>
                  </a:lnTo>
                  <a:lnTo>
                    <a:pt x="2782" y="1026"/>
                  </a:lnTo>
                  <a:lnTo>
                    <a:pt x="2743" y="962"/>
                  </a:lnTo>
                  <a:lnTo>
                    <a:pt x="2699" y="901"/>
                  </a:lnTo>
                  <a:lnTo>
                    <a:pt x="2652" y="841"/>
                  </a:lnTo>
                  <a:lnTo>
                    <a:pt x="2600" y="785"/>
                  </a:lnTo>
                  <a:lnTo>
                    <a:pt x="2545" y="731"/>
                  </a:lnTo>
                  <a:lnTo>
                    <a:pt x="2485" y="680"/>
                  </a:lnTo>
                  <a:lnTo>
                    <a:pt x="2472" y="667"/>
                  </a:lnTo>
                  <a:lnTo>
                    <a:pt x="2462" y="652"/>
                  </a:lnTo>
                  <a:lnTo>
                    <a:pt x="2456" y="634"/>
                  </a:lnTo>
                  <a:lnTo>
                    <a:pt x="2453" y="617"/>
                  </a:lnTo>
                  <a:lnTo>
                    <a:pt x="2453" y="614"/>
                  </a:lnTo>
                  <a:lnTo>
                    <a:pt x="2441" y="562"/>
                  </a:lnTo>
                  <a:lnTo>
                    <a:pt x="2436" y="508"/>
                  </a:lnTo>
                  <a:lnTo>
                    <a:pt x="2436" y="454"/>
                  </a:lnTo>
                  <a:lnTo>
                    <a:pt x="2443" y="399"/>
                  </a:lnTo>
                  <a:lnTo>
                    <a:pt x="2456" y="344"/>
                  </a:lnTo>
                  <a:lnTo>
                    <a:pt x="2475" y="290"/>
                  </a:lnTo>
                  <a:lnTo>
                    <a:pt x="2500" y="234"/>
                  </a:lnTo>
                  <a:lnTo>
                    <a:pt x="2531" y="180"/>
                  </a:lnTo>
                  <a:lnTo>
                    <a:pt x="2531" y="179"/>
                  </a:lnTo>
                  <a:lnTo>
                    <a:pt x="2532" y="178"/>
                  </a:lnTo>
                  <a:lnTo>
                    <a:pt x="2532" y="176"/>
                  </a:lnTo>
                  <a:lnTo>
                    <a:pt x="2532" y="174"/>
                  </a:lnTo>
                  <a:lnTo>
                    <a:pt x="2531" y="171"/>
                  </a:lnTo>
                  <a:lnTo>
                    <a:pt x="2529" y="169"/>
                  </a:lnTo>
                  <a:lnTo>
                    <a:pt x="2527" y="168"/>
                  </a:lnTo>
                  <a:lnTo>
                    <a:pt x="2525" y="168"/>
                  </a:lnTo>
                  <a:lnTo>
                    <a:pt x="2523" y="168"/>
                  </a:lnTo>
                  <a:lnTo>
                    <a:pt x="2468" y="177"/>
                  </a:lnTo>
                  <a:lnTo>
                    <a:pt x="2417" y="189"/>
                  </a:lnTo>
                  <a:lnTo>
                    <a:pt x="2370" y="204"/>
                  </a:lnTo>
                  <a:lnTo>
                    <a:pt x="2327" y="221"/>
                  </a:lnTo>
                  <a:lnTo>
                    <a:pt x="2290" y="239"/>
                  </a:lnTo>
                  <a:lnTo>
                    <a:pt x="2254" y="260"/>
                  </a:lnTo>
                  <a:lnTo>
                    <a:pt x="2223" y="282"/>
                  </a:lnTo>
                  <a:lnTo>
                    <a:pt x="2195" y="305"/>
                  </a:lnTo>
                  <a:lnTo>
                    <a:pt x="2170" y="329"/>
                  </a:lnTo>
                  <a:lnTo>
                    <a:pt x="2149" y="352"/>
                  </a:lnTo>
                  <a:lnTo>
                    <a:pt x="2129" y="375"/>
                  </a:lnTo>
                  <a:lnTo>
                    <a:pt x="2113" y="398"/>
                  </a:lnTo>
                  <a:lnTo>
                    <a:pt x="2101" y="412"/>
                  </a:lnTo>
                  <a:lnTo>
                    <a:pt x="2087" y="423"/>
                  </a:lnTo>
                  <a:lnTo>
                    <a:pt x="2072" y="431"/>
                  </a:lnTo>
                  <a:lnTo>
                    <a:pt x="2054" y="435"/>
                  </a:lnTo>
                  <a:lnTo>
                    <a:pt x="2036" y="435"/>
                  </a:lnTo>
                  <a:lnTo>
                    <a:pt x="2018" y="432"/>
                  </a:lnTo>
                  <a:lnTo>
                    <a:pt x="1925" y="405"/>
                  </a:lnTo>
                  <a:lnTo>
                    <a:pt x="1830" y="385"/>
                  </a:lnTo>
                  <a:lnTo>
                    <a:pt x="1734" y="370"/>
                  </a:lnTo>
                  <a:lnTo>
                    <a:pt x="1715" y="366"/>
                  </a:lnTo>
                  <a:lnTo>
                    <a:pt x="1699" y="357"/>
                  </a:lnTo>
                  <a:lnTo>
                    <a:pt x="1684" y="346"/>
                  </a:lnTo>
                  <a:lnTo>
                    <a:pt x="1673" y="331"/>
                  </a:lnTo>
                  <a:lnTo>
                    <a:pt x="1665" y="315"/>
                  </a:lnTo>
                  <a:lnTo>
                    <a:pt x="1661" y="297"/>
                  </a:lnTo>
                  <a:lnTo>
                    <a:pt x="1661" y="277"/>
                  </a:lnTo>
                  <a:lnTo>
                    <a:pt x="1665" y="258"/>
                  </a:lnTo>
                  <a:lnTo>
                    <a:pt x="1674" y="241"/>
                  </a:lnTo>
                  <a:lnTo>
                    <a:pt x="1685" y="227"/>
                  </a:lnTo>
                  <a:lnTo>
                    <a:pt x="1700" y="215"/>
                  </a:lnTo>
                  <a:lnTo>
                    <a:pt x="1716" y="208"/>
                  </a:lnTo>
                  <a:lnTo>
                    <a:pt x="1734" y="204"/>
                  </a:lnTo>
                  <a:lnTo>
                    <a:pt x="1754" y="204"/>
                  </a:lnTo>
                  <a:lnTo>
                    <a:pt x="1841" y="216"/>
                  </a:lnTo>
                  <a:lnTo>
                    <a:pt x="1926" y="233"/>
                  </a:lnTo>
                  <a:lnTo>
                    <a:pt x="2010" y="254"/>
                  </a:lnTo>
                  <a:lnTo>
                    <a:pt x="2034" y="228"/>
                  </a:lnTo>
                  <a:lnTo>
                    <a:pt x="2060" y="201"/>
                  </a:lnTo>
                  <a:lnTo>
                    <a:pt x="2088" y="175"/>
                  </a:lnTo>
                  <a:lnTo>
                    <a:pt x="2121" y="148"/>
                  </a:lnTo>
                  <a:lnTo>
                    <a:pt x="2156" y="123"/>
                  </a:lnTo>
                  <a:lnTo>
                    <a:pt x="2194" y="99"/>
                  </a:lnTo>
                  <a:lnTo>
                    <a:pt x="2237" y="77"/>
                  </a:lnTo>
                  <a:lnTo>
                    <a:pt x="2281" y="58"/>
                  </a:lnTo>
                  <a:lnTo>
                    <a:pt x="2331" y="39"/>
                  </a:lnTo>
                  <a:lnTo>
                    <a:pt x="2384" y="24"/>
                  </a:lnTo>
                  <a:lnTo>
                    <a:pt x="2440" y="11"/>
                  </a:lnTo>
                  <a:lnTo>
                    <a:pt x="2502" y="1"/>
                  </a:lnTo>
                  <a:lnTo>
                    <a:pt x="25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10"/>
            <p:cNvSpPr>
              <a:spLocks noEditPoints="1"/>
            </p:cNvSpPr>
            <p:nvPr/>
          </p:nvSpPr>
          <p:spPr bwMode="auto">
            <a:xfrm>
              <a:off x="1579563" y="4208463"/>
              <a:ext cx="290512" cy="290513"/>
            </a:xfrm>
            <a:custGeom>
              <a:avLst/>
              <a:gdLst>
                <a:gd name="T0" fmla="*/ 698 w 1644"/>
                <a:gd name="T1" fmla="*/ 180 h 1646"/>
                <a:gd name="T2" fmla="*/ 526 w 1644"/>
                <a:gd name="T3" fmla="*/ 240 h 1646"/>
                <a:gd name="T4" fmla="*/ 381 w 1644"/>
                <a:gd name="T5" fmla="*/ 340 h 1646"/>
                <a:gd name="T6" fmla="*/ 267 w 1644"/>
                <a:gd name="T7" fmla="*/ 476 h 1646"/>
                <a:gd name="T8" fmla="*/ 194 w 1644"/>
                <a:gd name="T9" fmla="*/ 640 h 1646"/>
                <a:gd name="T10" fmla="*/ 168 w 1644"/>
                <a:gd name="T11" fmla="*/ 824 h 1646"/>
                <a:gd name="T12" fmla="*/ 194 w 1644"/>
                <a:gd name="T13" fmla="*/ 1006 h 1646"/>
                <a:gd name="T14" fmla="*/ 267 w 1644"/>
                <a:gd name="T15" fmla="*/ 1171 h 1646"/>
                <a:gd name="T16" fmla="*/ 381 w 1644"/>
                <a:gd name="T17" fmla="*/ 1306 h 1646"/>
                <a:gd name="T18" fmla="*/ 526 w 1644"/>
                <a:gd name="T19" fmla="*/ 1408 h 1646"/>
                <a:gd name="T20" fmla="*/ 698 w 1644"/>
                <a:gd name="T21" fmla="*/ 1466 h 1646"/>
                <a:gd name="T22" fmla="*/ 885 w 1644"/>
                <a:gd name="T23" fmla="*/ 1475 h 1646"/>
                <a:gd name="T24" fmla="*/ 1063 w 1644"/>
                <a:gd name="T25" fmla="*/ 1432 h 1646"/>
                <a:gd name="T26" fmla="*/ 1218 w 1644"/>
                <a:gd name="T27" fmla="*/ 1344 h 1646"/>
                <a:gd name="T28" fmla="*/ 1343 w 1644"/>
                <a:gd name="T29" fmla="*/ 1220 h 1646"/>
                <a:gd name="T30" fmla="*/ 1431 w 1644"/>
                <a:gd name="T31" fmla="*/ 1064 h 1646"/>
                <a:gd name="T32" fmla="*/ 1474 w 1644"/>
                <a:gd name="T33" fmla="*/ 886 h 1646"/>
                <a:gd name="T34" fmla="*/ 1464 w 1644"/>
                <a:gd name="T35" fmla="*/ 699 h 1646"/>
                <a:gd name="T36" fmla="*/ 1406 w 1644"/>
                <a:gd name="T37" fmla="*/ 528 h 1646"/>
                <a:gd name="T38" fmla="*/ 1305 w 1644"/>
                <a:gd name="T39" fmla="*/ 382 h 1646"/>
                <a:gd name="T40" fmla="*/ 1169 w 1644"/>
                <a:gd name="T41" fmla="*/ 269 h 1646"/>
                <a:gd name="T42" fmla="*/ 1006 w 1644"/>
                <a:gd name="T43" fmla="*/ 195 h 1646"/>
                <a:gd name="T44" fmla="*/ 822 w 1644"/>
                <a:gd name="T45" fmla="*/ 168 h 1646"/>
                <a:gd name="T46" fmla="*/ 962 w 1644"/>
                <a:gd name="T47" fmla="*/ 13 h 1646"/>
                <a:gd name="T48" fmla="*/ 1157 w 1644"/>
                <a:gd name="T49" fmla="*/ 72 h 1646"/>
                <a:gd name="T50" fmla="*/ 1328 w 1644"/>
                <a:gd name="T51" fmla="*/ 176 h 1646"/>
                <a:gd name="T52" fmla="*/ 1469 w 1644"/>
                <a:gd name="T53" fmla="*/ 317 h 1646"/>
                <a:gd name="T54" fmla="*/ 1573 w 1644"/>
                <a:gd name="T55" fmla="*/ 488 h 1646"/>
                <a:gd name="T56" fmla="*/ 1632 w 1644"/>
                <a:gd name="T57" fmla="*/ 684 h 1646"/>
                <a:gd name="T58" fmla="*/ 1641 w 1644"/>
                <a:gd name="T59" fmla="*/ 895 h 1646"/>
                <a:gd name="T60" fmla="*/ 1598 w 1644"/>
                <a:gd name="T61" fmla="*/ 1096 h 1646"/>
                <a:gd name="T62" fmla="*/ 1508 w 1644"/>
                <a:gd name="T63" fmla="*/ 1276 h 1646"/>
                <a:gd name="T64" fmla="*/ 1380 w 1644"/>
                <a:gd name="T65" fmla="*/ 1428 h 1646"/>
                <a:gd name="T66" fmla="*/ 1218 w 1644"/>
                <a:gd name="T67" fmla="*/ 1545 h 1646"/>
                <a:gd name="T68" fmla="*/ 1030 w 1644"/>
                <a:gd name="T69" fmla="*/ 1620 h 1646"/>
                <a:gd name="T70" fmla="*/ 822 w 1644"/>
                <a:gd name="T71" fmla="*/ 1646 h 1646"/>
                <a:gd name="T72" fmla="*/ 615 w 1644"/>
                <a:gd name="T73" fmla="*/ 1620 h 1646"/>
                <a:gd name="T74" fmla="*/ 427 w 1644"/>
                <a:gd name="T75" fmla="*/ 1545 h 1646"/>
                <a:gd name="T76" fmla="*/ 265 w 1644"/>
                <a:gd name="T77" fmla="*/ 1428 h 1646"/>
                <a:gd name="T78" fmla="*/ 136 w 1644"/>
                <a:gd name="T79" fmla="*/ 1276 h 1646"/>
                <a:gd name="T80" fmla="*/ 46 w 1644"/>
                <a:gd name="T81" fmla="*/ 1096 h 1646"/>
                <a:gd name="T82" fmla="*/ 3 w 1644"/>
                <a:gd name="T83" fmla="*/ 895 h 1646"/>
                <a:gd name="T84" fmla="*/ 11 w 1644"/>
                <a:gd name="T85" fmla="*/ 684 h 1646"/>
                <a:gd name="T86" fmla="*/ 71 w 1644"/>
                <a:gd name="T87" fmla="*/ 488 h 1646"/>
                <a:gd name="T88" fmla="*/ 174 w 1644"/>
                <a:gd name="T89" fmla="*/ 317 h 1646"/>
                <a:gd name="T90" fmla="*/ 315 w 1644"/>
                <a:gd name="T91" fmla="*/ 176 h 1646"/>
                <a:gd name="T92" fmla="*/ 487 w 1644"/>
                <a:gd name="T93" fmla="*/ 72 h 1646"/>
                <a:gd name="T94" fmla="*/ 682 w 1644"/>
                <a:gd name="T95" fmla="*/ 13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4" h="1646">
                  <a:moveTo>
                    <a:pt x="822" y="168"/>
                  </a:moveTo>
                  <a:lnTo>
                    <a:pt x="759" y="172"/>
                  </a:lnTo>
                  <a:lnTo>
                    <a:pt x="698" y="180"/>
                  </a:lnTo>
                  <a:lnTo>
                    <a:pt x="638" y="195"/>
                  </a:lnTo>
                  <a:lnTo>
                    <a:pt x="582" y="214"/>
                  </a:lnTo>
                  <a:lnTo>
                    <a:pt x="526" y="240"/>
                  </a:lnTo>
                  <a:lnTo>
                    <a:pt x="475" y="269"/>
                  </a:lnTo>
                  <a:lnTo>
                    <a:pt x="426" y="302"/>
                  </a:lnTo>
                  <a:lnTo>
                    <a:pt x="381" y="340"/>
                  </a:lnTo>
                  <a:lnTo>
                    <a:pt x="339" y="382"/>
                  </a:lnTo>
                  <a:lnTo>
                    <a:pt x="301" y="428"/>
                  </a:lnTo>
                  <a:lnTo>
                    <a:pt x="267" y="476"/>
                  </a:lnTo>
                  <a:lnTo>
                    <a:pt x="238" y="528"/>
                  </a:lnTo>
                  <a:lnTo>
                    <a:pt x="213" y="582"/>
                  </a:lnTo>
                  <a:lnTo>
                    <a:pt x="194" y="640"/>
                  </a:lnTo>
                  <a:lnTo>
                    <a:pt x="180" y="699"/>
                  </a:lnTo>
                  <a:lnTo>
                    <a:pt x="170" y="760"/>
                  </a:lnTo>
                  <a:lnTo>
                    <a:pt x="168" y="824"/>
                  </a:lnTo>
                  <a:lnTo>
                    <a:pt x="170" y="886"/>
                  </a:lnTo>
                  <a:lnTo>
                    <a:pt x="180" y="948"/>
                  </a:lnTo>
                  <a:lnTo>
                    <a:pt x="194" y="1006"/>
                  </a:lnTo>
                  <a:lnTo>
                    <a:pt x="213" y="1064"/>
                  </a:lnTo>
                  <a:lnTo>
                    <a:pt x="238" y="1118"/>
                  </a:lnTo>
                  <a:lnTo>
                    <a:pt x="267" y="1171"/>
                  </a:lnTo>
                  <a:lnTo>
                    <a:pt x="301" y="1220"/>
                  </a:lnTo>
                  <a:lnTo>
                    <a:pt x="339" y="1265"/>
                  </a:lnTo>
                  <a:lnTo>
                    <a:pt x="381" y="1306"/>
                  </a:lnTo>
                  <a:lnTo>
                    <a:pt x="426" y="1344"/>
                  </a:lnTo>
                  <a:lnTo>
                    <a:pt x="475" y="1378"/>
                  </a:lnTo>
                  <a:lnTo>
                    <a:pt x="526" y="1408"/>
                  </a:lnTo>
                  <a:lnTo>
                    <a:pt x="582" y="1432"/>
                  </a:lnTo>
                  <a:lnTo>
                    <a:pt x="638" y="1452"/>
                  </a:lnTo>
                  <a:lnTo>
                    <a:pt x="698" y="1466"/>
                  </a:lnTo>
                  <a:lnTo>
                    <a:pt x="759" y="1475"/>
                  </a:lnTo>
                  <a:lnTo>
                    <a:pt x="822" y="1478"/>
                  </a:lnTo>
                  <a:lnTo>
                    <a:pt x="885" y="1475"/>
                  </a:lnTo>
                  <a:lnTo>
                    <a:pt x="946" y="1466"/>
                  </a:lnTo>
                  <a:lnTo>
                    <a:pt x="1006" y="1452"/>
                  </a:lnTo>
                  <a:lnTo>
                    <a:pt x="1063" y="1432"/>
                  </a:lnTo>
                  <a:lnTo>
                    <a:pt x="1118" y="1408"/>
                  </a:lnTo>
                  <a:lnTo>
                    <a:pt x="1169" y="1378"/>
                  </a:lnTo>
                  <a:lnTo>
                    <a:pt x="1218" y="1344"/>
                  </a:lnTo>
                  <a:lnTo>
                    <a:pt x="1264" y="1306"/>
                  </a:lnTo>
                  <a:lnTo>
                    <a:pt x="1305" y="1265"/>
                  </a:lnTo>
                  <a:lnTo>
                    <a:pt x="1343" y="1220"/>
                  </a:lnTo>
                  <a:lnTo>
                    <a:pt x="1377" y="1171"/>
                  </a:lnTo>
                  <a:lnTo>
                    <a:pt x="1406" y="1118"/>
                  </a:lnTo>
                  <a:lnTo>
                    <a:pt x="1431" y="1064"/>
                  </a:lnTo>
                  <a:lnTo>
                    <a:pt x="1451" y="1006"/>
                  </a:lnTo>
                  <a:lnTo>
                    <a:pt x="1464" y="948"/>
                  </a:lnTo>
                  <a:lnTo>
                    <a:pt x="1474" y="886"/>
                  </a:lnTo>
                  <a:lnTo>
                    <a:pt x="1477" y="824"/>
                  </a:lnTo>
                  <a:lnTo>
                    <a:pt x="1474" y="760"/>
                  </a:lnTo>
                  <a:lnTo>
                    <a:pt x="1464" y="699"/>
                  </a:lnTo>
                  <a:lnTo>
                    <a:pt x="1451" y="640"/>
                  </a:lnTo>
                  <a:lnTo>
                    <a:pt x="1431" y="582"/>
                  </a:lnTo>
                  <a:lnTo>
                    <a:pt x="1406" y="528"/>
                  </a:lnTo>
                  <a:lnTo>
                    <a:pt x="1377" y="476"/>
                  </a:lnTo>
                  <a:lnTo>
                    <a:pt x="1343" y="428"/>
                  </a:lnTo>
                  <a:lnTo>
                    <a:pt x="1305" y="382"/>
                  </a:lnTo>
                  <a:lnTo>
                    <a:pt x="1264" y="340"/>
                  </a:lnTo>
                  <a:lnTo>
                    <a:pt x="1218" y="302"/>
                  </a:lnTo>
                  <a:lnTo>
                    <a:pt x="1169" y="269"/>
                  </a:lnTo>
                  <a:lnTo>
                    <a:pt x="1118" y="240"/>
                  </a:lnTo>
                  <a:lnTo>
                    <a:pt x="1063" y="214"/>
                  </a:lnTo>
                  <a:lnTo>
                    <a:pt x="1006" y="195"/>
                  </a:lnTo>
                  <a:lnTo>
                    <a:pt x="946" y="180"/>
                  </a:lnTo>
                  <a:lnTo>
                    <a:pt x="885" y="172"/>
                  </a:lnTo>
                  <a:lnTo>
                    <a:pt x="822" y="168"/>
                  </a:lnTo>
                  <a:close/>
                  <a:moveTo>
                    <a:pt x="822" y="0"/>
                  </a:moveTo>
                  <a:lnTo>
                    <a:pt x="893" y="3"/>
                  </a:lnTo>
                  <a:lnTo>
                    <a:pt x="962" y="13"/>
                  </a:lnTo>
                  <a:lnTo>
                    <a:pt x="1030" y="27"/>
                  </a:lnTo>
                  <a:lnTo>
                    <a:pt x="1095" y="47"/>
                  </a:lnTo>
                  <a:lnTo>
                    <a:pt x="1157" y="72"/>
                  </a:lnTo>
                  <a:lnTo>
                    <a:pt x="1218" y="102"/>
                  </a:lnTo>
                  <a:lnTo>
                    <a:pt x="1274" y="137"/>
                  </a:lnTo>
                  <a:lnTo>
                    <a:pt x="1328" y="176"/>
                  </a:lnTo>
                  <a:lnTo>
                    <a:pt x="1380" y="219"/>
                  </a:lnTo>
                  <a:lnTo>
                    <a:pt x="1427" y="266"/>
                  </a:lnTo>
                  <a:lnTo>
                    <a:pt x="1469" y="317"/>
                  </a:lnTo>
                  <a:lnTo>
                    <a:pt x="1508" y="370"/>
                  </a:lnTo>
                  <a:lnTo>
                    <a:pt x="1543" y="428"/>
                  </a:lnTo>
                  <a:lnTo>
                    <a:pt x="1573" y="488"/>
                  </a:lnTo>
                  <a:lnTo>
                    <a:pt x="1598" y="551"/>
                  </a:lnTo>
                  <a:lnTo>
                    <a:pt x="1618" y="616"/>
                  </a:lnTo>
                  <a:lnTo>
                    <a:pt x="1632" y="684"/>
                  </a:lnTo>
                  <a:lnTo>
                    <a:pt x="1641" y="753"/>
                  </a:lnTo>
                  <a:lnTo>
                    <a:pt x="1644" y="824"/>
                  </a:lnTo>
                  <a:lnTo>
                    <a:pt x="1641" y="895"/>
                  </a:lnTo>
                  <a:lnTo>
                    <a:pt x="1632" y="964"/>
                  </a:lnTo>
                  <a:lnTo>
                    <a:pt x="1618" y="1031"/>
                  </a:lnTo>
                  <a:lnTo>
                    <a:pt x="1598" y="1096"/>
                  </a:lnTo>
                  <a:lnTo>
                    <a:pt x="1573" y="1159"/>
                  </a:lnTo>
                  <a:lnTo>
                    <a:pt x="1543" y="1219"/>
                  </a:lnTo>
                  <a:lnTo>
                    <a:pt x="1508" y="1276"/>
                  </a:lnTo>
                  <a:lnTo>
                    <a:pt x="1469" y="1330"/>
                  </a:lnTo>
                  <a:lnTo>
                    <a:pt x="1427" y="1381"/>
                  </a:lnTo>
                  <a:lnTo>
                    <a:pt x="1380" y="1428"/>
                  </a:lnTo>
                  <a:lnTo>
                    <a:pt x="1328" y="1470"/>
                  </a:lnTo>
                  <a:lnTo>
                    <a:pt x="1274" y="1510"/>
                  </a:lnTo>
                  <a:lnTo>
                    <a:pt x="1218" y="1545"/>
                  </a:lnTo>
                  <a:lnTo>
                    <a:pt x="1157" y="1575"/>
                  </a:lnTo>
                  <a:lnTo>
                    <a:pt x="1095" y="1600"/>
                  </a:lnTo>
                  <a:lnTo>
                    <a:pt x="1030" y="1620"/>
                  </a:lnTo>
                  <a:lnTo>
                    <a:pt x="962" y="1634"/>
                  </a:lnTo>
                  <a:lnTo>
                    <a:pt x="893" y="1643"/>
                  </a:lnTo>
                  <a:lnTo>
                    <a:pt x="822" y="1646"/>
                  </a:lnTo>
                  <a:lnTo>
                    <a:pt x="751" y="1643"/>
                  </a:lnTo>
                  <a:lnTo>
                    <a:pt x="682" y="1634"/>
                  </a:lnTo>
                  <a:lnTo>
                    <a:pt x="615" y="1620"/>
                  </a:lnTo>
                  <a:lnTo>
                    <a:pt x="549" y="1600"/>
                  </a:lnTo>
                  <a:lnTo>
                    <a:pt x="487" y="1575"/>
                  </a:lnTo>
                  <a:lnTo>
                    <a:pt x="427" y="1545"/>
                  </a:lnTo>
                  <a:lnTo>
                    <a:pt x="370" y="1510"/>
                  </a:lnTo>
                  <a:lnTo>
                    <a:pt x="315" y="1470"/>
                  </a:lnTo>
                  <a:lnTo>
                    <a:pt x="265" y="1428"/>
                  </a:lnTo>
                  <a:lnTo>
                    <a:pt x="218" y="1381"/>
                  </a:lnTo>
                  <a:lnTo>
                    <a:pt x="174" y="1330"/>
                  </a:lnTo>
                  <a:lnTo>
                    <a:pt x="136" y="1276"/>
                  </a:lnTo>
                  <a:lnTo>
                    <a:pt x="101" y="1219"/>
                  </a:lnTo>
                  <a:lnTo>
                    <a:pt x="71" y="1159"/>
                  </a:lnTo>
                  <a:lnTo>
                    <a:pt x="46" y="1096"/>
                  </a:lnTo>
                  <a:lnTo>
                    <a:pt x="26" y="1031"/>
                  </a:lnTo>
                  <a:lnTo>
                    <a:pt x="11" y="964"/>
                  </a:lnTo>
                  <a:lnTo>
                    <a:pt x="3" y="895"/>
                  </a:lnTo>
                  <a:lnTo>
                    <a:pt x="0" y="824"/>
                  </a:lnTo>
                  <a:lnTo>
                    <a:pt x="3" y="753"/>
                  </a:lnTo>
                  <a:lnTo>
                    <a:pt x="11" y="684"/>
                  </a:lnTo>
                  <a:lnTo>
                    <a:pt x="26" y="616"/>
                  </a:lnTo>
                  <a:lnTo>
                    <a:pt x="46" y="551"/>
                  </a:lnTo>
                  <a:lnTo>
                    <a:pt x="71" y="488"/>
                  </a:lnTo>
                  <a:lnTo>
                    <a:pt x="101" y="428"/>
                  </a:lnTo>
                  <a:lnTo>
                    <a:pt x="136" y="370"/>
                  </a:lnTo>
                  <a:lnTo>
                    <a:pt x="174" y="317"/>
                  </a:lnTo>
                  <a:lnTo>
                    <a:pt x="218" y="266"/>
                  </a:lnTo>
                  <a:lnTo>
                    <a:pt x="265" y="219"/>
                  </a:lnTo>
                  <a:lnTo>
                    <a:pt x="315" y="176"/>
                  </a:lnTo>
                  <a:lnTo>
                    <a:pt x="370" y="137"/>
                  </a:lnTo>
                  <a:lnTo>
                    <a:pt x="427" y="102"/>
                  </a:lnTo>
                  <a:lnTo>
                    <a:pt x="487" y="72"/>
                  </a:lnTo>
                  <a:lnTo>
                    <a:pt x="549" y="47"/>
                  </a:lnTo>
                  <a:lnTo>
                    <a:pt x="615" y="27"/>
                  </a:lnTo>
                  <a:lnTo>
                    <a:pt x="682" y="13"/>
                  </a:lnTo>
                  <a:lnTo>
                    <a:pt x="751" y="3"/>
                  </a:lnTo>
                  <a:lnTo>
                    <a:pt x="8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8" name="Group 927"/>
          <p:cNvGrpSpPr/>
          <p:nvPr/>
        </p:nvGrpSpPr>
        <p:grpSpPr>
          <a:xfrm>
            <a:off x="646120" y="4229100"/>
            <a:ext cx="600075" cy="563562"/>
            <a:chOff x="673100" y="4229100"/>
            <a:chExt cx="600075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315"/>
            <p:cNvSpPr>
              <a:spLocks noEditPoints="1"/>
            </p:cNvSpPr>
            <p:nvPr/>
          </p:nvSpPr>
          <p:spPr bwMode="auto">
            <a:xfrm>
              <a:off x="673100" y="4229100"/>
              <a:ext cx="600075" cy="563562"/>
            </a:xfrm>
            <a:custGeom>
              <a:avLst/>
              <a:gdLst>
                <a:gd name="T0" fmla="*/ 2335 w 3399"/>
                <a:gd name="T1" fmla="*/ 255 h 3199"/>
                <a:gd name="T2" fmla="*/ 2172 w 3399"/>
                <a:gd name="T3" fmla="*/ 408 h 3199"/>
                <a:gd name="T4" fmla="*/ 1982 w 3399"/>
                <a:gd name="T5" fmla="*/ 414 h 3199"/>
                <a:gd name="T6" fmla="*/ 1304 w 3399"/>
                <a:gd name="T7" fmla="*/ 391 h 3199"/>
                <a:gd name="T8" fmla="*/ 722 w 3399"/>
                <a:gd name="T9" fmla="*/ 624 h 3199"/>
                <a:gd name="T10" fmla="*/ 319 w 3399"/>
                <a:gd name="T11" fmla="*/ 1047 h 3199"/>
                <a:gd name="T12" fmla="*/ 168 w 3399"/>
                <a:gd name="T13" fmla="*/ 1599 h 3199"/>
                <a:gd name="T14" fmla="*/ 199 w 3399"/>
                <a:gd name="T15" fmla="*/ 1856 h 3199"/>
                <a:gd name="T16" fmla="*/ 292 w 3399"/>
                <a:gd name="T17" fmla="*/ 2103 h 3199"/>
                <a:gd name="T18" fmla="*/ 569 w 3399"/>
                <a:gd name="T19" fmla="*/ 2507 h 3199"/>
                <a:gd name="T20" fmla="*/ 726 w 3399"/>
                <a:gd name="T21" fmla="*/ 2824 h 3199"/>
                <a:gd name="T22" fmla="*/ 749 w 3399"/>
                <a:gd name="T23" fmla="*/ 3029 h 3199"/>
                <a:gd name="T24" fmla="*/ 1282 w 3399"/>
                <a:gd name="T25" fmla="*/ 2865 h 3199"/>
                <a:gd name="T26" fmla="*/ 1443 w 3399"/>
                <a:gd name="T27" fmla="*/ 2825 h 3199"/>
                <a:gd name="T28" fmla="*/ 1772 w 3399"/>
                <a:gd name="T29" fmla="*/ 2821 h 3199"/>
                <a:gd name="T30" fmla="*/ 1857 w 3399"/>
                <a:gd name="T31" fmla="*/ 2905 h 3199"/>
                <a:gd name="T32" fmla="*/ 2382 w 3399"/>
                <a:gd name="T33" fmla="*/ 2897 h 3199"/>
                <a:gd name="T34" fmla="*/ 2432 w 3399"/>
                <a:gd name="T35" fmla="*/ 2689 h 3199"/>
                <a:gd name="T36" fmla="*/ 2589 w 3399"/>
                <a:gd name="T37" fmla="*/ 2477 h 3199"/>
                <a:gd name="T38" fmla="*/ 2870 w 3399"/>
                <a:gd name="T39" fmla="*/ 2136 h 3199"/>
                <a:gd name="T40" fmla="*/ 3025 w 3399"/>
                <a:gd name="T41" fmla="*/ 1858 h 3199"/>
                <a:gd name="T42" fmla="*/ 3227 w 3399"/>
                <a:gd name="T43" fmla="*/ 1802 h 3199"/>
                <a:gd name="T44" fmla="*/ 3193 w 3399"/>
                <a:gd name="T45" fmla="*/ 1330 h 3199"/>
                <a:gd name="T46" fmla="*/ 2969 w 3399"/>
                <a:gd name="T47" fmla="*/ 1282 h 3199"/>
                <a:gd name="T48" fmla="*/ 2732 w 3399"/>
                <a:gd name="T49" fmla="*/ 864 h 3199"/>
                <a:gd name="T50" fmla="*/ 2528 w 3399"/>
                <a:gd name="T51" fmla="*/ 634 h 3199"/>
                <a:gd name="T52" fmla="*/ 2517 w 3399"/>
                <a:gd name="T53" fmla="*/ 410 h 3199"/>
                <a:gd name="T54" fmla="*/ 2609 w 3399"/>
                <a:gd name="T55" fmla="*/ 180 h 3199"/>
                <a:gd name="T56" fmla="*/ 2598 w 3399"/>
                <a:gd name="T57" fmla="*/ 169 h 3199"/>
                <a:gd name="T58" fmla="*/ 2756 w 3399"/>
                <a:gd name="T59" fmla="*/ 93 h 3199"/>
                <a:gd name="T60" fmla="*/ 2725 w 3399"/>
                <a:gd name="T61" fmla="*/ 320 h 3199"/>
                <a:gd name="T62" fmla="*/ 2690 w 3399"/>
                <a:gd name="T63" fmla="*/ 586 h 3199"/>
                <a:gd name="T64" fmla="*/ 3066 w 3399"/>
                <a:gd name="T65" fmla="*/ 1072 h 3199"/>
                <a:gd name="T66" fmla="*/ 3327 w 3399"/>
                <a:gd name="T67" fmla="*/ 1222 h 3199"/>
                <a:gd name="T68" fmla="*/ 3396 w 3399"/>
                <a:gd name="T69" fmla="*/ 1823 h 3199"/>
                <a:gd name="T70" fmla="*/ 3233 w 3399"/>
                <a:gd name="T71" fmla="*/ 2014 h 3199"/>
                <a:gd name="T72" fmla="*/ 2954 w 3399"/>
                <a:gd name="T73" fmla="*/ 2325 h 3199"/>
                <a:gd name="T74" fmla="*/ 2719 w 3399"/>
                <a:gd name="T75" fmla="*/ 2589 h 3199"/>
                <a:gd name="T76" fmla="*/ 2570 w 3399"/>
                <a:gd name="T77" fmla="*/ 2803 h 3199"/>
                <a:gd name="T78" fmla="*/ 2548 w 3399"/>
                <a:gd name="T79" fmla="*/ 3060 h 3199"/>
                <a:gd name="T80" fmla="*/ 2411 w 3399"/>
                <a:gd name="T81" fmla="*/ 3197 h 3199"/>
                <a:gd name="T82" fmla="*/ 1729 w 3399"/>
                <a:gd name="T83" fmla="*/ 3138 h 3199"/>
                <a:gd name="T84" fmla="*/ 1525 w 3399"/>
                <a:gd name="T85" fmla="*/ 2998 h 3199"/>
                <a:gd name="T86" fmla="*/ 1383 w 3399"/>
                <a:gd name="T87" fmla="*/ 3159 h 3199"/>
                <a:gd name="T88" fmla="*/ 690 w 3399"/>
                <a:gd name="T89" fmla="*/ 3186 h 3199"/>
                <a:gd name="T90" fmla="*/ 581 w 3399"/>
                <a:gd name="T91" fmla="*/ 3042 h 3199"/>
                <a:gd name="T92" fmla="*/ 565 w 3399"/>
                <a:gd name="T93" fmla="*/ 2872 h 3199"/>
                <a:gd name="T94" fmla="*/ 409 w 3399"/>
                <a:gd name="T95" fmla="*/ 2580 h 3199"/>
                <a:gd name="T96" fmla="*/ 109 w 3399"/>
                <a:gd name="T97" fmla="*/ 2107 h 3199"/>
                <a:gd name="T98" fmla="*/ 35 w 3399"/>
                <a:gd name="T99" fmla="*/ 1890 h 3199"/>
                <a:gd name="T100" fmla="*/ 11 w 3399"/>
                <a:gd name="T101" fmla="*/ 1426 h 3199"/>
                <a:gd name="T102" fmla="*/ 230 w 3399"/>
                <a:gd name="T103" fmla="*/ 871 h 3199"/>
                <a:gd name="T104" fmla="*/ 693 w 3399"/>
                <a:gd name="T105" fmla="*/ 442 h 3199"/>
                <a:gd name="T106" fmla="*/ 1303 w 3399"/>
                <a:gd name="T107" fmla="*/ 220 h 3199"/>
                <a:gd name="T108" fmla="*/ 1978 w 3399"/>
                <a:gd name="T109" fmla="*/ 239 h 3199"/>
                <a:gd name="T110" fmla="*/ 2261 w 3399"/>
                <a:gd name="T111" fmla="*/ 102 h 3199"/>
                <a:gd name="T112" fmla="*/ 2600 w 3399"/>
                <a:gd name="T113" fmla="*/ 0 h 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99" h="3199">
                  <a:moveTo>
                    <a:pt x="2598" y="169"/>
                  </a:moveTo>
                  <a:lnTo>
                    <a:pt x="2544" y="178"/>
                  </a:lnTo>
                  <a:lnTo>
                    <a:pt x="2495" y="189"/>
                  </a:lnTo>
                  <a:lnTo>
                    <a:pt x="2449" y="203"/>
                  </a:lnTo>
                  <a:lnTo>
                    <a:pt x="2408" y="218"/>
                  </a:lnTo>
                  <a:lnTo>
                    <a:pt x="2370" y="236"/>
                  </a:lnTo>
                  <a:lnTo>
                    <a:pt x="2335" y="255"/>
                  </a:lnTo>
                  <a:lnTo>
                    <a:pt x="2303" y="275"/>
                  </a:lnTo>
                  <a:lnTo>
                    <a:pt x="2275" y="297"/>
                  </a:lnTo>
                  <a:lnTo>
                    <a:pt x="2249" y="319"/>
                  </a:lnTo>
                  <a:lnTo>
                    <a:pt x="2226" y="341"/>
                  </a:lnTo>
                  <a:lnTo>
                    <a:pt x="2206" y="364"/>
                  </a:lnTo>
                  <a:lnTo>
                    <a:pt x="2188" y="386"/>
                  </a:lnTo>
                  <a:lnTo>
                    <a:pt x="2172" y="408"/>
                  </a:lnTo>
                  <a:lnTo>
                    <a:pt x="2161" y="421"/>
                  </a:lnTo>
                  <a:lnTo>
                    <a:pt x="2146" y="433"/>
                  </a:lnTo>
                  <a:lnTo>
                    <a:pt x="2130" y="440"/>
                  </a:lnTo>
                  <a:lnTo>
                    <a:pt x="2113" y="444"/>
                  </a:lnTo>
                  <a:lnTo>
                    <a:pt x="2095" y="444"/>
                  </a:lnTo>
                  <a:lnTo>
                    <a:pt x="2077" y="441"/>
                  </a:lnTo>
                  <a:lnTo>
                    <a:pt x="1982" y="414"/>
                  </a:lnTo>
                  <a:lnTo>
                    <a:pt x="1887" y="393"/>
                  </a:lnTo>
                  <a:lnTo>
                    <a:pt x="1789" y="378"/>
                  </a:lnTo>
                  <a:lnTo>
                    <a:pt x="1691" y="370"/>
                  </a:lnTo>
                  <a:lnTo>
                    <a:pt x="1590" y="367"/>
                  </a:lnTo>
                  <a:lnTo>
                    <a:pt x="1493" y="369"/>
                  </a:lnTo>
                  <a:lnTo>
                    <a:pt x="1398" y="378"/>
                  </a:lnTo>
                  <a:lnTo>
                    <a:pt x="1304" y="391"/>
                  </a:lnTo>
                  <a:lnTo>
                    <a:pt x="1212" y="410"/>
                  </a:lnTo>
                  <a:lnTo>
                    <a:pt x="1124" y="435"/>
                  </a:lnTo>
                  <a:lnTo>
                    <a:pt x="1037" y="463"/>
                  </a:lnTo>
                  <a:lnTo>
                    <a:pt x="954" y="496"/>
                  </a:lnTo>
                  <a:lnTo>
                    <a:pt x="873" y="534"/>
                  </a:lnTo>
                  <a:lnTo>
                    <a:pt x="796" y="577"/>
                  </a:lnTo>
                  <a:lnTo>
                    <a:pt x="722" y="624"/>
                  </a:lnTo>
                  <a:lnTo>
                    <a:pt x="652" y="673"/>
                  </a:lnTo>
                  <a:lnTo>
                    <a:pt x="585" y="728"/>
                  </a:lnTo>
                  <a:lnTo>
                    <a:pt x="523" y="786"/>
                  </a:lnTo>
                  <a:lnTo>
                    <a:pt x="465" y="846"/>
                  </a:lnTo>
                  <a:lnTo>
                    <a:pt x="411" y="910"/>
                  </a:lnTo>
                  <a:lnTo>
                    <a:pt x="362" y="977"/>
                  </a:lnTo>
                  <a:lnTo>
                    <a:pt x="319" y="1047"/>
                  </a:lnTo>
                  <a:lnTo>
                    <a:pt x="279" y="1120"/>
                  </a:lnTo>
                  <a:lnTo>
                    <a:pt x="246" y="1194"/>
                  </a:lnTo>
                  <a:lnTo>
                    <a:pt x="219" y="1272"/>
                  </a:lnTo>
                  <a:lnTo>
                    <a:pt x="197" y="1351"/>
                  </a:lnTo>
                  <a:lnTo>
                    <a:pt x="180" y="1432"/>
                  </a:lnTo>
                  <a:lnTo>
                    <a:pt x="171" y="1515"/>
                  </a:lnTo>
                  <a:lnTo>
                    <a:pt x="168" y="1599"/>
                  </a:lnTo>
                  <a:lnTo>
                    <a:pt x="169" y="1663"/>
                  </a:lnTo>
                  <a:lnTo>
                    <a:pt x="175" y="1727"/>
                  </a:lnTo>
                  <a:lnTo>
                    <a:pt x="185" y="1789"/>
                  </a:lnTo>
                  <a:lnTo>
                    <a:pt x="198" y="1852"/>
                  </a:lnTo>
                  <a:lnTo>
                    <a:pt x="198" y="1854"/>
                  </a:lnTo>
                  <a:lnTo>
                    <a:pt x="198" y="1855"/>
                  </a:lnTo>
                  <a:lnTo>
                    <a:pt x="199" y="1856"/>
                  </a:lnTo>
                  <a:lnTo>
                    <a:pt x="215" y="1919"/>
                  </a:lnTo>
                  <a:lnTo>
                    <a:pt x="237" y="1981"/>
                  </a:lnTo>
                  <a:lnTo>
                    <a:pt x="262" y="2042"/>
                  </a:lnTo>
                  <a:lnTo>
                    <a:pt x="291" y="2100"/>
                  </a:lnTo>
                  <a:lnTo>
                    <a:pt x="291" y="2101"/>
                  </a:lnTo>
                  <a:lnTo>
                    <a:pt x="292" y="2102"/>
                  </a:lnTo>
                  <a:lnTo>
                    <a:pt x="292" y="2103"/>
                  </a:lnTo>
                  <a:lnTo>
                    <a:pt x="327" y="2174"/>
                  </a:lnTo>
                  <a:lnTo>
                    <a:pt x="364" y="2241"/>
                  </a:lnTo>
                  <a:lnTo>
                    <a:pt x="402" y="2303"/>
                  </a:lnTo>
                  <a:lnTo>
                    <a:pt x="443" y="2361"/>
                  </a:lnTo>
                  <a:lnTo>
                    <a:pt x="486" y="2414"/>
                  </a:lnTo>
                  <a:lnTo>
                    <a:pt x="529" y="2462"/>
                  </a:lnTo>
                  <a:lnTo>
                    <a:pt x="569" y="2507"/>
                  </a:lnTo>
                  <a:lnTo>
                    <a:pt x="604" y="2553"/>
                  </a:lnTo>
                  <a:lnTo>
                    <a:pt x="635" y="2600"/>
                  </a:lnTo>
                  <a:lnTo>
                    <a:pt x="661" y="2646"/>
                  </a:lnTo>
                  <a:lnTo>
                    <a:pt x="682" y="2692"/>
                  </a:lnTo>
                  <a:lnTo>
                    <a:pt x="700" y="2738"/>
                  </a:lnTo>
                  <a:lnTo>
                    <a:pt x="714" y="2782"/>
                  </a:lnTo>
                  <a:lnTo>
                    <a:pt x="726" y="2824"/>
                  </a:lnTo>
                  <a:lnTo>
                    <a:pt x="734" y="2863"/>
                  </a:lnTo>
                  <a:lnTo>
                    <a:pt x="740" y="2899"/>
                  </a:lnTo>
                  <a:lnTo>
                    <a:pt x="745" y="2932"/>
                  </a:lnTo>
                  <a:lnTo>
                    <a:pt x="747" y="2961"/>
                  </a:lnTo>
                  <a:lnTo>
                    <a:pt x="749" y="2986"/>
                  </a:lnTo>
                  <a:lnTo>
                    <a:pt x="749" y="3028"/>
                  </a:lnTo>
                  <a:lnTo>
                    <a:pt x="749" y="3029"/>
                  </a:lnTo>
                  <a:lnTo>
                    <a:pt x="751" y="3030"/>
                  </a:lnTo>
                  <a:lnTo>
                    <a:pt x="1273" y="3030"/>
                  </a:lnTo>
                  <a:lnTo>
                    <a:pt x="1274" y="3029"/>
                  </a:lnTo>
                  <a:lnTo>
                    <a:pt x="1274" y="3028"/>
                  </a:lnTo>
                  <a:lnTo>
                    <a:pt x="1274" y="2900"/>
                  </a:lnTo>
                  <a:lnTo>
                    <a:pt x="1276" y="2883"/>
                  </a:lnTo>
                  <a:lnTo>
                    <a:pt x="1282" y="2865"/>
                  </a:lnTo>
                  <a:lnTo>
                    <a:pt x="1291" y="2850"/>
                  </a:lnTo>
                  <a:lnTo>
                    <a:pt x="1303" y="2836"/>
                  </a:lnTo>
                  <a:lnTo>
                    <a:pt x="1319" y="2826"/>
                  </a:lnTo>
                  <a:lnTo>
                    <a:pt x="1334" y="2819"/>
                  </a:lnTo>
                  <a:lnTo>
                    <a:pt x="1352" y="2816"/>
                  </a:lnTo>
                  <a:lnTo>
                    <a:pt x="1370" y="2817"/>
                  </a:lnTo>
                  <a:lnTo>
                    <a:pt x="1443" y="2825"/>
                  </a:lnTo>
                  <a:lnTo>
                    <a:pt x="1516" y="2829"/>
                  </a:lnTo>
                  <a:lnTo>
                    <a:pt x="1590" y="2831"/>
                  </a:lnTo>
                  <a:lnTo>
                    <a:pt x="1677" y="2829"/>
                  </a:lnTo>
                  <a:lnTo>
                    <a:pt x="1764" y="2822"/>
                  </a:lnTo>
                  <a:lnTo>
                    <a:pt x="1767" y="2822"/>
                  </a:lnTo>
                  <a:lnTo>
                    <a:pt x="1770" y="2821"/>
                  </a:lnTo>
                  <a:lnTo>
                    <a:pt x="1772" y="2821"/>
                  </a:lnTo>
                  <a:lnTo>
                    <a:pt x="1793" y="2824"/>
                  </a:lnTo>
                  <a:lnTo>
                    <a:pt x="1811" y="2831"/>
                  </a:lnTo>
                  <a:lnTo>
                    <a:pt x="1829" y="2844"/>
                  </a:lnTo>
                  <a:lnTo>
                    <a:pt x="1841" y="2856"/>
                  </a:lnTo>
                  <a:lnTo>
                    <a:pt x="1849" y="2871"/>
                  </a:lnTo>
                  <a:lnTo>
                    <a:pt x="1855" y="2888"/>
                  </a:lnTo>
                  <a:lnTo>
                    <a:pt x="1857" y="2905"/>
                  </a:lnTo>
                  <a:lnTo>
                    <a:pt x="1857" y="3028"/>
                  </a:lnTo>
                  <a:lnTo>
                    <a:pt x="1857" y="3029"/>
                  </a:lnTo>
                  <a:lnTo>
                    <a:pt x="1858" y="3030"/>
                  </a:lnTo>
                  <a:lnTo>
                    <a:pt x="2380" y="3030"/>
                  </a:lnTo>
                  <a:lnTo>
                    <a:pt x="2381" y="3029"/>
                  </a:lnTo>
                  <a:lnTo>
                    <a:pt x="2382" y="3028"/>
                  </a:lnTo>
                  <a:lnTo>
                    <a:pt x="2382" y="2897"/>
                  </a:lnTo>
                  <a:lnTo>
                    <a:pt x="2382" y="2881"/>
                  </a:lnTo>
                  <a:lnTo>
                    <a:pt x="2384" y="2858"/>
                  </a:lnTo>
                  <a:lnTo>
                    <a:pt x="2389" y="2831"/>
                  </a:lnTo>
                  <a:lnTo>
                    <a:pt x="2395" y="2800"/>
                  </a:lnTo>
                  <a:lnTo>
                    <a:pt x="2404" y="2766"/>
                  </a:lnTo>
                  <a:lnTo>
                    <a:pt x="2415" y="2729"/>
                  </a:lnTo>
                  <a:lnTo>
                    <a:pt x="2432" y="2689"/>
                  </a:lnTo>
                  <a:lnTo>
                    <a:pt x="2452" y="2648"/>
                  </a:lnTo>
                  <a:lnTo>
                    <a:pt x="2477" y="2606"/>
                  </a:lnTo>
                  <a:lnTo>
                    <a:pt x="2507" y="2564"/>
                  </a:lnTo>
                  <a:lnTo>
                    <a:pt x="2543" y="2520"/>
                  </a:lnTo>
                  <a:lnTo>
                    <a:pt x="2587" y="2478"/>
                  </a:lnTo>
                  <a:lnTo>
                    <a:pt x="2588" y="2478"/>
                  </a:lnTo>
                  <a:lnTo>
                    <a:pt x="2589" y="2477"/>
                  </a:lnTo>
                  <a:lnTo>
                    <a:pt x="2607" y="2460"/>
                  </a:lnTo>
                  <a:lnTo>
                    <a:pt x="2609" y="2458"/>
                  </a:lnTo>
                  <a:lnTo>
                    <a:pt x="2671" y="2399"/>
                  </a:lnTo>
                  <a:lnTo>
                    <a:pt x="2728" y="2337"/>
                  </a:lnTo>
                  <a:lnTo>
                    <a:pt x="2780" y="2273"/>
                  </a:lnTo>
                  <a:lnTo>
                    <a:pt x="2828" y="2205"/>
                  </a:lnTo>
                  <a:lnTo>
                    <a:pt x="2870" y="2136"/>
                  </a:lnTo>
                  <a:lnTo>
                    <a:pt x="2907" y="2064"/>
                  </a:lnTo>
                  <a:lnTo>
                    <a:pt x="2939" y="1990"/>
                  </a:lnTo>
                  <a:lnTo>
                    <a:pt x="2966" y="1915"/>
                  </a:lnTo>
                  <a:lnTo>
                    <a:pt x="2975" y="1895"/>
                  </a:lnTo>
                  <a:lnTo>
                    <a:pt x="2989" y="1879"/>
                  </a:lnTo>
                  <a:lnTo>
                    <a:pt x="3005" y="1867"/>
                  </a:lnTo>
                  <a:lnTo>
                    <a:pt x="3025" y="1858"/>
                  </a:lnTo>
                  <a:lnTo>
                    <a:pt x="3046" y="1855"/>
                  </a:lnTo>
                  <a:lnTo>
                    <a:pt x="3156" y="1855"/>
                  </a:lnTo>
                  <a:lnTo>
                    <a:pt x="3175" y="1853"/>
                  </a:lnTo>
                  <a:lnTo>
                    <a:pt x="3193" y="1845"/>
                  </a:lnTo>
                  <a:lnTo>
                    <a:pt x="3208" y="1834"/>
                  </a:lnTo>
                  <a:lnTo>
                    <a:pt x="3220" y="1819"/>
                  </a:lnTo>
                  <a:lnTo>
                    <a:pt x="3227" y="1802"/>
                  </a:lnTo>
                  <a:lnTo>
                    <a:pt x="3230" y="1782"/>
                  </a:lnTo>
                  <a:lnTo>
                    <a:pt x="3229" y="1782"/>
                  </a:lnTo>
                  <a:lnTo>
                    <a:pt x="3229" y="1394"/>
                  </a:lnTo>
                  <a:lnTo>
                    <a:pt x="3226" y="1375"/>
                  </a:lnTo>
                  <a:lnTo>
                    <a:pt x="3218" y="1357"/>
                  </a:lnTo>
                  <a:lnTo>
                    <a:pt x="3207" y="1342"/>
                  </a:lnTo>
                  <a:lnTo>
                    <a:pt x="3193" y="1330"/>
                  </a:lnTo>
                  <a:lnTo>
                    <a:pt x="3174" y="1323"/>
                  </a:lnTo>
                  <a:lnTo>
                    <a:pt x="3155" y="1320"/>
                  </a:lnTo>
                  <a:lnTo>
                    <a:pt x="3039" y="1320"/>
                  </a:lnTo>
                  <a:lnTo>
                    <a:pt x="3019" y="1318"/>
                  </a:lnTo>
                  <a:lnTo>
                    <a:pt x="2999" y="1310"/>
                  </a:lnTo>
                  <a:lnTo>
                    <a:pt x="2981" y="1297"/>
                  </a:lnTo>
                  <a:lnTo>
                    <a:pt x="2969" y="1282"/>
                  </a:lnTo>
                  <a:lnTo>
                    <a:pt x="2960" y="1262"/>
                  </a:lnTo>
                  <a:lnTo>
                    <a:pt x="2933" y="1191"/>
                  </a:lnTo>
                  <a:lnTo>
                    <a:pt x="2902" y="1121"/>
                  </a:lnTo>
                  <a:lnTo>
                    <a:pt x="2867" y="1054"/>
                  </a:lnTo>
                  <a:lnTo>
                    <a:pt x="2827" y="988"/>
                  </a:lnTo>
                  <a:lnTo>
                    <a:pt x="2781" y="925"/>
                  </a:lnTo>
                  <a:lnTo>
                    <a:pt x="2732" y="864"/>
                  </a:lnTo>
                  <a:lnTo>
                    <a:pt x="2678" y="805"/>
                  </a:lnTo>
                  <a:lnTo>
                    <a:pt x="2622" y="750"/>
                  </a:lnTo>
                  <a:lnTo>
                    <a:pt x="2560" y="697"/>
                  </a:lnTo>
                  <a:lnTo>
                    <a:pt x="2546" y="684"/>
                  </a:lnTo>
                  <a:lnTo>
                    <a:pt x="2537" y="668"/>
                  </a:lnTo>
                  <a:lnTo>
                    <a:pt x="2531" y="652"/>
                  </a:lnTo>
                  <a:lnTo>
                    <a:pt x="2528" y="634"/>
                  </a:lnTo>
                  <a:lnTo>
                    <a:pt x="2528" y="633"/>
                  </a:lnTo>
                  <a:lnTo>
                    <a:pt x="2528" y="632"/>
                  </a:lnTo>
                  <a:lnTo>
                    <a:pt x="2528" y="631"/>
                  </a:lnTo>
                  <a:lnTo>
                    <a:pt x="2515" y="577"/>
                  </a:lnTo>
                  <a:lnTo>
                    <a:pt x="2509" y="522"/>
                  </a:lnTo>
                  <a:lnTo>
                    <a:pt x="2510" y="467"/>
                  </a:lnTo>
                  <a:lnTo>
                    <a:pt x="2517" y="410"/>
                  </a:lnTo>
                  <a:lnTo>
                    <a:pt x="2530" y="354"/>
                  </a:lnTo>
                  <a:lnTo>
                    <a:pt x="2549" y="298"/>
                  </a:lnTo>
                  <a:lnTo>
                    <a:pt x="2575" y="241"/>
                  </a:lnTo>
                  <a:lnTo>
                    <a:pt x="2607" y="185"/>
                  </a:lnTo>
                  <a:lnTo>
                    <a:pt x="2608" y="184"/>
                  </a:lnTo>
                  <a:lnTo>
                    <a:pt x="2609" y="182"/>
                  </a:lnTo>
                  <a:lnTo>
                    <a:pt x="2609" y="180"/>
                  </a:lnTo>
                  <a:lnTo>
                    <a:pt x="2609" y="178"/>
                  </a:lnTo>
                  <a:lnTo>
                    <a:pt x="2608" y="175"/>
                  </a:lnTo>
                  <a:lnTo>
                    <a:pt x="2607" y="173"/>
                  </a:lnTo>
                  <a:lnTo>
                    <a:pt x="2605" y="172"/>
                  </a:lnTo>
                  <a:lnTo>
                    <a:pt x="2603" y="170"/>
                  </a:lnTo>
                  <a:lnTo>
                    <a:pt x="2601" y="169"/>
                  </a:lnTo>
                  <a:lnTo>
                    <a:pt x="2598" y="169"/>
                  </a:lnTo>
                  <a:close/>
                  <a:moveTo>
                    <a:pt x="2600" y="0"/>
                  </a:moveTo>
                  <a:lnTo>
                    <a:pt x="2632" y="3"/>
                  </a:lnTo>
                  <a:lnTo>
                    <a:pt x="2662" y="11"/>
                  </a:lnTo>
                  <a:lnTo>
                    <a:pt x="2691" y="25"/>
                  </a:lnTo>
                  <a:lnTo>
                    <a:pt x="2715" y="43"/>
                  </a:lnTo>
                  <a:lnTo>
                    <a:pt x="2738" y="66"/>
                  </a:lnTo>
                  <a:lnTo>
                    <a:pt x="2756" y="93"/>
                  </a:lnTo>
                  <a:lnTo>
                    <a:pt x="2769" y="122"/>
                  </a:lnTo>
                  <a:lnTo>
                    <a:pt x="2777" y="153"/>
                  </a:lnTo>
                  <a:lnTo>
                    <a:pt x="2778" y="183"/>
                  </a:lnTo>
                  <a:lnTo>
                    <a:pt x="2775" y="214"/>
                  </a:lnTo>
                  <a:lnTo>
                    <a:pt x="2766" y="245"/>
                  </a:lnTo>
                  <a:lnTo>
                    <a:pt x="2751" y="274"/>
                  </a:lnTo>
                  <a:lnTo>
                    <a:pt x="2725" y="320"/>
                  </a:lnTo>
                  <a:lnTo>
                    <a:pt x="2704" y="366"/>
                  </a:lnTo>
                  <a:lnTo>
                    <a:pt x="2690" y="411"/>
                  </a:lnTo>
                  <a:lnTo>
                    <a:pt x="2680" y="455"/>
                  </a:lnTo>
                  <a:lnTo>
                    <a:pt x="2678" y="499"/>
                  </a:lnTo>
                  <a:lnTo>
                    <a:pt x="2681" y="542"/>
                  </a:lnTo>
                  <a:lnTo>
                    <a:pt x="2690" y="584"/>
                  </a:lnTo>
                  <a:lnTo>
                    <a:pt x="2690" y="586"/>
                  </a:lnTo>
                  <a:lnTo>
                    <a:pt x="2758" y="646"/>
                  </a:lnTo>
                  <a:lnTo>
                    <a:pt x="2822" y="709"/>
                  </a:lnTo>
                  <a:lnTo>
                    <a:pt x="2880" y="776"/>
                  </a:lnTo>
                  <a:lnTo>
                    <a:pt x="2934" y="846"/>
                  </a:lnTo>
                  <a:lnTo>
                    <a:pt x="2982" y="919"/>
                  </a:lnTo>
                  <a:lnTo>
                    <a:pt x="3027" y="994"/>
                  </a:lnTo>
                  <a:lnTo>
                    <a:pt x="3066" y="1072"/>
                  </a:lnTo>
                  <a:lnTo>
                    <a:pt x="3099" y="1151"/>
                  </a:lnTo>
                  <a:lnTo>
                    <a:pt x="3156" y="1151"/>
                  </a:lnTo>
                  <a:lnTo>
                    <a:pt x="3195" y="1154"/>
                  </a:lnTo>
                  <a:lnTo>
                    <a:pt x="3232" y="1163"/>
                  </a:lnTo>
                  <a:lnTo>
                    <a:pt x="3267" y="1178"/>
                  </a:lnTo>
                  <a:lnTo>
                    <a:pt x="3299" y="1197"/>
                  </a:lnTo>
                  <a:lnTo>
                    <a:pt x="3327" y="1222"/>
                  </a:lnTo>
                  <a:lnTo>
                    <a:pt x="3351" y="1251"/>
                  </a:lnTo>
                  <a:lnTo>
                    <a:pt x="3371" y="1283"/>
                  </a:lnTo>
                  <a:lnTo>
                    <a:pt x="3386" y="1318"/>
                  </a:lnTo>
                  <a:lnTo>
                    <a:pt x="3395" y="1355"/>
                  </a:lnTo>
                  <a:lnTo>
                    <a:pt x="3399" y="1395"/>
                  </a:lnTo>
                  <a:lnTo>
                    <a:pt x="3399" y="1784"/>
                  </a:lnTo>
                  <a:lnTo>
                    <a:pt x="3396" y="1823"/>
                  </a:lnTo>
                  <a:lnTo>
                    <a:pt x="3387" y="1860"/>
                  </a:lnTo>
                  <a:lnTo>
                    <a:pt x="3371" y="1895"/>
                  </a:lnTo>
                  <a:lnTo>
                    <a:pt x="3351" y="1927"/>
                  </a:lnTo>
                  <a:lnTo>
                    <a:pt x="3328" y="1955"/>
                  </a:lnTo>
                  <a:lnTo>
                    <a:pt x="3299" y="1980"/>
                  </a:lnTo>
                  <a:lnTo>
                    <a:pt x="3268" y="1999"/>
                  </a:lnTo>
                  <a:lnTo>
                    <a:pt x="3233" y="2014"/>
                  </a:lnTo>
                  <a:lnTo>
                    <a:pt x="3196" y="2023"/>
                  </a:lnTo>
                  <a:lnTo>
                    <a:pt x="3157" y="2026"/>
                  </a:lnTo>
                  <a:lnTo>
                    <a:pt x="3107" y="2026"/>
                  </a:lnTo>
                  <a:lnTo>
                    <a:pt x="3076" y="2103"/>
                  </a:lnTo>
                  <a:lnTo>
                    <a:pt x="3040" y="2180"/>
                  </a:lnTo>
                  <a:lnTo>
                    <a:pt x="2999" y="2253"/>
                  </a:lnTo>
                  <a:lnTo>
                    <a:pt x="2954" y="2325"/>
                  </a:lnTo>
                  <a:lnTo>
                    <a:pt x="2903" y="2393"/>
                  </a:lnTo>
                  <a:lnTo>
                    <a:pt x="2848" y="2460"/>
                  </a:lnTo>
                  <a:lnTo>
                    <a:pt x="2789" y="2522"/>
                  </a:lnTo>
                  <a:lnTo>
                    <a:pt x="2725" y="2583"/>
                  </a:lnTo>
                  <a:lnTo>
                    <a:pt x="2723" y="2585"/>
                  </a:lnTo>
                  <a:lnTo>
                    <a:pt x="2721" y="2587"/>
                  </a:lnTo>
                  <a:lnTo>
                    <a:pt x="2719" y="2589"/>
                  </a:lnTo>
                  <a:lnTo>
                    <a:pt x="2699" y="2606"/>
                  </a:lnTo>
                  <a:lnTo>
                    <a:pt x="2665" y="2640"/>
                  </a:lnTo>
                  <a:lnTo>
                    <a:pt x="2637" y="2674"/>
                  </a:lnTo>
                  <a:lnTo>
                    <a:pt x="2613" y="2709"/>
                  </a:lnTo>
                  <a:lnTo>
                    <a:pt x="2595" y="2742"/>
                  </a:lnTo>
                  <a:lnTo>
                    <a:pt x="2580" y="2774"/>
                  </a:lnTo>
                  <a:lnTo>
                    <a:pt x="2570" y="2803"/>
                  </a:lnTo>
                  <a:lnTo>
                    <a:pt x="2562" y="2831"/>
                  </a:lnTo>
                  <a:lnTo>
                    <a:pt x="2557" y="2855"/>
                  </a:lnTo>
                  <a:lnTo>
                    <a:pt x="2554" y="2875"/>
                  </a:lnTo>
                  <a:lnTo>
                    <a:pt x="2552" y="2891"/>
                  </a:lnTo>
                  <a:lnTo>
                    <a:pt x="2552" y="2902"/>
                  </a:lnTo>
                  <a:lnTo>
                    <a:pt x="2552" y="3030"/>
                  </a:lnTo>
                  <a:lnTo>
                    <a:pt x="2548" y="3060"/>
                  </a:lnTo>
                  <a:lnTo>
                    <a:pt x="2540" y="3089"/>
                  </a:lnTo>
                  <a:lnTo>
                    <a:pt x="2528" y="3114"/>
                  </a:lnTo>
                  <a:lnTo>
                    <a:pt x="2511" y="3138"/>
                  </a:lnTo>
                  <a:lnTo>
                    <a:pt x="2491" y="3159"/>
                  </a:lnTo>
                  <a:lnTo>
                    <a:pt x="2467" y="3176"/>
                  </a:lnTo>
                  <a:lnTo>
                    <a:pt x="2440" y="3188"/>
                  </a:lnTo>
                  <a:lnTo>
                    <a:pt x="2411" y="3197"/>
                  </a:lnTo>
                  <a:lnTo>
                    <a:pt x="2381" y="3199"/>
                  </a:lnTo>
                  <a:lnTo>
                    <a:pt x="1859" y="3199"/>
                  </a:lnTo>
                  <a:lnTo>
                    <a:pt x="1829" y="3197"/>
                  </a:lnTo>
                  <a:lnTo>
                    <a:pt x="1800" y="3188"/>
                  </a:lnTo>
                  <a:lnTo>
                    <a:pt x="1773" y="3176"/>
                  </a:lnTo>
                  <a:lnTo>
                    <a:pt x="1749" y="3159"/>
                  </a:lnTo>
                  <a:lnTo>
                    <a:pt x="1729" y="3138"/>
                  </a:lnTo>
                  <a:lnTo>
                    <a:pt x="1712" y="3114"/>
                  </a:lnTo>
                  <a:lnTo>
                    <a:pt x="1700" y="3089"/>
                  </a:lnTo>
                  <a:lnTo>
                    <a:pt x="1692" y="3060"/>
                  </a:lnTo>
                  <a:lnTo>
                    <a:pt x="1689" y="3030"/>
                  </a:lnTo>
                  <a:lnTo>
                    <a:pt x="1689" y="2997"/>
                  </a:lnTo>
                  <a:lnTo>
                    <a:pt x="1607" y="3000"/>
                  </a:lnTo>
                  <a:lnTo>
                    <a:pt x="1525" y="2998"/>
                  </a:lnTo>
                  <a:lnTo>
                    <a:pt x="1443" y="2994"/>
                  </a:lnTo>
                  <a:lnTo>
                    <a:pt x="1443" y="3029"/>
                  </a:lnTo>
                  <a:lnTo>
                    <a:pt x="1441" y="3059"/>
                  </a:lnTo>
                  <a:lnTo>
                    <a:pt x="1433" y="3088"/>
                  </a:lnTo>
                  <a:lnTo>
                    <a:pt x="1421" y="3114"/>
                  </a:lnTo>
                  <a:lnTo>
                    <a:pt x="1403" y="3138"/>
                  </a:lnTo>
                  <a:lnTo>
                    <a:pt x="1383" y="3159"/>
                  </a:lnTo>
                  <a:lnTo>
                    <a:pt x="1360" y="3175"/>
                  </a:lnTo>
                  <a:lnTo>
                    <a:pt x="1333" y="3187"/>
                  </a:lnTo>
                  <a:lnTo>
                    <a:pt x="1304" y="3196"/>
                  </a:lnTo>
                  <a:lnTo>
                    <a:pt x="1274" y="3199"/>
                  </a:lnTo>
                  <a:lnTo>
                    <a:pt x="752" y="3199"/>
                  </a:lnTo>
                  <a:lnTo>
                    <a:pt x="720" y="3196"/>
                  </a:lnTo>
                  <a:lnTo>
                    <a:pt x="690" y="3186"/>
                  </a:lnTo>
                  <a:lnTo>
                    <a:pt x="662" y="3173"/>
                  </a:lnTo>
                  <a:lnTo>
                    <a:pt x="637" y="3154"/>
                  </a:lnTo>
                  <a:lnTo>
                    <a:pt x="616" y="3132"/>
                  </a:lnTo>
                  <a:lnTo>
                    <a:pt x="600" y="3106"/>
                  </a:lnTo>
                  <a:lnTo>
                    <a:pt x="589" y="3077"/>
                  </a:lnTo>
                  <a:lnTo>
                    <a:pt x="582" y="3045"/>
                  </a:lnTo>
                  <a:lnTo>
                    <a:pt x="581" y="3042"/>
                  </a:lnTo>
                  <a:lnTo>
                    <a:pt x="581" y="3039"/>
                  </a:lnTo>
                  <a:lnTo>
                    <a:pt x="581" y="3036"/>
                  </a:lnTo>
                  <a:lnTo>
                    <a:pt x="581" y="2992"/>
                  </a:lnTo>
                  <a:lnTo>
                    <a:pt x="580" y="2968"/>
                  </a:lnTo>
                  <a:lnTo>
                    <a:pt x="577" y="2940"/>
                  </a:lnTo>
                  <a:lnTo>
                    <a:pt x="572" y="2907"/>
                  </a:lnTo>
                  <a:lnTo>
                    <a:pt x="565" y="2872"/>
                  </a:lnTo>
                  <a:lnTo>
                    <a:pt x="555" y="2833"/>
                  </a:lnTo>
                  <a:lnTo>
                    <a:pt x="541" y="2792"/>
                  </a:lnTo>
                  <a:lnTo>
                    <a:pt x="524" y="2750"/>
                  </a:lnTo>
                  <a:lnTo>
                    <a:pt x="502" y="2707"/>
                  </a:lnTo>
                  <a:lnTo>
                    <a:pt x="476" y="2663"/>
                  </a:lnTo>
                  <a:lnTo>
                    <a:pt x="445" y="2621"/>
                  </a:lnTo>
                  <a:lnTo>
                    <a:pt x="409" y="2580"/>
                  </a:lnTo>
                  <a:lnTo>
                    <a:pt x="359" y="2524"/>
                  </a:lnTo>
                  <a:lnTo>
                    <a:pt x="311" y="2465"/>
                  </a:lnTo>
                  <a:lnTo>
                    <a:pt x="265" y="2400"/>
                  </a:lnTo>
                  <a:lnTo>
                    <a:pt x="222" y="2330"/>
                  </a:lnTo>
                  <a:lnTo>
                    <a:pt x="180" y="2255"/>
                  </a:lnTo>
                  <a:lnTo>
                    <a:pt x="141" y="2175"/>
                  </a:lnTo>
                  <a:lnTo>
                    <a:pt x="109" y="2107"/>
                  </a:lnTo>
                  <a:lnTo>
                    <a:pt x="81" y="2039"/>
                  </a:lnTo>
                  <a:lnTo>
                    <a:pt x="57" y="1969"/>
                  </a:lnTo>
                  <a:lnTo>
                    <a:pt x="37" y="1896"/>
                  </a:lnTo>
                  <a:lnTo>
                    <a:pt x="36" y="1894"/>
                  </a:lnTo>
                  <a:lnTo>
                    <a:pt x="36" y="1893"/>
                  </a:lnTo>
                  <a:lnTo>
                    <a:pt x="36" y="1892"/>
                  </a:lnTo>
                  <a:lnTo>
                    <a:pt x="35" y="1890"/>
                  </a:lnTo>
                  <a:lnTo>
                    <a:pt x="34" y="1887"/>
                  </a:lnTo>
                  <a:lnTo>
                    <a:pt x="20" y="1816"/>
                  </a:lnTo>
                  <a:lnTo>
                    <a:pt x="8" y="1743"/>
                  </a:lnTo>
                  <a:lnTo>
                    <a:pt x="2" y="1671"/>
                  </a:lnTo>
                  <a:lnTo>
                    <a:pt x="0" y="1598"/>
                  </a:lnTo>
                  <a:lnTo>
                    <a:pt x="3" y="1511"/>
                  </a:lnTo>
                  <a:lnTo>
                    <a:pt x="11" y="1426"/>
                  </a:lnTo>
                  <a:lnTo>
                    <a:pt x="27" y="1342"/>
                  </a:lnTo>
                  <a:lnTo>
                    <a:pt x="46" y="1259"/>
                  </a:lnTo>
                  <a:lnTo>
                    <a:pt x="72" y="1178"/>
                  </a:lnTo>
                  <a:lnTo>
                    <a:pt x="104" y="1098"/>
                  </a:lnTo>
                  <a:lnTo>
                    <a:pt x="140" y="1020"/>
                  </a:lnTo>
                  <a:lnTo>
                    <a:pt x="182" y="944"/>
                  </a:lnTo>
                  <a:lnTo>
                    <a:pt x="230" y="871"/>
                  </a:lnTo>
                  <a:lnTo>
                    <a:pt x="282" y="800"/>
                  </a:lnTo>
                  <a:lnTo>
                    <a:pt x="340" y="732"/>
                  </a:lnTo>
                  <a:lnTo>
                    <a:pt x="402" y="666"/>
                  </a:lnTo>
                  <a:lnTo>
                    <a:pt x="470" y="603"/>
                  </a:lnTo>
                  <a:lnTo>
                    <a:pt x="541" y="546"/>
                  </a:lnTo>
                  <a:lnTo>
                    <a:pt x="615" y="491"/>
                  </a:lnTo>
                  <a:lnTo>
                    <a:pt x="693" y="442"/>
                  </a:lnTo>
                  <a:lnTo>
                    <a:pt x="773" y="396"/>
                  </a:lnTo>
                  <a:lnTo>
                    <a:pt x="856" y="355"/>
                  </a:lnTo>
                  <a:lnTo>
                    <a:pt x="941" y="318"/>
                  </a:lnTo>
                  <a:lnTo>
                    <a:pt x="1029" y="287"/>
                  </a:lnTo>
                  <a:lnTo>
                    <a:pt x="1119" y="260"/>
                  </a:lnTo>
                  <a:lnTo>
                    <a:pt x="1209" y="238"/>
                  </a:lnTo>
                  <a:lnTo>
                    <a:pt x="1303" y="220"/>
                  </a:lnTo>
                  <a:lnTo>
                    <a:pt x="1398" y="207"/>
                  </a:lnTo>
                  <a:lnTo>
                    <a:pt x="1494" y="200"/>
                  </a:lnTo>
                  <a:lnTo>
                    <a:pt x="1591" y="198"/>
                  </a:lnTo>
                  <a:lnTo>
                    <a:pt x="1689" y="200"/>
                  </a:lnTo>
                  <a:lnTo>
                    <a:pt x="1787" y="208"/>
                  </a:lnTo>
                  <a:lnTo>
                    <a:pt x="1882" y="220"/>
                  </a:lnTo>
                  <a:lnTo>
                    <a:pt x="1978" y="239"/>
                  </a:lnTo>
                  <a:lnTo>
                    <a:pt x="2072" y="262"/>
                  </a:lnTo>
                  <a:lnTo>
                    <a:pt x="2096" y="234"/>
                  </a:lnTo>
                  <a:lnTo>
                    <a:pt x="2123" y="207"/>
                  </a:lnTo>
                  <a:lnTo>
                    <a:pt x="2153" y="179"/>
                  </a:lnTo>
                  <a:lnTo>
                    <a:pt x="2186" y="153"/>
                  </a:lnTo>
                  <a:lnTo>
                    <a:pt x="2222" y="127"/>
                  </a:lnTo>
                  <a:lnTo>
                    <a:pt x="2261" y="102"/>
                  </a:lnTo>
                  <a:lnTo>
                    <a:pt x="2304" y="79"/>
                  </a:lnTo>
                  <a:lnTo>
                    <a:pt x="2350" y="59"/>
                  </a:lnTo>
                  <a:lnTo>
                    <a:pt x="2402" y="40"/>
                  </a:lnTo>
                  <a:lnTo>
                    <a:pt x="2457" y="24"/>
                  </a:lnTo>
                  <a:lnTo>
                    <a:pt x="2514" y="11"/>
                  </a:lnTo>
                  <a:lnTo>
                    <a:pt x="2578" y="1"/>
                  </a:lnTo>
                  <a:lnTo>
                    <a:pt x="2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16"/>
            <p:cNvSpPr>
              <a:spLocks/>
            </p:cNvSpPr>
            <p:nvPr/>
          </p:nvSpPr>
          <p:spPr bwMode="auto">
            <a:xfrm>
              <a:off x="885825" y="4387850"/>
              <a:ext cx="134938" cy="244475"/>
            </a:xfrm>
            <a:custGeom>
              <a:avLst/>
              <a:gdLst>
                <a:gd name="T0" fmla="*/ 427 w 770"/>
                <a:gd name="T1" fmla="*/ 11 h 1388"/>
                <a:gd name="T2" fmla="*/ 466 w 770"/>
                <a:gd name="T3" fmla="*/ 62 h 1388"/>
                <a:gd name="T4" fmla="*/ 623 w 770"/>
                <a:gd name="T5" fmla="*/ 197 h 1388"/>
                <a:gd name="T6" fmla="*/ 682 w 770"/>
                <a:gd name="T7" fmla="*/ 221 h 1388"/>
                <a:gd name="T8" fmla="*/ 706 w 770"/>
                <a:gd name="T9" fmla="*/ 281 h 1388"/>
                <a:gd name="T10" fmla="*/ 682 w 770"/>
                <a:gd name="T11" fmla="*/ 340 h 1388"/>
                <a:gd name="T12" fmla="*/ 623 w 770"/>
                <a:gd name="T13" fmla="*/ 364 h 1388"/>
                <a:gd name="T14" fmla="*/ 242 w 770"/>
                <a:gd name="T15" fmla="*/ 375 h 1388"/>
                <a:gd name="T16" fmla="*/ 189 w 770"/>
                <a:gd name="T17" fmla="*/ 419 h 1388"/>
                <a:gd name="T18" fmla="*/ 168 w 770"/>
                <a:gd name="T19" fmla="*/ 487 h 1388"/>
                <a:gd name="T20" fmla="*/ 195 w 770"/>
                <a:gd name="T21" fmla="*/ 563 h 1388"/>
                <a:gd name="T22" fmla="*/ 262 w 770"/>
                <a:gd name="T23" fmla="*/ 605 h 1388"/>
                <a:gd name="T24" fmla="*/ 521 w 770"/>
                <a:gd name="T25" fmla="*/ 612 h 1388"/>
                <a:gd name="T26" fmla="*/ 636 w 770"/>
                <a:gd name="T27" fmla="*/ 656 h 1388"/>
                <a:gd name="T28" fmla="*/ 722 w 770"/>
                <a:gd name="T29" fmla="*/ 741 h 1388"/>
                <a:gd name="T30" fmla="*/ 766 w 770"/>
                <a:gd name="T31" fmla="*/ 856 h 1388"/>
                <a:gd name="T32" fmla="*/ 758 w 770"/>
                <a:gd name="T33" fmla="*/ 981 h 1388"/>
                <a:gd name="T34" fmla="*/ 699 w 770"/>
                <a:gd name="T35" fmla="*/ 1087 h 1388"/>
                <a:gd name="T36" fmla="*/ 604 w 770"/>
                <a:gd name="T37" fmla="*/ 1160 h 1388"/>
                <a:gd name="T38" fmla="*/ 483 w 770"/>
                <a:gd name="T39" fmla="*/ 1189 h 1388"/>
                <a:gd name="T40" fmla="*/ 466 w 770"/>
                <a:gd name="T41" fmla="*/ 1326 h 1388"/>
                <a:gd name="T42" fmla="*/ 427 w 770"/>
                <a:gd name="T43" fmla="*/ 1376 h 1388"/>
                <a:gd name="T44" fmla="*/ 362 w 770"/>
                <a:gd name="T45" fmla="*/ 1385 h 1388"/>
                <a:gd name="T46" fmla="*/ 312 w 770"/>
                <a:gd name="T47" fmla="*/ 1346 h 1388"/>
                <a:gd name="T48" fmla="*/ 301 w 770"/>
                <a:gd name="T49" fmla="*/ 1189 h 1388"/>
                <a:gd name="T50" fmla="*/ 98 w 770"/>
                <a:gd name="T51" fmla="*/ 1177 h 1388"/>
                <a:gd name="T52" fmla="*/ 60 w 770"/>
                <a:gd name="T53" fmla="*/ 1126 h 1388"/>
                <a:gd name="T54" fmla="*/ 68 w 770"/>
                <a:gd name="T55" fmla="*/ 1062 h 1388"/>
                <a:gd name="T56" fmla="*/ 119 w 770"/>
                <a:gd name="T57" fmla="*/ 1023 h 1388"/>
                <a:gd name="T58" fmla="*/ 503 w 770"/>
                <a:gd name="T59" fmla="*/ 1018 h 1388"/>
                <a:gd name="T60" fmla="*/ 565 w 770"/>
                <a:gd name="T61" fmla="*/ 985 h 1388"/>
                <a:gd name="T62" fmla="*/ 598 w 770"/>
                <a:gd name="T63" fmla="*/ 923 h 1388"/>
                <a:gd name="T64" fmla="*/ 591 w 770"/>
                <a:gd name="T65" fmla="*/ 851 h 1388"/>
                <a:gd name="T66" fmla="*/ 546 w 770"/>
                <a:gd name="T67" fmla="*/ 798 h 1388"/>
                <a:gd name="T68" fmla="*/ 478 w 770"/>
                <a:gd name="T69" fmla="*/ 776 h 1388"/>
                <a:gd name="T70" fmla="*/ 207 w 770"/>
                <a:gd name="T71" fmla="*/ 764 h 1388"/>
                <a:gd name="T72" fmla="*/ 100 w 770"/>
                <a:gd name="T73" fmla="*/ 705 h 1388"/>
                <a:gd name="T74" fmla="*/ 28 w 770"/>
                <a:gd name="T75" fmla="*/ 608 h 1388"/>
                <a:gd name="T76" fmla="*/ 0 w 770"/>
                <a:gd name="T77" fmla="*/ 487 h 1388"/>
                <a:gd name="T78" fmla="*/ 28 w 770"/>
                <a:gd name="T79" fmla="*/ 364 h 1388"/>
                <a:gd name="T80" fmla="*/ 100 w 770"/>
                <a:gd name="T81" fmla="*/ 268 h 1388"/>
                <a:gd name="T82" fmla="*/ 207 w 770"/>
                <a:gd name="T83" fmla="*/ 209 h 1388"/>
                <a:gd name="T84" fmla="*/ 301 w 770"/>
                <a:gd name="T85" fmla="*/ 197 h 1388"/>
                <a:gd name="T86" fmla="*/ 312 w 770"/>
                <a:gd name="T87" fmla="*/ 41 h 1388"/>
                <a:gd name="T88" fmla="*/ 362 w 770"/>
                <a:gd name="T89" fmla="*/ 3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0" h="1388">
                  <a:moveTo>
                    <a:pt x="385" y="0"/>
                  </a:moveTo>
                  <a:lnTo>
                    <a:pt x="407" y="3"/>
                  </a:lnTo>
                  <a:lnTo>
                    <a:pt x="427" y="11"/>
                  </a:lnTo>
                  <a:lnTo>
                    <a:pt x="444" y="25"/>
                  </a:lnTo>
                  <a:lnTo>
                    <a:pt x="458" y="41"/>
                  </a:lnTo>
                  <a:lnTo>
                    <a:pt x="466" y="62"/>
                  </a:lnTo>
                  <a:lnTo>
                    <a:pt x="469" y="83"/>
                  </a:lnTo>
                  <a:lnTo>
                    <a:pt x="469" y="197"/>
                  </a:lnTo>
                  <a:lnTo>
                    <a:pt x="623" y="197"/>
                  </a:lnTo>
                  <a:lnTo>
                    <a:pt x="644" y="200"/>
                  </a:lnTo>
                  <a:lnTo>
                    <a:pt x="665" y="208"/>
                  </a:lnTo>
                  <a:lnTo>
                    <a:pt x="682" y="221"/>
                  </a:lnTo>
                  <a:lnTo>
                    <a:pt x="695" y="239"/>
                  </a:lnTo>
                  <a:lnTo>
                    <a:pt x="704" y="258"/>
                  </a:lnTo>
                  <a:lnTo>
                    <a:pt x="706" y="281"/>
                  </a:lnTo>
                  <a:lnTo>
                    <a:pt x="704" y="303"/>
                  </a:lnTo>
                  <a:lnTo>
                    <a:pt x="695" y="323"/>
                  </a:lnTo>
                  <a:lnTo>
                    <a:pt x="682" y="340"/>
                  </a:lnTo>
                  <a:lnTo>
                    <a:pt x="665" y="353"/>
                  </a:lnTo>
                  <a:lnTo>
                    <a:pt x="644" y="361"/>
                  </a:lnTo>
                  <a:lnTo>
                    <a:pt x="623" y="364"/>
                  </a:lnTo>
                  <a:lnTo>
                    <a:pt x="290" y="364"/>
                  </a:lnTo>
                  <a:lnTo>
                    <a:pt x="265" y="368"/>
                  </a:lnTo>
                  <a:lnTo>
                    <a:pt x="242" y="375"/>
                  </a:lnTo>
                  <a:lnTo>
                    <a:pt x="222" y="386"/>
                  </a:lnTo>
                  <a:lnTo>
                    <a:pt x="204" y="401"/>
                  </a:lnTo>
                  <a:lnTo>
                    <a:pt x="189" y="419"/>
                  </a:lnTo>
                  <a:lnTo>
                    <a:pt x="177" y="440"/>
                  </a:lnTo>
                  <a:lnTo>
                    <a:pt x="170" y="462"/>
                  </a:lnTo>
                  <a:lnTo>
                    <a:pt x="168" y="487"/>
                  </a:lnTo>
                  <a:lnTo>
                    <a:pt x="171" y="515"/>
                  </a:lnTo>
                  <a:lnTo>
                    <a:pt x="181" y="541"/>
                  </a:lnTo>
                  <a:lnTo>
                    <a:pt x="195" y="563"/>
                  </a:lnTo>
                  <a:lnTo>
                    <a:pt x="214" y="582"/>
                  </a:lnTo>
                  <a:lnTo>
                    <a:pt x="236" y="596"/>
                  </a:lnTo>
                  <a:lnTo>
                    <a:pt x="262" y="605"/>
                  </a:lnTo>
                  <a:lnTo>
                    <a:pt x="290" y="608"/>
                  </a:lnTo>
                  <a:lnTo>
                    <a:pt x="478" y="608"/>
                  </a:lnTo>
                  <a:lnTo>
                    <a:pt x="521" y="612"/>
                  </a:lnTo>
                  <a:lnTo>
                    <a:pt x="562" y="621"/>
                  </a:lnTo>
                  <a:lnTo>
                    <a:pt x="600" y="635"/>
                  </a:lnTo>
                  <a:lnTo>
                    <a:pt x="636" y="656"/>
                  </a:lnTo>
                  <a:lnTo>
                    <a:pt x="668" y="680"/>
                  </a:lnTo>
                  <a:lnTo>
                    <a:pt x="697" y="708"/>
                  </a:lnTo>
                  <a:lnTo>
                    <a:pt x="722" y="741"/>
                  </a:lnTo>
                  <a:lnTo>
                    <a:pt x="742" y="776"/>
                  </a:lnTo>
                  <a:lnTo>
                    <a:pt x="757" y="815"/>
                  </a:lnTo>
                  <a:lnTo>
                    <a:pt x="766" y="856"/>
                  </a:lnTo>
                  <a:lnTo>
                    <a:pt x="770" y="899"/>
                  </a:lnTo>
                  <a:lnTo>
                    <a:pt x="767" y="941"/>
                  </a:lnTo>
                  <a:lnTo>
                    <a:pt x="758" y="981"/>
                  </a:lnTo>
                  <a:lnTo>
                    <a:pt x="743" y="1019"/>
                  </a:lnTo>
                  <a:lnTo>
                    <a:pt x="724" y="1055"/>
                  </a:lnTo>
                  <a:lnTo>
                    <a:pt x="699" y="1087"/>
                  </a:lnTo>
                  <a:lnTo>
                    <a:pt x="671" y="1116"/>
                  </a:lnTo>
                  <a:lnTo>
                    <a:pt x="639" y="1141"/>
                  </a:lnTo>
                  <a:lnTo>
                    <a:pt x="604" y="1160"/>
                  </a:lnTo>
                  <a:lnTo>
                    <a:pt x="566" y="1176"/>
                  </a:lnTo>
                  <a:lnTo>
                    <a:pt x="526" y="1185"/>
                  </a:lnTo>
                  <a:lnTo>
                    <a:pt x="483" y="1189"/>
                  </a:lnTo>
                  <a:lnTo>
                    <a:pt x="469" y="1189"/>
                  </a:lnTo>
                  <a:lnTo>
                    <a:pt x="469" y="1303"/>
                  </a:lnTo>
                  <a:lnTo>
                    <a:pt x="466" y="1326"/>
                  </a:lnTo>
                  <a:lnTo>
                    <a:pt x="458" y="1346"/>
                  </a:lnTo>
                  <a:lnTo>
                    <a:pt x="444" y="1363"/>
                  </a:lnTo>
                  <a:lnTo>
                    <a:pt x="427" y="1376"/>
                  </a:lnTo>
                  <a:lnTo>
                    <a:pt x="407" y="1385"/>
                  </a:lnTo>
                  <a:lnTo>
                    <a:pt x="385" y="1388"/>
                  </a:lnTo>
                  <a:lnTo>
                    <a:pt x="362" y="1385"/>
                  </a:lnTo>
                  <a:lnTo>
                    <a:pt x="342" y="1376"/>
                  </a:lnTo>
                  <a:lnTo>
                    <a:pt x="325" y="1363"/>
                  </a:lnTo>
                  <a:lnTo>
                    <a:pt x="312" y="1346"/>
                  </a:lnTo>
                  <a:lnTo>
                    <a:pt x="303" y="1326"/>
                  </a:lnTo>
                  <a:lnTo>
                    <a:pt x="301" y="1303"/>
                  </a:lnTo>
                  <a:lnTo>
                    <a:pt x="301" y="1189"/>
                  </a:lnTo>
                  <a:lnTo>
                    <a:pt x="140" y="1189"/>
                  </a:lnTo>
                  <a:lnTo>
                    <a:pt x="119" y="1186"/>
                  </a:lnTo>
                  <a:lnTo>
                    <a:pt x="98" y="1177"/>
                  </a:lnTo>
                  <a:lnTo>
                    <a:pt x="82" y="1164"/>
                  </a:lnTo>
                  <a:lnTo>
                    <a:pt x="68" y="1147"/>
                  </a:lnTo>
                  <a:lnTo>
                    <a:pt x="60" y="1126"/>
                  </a:lnTo>
                  <a:lnTo>
                    <a:pt x="57" y="1105"/>
                  </a:lnTo>
                  <a:lnTo>
                    <a:pt x="60" y="1082"/>
                  </a:lnTo>
                  <a:lnTo>
                    <a:pt x="68" y="1062"/>
                  </a:lnTo>
                  <a:lnTo>
                    <a:pt x="82" y="1045"/>
                  </a:lnTo>
                  <a:lnTo>
                    <a:pt x="98" y="1032"/>
                  </a:lnTo>
                  <a:lnTo>
                    <a:pt x="119" y="1023"/>
                  </a:lnTo>
                  <a:lnTo>
                    <a:pt x="140" y="1020"/>
                  </a:lnTo>
                  <a:lnTo>
                    <a:pt x="478" y="1020"/>
                  </a:lnTo>
                  <a:lnTo>
                    <a:pt x="503" y="1018"/>
                  </a:lnTo>
                  <a:lnTo>
                    <a:pt x="526" y="1011"/>
                  </a:lnTo>
                  <a:lnTo>
                    <a:pt x="546" y="1000"/>
                  </a:lnTo>
                  <a:lnTo>
                    <a:pt x="565" y="985"/>
                  </a:lnTo>
                  <a:lnTo>
                    <a:pt x="579" y="967"/>
                  </a:lnTo>
                  <a:lnTo>
                    <a:pt x="591" y="946"/>
                  </a:lnTo>
                  <a:lnTo>
                    <a:pt x="598" y="923"/>
                  </a:lnTo>
                  <a:lnTo>
                    <a:pt x="601" y="899"/>
                  </a:lnTo>
                  <a:lnTo>
                    <a:pt x="598" y="874"/>
                  </a:lnTo>
                  <a:lnTo>
                    <a:pt x="591" y="851"/>
                  </a:lnTo>
                  <a:lnTo>
                    <a:pt x="579" y="831"/>
                  </a:lnTo>
                  <a:lnTo>
                    <a:pt x="565" y="812"/>
                  </a:lnTo>
                  <a:lnTo>
                    <a:pt x="546" y="798"/>
                  </a:lnTo>
                  <a:lnTo>
                    <a:pt x="526" y="787"/>
                  </a:lnTo>
                  <a:lnTo>
                    <a:pt x="503" y="779"/>
                  </a:lnTo>
                  <a:lnTo>
                    <a:pt x="478" y="776"/>
                  </a:lnTo>
                  <a:lnTo>
                    <a:pt x="291" y="776"/>
                  </a:lnTo>
                  <a:lnTo>
                    <a:pt x="248" y="773"/>
                  </a:lnTo>
                  <a:lnTo>
                    <a:pt x="207" y="764"/>
                  </a:lnTo>
                  <a:lnTo>
                    <a:pt x="168" y="750"/>
                  </a:lnTo>
                  <a:lnTo>
                    <a:pt x="133" y="730"/>
                  </a:lnTo>
                  <a:lnTo>
                    <a:pt x="100" y="705"/>
                  </a:lnTo>
                  <a:lnTo>
                    <a:pt x="72" y="676"/>
                  </a:lnTo>
                  <a:lnTo>
                    <a:pt x="48" y="645"/>
                  </a:lnTo>
                  <a:lnTo>
                    <a:pt x="28" y="608"/>
                  </a:lnTo>
                  <a:lnTo>
                    <a:pt x="12" y="570"/>
                  </a:lnTo>
                  <a:lnTo>
                    <a:pt x="3" y="529"/>
                  </a:lnTo>
                  <a:lnTo>
                    <a:pt x="0" y="487"/>
                  </a:lnTo>
                  <a:lnTo>
                    <a:pt x="3" y="444"/>
                  </a:lnTo>
                  <a:lnTo>
                    <a:pt x="12" y="404"/>
                  </a:lnTo>
                  <a:lnTo>
                    <a:pt x="28" y="364"/>
                  </a:lnTo>
                  <a:lnTo>
                    <a:pt x="48" y="329"/>
                  </a:lnTo>
                  <a:lnTo>
                    <a:pt x="72" y="297"/>
                  </a:lnTo>
                  <a:lnTo>
                    <a:pt x="100" y="268"/>
                  </a:lnTo>
                  <a:lnTo>
                    <a:pt x="133" y="244"/>
                  </a:lnTo>
                  <a:lnTo>
                    <a:pt x="168" y="223"/>
                  </a:lnTo>
                  <a:lnTo>
                    <a:pt x="207" y="209"/>
                  </a:lnTo>
                  <a:lnTo>
                    <a:pt x="248" y="200"/>
                  </a:lnTo>
                  <a:lnTo>
                    <a:pt x="291" y="197"/>
                  </a:lnTo>
                  <a:lnTo>
                    <a:pt x="301" y="197"/>
                  </a:lnTo>
                  <a:lnTo>
                    <a:pt x="301" y="83"/>
                  </a:lnTo>
                  <a:lnTo>
                    <a:pt x="303" y="62"/>
                  </a:lnTo>
                  <a:lnTo>
                    <a:pt x="312" y="41"/>
                  </a:lnTo>
                  <a:lnTo>
                    <a:pt x="325" y="25"/>
                  </a:lnTo>
                  <a:lnTo>
                    <a:pt x="342" y="11"/>
                  </a:lnTo>
                  <a:lnTo>
                    <a:pt x="362" y="3"/>
                  </a:lnTo>
                  <a:lnTo>
                    <a:pt x="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4" name="Group 933"/>
          <p:cNvGrpSpPr/>
          <p:nvPr/>
        </p:nvGrpSpPr>
        <p:grpSpPr>
          <a:xfrm>
            <a:off x="9999472" y="4217988"/>
            <a:ext cx="603251" cy="584200"/>
            <a:chOff x="9990138" y="4217988"/>
            <a:chExt cx="603251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2" name="Freeform 321"/>
            <p:cNvSpPr>
              <a:spLocks noEditPoints="1"/>
            </p:cNvSpPr>
            <p:nvPr/>
          </p:nvSpPr>
          <p:spPr bwMode="auto">
            <a:xfrm>
              <a:off x="10356851" y="4522788"/>
              <a:ext cx="236538" cy="279400"/>
            </a:xfrm>
            <a:custGeom>
              <a:avLst/>
              <a:gdLst>
                <a:gd name="T0" fmla="*/ 168 w 1343"/>
                <a:gd name="T1" fmla="*/ 1417 h 1585"/>
                <a:gd name="T2" fmla="*/ 1175 w 1343"/>
                <a:gd name="T3" fmla="*/ 830 h 1585"/>
                <a:gd name="T4" fmla="*/ 671 w 1343"/>
                <a:gd name="T5" fmla="*/ 169 h 1585"/>
                <a:gd name="T6" fmla="*/ 588 w 1343"/>
                <a:gd name="T7" fmla="*/ 181 h 1585"/>
                <a:gd name="T8" fmla="*/ 515 w 1343"/>
                <a:gd name="T9" fmla="*/ 215 h 1585"/>
                <a:gd name="T10" fmla="*/ 454 w 1343"/>
                <a:gd name="T11" fmla="*/ 267 h 1585"/>
                <a:gd name="T12" fmla="*/ 410 w 1343"/>
                <a:gd name="T13" fmla="*/ 334 h 1585"/>
                <a:gd name="T14" fmla="*/ 386 w 1343"/>
                <a:gd name="T15" fmla="*/ 412 h 1585"/>
                <a:gd name="T16" fmla="*/ 383 w 1343"/>
                <a:gd name="T17" fmla="*/ 662 h 1585"/>
                <a:gd name="T18" fmla="*/ 958 w 1343"/>
                <a:gd name="T19" fmla="*/ 455 h 1585"/>
                <a:gd name="T20" fmla="*/ 947 w 1343"/>
                <a:gd name="T21" fmla="*/ 372 h 1585"/>
                <a:gd name="T22" fmla="*/ 913 w 1343"/>
                <a:gd name="T23" fmla="*/ 299 h 1585"/>
                <a:gd name="T24" fmla="*/ 860 w 1343"/>
                <a:gd name="T25" fmla="*/ 239 h 1585"/>
                <a:gd name="T26" fmla="*/ 793 w 1343"/>
                <a:gd name="T27" fmla="*/ 195 h 1585"/>
                <a:gd name="T28" fmla="*/ 714 w 1343"/>
                <a:gd name="T29" fmla="*/ 172 h 1585"/>
                <a:gd name="T30" fmla="*/ 671 w 1343"/>
                <a:gd name="T31" fmla="*/ 0 h 1585"/>
                <a:gd name="T32" fmla="*/ 776 w 1343"/>
                <a:gd name="T33" fmla="*/ 13 h 1585"/>
                <a:gd name="T34" fmla="*/ 871 w 1343"/>
                <a:gd name="T35" fmla="*/ 47 h 1585"/>
                <a:gd name="T36" fmla="*/ 956 w 1343"/>
                <a:gd name="T37" fmla="*/ 100 h 1585"/>
                <a:gd name="T38" fmla="*/ 1027 w 1343"/>
                <a:gd name="T39" fmla="*/ 171 h 1585"/>
                <a:gd name="T40" fmla="*/ 1081 w 1343"/>
                <a:gd name="T41" fmla="*/ 255 h 1585"/>
                <a:gd name="T42" fmla="*/ 1115 w 1343"/>
                <a:gd name="T43" fmla="*/ 351 h 1585"/>
                <a:gd name="T44" fmla="*/ 1127 w 1343"/>
                <a:gd name="T45" fmla="*/ 455 h 1585"/>
                <a:gd name="T46" fmla="*/ 1258 w 1343"/>
                <a:gd name="T47" fmla="*/ 662 h 1585"/>
                <a:gd name="T48" fmla="*/ 1302 w 1343"/>
                <a:gd name="T49" fmla="*/ 674 h 1585"/>
                <a:gd name="T50" fmla="*/ 1332 w 1343"/>
                <a:gd name="T51" fmla="*/ 704 h 1585"/>
                <a:gd name="T52" fmla="*/ 1343 w 1343"/>
                <a:gd name="T53" fmla="*/ 746 h 1585"/>
                <a:gd name="T54" fmla="*/ 1340 w 1343"/>
                <a:gd name="T55" fmla="*/ 1524 h 1585"/>
                <a:gd name="T56" fmla="*/ 1318 w 1343"/>
                <a:gd name="T57" fmla="*/ 1560 h 1585"/>
                <a:gd name="T58" fmla="*/ 1282 w 1343"/>
                <a:gd name="T59" fmla="*/ 1582 h 1585"/>
                <a:gd name="T60" fmla="*/ 84 w 1343"/>
                <a:gd name="T61" fmla="*/ 1585 h 1585"/>
                <a:gd name="T62" fmla="*/ 41 w 1343"/>
                <a:gd name="T63" fmla="*/ 1573 h 1585"/>
                <a:gd name="T64" fmla="*/ 11 w 1343"/>
                <a:gd name="T65" fmla="*/ 1543 h 1585"/>
                <a:gd name="T66" fmla="*/ 0 w 1343"/>
                <a:gd name="T67" fmla="*/ 1501 h 1585"/>
                <a:gd name="T68" fmla="*/ 3 w 1343"/>
                <a:gd name="T69" fmla="*/ 723 h 1585"/>
                <a:gd name="T70" fmla="*/ 25 w 1343"/>
                <a:gd name="T71" fmla="*/ 687 h 1585"/>
                <a:gd name="T72" fmla="*/ 62 w 1343"/>
                <a:gd name="T73" fmla="*/ 665 h 1585"/>
                <a:gd name="T74" fmla="*/ 215 w 1343"/>
                <a:gd name="T75" fmla="*/ 662 h 1585"/>
                <a:gd name="T76" fmla="*/ 219 w 1343"/>
                <a:gd name="T77" fmla="*/ 402 h 1585"/>
                <a:gd name="T78" fmla="*/ 242 w 1343"/>
                <a:gd name="T79" fmla="*/ 302 h 1585"/>
                <a:gd name="T80" fmla="*/ 287 w 1343"/>
                <a:gd name="T81" fmla="*/ 212 h 1585"/>
                <a:gd name="T82" fmla="*/ 349 w 1343"/>
                <a:gd name="T83" fmla="*/ 133 h 1585"/>
                <a:gd name="T84" fmla="*/ 427 w 1343"/>
                <a:gd name="T85" fmla="*/ 71 h 1585"/>
                <a:gd name="T86" fmla="*/ 518 w 1343"/>
                <a:gd name="T87" fmla="*/ 27 h 1585"/>
                <a:gd name="T88" fmla="*/ 619 w 1343"/>
                <a:gd name="T89" fmla="*/ 3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585">
                  <a:moveTo>
                    <a:pt x="168" y="830"/>
                  </a:moveTo>
                  <a:lnTo>
                    <a:pt x="168" y="1417"/>
                  </a:lnTo>
                  <a:lnTo>
                    <a:pt x="1175" y="1417"/>
                  </a:lnTo>
                  <a:lnTo>
                    <a:pt x="1175" y="830"/>
                  </a:lnTo>
                  <a:lnTo>
                    <a:pt x="168" y="830"/>
                  </a:lnTo>
                  <a:close/>
                  <a:moveTo>
                    <a:pt x="671" y="169"/>
                  </a:moveTo>
                  <a:lnTo>
                    <a:pt x="629" y="172"/>
                  </a:lnTo>
                  <a:lnTo>
                    <a:pt x="588" y="181"/>
                  </a:lnTo>
                  <a:lnTo>
                    <a:pt x="550" y="195"/>
                  </a:lnTo>
                  <a:lnTo>
                    <a:pt x="515" y="215"/>
                  </a:lnTo>
                  <a:lnTo>
                    <a:pt x="483" y="239"/>
                  </a:lnTo>
                  <a:lnTo>
                    <a:pt x="454" y="267"/>
                  </a:lnTo>
                  <a:lnTo>
                    <a:pt x="430" y="299"/>
                  </a:lnTo>
                  <a:lnTo>
                    <a:pt x="410" y="334"/>
                  </a:lnTo>
                  <a:lnTo>
                    <a:pt x="396" y="372"/>
                  </a:lnTo>
                  <a:lnTo>
                    <a:pt x="386" y="412"/>
                  </a:lnTo>
                  <a:lnTo>
                    <a:pt x="383" y="455"/>
                  </a:lnTo>
                  <a:lnTo>
                    <a:pt x="383" y="662"/>
                  </a:lnTo>
                  <a:lnTo>
                    <a:pt x="958" y="662"/>
                  </a:lnTo>
                  <a:lnTo>
                    <a:pt x="958" y="455"/>
                  </a:lnTo>
                  <a:lnTo>
                    <a:pt x="955" y="412"/>
                  </a:lnTo>
                  <a:lnTo>
                    <a:pt x="947" y="372"/>
                  </a:lnTo>
                  <a:lnTo>
                    <a:pt x="933" y="334"/>
                  </a:lnTo>
                  <a:lnTo>
                    <a:pt x="913" y="299"/>
                  </a:lnTo>
                  <a:lnTo>
                    <a:pt x="888" y="267"/>
                  </a:lnTo>
                  <a:lnTo>
                    <a:pt x="860" y="239"/>
                  </a:lnTo>
                  <a:lnTo>
                    <a:pt x="828" y="215"/>
                  </a:lnTo>
                  <a:lnTo>
                    <a:pt x="793" y="195"/>
                  </a:lnTo>
                  <a:lnTo>
                    <a:pt x="754" y="181"/>
                  </a:lnTo>
                  <a:lnTo>
                    <a:pt x="714" y="172"/>
                  </a:lnTo>
                  <a:lnTo>
                    <a:pt x="671" y="169"/>
                  </a:lnTo>
                  <a:close/>
                  <a:moveTo>
                    <a:pt x="671" y="0"/>
                  </a:moveTo>
                  <a:lnTo>
                    <a:pt x="724" y="3"/>
                  </a:lnTo>
                  <a:lnTo>
                    <a:pt x="776" y="13"/>
                  </a:lnTo>
                  <a:lnTo>
                    <a:pt x="825" y="27"/>
                  </a:lnTo>
                  <a:lnTo>
                    <a:pt x="871" y="47"/>
                  </a:lnTo>
                  <a:lnTo>
                    <a:pt x="915" y="71"/>
                  </a:lnTo>
                  <a:lnTo>
                    <a:pt x="956" y="100"/>
                  </a:lnTo>
                  <a:lnTo>
                    <a:pt x="994" y="133"/>
                  </a:lnTo>
                  <a:lnTo>
                    <a:pt x="1027" y="171"/>
                  </a:lnTo>
                  <a:lnTo>
                    <a:pt x="1056" y="212"/>
                  </a:lnTo>
                  <a:lnTo>
                    <a:pt x="1081" y="255"/>
                  </a:lnTo>
                  <a:lnTo>
                    <a:pt x="1100" y="302"/>
                  </a:lnTo>
                  <a:lnTo>
                    <a:pt x="1115" y="351"/>
                  </a:lnTo>
                  <a:lnTo>
                    <a:pt x="1124" y="402"/>
                  </a:lnTo>
                  <a:lnTo>
                    <a:pt x="1127" y="455"/>
                  </a:lnTo>
                  <a:lnTo>
                    <a:pt x="1127" y="662"/>
                  </a:lnTo>
                  <a:lnTo>
                    <a:pt x="1258" y="662"/>
                  </a:lnTo>
                  <a:lnTo>
                    <a:pt x="1281" y="665"/>
                  </a:lnTo>
                  <a:lnTo>
                    <a:pt x="1302" y="674"/>
                  </a:lnTo>
                  <a:lnTo>
                    <a:pt x="1318" y="686"/>
                  </a:lnTo>
                  <a:lnTo>
                    <a:pt x="1332" y="704"/>
                  </a:lnTo>
                  <a:lnTo>
                    <a:pt x="1340" y="723"/>
                  </a:lnTo>
                  <a:lnTo>
                    <a:pt x="1343" y="746"/>
                  </a:lnTo>
                  <a:lnTo>
                    <a:pt x="1343" y="1501"/>
                  </a:lnTo>
                  <a:lnTo>
                    <a:pt x="1340" y="1524"/>
                  </a:lnTo>
                  <a:lnTo>
                    <a:pt x="1332" y="1543"/>
                  </a:lnTo>
                  <a:lnTo>
                    <a:pt x="1318" y="1560"/>
                  </a:lnTo>
                  <a:lnTo>
                    <a:pt x="1302" y="1573"/>
                  </a:lnTo>
                  <a:lnTo>
                    <a:pt x="1282" y="1582"/>
                  </a:lnTo>
                  <a:lnTo>
                    <a:pt x="1259" y="1585"/>
                  </a:lnTo>
                  <a:lnTo>
                    <a:pt x="84" y="1585"/>
                  </a:lnTo>
                  <a:lnTo>
                    <a:pt x="62" y="1582"/>
                  </a:lnTo>
                  <a:lnTo>
                    <a:pt x="41" y="1573"/>
                  </a:lnTo>
                  <a:lnTo>
                    <a:pt x="25" y="1560"/>
                  </a:lnTo>
                  <a:lnTo>
                    <a:pt x="11" y="1543"/>
                  </a:lnTo>
                  <a:lnTo>
                    <a:pt x="3" y="1524"/>
                  </a:lnTo>
                  <a:lnTo>
                    <a:pt x="0" y="1501"/>
                  </a:lnTo>
                  <a:lnTo>
                    <a:pt x="0" y="746"/>
                  </a:lnTo>
                  <a:lnTo>
                    <a:pt x="3" y="723"/>
                  </a:lnTo>
                  <a:lnTo>
                    <a:pt x="11" y="704"/>
                  </a:lnTo>
                  <a:lnTo>
                    <a:pt x="25" y="687"/>
                  </a:lnTo>
                  <a:lnTo>
                    <a:pt x="41" y="674"/>
                  </a:lnTo>
                  <a:lnTo>
                    <a:pt x="62" y="665"/>
                  </a:lnTo>
                  <a:lnTo>
                    <a:pt x="84" y="662"/>
                  </a:lnTo>
                  <a:lnTo>
                    <a:pt x="215" y="662"/>
                  </a:lnTo>
                  <a:lnTo>
                    <a:pt x="215" y="455"/>
                  </a:lnTo>
                  <a:lnTo>
                    <a:pt x="219" y="402"/>
                  </a:lnTo>
                  <a:lnTo>
                    <a:pt x="227" y="351"/>
                  </a:lnTo>
                  <a:lnTo>
                    <a:pt x="242" y="302"/>
                  </a:lnTo>
                  <a:lnTo>
                    <a:pt x="262" y="255"/>
                  </a:lnTo>
                  <a:lnTo>
                    <a:pt x="287" y="212"/>
                  </a:lnTo>
                  <a:lnTo>
                    <a:pt x="316" y="171"/>
                  </a:lnTo>
                  <a:lnTo>
                    <a:pt x="349" y="133"/>
                  </a:lnTo>
                  <a:lnTo>
                    <a:pt x="386" y="100"/>
                  </a:lnTo>
                  <a:lnTo>
                    <a:pt x="427" y="71"/>
                  </a:lnTo>
                  <a:lnTo>
                    <a:pt x="471" y="47"/>
                  </a:lnTo>
                  <a:lnTo>
                    <a:pt x="518" y="27"/>
                  </a:lnTo>
                  <a:lnTo>
                    <a:pt x="567" y="13"/>
                  </a:lnTo>
                  <a:lnTo>
                    <a:pt x="619" y="3"/>
                  </a:lnTo>
                  <a:lnTo>
                    <a:pt x="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22"/>
            <p:cNvSpPr>
              <a:spLocks noEditPoints="1"/>
            </p:cNvSpPr>
            <p:nvPr/>
          </p:nvSpPr>
          <p:spPr bwMode="auto">
            <a:xfrm>
              <a:off x="9990138" y="4217988"/>
              <a:ext cx="500063" cy="519112"/>
            </a:xfrm>
            <a:custGeom>
              <a:avLst/>
              <a:gdLst>
                <a:gd name="T0" fmla="*/ 1501 w 2831"/>
                <a:gd name="T1" fmla="*/ 728 h 2941"/>
                <a:gd name="T2" fmla="*/ 2131 w 2831"/>
                <a:gd name="T3" fmla="*/ 169 h 2941"/>
                <a:gd name="T4" fmla="*/ 701 w 2831"/>
                <a:gd name="T5" fmla="*/ 169 h 2941"/>
                <a:gd name="T6" fmla="*/ 1332 w 2831"/>
                <a:gd name="T7" fmla="*/ 728 h 2941"/>
                <a:gd name="T8" fmla="*/ 701 w 2831"/>
                <a:gd name="T9" fmla="*/ 169 h 2941"/>
                <a:gd name="T10" fmla="*/ 2173 w 2831"/>
                <a:gd name="T11" fmla="*/ 0 h 2941"/>
                <a:gd name="T12" fmla="*/ 2210 w 2831"/>
                <a:gd name="T13" fmla="*/ 8 h 2941"/>
                <a:gd name="T14" fmla="*/ 2240 w 2831"/>
                <a:gd name="T15" fmla="*/ 32 h 2941"/>
                <a:gd name="T16" fmla="*/ 2816 w 2831"/>
                <a:gd name="T17" fmla="*/ 761 h 2941"/>
                <a:gd name="T18" fmla="*/ 2818 w 2831"/>
                <a:gd name="T19" fmla="*/ 765 h 2941"/>
                <a:gd name="T20" fmla="*/ 2820 w 2831"/>
                <a:gd name="T21" fmla="*/ 769 h 2941"/>
                <a:gd name="T22" fmla="*/ 2822 w 2831"/>
                <a:gd name="T23" fmla="*/ 773 h 2941"/>
                <a:gd name="T24" fmla="*/ 2823 w 2831"/>
                <a:gd name="T25" fmla="*/ 775 h 2941"/>
                <a:gd name="T26" fmla="*/ 2825 w 2831"/>
                <a:gd name="T27" fmla="*/ 780 h 2941"/>
                <a:gd name="T28" fmla="*/ 2826 w 2831"/>
                <a:gd name="T29" fmla="*/ 782 h 2941"/>
                <a:gd name="T30" fmla="*/ 2828 w 2831"/>
                <a:gd name="T31" fmla="*/ 786 h 2941"/>
                <a:gd name="T32" fmla="*/ 2828 w 2831"/>
                <a:gd name="T33" fmla="*/ 789 h 2941"/>
                <a:gd name="T34" fmla="*/ 2829 w 2831"/>
                <a:gd name="T35" fmla="*/ 794 h 2941"/>
                <a:gd name="T36" fmla="*/ 2830 w 2831"/>
                <a:gd name="T37" fmla="*/ 797 h 2941"/>
                <a:gd name="T38" fmla="*/ 2830 w 2831"/>
                <a:gd name="T39" fmla="*/ 801 h 2941"/>
                <a:gd name="T40" fmla="*/ 2830 w 2831"/>
                <a:gd name="T41" fmla="*/ 805 h 2941"/>
                <a:gd name="T42" fmla="*/ 2831 w 2831"/>
                <a:gd name="T43" fmla="*/ 812 h 2941"/>
                <a:gd name="T44" fmla="*/ 2828 w 2831"/>
                <a:gd name="T45" fmla="*/ 1538 h 2941"/>
                <a:gd name="T46" fmla="*/ 2806 w 2831"/>
                <a:gd name="T47" fmla="*/ 1575 h 2941"/>
                <a:gd name="T48" fmla="*/ 2769 w 2831"/>
                <a:gd name="T49" fmla="*/ 1597 h 2941"/>
                <a:gd name="T50" fmla="*/ 2725 w 2831"/>
                <a:gd name="T51" fmla="*/ 1597 h 2941"/>
                <a:gd name="T52" fmla="*/ 2687 w 2831"/>
                <a:gd name="T53" fmla="*/ 1575 h 2941"/>
                <a:gd name="T54" fmla="*/ 2667 w 2831"/>
                <a:gd name="T55" fmla="*/ 1538 h 2941"/>
                <a:gd name="T56" fmla="*/ 2663 w 2831"/>
                <a:gd name="T57" fmla="*/ 897 h 2941"/>
                <a:gd name="T58" fmla="*/ 169 w 2831"/>
                <a:gd name="T59" fmla="*/ 2774 h 2941"/>
                <a:gd name="T60" fmla="*/ 1890 w 2831"/>
                <a:gd name="T61" fmla="*/ 2777 h 2941"/>
                <a:gd name="T62" fmla="*/ 1928 w 2831"/>
                <a:gd name="T63" fmla="*/ 2798 h 2941"/>
                <a:gd name="T64" fmla="*/ 1949 w 2831"/>
                <a:gd name="T65" fmla="*/ 2835 h 2941"/>
                <a:gd name="T66" fmla="*/ 1948 w 2831"/>
                <a:gd name="T67" fmla="*/ 2879 h 2941"/>
                <a:gd name="T68" fmla="*/ 1927 w 2831"/>
                <a:gd name="T69" fmla="*/ 2916 h 2941"/>
                <a:gd name="T70" fmla="*/ 1889 w 2831"/>
                <a:gd name="T71" fmla="*/ 2938 h 2941"/>
                <a:gd name="T72" fmla="*/ 84 w 2831"/>
                <a:gd name="T73" fmla="*/ 2941 h 2941"/>
                <a:gd name="T74" fmla="*/ 41 w 2831"/>
                <a:gd name="T75" fmla="*/ 2930 h 2941"/>
                <a:gd name="T76" fmla="*/ 11 w 2831"/>
                <a:gd name="T77" fmla="*/ 2900 h 2941"/>
                <a:gd name="T78" fmla="*/ 0 w 2831"/>
                <a:gd name="T79" fmla="*/ 2857 h 2941"/>
                <a:gd name="T80" fmla="*/ 0 w 2831"/>
                <a:gd name="T81" fmla="*/ 809 h 2941"/>
                <a:gd name="T82" fmla="*/ 1 w 2831"/>
                <a:gd name="T83" fmla="*/ 804 h 2941"/>
                <a:gd name="T84" fmla="*/ 1 w 2831"/>
                <a:gd name="T85" fmla="*/ 802 h 2941"/>
                <a:gd name="T86" fmla="*/ 2 w 2831"/>
                <a:gd name="T87" fmla="*/ 799 h 2941"/>
                <a:gd name="T88" fmla="*/ 2 w 2831"/>
                <a:gd name="T89" fmla="*/ 796 h 2941"/>
                <a:gd name="T90" fmla="*/ 3 w 2831"/>
                <a:gd name="T91" fmla="*/ 792 h 2941"/>
                <a:gd name="T92" fmla="*/ 3 w 2831"/>
                <a:gd name="T93" fmla="*/ 788 h 2941"/>
                <a:gd name="T94" fmla="*/ 4 w 2831"/>
                <a:gd name="T95" fmla="*/ 786 h 2941"/>
                <a:gd name="T96" fmla="*/ 5 w 2831"/>
                <a:gd name="T97" fmla="*/ 784 h 2941"/>
                <a:gd name="T98" fmla="*/ 6 w 2831"/>
                <a:gd name="T99" fmla="*/ 782 h 2941"/>
                <a:gd name="T100" fmla="*/ 7 w 2831"/>
                <a:gd name="T101" fmla="*/ 779 h 2941"/>
                <a:gd name="T102" fmla="*/ 9 w 2831"/>
                <a:gd name="T103" fmla="*/ 774 h 2941"/>
                <a:gd name="T104" fmla="*/ 11 w 2831"/>
                <a:gd name="T105" fmla="*/ 771 h 2941"/>
                <a:gd name="T106" fmla="*/ 15 w 2831"/>
                <a:gd name="T107" fmla="*/ 767 h 2941"/>
                <a:gd name="T108" fmla="*/ 16 w 2831"/>
                <a:gd name="T109" fmla="*/ 763 h 2941"/>
                <a:gd name="T110" fmla="*/ 18 w 2831"/>
                <a:gd name="T111" fmla="*/ 761 h 2941"/>
                <a:gd name="T112" fmla="*/ 594 w 2831"/>
                <a:gd name="T113" fmla="*/ 32 h 2941"/>
                <a:gd name="T114" fmla="*/ 624 w 2831"/>
                <a:gd name="T115" fmla="*/ 8 h 2941"/>
                <a:gd name="T116" fmla="*/ 660 w 2831"/>
                <a:gd name="T117" fmla="*/ 0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1" h="2941">
                  <a:moveTo>
                    <a:pt x="1501" y="169"/>
                  </a:moveTo>
                  <a:lnTo>
                    <a:pt x="1501" y="728"/>
                  </a:lnTo>
                  <a:lnTo>
                    <a:pt x="2574" y="728"/>
                  </a:lnTo>
                  <a:lnTo>
                    <a:pt x="2131" y="169"/>
                  </a:lnTo>
                  <a:lnTo>
                    <a:pt x="1501" y="169"/>
                  </a:lnTo>
                  <a:close/>
                  <a:moveTo>
                    <a:pt x="701" y="169"/>
                  </a:moveTo>
                  <a:lnTo>
                    <a:pt x="258" y="728"/>
                  </a:lnTo>
                  <a:lnTo>
                    <a:pt x="1332" y="728"/>
                  </a:lnTo>
                  <a:lnTo>
                    <a:pt x="1332" y="169"/>
                  </a:lnTo>
                  <a:lnTo>
                    <a:pt x="701" y="169"/>
                  </a:lnTo>
                  <a:close/>
                  <a:moveTo>
                    <a:pt x="660" y="0"/>
                  </a:moveTo>
                  <a:lnTo>
                    <a:pt x="2173" y="0"/>
                  </a:lnTo>
                  <a:lnTo>
                    <a:pt x="2192" y="2"/>
                  </a:lnTo>
                  <a:lnTo>
                    <a:pt x="2210" y="8"/>
                  </a:lnTo>
                  <a:lnTo>
                    <a:pt x="2226" y="19"/>
                  </a:lnTo>
                  <a:lnTo>
                    <a:pt x="2240" y="32"/>
                  </a:lnTo>
                  <a:lnTo>
                    <a:pt x="2815" y="760"/>
                  </a:lnTo>
                  <a:lnTo>
                    <a:pt x="2816" y="761"/>
                  </a:lnTo>
                  <a:lnTo>
                    <a:pt x="2817" y="763"/>
                  </a:lnTo>
                  <a:lnTo>
                    <a:pt x="2818" y="765"/>
                  </a:lnTo>
                  <a:lnTo>
                    <a:pt x="2818" y="766"/>
                  </a:lnTo>
                  <a:lnTo>
                    <a:pt x="2820" y="769"/>
                  </a:lnTo>
                  <a:lnTo>
                    <a:pt x="2822" y="772"/>
                  </a:lnTo>
                  <a:lnTo>
                    <a:pt x="2822" y="773"/>
                  </a:lnTo>
                  <a:lnTo>
                    <a:pt x="2822" y="774"/>
                  </a:lnTo>
                  <a:lnTo>
                    <a:pt x="2823" y="775"/>
                  </a:lnTo>
                  <a:lnTo>
                    <a:pt x="2825" y="779"/>
                  </a:lnTo>
                  <a:lnTo>
                    <a:pt x="2825" y="780"/>
                  </a:lnTo>
                  <a:lnTo>
                    <a:pt x="2826" y="781"/>
                  </a:lnTo>
                  <a:lnTo>
                    <a:pt x="2826" y="782"/>
                  </a:lnTo>
                  <a:lnTo>
                    <a:pt x="2827" y="784"/>
                  </a:lnTo>
                  <a:lnTo>
                    <a:pt x="2828" y="786"/>
                  </a:lnTo>
                  <a:lnTo>
                    <a:pt x="2828" y="787"/>
                  </a:lnTo>
                  <a:lnTo>
                    <a:pt x="2828" y="789"/>
                  </a:lnTo>
                  <a:lnTo>
                    <a:pt x="2829" y="793"/>
                  </a:lnTo>
                  <a:lnTo>
                    <a:pt x="2829" y="794"/>
                  </a:lnTo>
                  <a:lnTo>
                    <a:pt x="2830" y="796"/>
                  </a:lnTo>
                  <a:lnTo>
                    <a:pt x="2830" y="797"/>
                  </a:lnTo>
                  <a:lnTo>
                    <a:pt x="2830" y="799"/>
                  </a:lnTo>
                  <a:lnTo>
                    <a:pt x="2830" y="801"/>
                  </a:lnTo>
                  <a:lnTo>
                    <a:pt x="2830" y="802"/>
                  </a:lnTo>
                  <a:lnTo>
                    <a:pt x="2830" y="805"/>
                  </a:lnTo>
                  <a:lnTo>
                    <a:pt x="2831" y="808"/>
                  </a:lnTo>
                  <a:lnTo>
                    <a:pt x="2831" y="812"/>
                  </a:lnTo>
                  <a:lnTo>
                    <a:pt x="2831" y="1517"/>
                  </a:lnTo>
                  <a:lnTo>
                    <a:pt x="2828" y="1538"/>
                  </a:lnTo>
                  <a:lnTo>
                    <a:pt x="2820" y="1559"/>
                  </a:lnTo>
                  <a:lnTo>
                    <a:pt x="2806" y="1575"/>
                  </a:lnTo>
                  <a:lnTo>
                    <a:pt x="2790" y="1589"/>
                  </a:lnTo>
                  <a:lnTo>
                    <a:pt x="2769" y="1597"/>
                  </a:lnTo>
                  <a:lnTo>
                    <a:pt x="2747" y="1600"/>
                  </a:lnTo>
                  <a:lnTo>
                    <a:pt x="2725" y="1597"/>
                  </a:lnTo>
                  <a:lnTo>
                    <a:pt x="2705" y="1589"/>
                  </a:lnTo>
                  <a:lnTo>
                    <a:pt x="2687" y="1575"/>
                  </a:lnTo>
                  <a:lnTo>
                    <a:pt x="2675" y="1559"/>
                  </a:lnTo>
                  <a:lnTo>
                    <a:pt x="2667" y="1538"/>
                  </a:lnTo>
                  <a:lnTo>
                    <a:pt x="2663" y="1517"/>
                  </a:lnTo>
                  <a:lnTo>
                    <a:pt x="2663" y="897"/>
                  </a:lnTo>
                  <a:lnTo>
                    <a:pt x="169" y="897"/>
                  </a:lnTo>
                  <a:lnTo>
                    <a:pt x="169" y="2774"/>
                  </a:lnTo>
                  <a:lnTo>
                    <a:pt x="1869" y="2774"/>
                  </a:lnTo>
                  <a:lnTo>
                    <a:pt x="1890" y="2777"/>
                  </a:lnTo>
                  <a:lnTo>
                    <a:pt x="1911" y="2785"/>
                  </a:lnTo>
                  <a:lnTo>
                    <a:pt x="1928" y="2798"/>
                  </a:lnTo>
                  <a:lnTo>
                    <a:pt x="1941" y="2815"/>
                  </a:lnTo>
                  <a:lnTo>
                    <a:pt x="1949" y="2835"/>
                  </a:lnTo>
                  <a:lnTo>
                    <a:pt x="1951" y="2857"/>
                  </a:lnTo>
                  <a:lnTo>
                    <a:pt x="1948" y="2879"/>
                  </a:lnTo>
                  <a:lnTo>
                    <a:pt x="1940" y="2900"/>
                  </a:lnTo>
                  <a:lnTo>
                    <a:pt x="1927" y="2916"/>
                  </a:lnTo>
                  <a:lnTo>
                    <a:pt x="1910" y="2930"/>
                  </a:lnTo>
                  <a:lnTo>
                    <a:pt x="1889" y="2938"/>
                  </a:lnTo>
                  <a:lnTo>
                    <a:pt x="1868" y="2941"/>
                  </a:lnTo>
                  <a:lnTo>
                    <a:pt x="84" y="2941"/>
                  </a:lnTo>
                  <a:lnTo>
                    <a:pt x="62" y="2938"/>
                  </a:lnTo>
                  <a:lnTo>
                    <a:pt x="41" y="2930"/>
                  </a:lnTo>
                  <a:lnTo>
                    <a:pt x="25" y="2916"/>
                  </a:lnTo>
                  <a:lnTo>
                    <a:pt x="11" y="2900"/>
                  </a:lnTo>
                  <a:lnTo>
                    <a:pt x="3" y="2879"/>
                  </a:lnTo>
                  <a:lnTo>
                    <a:pt x="0" y="2857"/>
                  </a:lnTo>
                  <a:lnTo>
                    <a:pt x="0" y="812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2"/>
                  </a:lnTo>
                  <a:lnTo>
                    <a:pt x="1" y="801"/>
                  </a:lnTo>
                  <a:lnTo>
                    <a:pt x="2" y="799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3" y="794"/>
                  </a:lnTo>
                  <a:lnTo>
                    <a:pt x="3" y="792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4" y="787"/>
                  </a:lnTo>
                  <a:lnTo>
                    <a:pt x="4" y="786"/>
                  </a:lnTo>
                  <a:lnTo>
                    <a:pt x="5" y="785"/>
                  </a:lnTo>
                  <a:lnTo>
                    <a:pt x="5" y="784"/>
                  </a:lnTo>
                  <a:lnTo>
                    <a:pt x="6" y="783"/>
                  </a:lnTo>
                  <a:lnTo>
                    <a:pt x="6" y="782"/>
                  </a:lnTo>
                  <a:lnTo>
                    <a:pt x="7" y="780"/>
                  </a:lnTo>
                  <a:lnTo>
                    <a:pt x="7" y="779"/>
                  </a:lnTo>
                  <a:lnTo>
                    <a:pt x="7" y="778"/>
                  </a:lnTo>
                  <a:lnTo>
                    <a:pt x="9" y="774"/>
                  </a:lnTo>
                  <a:lnTo>
                    <a:pt x="10" y="772"/>
                  </a:lnTo>
                  <a:lnTo>
                    <a:pt x="11" y="771"/>
                  </a:lnTo>
                  <a:lnTo>
                    <a:pt x="13" y="769"/>
                  </a:lnTo>
                  <a:lnTo>
                    <a:pt x="15" y="767"/>
                  </a:lnTo>
                  <a:lnTo>
                    <a:pt x="16" y="765"/>
                  </a:lnTo>
                  <a:lnTo>
                    <a:pt x="16" y="763"/>
                  </a:lnTo>
                  <a:lnTo>
                    <a:pt x="17" y="762"/>
                  </a:lnTo>
                  <a:lnTo>
                    <a:pt x="18" y="761"/>
                  </a:lnTo>
                  <a:lnTo>
                    <a:pt x="19" y="760"/>
                  </a:lnTo>
                  <a:lnTo>
                    <a:pt x="594" y="32"/>
                  </a:lnTo>
                  <a:lnTo>
                    <a:pt x="607" y="19"/>
                  </a:lnTo>
                  <a:lnTo>
                    <a:pt x="624" y="8"/>
                  </a:lnTo>
                  <a:lnTo>
                    <a:pt x="642" y="2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10992121" y="4983163"/>
            <a:ext cx="488950" cy="598488"/>
            <a:chOff x="10999788" y="4983163"/>
            <a:chExt cx="488950" cy="598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8" name="Freeform 327"/>
            <p:cNvSpPr>
              <a:spLocks/>
            </p:cNvSpPr>
            <p:nvPr/>
          </p:nvSpPr>
          <p:spPr bwMode="auto">
            <a:xfrm>
              <a:off x="10999788" y="5213351"/>
              <a:ext cx="149225" cy="28575"/>
            </a:xfrm>
            <a:custGeom>
              <a:avLst/>
              <a:gdLst>
                <a:gd name="T0" fmla="*/ 84 w 843"/>
                <a:gd name="T1" fmla="*/ 0 h 168"/>
                <a:gd name="T2" fmla="*/ 759 w 843"/>
                <a:gd name="T3" fmla="*/ 0 h 168"/>
                <a:gd name="T4" fmla="*/ 782 w 843"/>
                <a:gd name="T5" fmla="*/ 3 h 168"/>
                <a:gd name="T6" fmla="*/ 802 w 843"/>
                <a:gd name="T7" fmla="*/ 11 h 168"/>
                <a:gd name="T8" fmla="*/ 818 w 843"/>
                <a:gd name="T9" fmla="*/ 25 h 168"/>
                <a:gd name="T10" fmla="*/ 832 w 843"/>
                <a:gd name="T11" fmla="*/ 41 h 168"/>
                <a:gd name="T12" fmla="*/ 840 w 843"/>
                <a:gd name="T13" fmla="*/ 62 h 168"/>
                <a:gd name="T14" fmla="*/ 843 w 843"/>
                <a:gd name="T15" fmla="*/ 84 h 168"/>
                <a:gd name="T16" fmla="*/ 840 w 843"/>
                <a:gd name="T17" fmla="*/ 106 h 168"/>
                <a:gd name="T18" fmla="*/ 832 w 843"/>
                <a:gd name="T19" fmla="*/ 126 h 168"/>
                <a:gd name="T20" fmla="*/ 818 w 843"/>
                <a:gd name="T21" fmla="*/ 143 h 168"/>
                <a:gd name="T22" fmla="*/ 802 w 843"/>
                <a:gd name="T23" fmla="*/ 157 h 168"/>
                <a:gd name="T24" fmla="*/ 782 w 843"/>
                <a:gd name="T25" fmla="*/ 165 h 168"/>
                <a:gd name="T26" fmla="*/ 759 w 843"/>
                <a:gd name="T27" fmla="*/ 168 h 168"/>
                <a:gd name="T28" fmla="*/ 84 w 843"/>
                <a:gd name="T29" fmla="*/ 168 h 168"/>
                <a:gd name="T30" fmla="*/ 62 w 843"/>
                <a:gd name="T31" fmla="*/ 165 h 168"/>
                <a:gd name="T32" fmla="*/ 41 w 843"/>
                <a:gd name="T33" fmla="*/ 157 h 168"/>
                <a:gd name="T34" fmla="*/ 25 w 843"/>
                <a:gd name="T35" fmla="*/ 143 h 168"/>
                <a:gd name="T36" fmla="*/ 11 w 843"/>
                <a:gd name="T37" fmla="*/ 126 h 168"/>
                <a:gd name="T38" fmla="*/ 3 w 843"/>
                <a:gd name="T39" fmla="*/ 106 h 168"/>
                <a:gd name="T40" fmla="*/ 0 w 843"/>
                <a:gd name="T41" fmla="*/ 84 h 168"/>
                <a:gd name="T42" fmla="*/ 0 w 843"/>
                <a:gd name="T43" fmla="*/ 84 h 168"/>
                <a:gd name="T44" fmla="*/ 3 w 843"/>
                <a:gd name="T45" fmla="*/ 62 h 168"/>
                <a:gd name="T46" fmla="*/ 11 w 843"/>
                <a:gd name="T47" fmla="*/ 41 h 168"/>
                <a:gd name="T48" fmla="*/ 25 w 843"/>
                <a:gd name="T49" fmla="*/ 25 h 168"/>
                <a:gd name="T50" fmla="*/ 41 w 843"/>
                <a:gd name="T51" fmla="*/ 11 h 168"/>
                <a:gd name="T52" fmla="*/ 62 w 843"/>
                <a:gd name="T53" fmla="*/ 3 h 168"/>
                <a:gd name="T54" fmla="*/ 84 w 843"/>
                <a:gd name="T5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3" h="168">
                  <a:moveTo>
                    <a:pt x="84" y="0"/>
                  </a:moveTo>
                  <a:lnTo>
                    <a:pt x="759" y="0"/>
                  </a:lnTo>
                  <a:lnTo>
                    <a:pt x="782" y="3"/>
                  </a:lnTo>
                  <a:lnTo>
                    <a:pt x="802" y="11"/>
                  </a:lnTo>
                  <a:lnTo>
                    <a:pt x="818" y="25"/>
                  </a:lnTo>
                  <a:lnTo>
                    <a:pt x="832" y="41"/>
                  </a:lnTo>
                  <a:lnTo>
                    <a:pt x="840" y="62"/>
                  </a:lnTo>
                  <a:lnTo>
                    <a:pt x="843" y="84"/>
                  </a:lnTo>
                  <a:lnTo>
                    <a:pt x="840" y="106"/>
                  </a:lnTo>
                  <a:lnTo>
                    <a:pt x="832" y="126"/>
                  </a:lnTo>
                  <a:lnTo>
                    <a:pt x="818" y="143"/>
                  </a:lnTo>
                  <a:lnTo>
                    <a:pt x="802" y="157"/>
                  </a:lnTo>
                  <a:lnTo>
                    <a:pt x="782" y="165"/>
                  </a:lnTo>
                  <a:lnTo>
                    <a:pt x="759" y="168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1" y="157"/>
                  </a:lnTo>
                  <a:lnTo>
                    <a:pt x="25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1"/>
                  </a:lnTo>
                  <a:lnTo>
                    <a:pt x="25" y="25"/>
                  </a:lnTo>
                  <a:lnTo>
                    <a:pt x="41" y="11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28"/>
            <p:cNvSpPr>
              <a:spLocks/>
            </p:cNvSpPr>
            <p:nvPr/>
          </p:nvSpPr>
          <p:spPr bwMode="auto">
            <a:xfrm>
              <a:off x="11339513" y="5213351"/>
              <a:ext cx="149225" cy="28575"/>
            </a:xfrm>
            <a:custGeom>
              <a:avLst/>
              <a:gdLst>
                <a:gd name="T0" fmla="*/ 84 w 843"/>
                <a:gd name="T1" fmla="*/ 0 h 168"/>
                <a:gd name="T2" fmla="*/ 759 w 843"/>
                <a:gd name="T3" fmla="*/ 0 h 168"/>
                <a:gd name="T4" fmla="*/ 782 w 843"/>
                <a:gd name="T5" fmla="*/ 3 h 168"/>
                <a:gd name="T6" fmla="*/ 802 w 843"/>
                <a:gd name="T7" fmla="*/ 11 h 168"/>
                <a:gd name="T8" fmla="*/ 819 w 843"/>
                <a:gd name="T9" fmla="*/ 25 h 168"/>
                <a:gd name="T10" fmla="*/ 832 w 843"/>
                <a:gd name="T11" fmla="*/ 41 h 168"/>
                <a:gd name="T12" fmla="*/ 840 w 843"/>
                <a:gd name="T13" fmla="*/ 62 h 168"/>
                <a:gd name="T14" fmla="*/ 843 w 843"/>
                <a:gd name="T15" fmla="*/ 84 h 168"/>
                <a:gd name="T16" fmla="*/ 840 w 843"/>
                <a:gd name="T17" fmla="*/ 106 h 168"/>
                <a:gd name="T18" fmla="*/ 832 w 843"/>
                <a:gd name="T19" fmla="*/ 126 h 168"/>
                <a:gd name="T20" fmla="*/ 818 w 843"/>
                <a:gd name="T21" fmla="*/ 143 h 168"/>
                <a:gd name="T22" fmla="*/ 802 w 843"/>
                <a:gd name="T23" fmla="*/ 157 h 168"/>
                <a:gd name="T24" fmla="*/ 781 w 843"/>
                <a:gd name="T25" fmla="*/ 165 h 168"/>
                <a:gd name="T26" fmla="*/ 759 w 843"/>
                <a:gd name="T27" fmla="*/ 168 h 168"/>
                <a:gd name="T28" fmla="*/ 84 w 843"/>
                <a:gd name="T29" fmla="*/ 168 h 168"/>
                <a:gd name="T30" fmla="*/ 61 w 843"/>
                <a:gd name="T31" fmla="*/ 165 h 168"/>
                <a:gd name="T32" fmla="*/ 41 w 843"/>
                <a:gd name="T33" fmla="*/ 157 h 168"/>
                <a:gd name="T34" fmla="*/ 25 w 843"/>
                <a:gd name="T35" fmla="*/ 143 h 168"/>
                <a:gd name="T36" fmla="*/ 11 w 843"/>
                <a:gd name="T37" fmla="*/ 126 h 168"/>
                <a:gd name="T38" fmla="*/ 3 w 843"/>
                <a:gd name="T39" fmla="*/ 106 h 168"/>
                <a:gd name="T40" fmla="*/ 0 w 843"/>
                <a:gd name="T41" fmla="*/ 84 h 168"/>
                <a:gd name="T42" fmla="*/ 3 w 843"/>
                <a:gd name="T43" fmla="*/ 62 h 168"/>
                <a:gd name="T44" fmla="*/ 11 w 843"/>
                <a:gd name="T45" fmla="*/ 41 h 168"/>
                <a:gd name="T46" fmla="*/ 25 w 843"/>
                <a:gd name="T47" fmla="*/ 25 h 168"/>
                <a:gd name="T48" fmla="*/ 41 w 843"/>
                <a:gd name="T49" fmla="*/ 11 h 168"/>
                <a:gd name="T50" fmla="*/ 61 w 843"/>
                <a:gd name="T51" fmla="*/ 3 h 168"/>
                <a:gd name="T52" fmla="*/ 84 w 843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3" h="168">
                  <a:moveTo>
                    <a:pt x="84" y="0"/>
                  </a:moveTo>
                  <a:lnTo>
                    <a:pt x="759" y="0"/>
                  </a:lnTo>
                  <a:lnTo>
                    <a:pt x="782" y="3"/>
                  </a:lnTo>
                  <a:lnTo>
                    <a:pt x="802" y="11"/>
                  </a:lnTo>
                  <a:lnTo>
                    <a:pt x="819" y="25"/>
                  </a:lnTo>
                  <a:lnTo>
                    <a:pt x="832" y="41"/>
                  </a:lnTo>
                  <a:lnTo>
                    <a:pt x="840" y="62"/>
                  </a:lnTo>
                  <a:lnTo>
                    <a:pt x="843" y="84"/>
                  </a:lnTo>
                  <a:lnTo>
                    <a:pt x="840" y="106"/>
                  </a:lnTo>
                  <a:lnTo>
                    <a:pt x="832" y="126"/>
                  </a:lnTo>
                  <a:lnTo>
                    <a:pt x="818" y="143"/>
                  </a:lnTo>
                  <a:lnTo>
                    <a:pt x="802" y="157"/>
                  </a:lnTo>
                  <a:lnTo>
                    <a:pt x="781" y="165"/>
                  </a:lnTo>
                  <a:lnTo>
                    <a:pt x="759" y="168"/>
                  </a:lnTo>
                  <a:lnTo>
                    <a:pt x="84" y="168"/>
                  </a:lnTo>
                  <a:lnTo>
                    <a:pt x="61" y="165"/>
                  </a:lnTo>
                  <a:lnTo>
                    <a:pt x="41" y="157"/>
                  </a:lnTo>
                  <a:lnTo>
                    <a:pt x="25" y="143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1"/>
                  </a:lnTo>
                  <a:lnTo>
                    <a:pt x="25" y="25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29"/>
            <p:cNvSpPr>
              <a:spLocks/>
            </p:cNvSpPr>
            <p:nvPr/>
          </p:nvSpPr>
          <p:spPr bwMode="auto">
            <a:xfrm>
              <a:off x="11229976" y="4983163"/>
              <a:ext cx="28575" cy="149225"/>
            </a:xfrm>
            <a:custGeom>
              <a:avLst/>
              <a:gdLst>
                <a:gd name="T0" fmla="*/ 84 w 168"/>
                <a:gd name="T1" fmla="*/ 0 h 841"/>
                <a:gd name="T2" fmla="*/ 107 w 168"/>
                <a:gd name="T3" fmla="*/ 3 h 841"/>
                <a:gd name="T4" fmla="*/ 126 w 168"/>
                <a:gd name="T5" fmla="*/ 11 h 841"/>
                <a:gd name="T6" fmla="*/ 144 w 168"/>
                <a:gd name="T7" fmla="*/ 25 h 841"/>
                <a:gd name="T8" fmla="*/ 156 w 168"/>
                <a:gd name="T9" fmla="*/ 41 h 841"/>
                <a:gd name="T10" fmla="*/ 166 w 168"/>
                <a:gd name="T11" fmla="*/ 62 h 841"/>
                <a:gd name="T12" fmla="*/ 168 w 168"/>
                <a:gd name="T13" fmla="*/ 85 h 841"/>
                <a:gd name="T14" fmla="*/ 168 w 168"/>
                <a:gd name="T15" fmla="*/ 757 h 841"/>
                <a:gd name="T16" fmla="*/ 166 w 168"/>
                <a:gd name="T17" fmla="*/ 779 h 841"/>
                <a:gd name="T18" fmla="*/ 156 w 168"/>
                <a:gd name="T19" fmla="*/ 799 h 841"/>
                <a:gd name="T20" fmla="*/ 144 w 168"/>
                <a:gd name="T21" fmla="*/ 817 h 841"/>
                <a:gd name="T22" fmla="*/ 126 w 168"/>
                <a:gd name="T23" fmla="*/ 830 h 841"/>
                <a:gd name="T24" fmla="*/ 107 w 168"/>
                <a:gd name="T25" fmla="*/ 838 h 841"/>
                <a:gd name="T26" fmla="*/ 84 w 168"/>
                <a:gd name="T27" fmla="*/ 841 h 841"/>
                <a:gd name="T28" fmla="*/ 61 w 168"/>
                <a:gd name="T29" fmla="*/ 838 h 841"/>
                <a:gd name="T30" fmla="*/ 42 w 168"/>
                <a:gd name="T31" fmla="*/ 830 h 841"/>
                <a:gd name="T32" fmla="*/ 24 w 168"/>
                <a:gd name="T33" fmla="*/ 817 h 841"/>
                <a:gd name="T34" fmla="*/ 12 w 168"/>
                <a:gd name="T35" fmla="*/ 799 h 841"/>
                <a:gd name="T36" fmla="*/ 2 w 168"/>
                <a:gd name="T37" fmla="*/ 779 h 841"/>
                <a:gd name="T38" fmla="*/ 0 w 168"/>
                <a:gd name="T39" fmla="*/ 757 h 841"/>
                <a:gd name="T40" fmla="*/ 0 w 168"/>
                <a:gd name="T41" fmla="*/ 85 h 841"/>
                <a:gd name="T42" fmla="*/ 2 w 168"/>
                <a:gd name="T43" fmla="*/ 62 h 841"/>
                <a:gd name="T44" fmla="*/ 12 w 168"/>
                <a:gd name="T45" fmla="*/ 41 h 841"/>
                <a:gd name="T46" fmla="*/ 24 w 168"/>
                <a:gd name="T47" fmla="*/ 25 h 841"/>
                <a:gd name="T48" fmla="*/ 42 w 168"/>
                <a:gd name="T49" fmla="*/ 11 h 841"/>
                <a:gd name="T50" fmla="*/ 61 w 168"/>
                <a:gd name="T51" fmla="*/ 3 h 841"/>
                <a:gd name="T52" fmla="*/ 84 w 168"/>
                <a:gd name="T53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841">
                  <a:moveTo>
                    <a:pt x="84" y="0"/>
                  </a:moveTo>
                  <a:lnTo>
                    <a:pt x="107" y="3"/>
                  </a:lnTo>
                  <a:lnTo>
                    <a:pt x="126" y="11"/>
                  </a:lnTo>
                  <a:lnTo>
                    <a:pt x="144" y="25"/>
                  </a:lnTo>
                  <a:lnTo>
                    <a:pt x="156" y="41"/>
                  </a:lnTo>
                  <a:lnTo>
                    <a:pt x="166" y="62"/>
                  </a:lnTo>
                  <a:lnTo>
                    <a:pt x="168" y="85"/>
                  </a:lnTo>
                  <a:lnTo>
                    <a:pt x="168" y="757"/>
                  </a:lnTo>
                  <a:lnTo>
                    <a:pt x="166" y="779"/>
                  </a:lnTo>
                  <a:lnTo>
                    <a:pt x="156" y="799"/>
                  </a:lnTo>
                  <a:lnTo>
                    <a:pt x="144" y="817"/>
                  </a:lnTo>
                  <a:lnTo>
                    <a:pt x="126" y="830"/>
                  </a:lnTo>
                  <a:lnTo>
                    <a:pt x="107" y="838"/>
                  </a:lnTo>
                  <a:lnTo>
                    <a:pt x="84" y="841"/>
                  </a:lnTo>
                  <a:lnTo>
                    <a:pt x="61" y="838"/>
                  </a:lnTo>
                  <a:lnTo>
                    <a:pt x="42" y="830"/>
                  </a:lnTo>
                  <a:lnTo>
                    <a:pt x="24" y="817"/>
                  </a:lnTo>
                  <a:lnTo>
                    <a:pt x="12" y="799"/>
                  </a:lnTo>
                  <a:lnTo>
                    <a:pt x="2" y="779"/>
                  </a:lnTo>
                  <a:lnTo>
                    <a:pt x="0" y="757"/>
                  </a:lnTo>
                  <a:lnTo>
                    <a:pt x="0" y="85"/>
                  </a:lnTo>
                  <a:lnTo>
                    <a:pt x="2" y="62"/>
                  </a:lnTo>
                  <a:lnTo>
                    <a:pt x="12" y="41"/>
                  </a:lnTo>
                  <a:lnTo>
                    <a:pt x="24" y="25"/>
                  </a:lnTo>
                  <a:lnTo>
                    <a:pt x="42" y="11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30"/>
            <p:cNvSpPr>
              <a:spLocks/>
            </p:cNvSpPr>
            <p:nvPr/>
          </p:nvSpPr>
          <p:spPr bwMode="auto">
            <a:xfrm>
              <a:off x="11307763" y="5051426"/>
              <a:ext cx="114300" cy="112713"/>
            </a:xfrm>
            <a:custGeom>
              <a:avLst/>
              <a:gdLst>
                <a:gd name="T0" fmla="*/ 571 w 646"/>
                <a:gd name="T1" fmla="*/ 0 h 644"/>
                <a:gd name="T2" fmla="*/ 589 w 646"/>
                <a:gd name="T3" fmla="*/ 4 h 644"/>
                <a:gd name="T4" fmla="*/ 606 w 646"/>
                <a:gd name="T5" fmla="*/ 12 h 644"/>
                <a:gd name="T6" fmla="*/ 622 w 646"/>
                <a:gd name="T7" fmla="*/ 23 h 644"/>
                <a:gd name="T8" fmla="*/ 634 w 646"/>
                <a:gd name="T9" fmla="*/ 39 h 644"/>
                <a:gd name="T10" fmla="*/ 642 w 646"/>
                <a:gd name="T11" fmla="*/ 56 h 644"/>
                <a:gd name="T12" fmla="*/ 646 w 646"/>
                <a:gd name="T13" fmla="*/ 74 h 644"/>
                <a:gd name="T14" fmla="*/ 646 w 646"/>
                <a:gd name="T15" fmla="*/ 92 h 644"/>
                <a:gd name="T16" fmla="*/ 642 w 646"/>
                <a:gd name="T17" fmla="*/ 110 h 644"/>
                <a:gd name="T18" fmla="*/ 634 w 646"/>
                <a:gd name="T19" fmla="*/ 127 h 644"/>
                <a:gd name="T20" fmla="*/ 622 w 646"/>
                <a:gd name="T21" fmla="*/ 143 h 644"/>
                <a:gd name="T22" fmla="*/ 144 w 646"/>
                <a:gd name="T23" fmla="*/ 619 h 644"/>
                <a:gd name="T24" fmla="*/ 125 w 646"/>
                <a:gd name="T25" fmla="*/ 633 h 644"/>
                <a:gd name="T26" fmla="*/ 105 w 646"/>
                <a:gd name="T27" fmla="*/ 641 h 644"/>
                <a:gd name="T28" fmla="*/ 84 w 646"/>
                <a:gd name="T29" fmla="*/ 644 h 644"/>
                <a:gd name="T30" fmla="*/ 68 w 646"/>
                <a:gd name="T31" fmla="*/ 642 h 644"/>
                <a:gd name="T32" fmla="*/ 53 w 646"/>
                <a:gd name="T33" fmla="*/ 638 h 644"/>
                <a:gd name="T34" fmla="*/ 38 w 646"/>
                <a:gd name="T35" fmla="*/ 629 h 644"/>
                <a:gd name="T36" fmla="*/ 25 w 646"/>
                <a:gd name="T37" fmla="*/ 619 h 644"/>
                <a:gd name="T38" fmla="*/ 12 w 646"/>
                <a:gd name="T39" fmla="*/ 604 h 644"/>
                <a:gd name="T40" fmla="*/ 4 w 646"/>
                <a:gd name="T41" fmla="*/ 587 h 644"/>
                <a:gd name="T42" fmla="*/ 0 w 646"/>
                <a:gd name="T43" fmla="*/ 569 h 644"/>
                <a:gd name="T44" fmla="*/ 0 w 646"/>
                <a:gd name="T45" fmla="*/ 550 h 644"/>
                <a:gd name="T46" fmla="*/ 4 w 646"/>
                <a:gd name="T47" fmla="*/ 533 h 644"/>
                <a:gd name="T48" fmla="*/ 12 w 646"/>
                <a:gd name="T49" fmla="*/ 515 h 644"/>
                <a:gd name="T50" fmla="*/ 25 w 646"/>
                <a:gd name="T51" fmla="*/ 501 h 644"/>
                <a:gd name="T52" fmla="*/ 503 w 646"/>
                <a:gd name="T53" fmla="*/ 23 h 644"/>
                <a:gd name="T54" fmla="*/ 517 w 646"/>
                <a:gd name="T55" fmla="*/ 12 h 644"/>
                <a:gd name="T56" fmla="*/ 535 w 646"/>
                <a:gd name="T57" fmla="*/ 4 h 644"/>
                <a:gd name="T58" fmla="*/ 552 w 646"/>
                <a:gd name="T59" fmla="*/ 0 h 644"/>
                <a:gd name="T60" fmla="*/ 571 w 646"/>
                <a:gd name="T6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6" h="644">
                  <a:moveTo>
                    <a:pt x="571" y="0"/>
                  </a:moveTo>
                  <a:lnTo>
                    <a:pt x="589" y="4"/>
                  </a:lnTo>
                  <a:lnTo>
                    <a:pt x="606" y="12"/>
                  </a:lnTo>
                  <a:lnTo>
                    <a:pt x="622" y="23"/>
                  </a:lnTo>
                  <a:lnTo>
                    <a:pt x="634" y="39"/>
                  </a:lnTo>
                  <a:lnTo>
                    <a:pt x="642" y="56"/>
                  </a:lnTo>
                  <a:lnTo>
                    <a:pt x="646" y="74"/>
                  </a:lnTo>
                  <a:lnTo>
                    <a:pt x="646" y="92"/>
                  </a:lnTo>
                  <a:lnTo>
                    <a:pt x="642" y="110"/>
                  </a:lnTo>
                  <a:lnTo>
                    <a:pt x="634" y="127"/>
                  </a:lnTo>
                  <a:lnTo>
                    <a:pt x="622" y="143"/>
                  </a:lnTo>
                  <a:lnTo>
                    <a:pt x="144" y="619"/>
                  </a:lnTo>
                  <a:lnTo>
                    <a:pt x="125" y="633"/>
                  </a:lnTo>
                  <a:lnTo>
                    <a:pt x="105" y="641"/>
                  </a:lnTo>
                  <a:lnTo>
                    <a:pt x="84" y="644"/>
                  </a:lnTo>
                  <a:lnTo>
                    <a:pt x="68" y="642"/>
                  </a:lnTo>
                  <a:lnTo>
                    <a:pt x="53" y="638"/>
                  </a:lnTo>
                  <a:lnTo>
                    <a:pt x="38" y="629"/>
                  </a:lnTo>
                  <a:lnTo>
                    <a:pt x="25" y="619"/>
                  </a:lnTo>
                  <a:lnTo>
                    <a:pt x="12" y="604"/>
                  </a:lnTo>
                  <a:lnTo>
                    <a:pt x="4" y="587"/>
                  </a:lnTo>
                  <a:lnTo>
                    <a:pt x="0" y="569"/>
                  </a:lnTo>
                  <a:lnTo>
                    <a:pt x="0" y="550"/>
                  </a:lnTo>
                  <a:lnTo>
                    <a:pt x="4" y="533"/>
                  </a:lnTo>
                  <a:lnTo>
                    <a:pt x="12" y="515"/>
                  </a:lnTo>
                  <a:lnTo>
                    <a:pt x="25" y="501"/>
                  </a:lnTo>
                  <a:lnTo>
                    <a:pt x="503" y="23"/>
                  </a:lnTo>
                  <a:lnTo>
                    <a:pt x="517" y="12"/>
                  </a:lnTo>
                  <a:lnTo>
                    <a:pt x="535" y="4"/>
                  </a:lnTo>
                  <a:lnTo>
                    <a:pt x="552" y="0"/>
                  </a:lnTo>
                  <a:lnTo>
                    <a:pt x="5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31"/>
            <p:cNvSpPr>
              <a:spLocks/>
            </p:cNvSpPr>
            <p:nvPr/>
          </p:nvSpPr>
          <p:spPr bwMode="auto">
            <a:xfrm>
              <a:off x="11066463" y="5051426"/>
              <a:ext cx="114300" cy="112713"/>
            </a:xfrm>
            <a:custGeom>
              <a:avLst/>
              <a:gdLst>
                <a:gd name="T0" fmla="*/ 94 w 646"/>
                <a:gd name="T1" fmla="*/ 0 h 644"/>
                <a:gd name="T2" fmla="*/ 111 w 646"/>
                <a:gd name="T3" fmla="*/ 4 h 644"/>
                <a:gd name="T4" fmla="*/ 129 w 646"/>
                <a:gd name="T5" fmla="*/ 12 h 644"/>
                <a:gd name="T6" fmla="*/ 143 w 646"/>
                <a:gd name="T7" fmla="*/ 23 h 644"/>
                <a:gd name="T8" fmla="*/ 621 w 646"/>
                <a:gd name="T9" fmla="*/ 501 h 644"/>
                <a:gd name="T10" fmla="*/ 634 w 646"/>
                <a:gd name="T11" fmla="*/ 515 h 644"/>
                <a:gd name="T12" fmla="*/ 642 w 646"/>
                <a:gd name="T13" fmla="*/ 533 h 644"/>
                <a:gd name="T14" fmla="*/ 646 w 646"/>
                <a:gd name="T15" fmla="*/ 550 h 644"/>
                <a:gd name="T16" fmla="*/ 646 w 646"/>
                <a:gd name="T17" fmla="*/ 569 h 644"/>
                <a:gd name="T18" fmla="*/ 642 w 646"/>
                <a:gd name="T19" fmla="*/ 587 h 644"/>
                <a:gd name="T20" fmla="*/ 634 w 646"/>
                <a:gd name="T21" fmla="*/ 604 h 644"/>
                <a:gd name="T22" fmla="*/ 621 w 646"/>
                <a:gd name="T23" fmla="*/ 619 h 644"/>
                <a:gd name="T24" fmla="*/ 604 w 646"/>
                <a:gd name="T25" fmla="*/ 633 h 644"/>
                <a:gd name="T26" fmla="*/ 583 w 646"/>
                <a:gd name="T27" fmla="*/ 641 h 644"/>
                <a:gd name="T28" fmla="*/ 562 w 646"/>
                <a:gd name="T29" fmla="*/ 644 h 644"/>
                <a:gd name="T30" fmla="*/ 546 w 646"/>
                <a:gd name="T31" fmla="*/ 642 h 644"/>
                <a:gd name="T32" fmla="*/ 530 w 646"/>
                <a:gd name="T33" fmla="*/ 638 h 644"/>
                <a:gd name="T34" fmla="*/ 516 w 646"/>
                <a:gd name="T35" fmla="*/ 629 h 644"/>
                <a:gd name="T36" fmla="*/ 502 w 646"/>
                <a:gd name="T37" fmla="*/ 619 h 644"/>
                <a:gd name="T38" fmla="*/ 24 w 646"/>
                <a:gd name="T39" fmla="*/ 143 h 644"/>
                <a:gd name="T40" fmla="*/ 12 w 646"/>
                <a:gd name="T41" fmla="*/ 127 h 644"/>
                <a:gd name="T42" fmla="*/ 4 w 646"/>
                <a:gd name="T43" fmla="*/ 110 h 644"/>
                <a:gd name="T44" fmla="*/ 0 w 646"/>
                <a:gd name="T45" fmla="*/ 92 h 644"/>
                <a:gd name="T46" fmla="*/ 0 w 646"/>
                <a:gd name="T47" fmla="*/ 74 h 644"/>
                <a:gd name="T48" fmla="*/ 4 w 646"/>
                <a:gd name="T49" fmla="*/ 56 h 644"/>
                <a:gd name="T50" fmla="*/ 12 w 646"/>
                <a:gd name="T51" fmla="*/ 39 h 644"/>
                <a:gd name="T52" fmla="*/ 24 w 646"/>
                <a:gd name="T53" fmla="*/ 23 h 644"/>
                <a:gd name="T54" fmla="*/ 40 w 646"/>
                <a:gd name="T55" fmla="*/ 12 h 644"/>
                <a:gd name="T56" fmla="*/ 57 w 646"/>
                <a:gd name="T57" fmla="*/ 4 h 644"/>
                <a:gd name="T58" fmla="*/ 75 w 646"/>
                <a:gd name="T59" fmla="*/ 0 h 644"/>
                <a:gd name="T60" fmla="*/ 94 w 646"/>
                <a:gd name="T6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6" h="644">
                  <a:moveTo>
                    <a:pt x="94" y="0"/>
                  </a:moveTo>
                  <a:lnTo>
                    <a:pt x="111" y="4"/>
                  </a:lnTo>
                  <a:lnTo>
                    <a:pt x="129" y="12"/>
                  </a:lnTo>
                  <a:lnTo>
                    <a:pt x="143" y="23"/>
                  </a:lnTo>
                  <a:lnTo>
                    <a:pt x="621" y="501"/>
                  </a:lnTo>
                  <a:lnTo>
                    <a:pt x="634" y="515"/>
                  </a:lnTo>
                  <a:lnTo>
                    <a:pt x="642" y="533"/>
                  </a:lnTo>
                  <a:lnTo>
                    <a:pt x="646" y="550"/>
                  </a:lnTo>
                  <a:lnTo>
                    <a:pt x="646" y="569"/>
                  </a:lnTo>
                  <a:lnTo>
                    <a:pt x="642" y="587"/>
                  </a:lnTo>
                  <a:lnTo>
                    <a:pt x="634" y="604"/>
                  </a:lnTo>
                  <a:lnTo>
                    <a:pt x="621" y="619"/>
                  </a:lnTo>
                  <a:lnTo>
                    <a:pt x="604" y="633"/>
                  </a:lnTo>
                  <a:lnTo>
                    <a:pt x="583" y="641"/>
                  </a:lnTo>
                  <a:lnTo>
                    <a:pt x="562" y="644"/>
                  </a:lnTo>
                  <a:lnTo>
                    <a:pt x="546" y="642"/>
                  </a:lnTo>
                  <a:lnTo>
                    <a:pt x="530" y="638"/>
                  </a:lnTo>
                  <a:lnTo>
                    <a:pt x="516" y="629"/>
                  </a:lnTo>
                  <a:lnTo>
                    <a:pt x="502" y="619"/>
                  </a:lnTo>
                  <a:lnTo>
                    <a:pt x="24" y="143"/>
                  </a:lnTo>
                  <a:lnTo>
                    <a:pt x="12" y="127"/>
                  </a:lnTo>
                  <a:lnTo>
                    <a:pt x="4" y="110"/>
                  </a:lnTo>
                  <a:lnTo>
                    <a:pt x="0" y="92"/>
                  </a:lnTo>
                  <a:lnTo>
                    <a:pt x="0" y="74"/>
                  </a:lnTo>
                  <a:lnTo>
                    <a:pt x="4" y="56"/>
                  </a:lnTo>
                  <a:lnTo>
                    <a:pt x="12" y="39"/>
                  </a:lnTo>
                  <a:lnTo>
                    <a:pt x="24" y="23"/>
                  </a:lnTo>
                  <a:lnTo>
                    <a:pt x="40" y="12"/>
                  </a:lnTo>
                  <a:lnTo>
                    <a:pt x="57" y="4"/>
                  </a:lnTo>
                  <a:lnTo>
                    <a:pt x="7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32"/>
            <p:cNvSpPr>
              <a:spLocks noEditPoints="1"/>
            </p:cNvSpPr>
            <p:nvPr/>
          </p:nvSpPr>
          <p:spPr bwMode="auto">
            <a:xfrm>
              <a:off x="11020426" y="5172076"/>
              <a:ext cx="423863" cy="409575"/>
            </a:xfrm>
            <a:custGeom>
              <a:avLst/>
              <a:gdLst>
                <a:gd name="T0" fmla="*/ 167 w 2408"/>
                <a:gd name="T1" fmla="*/ 1038 h 2319"/>
                <a:gd name="T2" fmla="*/ 173 w 2408"/>
                <a:gd name="T3" fmla="*/ 2090 h 2319"/>
                <a:gd name="T4" fmla="*/ 499 w 2408"/>
                <a:gd name="T5" fmla="*/ 2085 h 2319"/>
                <a:gd name="T6" fmla="*/ 494 w 2408"/>
                <a:gd name="T7" fmla="*/ 1033 h 2319"/>
                <a:gd name="T8" fmla="*/ 1172 w 2408"/>
                <a:gd name="T9" fmla="*/ 510 h 2319"/>
                <a:gd name="T10" fmla="*/ 1130 w 2408"/>
                <a:gd name="T11" fmla="*/ 714 h 2319"/>
                <a:gd name="T12" fmla="*/ 1008 w 2408"/>
                <a:gd name="T13" fmla="*/ 889 h 2319"/>
                <a:gd name="T14" fmla="*/ 855 w 2408"/>
                <a:gd name="T15" fmla="*/ 1005 h 2319"/>
                <a:gd name="T16" fmla="*/ 742 w 2408"/>
                <a:gd name="T17" fmla="*/ 1060 h 2319"/>
                <a:gd name="T18" fmla="*/ 680 w 2408"/>
                <a:gd name="T19" fmla="*/ 1083 h 2319"/>
                <a:gd name="T20" fmla="*/ 668 w 2408"/>
                <a:gd name="T21" fmla="*/ 1086 h 2319"/>
                <a:gd name="T22" fmla="*/ 678 w 2408"/>
                <a:gd name="T23" fmla="*/ 2027 h 2319"/>
                <a:gd name="T24" fmla="*/ 759 w 2408"/>
                <a:gd name="T25" fmla="*/ 2125 h 2319"/>
                <a:gd name="T26" fmla="*/ 1859 w 2408"/>
                <a:gd name="T27" fmla="*/ 2151 h 2319"/>
                <a:gd name="T28" fmla="*/ 1991 w 2408"/>
                <a:gd name="T29" fmla="*/ 2127 h 2319"/>
                <a:gd name="T30" fmla="*/ 2064 w 2408"/>
                <a:gd name="T31" fmla="*/ 2072 h 2319"/>
                <a:gd name="T32" fmla="*/ 2096 w 2408"/>
                <a:gd name="T33" fmla="*/ 2007 h 2319"/>
                <a:gd name="T34" fmla="*/ 2106 w 2408"/>
                <a:gd name="T35" fmla="*/ 1957 h 2319"/>
                <a:gd name="T36" fmla="*/ 2239 w 2408"/>
                <a:gd name="T37" fmla="*/ 1118 h 2319"/>
                <a:gd name="T38" fmla="*/ 2209 w 2408"/>
                <a:gd name="T39" fmla="*/ 1009 h 2319"/>
                <a:gd name="T40" fmla="*/ 2117 w 2408"/>
                <a:gd name="T41" fmla="*/ 934 h 2319"/>
                <a:gd name="T42" fmla="*/ 1467 w 2408"/>
                <a:gd name="T43" fmla="*/ 920 h 2319"/>
                <a:gd name="T44" fmla="*/ 1408 w 2408"/>
                <a:gd name="T45" fmla="*/ 861 h 2319"/>
                <a:gd name="T46" fmla="*/ 1398 w 2408"/>
                <a:gd name="T47" fmla="*/ 333 h 2319"/>
                <a:gd name="T48" fmla="*/ 1349 w 2408"/>
                <a:gd name="T49" fmla="*/ 219 h 2319"/>
                <a:gd name="T50" fmla="*/ 1250 w 2408"/>
                <a:gd name="T51" fmla="*/ 170 h 2319"/>
                <a:gd name="T52" fmla="*/ 1223 w 2408"/>
                <a:gd name="T53" fmla="*/ 0 h 2319"/>
                <a:gd name="T54" fmla="*/ 1361 w 2408"/>
                <a:gd name="T55" fmla="*/ 28 h 2319"/>
                <a:gd name="T56" fmla="*/ 1486 w 2408"/>
                <a:gd name="T57" fmla="*/ 120 h 2319"/>
                <a:gd name="T58" fmla="*/ 1558 w 2408"/>
                <a:gd name="T59" fmla="*/ 269 h 2319"/>
                <a:gd name="T60" fmla="*/ 1573 w 2408"/>
                <a:gd name="T61" fmla="*/ 756 h 2319"/>
                <a:gd name="T62" fmla="*/ 2176 w 2408"/>
                <a:gd name="T63" fmla="*/ 778 h 2319"/>
                <a:gd name="T64" fmla="*/ 2312 w 2408"/>
                <a:gd name="T65" fmla="*/ 869 h 2319"/>
                <a:gd name="T66" fmla="*/ 2392 w 2408"/>
                <a:gd name="T67" fmla="*/ 1009 h 2319"/>
                <a:gd name="T68" fmla="*/ 2403 w 2408"/>
                <a:gd name="T69" fmla="*/ 1173 h 2319"/>
                <a:gd name="T70" fmla="*/ 2232 w 2408"/>
                <a:gd name="T71" fmla="*/ 2116 h 2319"/>
                <a:gd name="T72" fmla="*/ 2116 w 2408"/>
                <a:gd name="T73" fmla="*/ 2249 h 2319"/>
                <a:gd name="T74" fmla="*/ 1955 w 2408"/>
                <a:gd name="T75" fmla="*/ 2311 h 2319"/>
                <a:gd name="T76" fmla="*/ 806 w 2408"/>
                <a:gd name="T77" fmla="*/ 2315 h 2319"/>
                <a:gd name="T78" fmla="*/ 639 w 2408"/>
                <a:gd name="T79" fmla="*/ 2247 h 2319"/>
                <a:gd name="T80" fmla="*/ 525 w 2408"/>
                <a:gd name="T81" fmla="*/ 2255 h 2319"/>
                <a:gd name="T82" fmla="*/ 113 w 2408"/>
                <a:gd name="T83" fmla="*/ 2247 h 2319"/>
                <a:gd name="T84" fmla="*/ 24 w 2408"/>
                <a:gd name="T85" fmla="*/ 2171 h 2319"/>
                <a:gd name="T86" fmla="*/ 0 w 2408"/>
                <a:gd name="T87" fmla="*/ 1038 h 2319"/>
                <a:gd name="T88" fmla="*/ 40 w 2408"/>
                <a:gd name="T89" fmla="*/ 927 h 2319"/>
                <a:gd name="T90" fmla="*/ 142 w 2408"/>
                <a:gd name="T91" fmla="*/ 868 h 2319"/>
                <a:gd name="T92" fmla="*/ 552 w 2408"/>
                <a:gd name="T93" fmla="*/ 875 h 2319"/>
                <a:gd name="T94" fmla="*/ 631 w 2408"/>
                <a:gd name="T95" fmla="*/ 921 h 2319"/>
                <a:gd name="T96" fmla="*/ 688 w 2408"/>
                <a:gd name="T97" fmla="*/ 900 h 2319"/>
                <a:gd name="T98" fmla="*/ 795 w 2408"/>
                <a:gd name="T99" fmla="*/ 844 h 2319"/>
                <a:gd name="T100" fmla="*/ 934 w 2408"/>
                <a:gd name="T101" fmla="*/ 720 h 2319"/>
                <a:gd name="T102" fmla="*/ 1000 w 2408"/>
                <a:gd name="T103" fmla="*/ 555 h 2319"/>
                <a:gd name="T104" fmla="*/ 1013 w 2408"/>
                <a:gd name="T105" fmla="*/ 59 h 2319"/>
                <a:gd name="T106" fmla="*/ 1067 w 2408"/>
                <a:gd name="T107" fmla="*/ 19 h 2319"/>
                <a:gd name="T108" fmla="*/ 1136 w 2408"/>
                <a:gd name="T109" fmla="*/ 4 h 2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08" h="2319">
                  <a:moveTo>
                    <a:pt x="173" y="1033"/>
                  </a:moveTo>
                  <a:lnTo>
                    <a:pt x="171" y="1033"/>
                  </a:lnTo>
                  <a:lnTo>
                    <a:pt x="168" y="1035"/>
                  </a:lnTo>
                  <a:lnTo>
                    <a:pt x="167" y="1038"/>
                  </a:lnTo>
                  <a:lnTo>
                    <a:pt x="167" y="2085"/>
                  </a:lnTo>
                  <a:lnTo>
                    <a:pt x="168" y="2087"/>
                  </a:lnTo>
                  <a:lnTo>
                    <a:pt x="171" y="2089"/>
                  </a:lnTo>
                  <a:lnTo>
                    <a:pt x="173" y="2090"/>
                  </a:lnTo>
                  <a:lnTo>
                    <a:pt x="494" y="2090"/>
                  </a:lnTo>
                  <a:lnTo>
                    <a:pt x="497" y="2089"/>
                  </a:lnTo>
                  <a:lnTo>
                    <a:pt x="498" y="2087"/>
                  </a:lnTo>
                  <a:lnTo>
                    <a:pt x="499" y="2085"/>
                  </a:lnTo>
                  <a:lnTo>
                    <a:pt x="499" y="1038"/>
                  </a:lnTo>
                  <a:lnTo>
                    <a:pt x="498" y="1035"/>
                  </a:lnTo>
                  <a:lnTo>
                    <a:pt x="497" y="1033"/>
                  </a:lnTo>
                  <a:lnTo>
                    <a:pt x="494" y="1033"/>
                  </a:lnTo>
                  <a:lnTo>
                    <a:pt x="173" y="1033"/>
                  </a:lnTo>
                  <a:close/>
                  <a:moveTo>
                    <a:pt x="1197" y="167"/>
                  </a:moveTo>
                  <a:lnTo>
                    <a:pt x="1172" y="169"/>
                  </a:lnTo>
                  <a:lnTo>
                    <a:pt x="1172" y="510"/>
                  </a:lnTo>
                  <a:lnTo>
                    <a:pt x="1169" y="562"/>
                  </a:lnTo>
                  <a:lnTo>
                    <a:pt x="1161" y="615"/>
                  </a:lnTo>
                  <a:lnTo>
                    <a:pt x="1148" y="665"/>
                  </a:lnTo>
                  <a:lnTo>
                    <a:pt x="1130" y="714"/>
                  </a:lnTo>
                  <a:lnTo>
                    <a:pt x="1108" y="760"/>
                  </a:lnTo>
                  <a:lnTo>
                    <a:pt x="1080" y="805"/>
                  </a:lnTo>
                  <a:lnTo>
                    <a:pt x="1047" y="848"/>
                  </a:lnTo>
                  <a:lnTo>
                    <a:pt x="1008" y="889"/>
                  </a:lnTo>
                  <a:lnTo>
                    <a:pt x="966" y="927"/>
                  </a:lnTo>
                  <a:lnTo>
                    <a:pt x="919" y="964"/>
                  </a:lnTo>
                  <a:lnTo>
                    <a:pt x="886" y="986"/>
                  </a:lnTo>
                  <a:lnTo>
                    <a:pt x="855" y="1005"/>
                  </a:lnTo>
                  <a:lnTo>
                    <a:pt x="824" y="1022"/>
                  </a:lnTo>
                  <a:lnTo>
                    <a:pt x="795" y="1036"/>
                  </a:lnTo>
                  <a:lnTo>
                    <a:pt x="767" y="1050"/>
                  </a:lnTo>
                  <a:lnTo>
                    <a:pt x="742" y="1060"/>
                  </a:lnTo>
                  <a:lnTo>
                    <a:pt x="722" y="1068"/>
                  </a:lnTo>
                  <a:lnTo>
                    <a:pt x="703" y="1074"/>
                  </a:lnTo>
                  <a:lnTo>
                    <a:pt x="690" y="1080"/>
                  </a:lnTo>
                  <a:lnTo>
                    <a:pt x="680" y="1083"/>
                  </a:lnTo>
                  <a:lnTo>
                    <a:pt x="676" y="1084"/>
                  </a:lnTo>
                  <a:lnTo>
                    <a:pt x="674" y="1084"/>
                  </a:lnTo>
                  <a:lnTo>
                    <a:pt x="672" y="1084"/>
                  </a:lnTo>
                  <a:lnTo>
                    <a:pt x="668" y="1086"/>
                  </a:lnTo>
                  <a:lnTo>
                    <a:pt x="668" y="1985"/>
                  </a:lnTo>
                  <a:lnTo>
                    <a:pt x="669" y="1990"/>
                  </a:lnTo>
                  <a:lnTo>
                    <a:pt x="670" y="1995"/>
                  </a:lnTo>
                  <a:lnTo>
                    <a:pt x="678" y="2027"/>
                  </a:lnTo>
                  <a:lnTo>
                    <a:pt x="692" y="2057"/>
                  </a:lnTo>
                  <a:lnTo>
                    <a:pt x="710" y="2084"/>
                  </a:lnTo>
                  <a:lnTo>
                    <a:pt x="732" y="2106"/>
                  </a:lnTo>
                  <a:lnTo>
                    <a:pt x="759" y="2125"/>
                  </a:lnTo>
                  <a:lnTo>
                    <a:pt x="788" y="2139"/>
                  </a:lnTo>
                  <a:lnTo>
                    <a:pt x="819" y="2148"/>
                  </a:lnTo>
                  <a:lnTo>
                    <a:pt x="852" y="2151"/>
                  </a:lnTo>
                  <a:lnTo>
                    <a:pt x="1859" y="2151"/>
                  </a:lnTo>
                  <a:lnTo>
                    <a:pt x="1898" y="2150"/>
                  </a:lnTo>
                  <a:lnTo>
                    <a:pt x="1933" y="2145"/>
                  </a:lnTo>
                  <a:lnTo>
                    <a:pt x="1964" y="2137"/>
                  </a:lnTo>
                  <a:lnTo>
                    <a:pt x="1991" y="2127"/>
                  </a:lnTo>
                  <a:lnTo>
                    <a:pt x="2014" y="2116"/>
                  </a:lnTo>
                  <a:lnTo>
                    <a:pt x="2033" y="2102"/>
                  </a:lnTo>
                  <a:lnTo>
                    <a:pt x="2050" y="2088"/>
                  </a:lnTo>
                  <a:lnTo>
                    <a:pt x="2064" y="2072"/>
                  </a:lnTo>
                  <a:lnTo>
                    <a:pt x="2076" y="2056"/>
                  </a:lnTo>
                  <a:lnTo>
                    <a:pt x="2084" y="2039"/>
                  </a:lnTo>
                  <a:lnTo>
                    <a:pt x="2091" y="2023"/>
                  </a:lnTo>
                  <a:lnTo>
                    <a:pt x="2096" y="2007"/>
                  </a:lnTo>
                  <a:lnTo>
                    <a:pt x="2101" y="1992"/>
                  </a:lnTo>
                  <a:lnTo>
                    <a:pt x="2103" y="1979"/>
                  </a:lnTo>
                  <a:lnTo>
                    <a:pt x="2105" y="1966"/>
                  </a:lnTo>
                  <a:lnTo>
                    <a:pt x="2106" y="1957"/>
                  </a:lnTo>
                  <a:lnTo>
                    <a:pt x="2107" y="1955"/>
                  </a:lnTo>
                  <a:lnTo>
                    <a:pt x="2107" y="1953"/>
                  </a:lnTo>
                  <a:lnTo>
                    <a:pt x="2237" y="1147"/>
                  </a:lnTo>
                  <a:lnTo>
                    <a:pt x="2239" y="1118"/>
                  </a:lnTo>
                  <a:lnTo>
                    <a:pt x="2237" y="1089"/>
                  </a:lnTo>
                  <a:lnTo>
                    <a:pt x="2232" y="1061"/>
                  </a:lnTo>
                  <a:lnTo>
                    <a:pt x="2223" y="1035"/>
                  </a:lnTo>
                  <a:lnTo>
                    <a:pt x="2209" y="1009"/>
                  </a:lnTo>
                  <a:lnTo>
                    <a:pt x="2193" y="987"/>
                  </a:lnTo>
                  <a:lnTo>
                    <a:pt x="2173" y="967"/>
                  </a:lnTo>
                  <a:lnTo>
                    <a:pt x="2146" y="949"/>
                  </a:lnTo>
                  <a:lnTo>
                    <a:pt x="2117" y="934"/>
                  </a:lnTo>
                  <a:lnTo>
                    <a:pt x="2087" y="926"/>
                  </a:lnTo>
                  <a:lnTo>
                    <a:pt x="2055" y="923"/>
                  </a:lnTo>
                  <a:lnTo>
                    <a:pt x="1489" y="923"/>
                  </a:lnTo>
                  <a:lnTo>
                    <a:pt x="1467" y="920"/>
                  </a:lnTo>
                  <a:lnTo>
                    <a:pt x="1447" y="912"/>
                  </a:lnTo>
                  <a:lnTo>
                    <a:pt x="1429" y="898"/>
                  </a:lnTo>
                  <a:lnTo>
                    <a:pt x="1416" y="882"/>
                  </a:lnTo>
                  <a:lnTo>
                    <a:pt x="1408" y="861"/>
                  </a:lnTo>
                  <a:lnTo>
                    <a:pt x="1404" y="839"/>
                  </a:lnTo>
                  <a:lnTo>
                    <a:pt x="1404" y="416"/>
                  </a:lnTo>
                  <a:lnTo>
                    <a:pt x="1403" y="372"/>
                  </a:lnTo>
                  <a:lnTo>
                    <a:pt x="1398" y="333"/>
                  </a:lnTo>
                  <a:lnTo>
                    <a:pt x="1391" y="298"/>
                  </a:lnTo>
                  <a:lnTo>
                    <a:pt x="1380" y="267"/>
                  </a:lnTo>
                  <a:lnTo>
                    <a:pt x="1366" y="240"/>
                  </a:lnTo>
                  <a:lnTo>
                    <a:pt x="1349" y="219"/>
                  </a:lnTo>
                  <a:lnTo>
                    <a:pt x="1329" y="200"/>
                  </a:lnTo>
                  <a:lnTo>
                    <a:pt x="1304" y="186"/>
                  </a:lnTo>
                  <a:lnTo>
                    <a:pt x="1277" y="175"/>
                  </a:lnTo>
                  <a:lnTo>
                    <a:pt x="1250" y="170"/>
                  </a:lnTo>
                  <a:lnTo>
                    <a:pt x="1222" y="167"/>
                  </a:lnTo>
                  <a:lnTo>
                    <a:pt x="1197" y="167"/>
                  </a:lnTo>
                  <a:close/>
                  <a:moveTo>
                    <a:pt x="1192" y="0"/>
                  </a:moveTo>
                  <a:lnTo>
                    <a:pt x="1223" y="0"/>
                  </a:lnTo>
                  <a:lnTo>
                    <a:pt x="1257" y="2"/>
                  </a:lnTo>
                  <a:lnTo>
                    <a:pt x="1292" y="7"/>
                  </a:lnTo>
                  <a:lnTo>
                    <a:pt x="1326" y="16"/>
                  </a:lnTo>
                  <a:lnTo>
                    <a:pt x="1361" y="28"/>
                  </a:lnTo>
                  <a:lnTo>
                    <a:pt x="1395" y="45"/>
                  </a:lnTo>
                  <a:lnTo>
                    <a:pt x="1428" y="65"/>
                  </a:lnTo>
                  <a:lnTo>
                    <a:pt x="1459" y="91"/>
                  </a:lnTo>
                  <a:lnTo>
                    <a:pt x="1486" y="120"/>
                  </a:lnTo>
                  <a:lnTo>
                    <a:pt x="1509" y="152"/>
                  </a:lnTo>
                  <a:lnTo>
                    <a:pt x="1529" y="188"/>
                  </a:lnTo>
                  <a:lnTo>
                    <a:pt x="1544" y="227"/>
                  </a:lnTo>
                  <a:lnTo>
                    <a:pt x="1558" y="269"/>
                  </a:lnTo>
                  <a:lnTo>
                    <a:pt x="1566" y="315"/>
                  </a:lnTo>
                  <a:lnTo>
                    <a:pt x="1571" y="364"/>
                  </a:lnTo>
                  <a:lnTo>
                    <a:pt x="1573" y="417"/>
                  </a:lnTo>
                  <a:lnTo>
                    <a:pt x="1573" y="756"/>
                  </a:lnTo>
                  <a:lnTo>
                    <a:pt x="2055" y="756"/>
                  </a:lnTo>
                  <a:lnTo>
                    <a:pt x="2096" y="758"/>
                  </a:lnTo>
                  <a:lnTo>
                    <a:pt x="2137" y="766"/>
                  </a:lnTo>
                  <a:lnTo>
                    <a:pt x="2176" y="778"/>
                  </a:lnTo>
                  <a:lnTo>
                    <a:pt x="2213" y="794"/>
                  </a:lnTo>
                  <a:lnTo>
                    <a:pt x="2248" y="816"/>
                  </a:lnTo>
                  <a:lnTo>
                    <a:pt x="2283" y="840"/>
                  </a:lnTo>
                  <a:lnTo>
                    <a:pt x="2312" y="869"/>
                  </a:lnTo>
                  <a:lnTo>
                    <a:pt x="2338" y="900"/>
                  </a:lnTo>
                  <a:lnTo>
                    <a:pt x="2360" y="935"/>
                  </a:lnTo>
                  <a:lnTo>
                    <a:pt x="2378" y="971"/>
                  </a:lnTo>
                  <a:lnTo>
                    <a:pt x="2392" y="1009"/>
                  </a:lnTo>
                  <a:lnTo>
                    <a:pt x="2402" y="1050"/>
                  </a:lnTo>
                  <a:lnTo>
                    <a:pt x="2407" y="1090"/>
                  </a:lnTo>
                  <a:lnTo>
                    <a:pt x="2408" y="1131"/>
                  </a:lnTo>
                  <a:lnTo>
                    <a:pt x="2403" y="1173"/>
                  </a:lnTo>
                  <a:lnTo>
                    <a:pt x="2273" y="1978"/>
                  </a:lnTo>
                  <a:lnTo>
                    <a:pt x="2264" y="2027"/>
                  </a:lnTo>
                  <a:lnTo>
                    <a:pt x="2251" y="2073"/>
                  </a:lnTo>
                  <a:lnTo>
                    <a:pt x="2232" y="2116"/>
                  </a:lnTo>
                  <a:lnTo>
                    <a:pt x="2210" y="2155"/>
                  </a:lnTo>
                  <a:lnTo>
                    <a:pt x="2183" y="2190"/>
                  </a:lnTo>
                  <a:lnTo>
                    <a:pt x="2152" y="2221"/>
                  </a:lnTo>
                  <a:lnTo>
                    <a:pt x="2116" y="2249"/>
                  </a:lnTo>
                  <a:lnTo>
                    <a:pt x="2081" y="2269"/>
                  </a:lnTo>
                  <a:lnTo>
                    <a:pt x="2042" y="2287"/>
                  </a:lnTo>
                  <a:lnTo>
                    <a:pt x="2000" y="2300"/>
                  </a:lnTo>
                  <a:lnTo>
                    <a:pt x="1955" y="2311"/>
                  </a:lnTo>
                  <a:lnTo>
                    <a:pt x="1908" y="2317"/>
                  </a:lnTo>
                  <a:lnTo>
                    <a:pt x="1859" y="2319"/>
                  </a:lnTo>
                  <a:lnTo>
                    <a:pt x="852" y="2319"/>
                  </a:lnTo>
                  <a:lnTo>
                    <a:pt x="806" y="2315"/>
                  </a:lnTo>
                  <a:lnTo>
                    <a:pt x="760" y="2306"/>
                  </a:lnTo>
                  <a:lnTo>
                    <a:pt x="718" y="2291"/>
                  </a:lnTo>
                  <a:lnTo>
                    <a:pt x="677" y="2271"/>
                  </a:lnTo>
                  <a:lnTo>
                    <a:pt x="639" y="2247"/>
                  </a:lnTo>
                  <a:lnTo>
                    <a:pt x="605" y="2217"/>
                  </a:lnTo>
                  <a:lnTo>
                    <a:pt x="581" y="2234"/>
                  </a:lnTo>
                  <a:lnTo>
                    <a:pt x="554" y="2247"/>
                  </a:lnTo>
                  <a:lnTo>
                    <a:pt x="525" y="2255"/>
                  </a:lnTo>
                  <a:lnTo>
                    <a:pt x="494" y="2257"/>
                  </a:lnTo>
                  <a:lnTo>
                    <a:pt x="173" y="2257"/>
                  </a:lnTo>
                  <a:lnTo>
                    <a:pt x="142" y="2255"/>
                  </a:lnTo>
                  <a:lnTo>
                    <a:pt x="113" y="2247"/>
                  </a:lnTo>
                  <a:lnTo>
                    <a:pt x="86" y="2234"/>
                  </a:lnTo>
                  <a:lnTo>
                    <a:pt x="61" y="2217"/>
                  </a:lnTo>
                  <a:lnTo>
                    <a:pt x="40" y="2196"/>
                  </a:lnTo>
                  <a:lnTo>
                    <a:pt x="24" y="2171"/>
                  </a:lnTo>
                  <a:lnTo>
                    <a:pt x="10" y="2145"/>
                  </a:lnTo>
                  <a:lnTo>
                    <a:pt x="2" y="2116"/>
                  </a:lnTo>
                  <a:lnTo>
                    <a:pt x="0" y="2085"/>
                  </a:lnTo>
                  <a:lnTo>
                    <a:pt x="0" y="1038"/>
                  </a:lnTo>
                  <a:lnTo>
                    <a:pt x="2" y="1007"/>
                  </a:lnTo>
                  <a:lnTo>
                    <a:pt x="10" y="978"/>
                  </a:lnTo>
                  <a:lnTo>
                    <a:pt x="24" y="951"/>
                  </a:lnTo>
                  <a:lnTo>
                    <a:pt x="40" y="927"/>
                  </a:lnTo>
                  <a:lnTo>
                    <a:pt x="61" y="905"/>
                  </a:lnTo>
                  <a:lnTo>
                    <a:pt x="86" y="889"/>
                  </a:lnTo>
                  <a:lnTo>
                    <a:pt x="113" y="875"/>
                  </a:lnTo>
                  <a:lnTo>
                    <a:pt x="142" y="868"/>
                  </a:lnTo>
                  <a:lnTo>
                    <a:pt x="173" y="865"/>
                  </a:lnTo>
                  <a:lnTo>
                    <a:pt x="493" y="865"/>
                  </a:lnTo>
                  <a:lnTo>
                    <a:pt x="523" y="867"/>
                  </a:lnTo>
                  <a:lnTo>
                    <a:pt x="552" y="875"/>
                  </a:lnTo>
                  <a:lnTo>
                    <a:pt x="578" y="887"/>
                  </a:lnTo>
                  <a:lnTo>
                    <a:pt x="602" y="903"/>
                  </a:lnTo>
                  <a:lnTo>
                    <a:pt x="623" y="923"/>
                  </a:lnTo>
                  <a:lnTo>
                    <a:pt x="631" y="921"/>
                  </a:lnTo>
                  <a:lnTo>
                    <a:pt x="638" y="919"/>
                  </a:lnTo>
                  <a:lnTo>
                    <a:pt x="650" y="915"/>
                  </a:lnTo>
                  <a:lnTo>
                    <a:pt x="667" y="908"/>
                  </a:lnTo>
                  <a:lnTo>
                    <a:pt x="688" y="900"/>
                  </a:lnTo>
                  <a:lnTo>
                    <a:pt x="711" y="890"/>
                  </a:lnTo>
                  <a:lnTo>
                    <a:pt x="737" y="877"/>
                  </a:lnTo>
                  <a:lnTo>
                    <a:pt x="765" y="862"/>
                  </a:lnTo>
                  <a:lnTo>
                    <a:pt x="795" y="844"/>
                  </a:lnTo>
                  <a:lnTo>
                    <a:pt x="825" y="824"/>
                  </a:lnTo>
                  <a:lnTo>
                    <a:pt x="867" y="791"/>
                  </a:lnTo>
                  <a:lnTo>
                    <a:pt x="903" y="757"/>
                  </a:lnTo>
                  <a:lnTo>
                    <a:pt x="934" y="720"/>
                  </a:lnTo>
                  <a:lnTo>
                    <a:pt x="959" y="682"/>
                  </a:lnTo>
                  <a:lnTo>
                    <a:pt x="978" y="641"/>
                  </a:lnTo>
                  <a:lnTo>
                    <a:pt x="992" y="599"/>
                  </a:lnTo>
                  <a:lnTo>
                    <a:pt x="1000" y="555"/>
                  </a:lnTo>
                  <a:lnTo>
                    <a:pt x="1003" y="510"/>
                  </a:lnTo>
                  <a:lnTo>
                    <a:pt x="1003" y="99"/>
                  </a:lnTo>
                  <a:lnTo>
                    <a:pt x="1006" y="79"/>
                  </a:lnTo>
                  <a:lnTo>
                    <a:pt x="1013" y="59"/>
                  </a:lnTo>
                  <a:lnTo>
                    <a:pt x="1026" y="43"/>
                  </a:lnTo>
                  <a:lnTo>
                    <a:pt x="1042" y="29"/>
                  </a:lnTo>
                  <a:lnTo>
                    <a:pt x="1062" y="20"/>
                  </a:lnTo>
                  <a:lnTo>
                    <a:pt x="1067" y="19"/>
                  </a:lnTo>
                  <a:lnTo>
                    <a:pt x="1078" y="16"/>
                  </a:lnTo>
                  <a:lnTo>
                    <a:pt x="1093" y="13"/>
                  </a:lnTo>
                  <a:lnTo>
                    <a:pt x="1113" y="8"/>
                  </a:lnTo>
                  <a:lnTo>
                    <a:pt x="1136" y="4"/>
                  </a:lnTo>
                  <a:lnTo>
                    <a:pt x="1162" y="2"/>
                  </a:lnTo>
                  <a:lnTo>
                    <a:pt x="1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0" name="Group 949"/>
          <p:cNvGrpSpPr/>
          <p:nvPr/>
        </p:nvGrpSpPr>
        <p:grpSpPr>
          <a:xfrm>
            <a:off x="10002648" y="5002213"/>
            <a:ext cx="596899" cy="560388"/>
            <a:chOff x="10018713" y="5002213"/>
            <a:chExt cx="596899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8" name="Freeform 337"/>
            <p:cNvSpPr>
              <a:spLocks noEditPoints="1"/>
            </p:cNvSpPr>
            <p:nvPr/>
          </p:nvSpPr>
          <p:spPr bwMode="auto">
            <a:xfrm>
              <a:off x="10018713" y="5002213"/>
              <a:ext cx="538162" cy="519113"/>
            </a:xfrm>
            <a:custGeom>
              <a:avLst/>
              <a:gdLst>
                <a:gd name="T0" fmla="*/ 168 w 3051"/>
                <a:gd name="T1" fmla="*/ 1289 h 2940"/>
                <a:gd name="T2" fmla="*/ 173 w 3051"/>
                <a:gd name="T3" fmla="*/ 2694 h 2940"/>
                <a:gd name="T4" fmla="*/ 642 w 3051"/>
                <a:gd name="T5" fmla="*/ 2689 h 2940"/>
                <a:gd name="T6" fmla="*/ 636 w 3051"/>
                <a:gd name="T7" fmla="*/ 1284 h 2940"/>
                <a:gd name="T8" fmla="*/ 1612 w 3051"/>
                <a:gd name="T9" fmla="*/ 6 h 2940"/>
                <a:gd name="T10" fmla="*/ 1760 w 3051"/>
                <a:gd name="T11" fmla="*/ 57 h 2940"/>
                <a:gd name="T12" fmla="*/ 1886 w 3051"/>
                <a:gd name="T13" fmla="*/ 173 h 2940"/>
                <a:gd name="T14" fmla="*/ 1957 w 3051"/>
                <a:gd name="T15" fmla="*/ 346 h 2940"/>
                <a:gd name="T16" fmla="*/ 1972 w 3051"/>
                <a:gd name="T17" fmla="*/ 974 h 2940"/>
                <a:gd name="T18" fmla="*/ 2758 w 3051"/>
                <a:gd name="T19" fmla="*/ 1001 h 2940"/>
                <a:gd name="T20" fmla="*/ 2922 w 3051"/>
                <a:gd name="T21" fmla="*/ 1109 h 2940"/>
                <a:gd name="T22" fmla="*/ 3025 w 3051"/>
                <a:gd name="T23" fmla="*/ 1276 h 2940"/>
                <a:gd name="T24" fmla="*/ 3051 w 3051"/>
                <a:gd name="T25" fmla="*/ 1516 h 2940"/>
                <a:gd name="T26" fmla="*/ 3008 w 3051"/>
                <a:gd name="T27" fmla="*/ 1588 h 2940"/>
                <a:gd name="T28" fmla="*/ 2924 w 3051"/>
                <a:gd name="T29" fmla="*/ 1588 h 2940"/>
                <a:gd name="T30" fmla="*/ 2882 w 3051"/>
                <a:gd name="T31" fmla="*/ 1516 h 2940"/>
                <a:gd name="T32" fmla="*/ 2856 w 3051"/>
                <a:gd name="T33" fmla="*/ 1304 h 2940"/>
                <a:gd name="T34" fmla="*/ 2759 w 3051"/>
                <a:gd name="T35" fmla="*/ 1188 h 2940"/>
                <a:gd name="T36" fmla="*/ 2615 w 3051"/>
                <a:gd name="T37" fmla="*/ 1143 h 2940"/>
                <a:gd name="T38" fmla="*/ 1829 w 3051"/>
                <a:gd name="T39" fmla="*/ 1118 h 2940"/>
                <a:gd name="T40" fmla="*/ 1804 w 3051"/>
                <a:gd name="T41" fmla="*/ 513 h 2940"/>
                <a:gd name="T42" fmla="*/ 1778 w 3051"/>
                <a:gd name="T43" fmla="*/ 329 h 2940"/>
                <a:gd name="T44" fmla="*/ 1698 w 3051"/>
                <a:gd name="T45" fmla="*/ 215 h 2940"/>
                <a:gd name="T46" fmla="*/ 1573 w 3051"/>
                <a:gd name="T47" fmla="*/ 170 h 2940"/>
                <a:gd name="T48" fmla="*/ 1457 w 3051"/>
                <a:gd name="T49" fmla="*/ 173 h 2940"/>
                <a:gd name="T50" fmla="*/ 1432 w 3051"/>
                <a:gd name="T51" fmla="*/ 810 h 2940"/>
                <a:gd name="T52" fmla="*/ 1327 w 3051"/>
                <a:gd name="T53" fmla="*/ 1022 h 2940"/>
                <a:gd name="T54" fmla="*/ 1142 w 3051"/>
                <a:gd name="T55" fmla="*/ 1199 h 2940"/>
                <a:gd name="T56" fmla="*/ 993 w 3051"/>
                <a:gd name="T57" fmla="*/ 1288 h 2940"/>
                <a:gd name="T58" fmla="*/ 879 w 3051"/>
                <a:gd name="T59" fmla="*/ 1336 h 2940"/>
                <a:gd name="T60" fmla="*/ 809 w 3051"/>
                <a:gd name="T61" fmla="*/ 1359 h 2940"/>
                <a:gd name="T62" fmla="*/ 834 w 3051"/>
                <a:gd name="T63" fmla="*/ 2621 h 2940"/>
                <a:gd name="T64" fmla="*/ 928 w 3051"/>
                <a:gd name="T65" fmla="*/ 2730 h 2940"/>
                <a:gd name="T66" fmla="*/ 1071 w 3051"/>
                <a:gd name="T67" fmla="*/ 2773 h 2940"/>
                <a:gd name="T68" fmla="*/ 1956 w 3051"/>
                <a:gd name="T69" fmla="*/ 2797 h 2940"/>
                <a:gd name="T70" fmla="*/ 1977 w 3051"/>
                <a:gd name="T71" fmla="*/ 2878 h 2940"/>
                <a:gd name="T72" fmla="*/ 1919 w 3051"/>
                <a:gd name="T73" fmla="*/ 2937 h 2940"/>
                <a:gd name="T74" fmla="*/ 971 w 3051"/>
                <a:gd name="T75" fmla="*/ 2928 h 2940"/>
                <a:gd name="T76" fmla="*/ 797 w 3051"/>
                <a:gd name="T77" fmla="*/ 2841 h 2940"/>
                <a:gd name="T78" fmla="*/ 693 w 3051"/>
                <a:gd name="T79" fmla="*/ 2852 h 2940"/>
                <a:gd name="T80" fmla="*/ 142 w 3051"/>
                <a:gd name="T81" fmla="*/ 2859 h 2940"/>
                <a:gd name="T82" fmla="*/ 41 w 3051"/>
                <a:gd name="T83" fmla="*/ 2799 h 2940"/>
                <a:gd name="T84" fmla="*/ 0 w 3051"/>
                <a:gd name="T85" fmla="*/ 2688 h 2940"/>
                <a:gd name="T86" fmla="*/ 24 w 3051"/>
                <a:gd name="T87" fmla="*/ 1200 h 2940"/>
                <a:gd name="T88" fmla="*/ 113 w 3051"/>
                <a:gd name="T89" fmla="*/ 1126 h 2940"/>
                <a:gd name="T90" fmla="*/ 666 w 3051"/>
                <a:gd name="T91" fmla="*/ 1117 h 2940"/>
                <a:gd name="T92" fmla="*/ 764 w 3051"/>
                <a:gd name="T93" fmla="*/ 1169 h 2940"/>
                <a:gd name="T94" fmla="*/ 793 w 3051"/>
                <a:gd name="T95" fmla="*/ 1187 h 2940"/>
                <a:gd name="T96" fmla="*/ 816 w 3051"/>
                <a:gd name="T97" fmla="*/ 1180 h 2940"/>
                <a:gd name="T98" fmla="*/ 900 w 3051"/>
                <a:gd name="T99" fmla="*/ 1146 h 2940"/>
                <a:gd name="T100" fmla="*/ 1018 w 3051"/>
                <a:gd name="T101" fmla="*/ 1080 h 2940"/>
                <a:gd name="T102" fmla="*/ 1182 w 3051"/>
                <a:gd name="T103" fmla="*/ 935 h 2940"/>
                <a:gd name="T104" fmla="*/ 1277 w 3051"/>
                <a:gd name="T105" fmla="*/ 741 h 2940"/>
                <a:gd name="T106" fmla="*/ 1291 w 3051"/>
                <a:gd name="T107" fmla="*/ 83 h 2940"/>
                <a:gd name="T108" fmla="*/ 1347 w 3051"/>
                <a:gd name="T109" fmla="*/ 25 h 2940"/>
                <a:gd name="T110" fmla="*/ 1396 w 3051"/>
                <a:gd name="T111" fmla="*/ 12 h 2940"/>
                <a:gd name="T112" fmla="*/ 1506 w 3051"/>
                <a:gd name="T113" fmla="*/ 0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1" h="2940">
                  <a:moveTo>
                    <a:pt x="173" y="1284"/>
                  </a:moveTo>
                  <a:lnTo>
                    <a:pt x="171" y="1285"/>
                  </a:lnTo>
                  <a:lnTo>
                    <a:pt x="169" y="1286"/>
                  </a:lnTo>
                  <a:lnTo>
                    <a:pt x="168" y="1289"/>
                  </a:lnTo>
                  <a:lnTo>
                    <a:pt x="168" y="2689"/>
                  </a:lnTo>
                  <a:lnTo>
                    <a:pt x="169" y="2691"/>
                  </a:lnTo>
                  <a:lnTo>
                    <a:pt x="171" y="2693"/>
                  </a:lnTo>
                  <a:lnTo>
                    <a:pt x="173" y="2694"/>
                  </a:lnTo>
                  <a:lnTo>
                    <a:pt x="636" y="2694"/>
                  </a:lnTo>
                  <a:lnTo>
                    <a:pt x="640" y="2693"/>
                  </a:lnTo>
                  <a:lnTo>
                    <a:pt x="641" y="2691"/>
                  </a:lnTo>
                  <a:lnTo>
                    <a:pt x="642" y="2689"/>
                  </a:lnTo>
                  <a:lnTo>
                    <a:pt x="642" y="1289"/>
                  </a:lnTo>
                  <a:lnTo>
                    <a:pt x="641" y="1286"/>
                  </a:lnTo>
                  <a:lnTo>
                    <a:pt x="640" y="1285"/>
                  </a:lnTo>
                  <a:lnTo>
                    <a:pt x="636" y="1284"/>
                  </a:lnTo>
                  <a:lnTo>
                    <a:pt x="173" y="1284"/>
                  </a:lnTo>
                  <a:close/>
                  <a:moveTo>
                    <a:pt x="1540" y="0"/>
                  </a:moveTo>
                  <a:lnTo>
                    <a:pt x="1575" y="2"/>
                  </a:lnTo>
                  <a:lnTo>
                    <a:pt x="1612" y="6"/>
                  </a:lnTo>
                  <a:lnTo>
                    <a:pt x="1649" y="13"/>
                  </a:lnTo>
                  <a:lnTo>
                    <a:pt x="1687" y="24"/>
                  </a:lnTo>
                  <a:lnTo>
                    <a:pt x="1724" y="38"/>
                  </a:lnTo>
                  <a:lnTo>
                    <a:pt x="1760" y="57"/>
                  </a:lnTo>
                  <a:lnTo>
                    <a:pt x="1796" y="79"/>
                  </a:lnTo>
                  <a:lnTo>
                    <a:pt x="1829" y="107"/>
                  </a:lnTo>
                  <a:lnTo>
                    <a:pt x="1859" y="138"/>
                  </a:lnTo>
                  <a:lnTo>
                    <a:pt x="1886" y="173"/>
                  </a:lnTo>
                  <a:lnTo>
                    <a:pt x="1908" y="211"/>
                  </a:lnTo>
                  <a:lnTo>
                    <a:pt x="1928" y="252"/>
                  </a:lnTo>
                  <a:lnTo>
                    <a:pt x="1943" y="298"/>
                  </a:lnTo>
                  <a:lnTo>
                    <a:pt x="1957" y="346"/>
                  </a:lnTo>
                  <a:lnTo>
                    <a:pt x="1965" y="398"/>
                  </a:lnTo>
                  <a:lnTo>
                    <a:pt x="1970" y="454"/>
                  </a:lnTo>
                  <a:lnTo>
                    <a:pt x="1972" y="513"/>
                  </a:lnTo>
                  <a:lnTo>
                    <a:pt x="1972" y="974"/>
                  </a:lnTo>
                  <a:lnTo>
                    <a:pt x="2615" y="974"/>
                  </a:lnTo>
                  <a:lnTo>
                    <a:pt x="2663" y="977"/>
                  </a:lnTo>
                  <a:lnTo>
                    <a:pt x="2710" y="986"/>
                  </a:lnTo>
                  <a:lnTo>
                    <a:pt x="2758" y="1001"/>
                  </a:lnTo>
                  <a:lnTo>
                    <a:pt x="2802" y="1020"/>
                  </a:lnTo>
                  <a:lnTo>
                    <a:pt x="2845" y="1045"/>
                  </a:lnTo>
                  <a:lnTo>
                    <a:pt x="2885" y="1075"/>
                  </a:lnTo>
                  <a:lnTo>
                    <a:pt x="2922" y="1109"/>
                  </a:lnTo>
                  <a:lnTo>
                    <a:pt x="2955" y="1147"/>
                  </a:lnTo>
                  <a:lnTo>
                    <a:pt x="2983" y="1187"/>
                  </a:lnTo>
                  <a:lnTo>
                    <a:pt x="3006" y="1230"/>
                  </a:lnTo>
                  <a:lnTo>
                    <a:pt x="3025" y="1276"/>
                  </a:lnTo>
                  <a:lnTo>
                    <a:pt x="3039" y="1322"/>
                  </a:lnTo>
                  <a:lnTo>
                    <a:pt x="3048" y="1370"/>
                  </a:lnTo>
                  <a:lnTo>
                    <a:pt x="3051" y="1419"/>
                  </a:lnTo>
                  <a:lnTo>
                    <a:pt x="3051" y="1516"/>
                  </a:lnTo>
                  <a:lnTo>
                    <a:pt x="3048" y="1539"/>
                  </a:lnTo>
                  <a:lnTo>
                    <a:pt x="3038" y="1559"/>
                  </a:lnTo>
                  <a:lnTo>
                    <a:pt x="3026" y="1576"/>
                  </a:lnTo>
                  <a:lnTo>
                    <a:pt x="3008" y="1588"/>
                  </a:lnTo>
                  <a:lnTo>
                    <a:pt x="2989" y="1598"/>
                  </a:lnTo>
                  <a:lnTo>
                    <a:pt x="2966" y="1601"/>
                  </a:lnTo>
                  <a:lnTo>
                    <a:pt x="2944" y="1598"/>
                  </a:lnTo>
                  <a:lnTo>
                    <a:pt x="2924" y="1588"/>
                  </a:lnTo>
                  <a:lnTo>
                    <a:pt x="2907" y="1576"/>
                  </a:lnTo>
                  <a:lnTo>
                    <a:pt x="2894" y="1559"/>
                  </a:lnTo>
                  <a:lnTo>
                    <a:pt x="2885" y="1539"/>
                  </a:lnTo>
                  <a:lnTo>
                    <a:pt x="2882" y="1516"/>
                  </a:lnTo>
                  <a:lnTo>
                    <a:pt x="2882" y="1419"/>
                  </a:lnTo>
                  <a:lnTo>
                    <a:pt x="2879" y="1378"/>
                  </a:lnTo>
                  <a:lnTo>
                    <a:pt x="2871" y="1340"/>
                  </a:lnTo>
                  <a:lnTo>
                    <a:pt x="2856" y="1304"/>
                  </a:lnTo>
                  <a:lnTo>
                    <a:pt x="2838" y="1270"/>
                  </a:lnTo>
                  <a:lnTo>
                    <a:pt x="2815" y="1239"/>
                  </a:lnTo>
                  <a:lnTo>
                    <a:pt x="2788" y="1212"/>
                  </a:lnTo>
                  <a:lnTo>
                    <a:pt x="2759" y="1188"/>
                  </a:lnTo>
                  <a:lnTo>
                    <a:pt x="2726" y="1168"/>
                  </a:lnTo>
                  <a:lnTo>
                    <a:pt x="2690" y="1154"/>
                  </a:lnTo>
                  <a:lnTo>
                    <a:pt x="2654" y="1146"/>
                  </a:lnTo>
                  <a:lnTo>
                    <a:pt x="2615" y="1143"/>
                  </a:lnTo>
                  <a:lnTo>
                    <a:pt x="1888" y="1143"/>
                  </a:lnTo>
                  <a:lnTo>
                    <a:pt x="1866" y="1140"/>
                  </a:lnTo>
                  <a:lnTo>
                    <a:pt x="1846" y="1130"/>
                  </a:lnTo>
                  <a:lnTo>
                    <a:pt x="1829" y="1118"/>
                  </a:lnTo>
                  <a:lnTo>
                    <a:pt x="1816" y="1101"/>
                  </a:lnTo>
                  <a:lnTo>
                    <a:pt x="1808" y="1081"/>
                  </a:lnTo>
                  <a:lnTo>
                    <a:pt x="1804" y="1058"/>
                  </a:lnTo>
                  <a:lnTo>
                    <a:pt x="1804" y="513"/>
                  </a:lnTo>
                  <a:lnTo>
                    <a:pt x="1802" y="460"/>
                  </a:lnTo>
                  <a:lnTo>
                    <a:pt x="1797" y="413"/>
                  </a:lnTo>
                  <a:lnTo>
                    <a:pt x="1789" y="369"/>
                  </a:lnTo>
                  <a:lnTo>
                    <a:pt x="1778" y="329"/>
                  </a:lnTo>
                  <a:lnTo>
                    <a:pt x="1762" y="294"/>
                  </a:lnTo>
                  <a:lnTo>
                    <a:pt x="1744" y="264"/>
                  </a:lnTo>
                  <a:lnTo>
                    <a:pt x="1722" y="238"/>
                  </a:lnTo>
                  <a:lnTo>
                    <a:pt x="1698" y="215"/>
                  </a:lnTo>
                  <a:lnTo>
                    <a:pt x="1668" y="198"/>
                  </a:lnTo>
                  <a:lnTo>
                    <a:pt x="1637" y="184"/>
                  </a:lnTo>
                  <a:lnTo>
                    <a:pt x="1605" y="175"/>
                  </a:lnTo>
                  <a:lnTo>
                    <a:pt x="1573" y="170"/>
                  </a:lnTo>
                  <a:lnTo>
                    <a:pt x="1541" y="168"/>
                  </a:lnTo>
                  <a:lnTo>
                    <a:pt x="1510" y="168"/>
                  </a:lnTo>
                  <a:lnTo>
                    <a:pt x="1482" y="170"/>
                  </a:lnTo>
                  <a:lnTo>
                    <a:pt x="1457" y="173"/>
                  </a:lnTo>
                  <a:lnTo>
                    <a:pt x="1457" y="633"/>
                  </a:lnTo>
                  <a:lnTo>
                    <a:pt x="1454" y="694"/>
                  </a:lnTo>
                  <a:lnTo>
                    <a:pt x="1446" y="753"/>
                  </a:lnTo>
                  <a:lnTo>
                    <a:pt x="1432" y="810"/>
                  </a:lnTo>
                  <a:lnTo>
                    <a:pt x="1414" y="866"/>
                  </a:lnTo>
                  <a:lnTo>
                    <a:pt x="1390" y="919"/>
                  </a:lnTo>
                  <a:lnTo>
                    <a:pt x="1361" y="972"/>
                  </a:lnTo>
                  <a:lnTo>
                    <a:pt x="1327" y="1022"/>
                  </a:lnTo>
                  <a:lnTo>
                    <a:pt x="1288" y="1070"/>
                  </a:lnTo>
                  <a:lnTo>
                    <a:pt x="1245" y="1115"/>
                  </a:lnTo>
                  <a:lnTo>
                    <a:pt x="1196" y="1159"/>
                  </a:lnTo>
                  <a:lnTo>
                    <a:pt x="1142" y="1199"/>
                  </a:lnTo>
                  <a:lnTo>
                    <a:pt x="1103" y="1226"/>
                  </a:lnTo>
                  <a:lnTo>
                    <a:pt x="1065" y="1250"/>
                  </a:lnTo>
                  <a:lnTo>
                    <a:pt x="1028" y="1270"/>
                  </a:lnTo>
                  <a:lnTo>
                    <a:pt x="993" y="1288"/>
                  </a:lnTo>
                  <a:lnTo>
                    <a:pt x="959" y="1303"/>
                  </a:lnTo>
                  <a:lnTo>
                    <a:pt x="929" y="1317"/>
                  </a:lnTo>
                  <a:lnTo>
                    <a:pt x="903" y="1328"/>
                  </a:lnTo>
                  <a:lnTo>
                    <a:pt x="879" y="1336"/>
                  </a:lnTo>
                  <a:lnTo>
                    <a:pt x="861" y="1342"/>
                  </a:lnTo>
                  <a:lnTo>
                    <a:pt x="847" y="1348"/>
                  </a:lnTo>
                  <a:lnTo>
                    <a:pt x="839" y="1350"/>
                  </a:lnTo>
                  <a:lnTo>
                    <a:pt x="809" y="1359"/>
                  </a:lnTo>
                  <a:lnTo>
                    <a:pt x="809" y="2511"/>
                  </a:lnTo>
                  <a:lnTo>
                    <a:pt x="812" y="2550"/>
                  </a:lnTo>
                  <a:lnTo>
                    <a:pt x="820" y="2586"/>
                  </a:lnTo>
                  <a:lnTo>
                    <a:pt x="834" y="2621"/>
                  </a:lnTo>
                  <a:lnTo>
                    <a:pt x="851" y="2653"/>
                  </a:lnTo>
                  <a:lnTo>
                    <a:pt x="874" y="2683"/>
                  </a:lnTo>
                  <a:lnTo>
                    <a:pt x="900" y="2708"/>
                  </a:lnTo>
                  <a:lnTo>
                    <a:pt x="928" y="2730"/>
                  </a:lnTo>
                  <a:lnTo>
                    <a:pt x="961" y="2749"/>
                  </a:lnTo>
                  <a:lnTo>
                    <a:pt x="995" y="2762"/>
                  </a:lnTo>
                  <a:lnTo>
                    <a:pt x="1032" y="2770"/>
                  </a:lnTo>
                  <a:lnTo>
                    <a:pt x="1071" y="2773"/>
                  </a:lnTo>
                  <a:lnTo>
                    <a:pt x="1897" y="2773"/>
                  </a:lnTo>
                  <a:lnTo>
                    <a:pt x="1919" y="2775"/>
                  </a:lnTo>
                  <a:lnTo>
                    <a:pt x="1939" y="2785"/>
                  </a:lnTo>
                  <a:lnTo>
                    <a:pt x="1956" y="2797"/>
                  </a:lnTo>
                  <a:lnTo>
                    <a:pt x="1969" y="2814"/>
                  </a:lnTo>
                  <a:lnTo>
                    <a:pt x="1977" y="2834"/>
                  </a:lnTo>
                  <a:lnTo>
                    <a:pt x="1980" y="2857"/>
                  </a:lnTo>
                  <a:lnTo>
                    <a:pt x="1977" y="2878"/>
                  </a:lnTo>
                  <a:lnTo>
                    <a:pt x="1969" y="2899"/>
                  </a:lnTo>
                  <a:lnTo>
                    <a:pt x="1956" y="2915"/>
                  </a:lnTo>
                  <a:lnTo>
                    <a:pt x="1939" y="2929"/>
                  </a:lnTo>
                  <a:lnTo>
                    <a:pt x="1919" y="2937"/>
                  </a:lnTo>
                  <a:lnTo>
                    <a:pt x="1897" y="2940"/>
                  </a:lnTo>
                  <a:lnTo>
                    <a:pt x="1071" y="2940"/>
                  </a:lnTo>
                  <a:lnTo>
                    <a:pt x="1020" y="2937"/>
                  </a:lnTo>
                  <a:lnTo>
                    <a:pt x="971" y="2928"/>
                  </a:lnTo>
                  <a:lnTo>
                    <a:pt x="922" y="2913"/>
                  </a:lnTo>
                  <a:lnTo>
                    <a:pt x="878" y="2894"/>
                  </a:lnTo>
                  <a:lnTo>
                    <a:pt x="836" y="2870"/>
                  </a:lnTo>
                  <a:lnTo>
                    <a:pt x="797" y="2841"/>
                  </a:lnTo>
                  <a:lnTo>
                    <a:pt x="761" y="2808"/>
                  </a:lnTo>
                  <a:lnTo>
                    <a:pt x="741" y="2826"/>
                  </a:lnTo>
                  <a:lnTo>
                    <a:pt x="718" y="2841"/>
                  </a:lnTo>
                  <a:lnTo>
                    <a:pt x="693" y="2852"/>
                  </a:lnTo>
                  <a:lnTo>
                    <a:pt x="665" y="2859"/>
                  </a:lnTo>
                  <a:lnTo>
                    <a:pt x="636" y="2861"/>
                  </a:lnTo>
                  <a:lnTo>
                    <a:pt x="173" y="2861"/>
                  </a:lnTo>
                  <a:lnTo>
                    <a:pt x="142" y="2859"/>
                  </a:lnTo>
                  <a:lnTo>
                    <a:pt x="113" y="2851"/>
                  </a:lnTo>
                  <a:lnTo>
                    <a:pt x="85" y="2837"/>
                  </a:lnTo>
                  <a:lnTo>
                    <a:pt x="62" y="2821"/>
                  </a:lnTo>
                  <a:lnTo>
                    <a:pt x="41" y="2799"/>
                  </a:lnTo>
                  <a:lnTo>
                    <a:pt x="24" y="2775"/>
                  </a:lnTo>
                  <a:lnTo>
                    <a:pt x="11" y="2749"/>
                  </a:lnTo>
                  <a:lnTo>
                    <a:pt x="3" y="2719"/>
                  </a:lnTo>
                  <a:lnTo>
                    <a:pt x="0" y="2688"/>
                  </a:lnTo>
                  <a:lnTo>
                    <a:pt x="0" y="1288"/>
                  </a:lnTo>
                  <a:lnTo>
                    <a:pt x="3" y="1257"/>
                  </a:lnTo>
                  <a:lnTo>
                    <a:pt x="11" y="1228"/>
                  </a:lnTo>
                  <a:lnTo>
                    <a:pt x="24" y="1200"/>
                  </a:lnTo>
                  <a:lnTo>
                    <a:pt x="41" y="1177"/>
                  </a:lnTo>
                  <a:lnTo>
                    <a:pt x="62" y="1156"/>
                  </a:lnTo>
                  <a:lnTo>
                    <a:pt x="85" y="1139"/>
                  </a:lnTo>
                  <a:lnTo>
                    <a:pt x="113" y="1126"/>
                  </a:lnTo>
                  <a:lnTo>
                    <a:pt x="142" y="1118"/>
                  </a:lnTo>
                  <a:lnTo>
                    <a:pt x="173" y="1115"/>
                  </a:lnTo>
                  <a:lnTo>
                    <a:pt x="637" y="1115"/>
                  </a:lnTo>
                  <a:lnTo>
                    <a:pt x="666" y="1117"/>
                  </a:lnTo>
                  <a:lnTo>
                    <a:pt x="694" y="1124"/>
                  </a:lnTo>
                  <a:lnTo>
                    <a:pt x="720" y="1136"/>
                  </a:lnTo>
                  <a:lnTo>
                    <a:pt x="743" y="1151"/>
                  </a:lnTo>
                  <a:lnTo>
                    <a:pt x="764" y="1169"/>
                  </a:lnTo>
                  <a:lnTo>
                    <a:pt x="780" y="1191"/>
                  </a:lnTo>
                  <a:lnTo>
                    <a:pt x="791" y="1188"/>
                  </a:lnTo>
                  <a:lnTo>
                    <a:pt x="792" y="1188"/>
                  </a:lnTo>
                  <a:lnTo>
                    <a:pt x="793" y="1187"/>
                  </a:lnTo>
                  <a:lnTo>
                    <a:pt x="794" y="1187"/>
                  </a:lnTo>
                  <a:lnTo>
                    <a:pt x="796" y="1186"/>
                  </a:lnTo>
                  <a:lnTo>
                    <a:pt x="804" y="1184"/>
                  </a:lnTo>
                  <a:lnTo>
                    <a:pt x="816" y="1180"/>
                  </a:lnTo>
                  <a:lnTo>
                    <a:pt x="832" y="1174"/>
                  </a:lnTo>
                  <a:lnTo>
                    <a:pt x="851" y="1166"/>
                  </a:lnTo>
                  <a:lnTo>
                    <a:pt x="874" y="1157"/>
                  </a:lnTo>
                  <a:lnTo>
                    <a:pt x="900" y="1146"/>
                  </a:lnTo>
                  <a:lnTo>
                    <a:pt x="927" y="1132"/>
                  </a:lnTo>
                  <a:lnTo>
                    <a:pt x="956" y="1117"/>
                  </a:lnTo>
                  <a:lnTo>
                    <a:pt x="987" y="1099"/>
                  </a:lnTo>
                  <a:lnTo>
                    <a:pt x="1018" y="1080"/>
                  </a:lnTo>
                  <a:lnTo>
                    <a:pt x="1050" y="1059"/>
                  </a:lnTo>
                  <a:lnTo>
                    <a:pt x="1099" y="1020"/>
                  </a:lnTo>
                  <a:lnTo>
                    <a:pt x="1143" y="978"/>
                  </a:lnTo>
                  <a:lnTo>
                    <a:pt x="1182" y="935"/>
                  </a:lnTo>
                  <a:lnTo>
                    <a:pt x="1214" y="889"/>
                  </a:lnTo>
                  <a:lnTo>
                    <a:pt x="1241" y="842"/>
                  </a:lnTo>
                  <a:lnTo>
                    <a:pt x="1262" y="793"/>
                  </a:lnTo>
                  <a:lnTo>
                    <a:pt x="1277" y="741"/>
                  </a:lnTo>
                  <a:lnTo>
                    <a:pt x="1285" y="688"/>
                  </a:lnTo>
                  <a:lnTo>
                    <a:pt x="1288" y="632"/>
                  </a:lnTo>
                  <a:lnTo>
                    <a:pt x="1288" y="104"/>
                  </a:lnTo>
                  <a:lnTo>
                    <a:pt x="1291" y="83"/>
                  </a:lnTo>
                  <a:lnTo>
                    <a:pt x="1300" y="64"/>
                  </a:lnTo>
                  <a:lnTo>
                    <a:pt x="1312" y="46"/>
                  </a:lnTo>
                  <a:lnTo>
                    <a:pt x="1327" y="33"/>
                  </a:lnTo>
                  <a:lnTo>
                    <a:pt x="1347" y="25"/>
                  </a:lnTo>
                  <a:lnTo>
                    <a:pt x="1352" y="23"/>
                  </a:lnTo>
                  <a:lnTo>
                    <a:pt x="1362" y="21"/>
                  </a:lnTo>
                  <a:lnTo>
                    <a:pt x="1377" y="17"/>
                  </a:lnTo>
                  <a:lnTo>
                    <a:pt x="1396" y="12"/>
                  </a:lnTo>
                  <a:lnTo>
                    <a:pt x="1419" y="8"/>
                  </a:lnTo>
                  <a:lnTo>
                    <a:pt x="1446" y="5"/>
                  </a:lnTo>
                  <a:lnTo>
                    <a:pt x="1474" y="2"/>
                  </a:lnTo>
                  <a:lnTo>
                    <a:pt x="1506" y="0"/>
                  </a:lnTo>
                  <a:lnTo>
                    <a:pt x="1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38"/>
            <p:cNvSpPr>
              <a:spLocks noEditPoints="1"/>
            </p:cNvSpPr>
            <p:nvPr/>
          </p:nvSpPr>
          <p:spPr bwMode="auto">
            <a:xfrm>
              <a:off x="10394950" y="5300663"/>
              <a:ext cx="220662" cy="261938"/>
            </a:xfrm>
            <a:custGeom>
              <a:avLst/>
              <a:gdLst>
                <a:gd name="T0" fmla="*/ 167 w 1257"/>
                <a:gd name="T1" fmla="*/ 1319 h 1487"/>
                <a:gd name="T2" fmla="*/ 1088 w 1257"/>
                <a:gd name="T3" fmla="*/ 784 h 1487"/>
                <a:gd name="T4" fmla="*/ 627 w 1257"/>
                <a:gd name="T5" fmla="*/ 169 h 1487"/>
                <a:gd name="T6" fmla="*/ 551 w 1257"/>
                <a:gd name="T7" fmla="*/ 180 h 1487"/>
                <a:gd name="T8" fmla="*/ 485 w 1257"/>
                <a:gd name="T9" fmla="*/ 211 h 1487"/>
                <a:gd name="T10" fmla="*/ 430 w 1257"/>
                <a:gd name="T11" fmla="*/ 259 h 1487"/>
                <a:gd name="T12" fmla="*/ 391 w 1257"/>
                <a:gd name="T13" fmla="*/ 319 h 1487"/>
                <a:gd name="T14" fmla="*/ 369 w 1257"/>
                <a:gd name="T15" fmla="*/ 391 h 1487"/>
                <a:gd name="T16" fmla="*/ 365 w 1257"/>
                <a:gd name="T17" fmla="*/ 430 h 1487"/>
                <a:gd name="T18" fmla="*/ 887 w 1257"/>
                <a:gd name="T19" fmla="*/ 617 h 1487"/>
                <a:gd name="T20" fmla="*/ 884 w 1257"/>
                <a:gd name="T21" fmla="*/ 391 h 1487"/>
                <a:gd name="T22" fmla="*/ 863 w 1257"/>
                <a:gd name="T23" fmla="*/ 319 h 1487"/>
                <a:gd name="T24" fmla="*/ 823 w 1257"/>
                <a:gd name="T25" fmla="*/ 259 h 1487"/>
                <a:gd name="T26" fmla="*/ 768 w 1257"/>
                <a:gd name="T27" fmla="*/ 211 h 1487"/>
                <a:gd name="T28" fmla="*/ 702 w 1257"/>
                <a:gd name="T29" fmla="*/ 180 h 1487"/>
                <a:gd name="T30" fmla="*/ 627 w 1257"/>
                <a:gd name="T31" fmla="*/ 169 h 1487"/>
                <a:gd name="T32" fmla="*/ 678 w 1257"/>
                <a:gd name="T33" fmla="*/ 3 h 1487"/>
                <a:gd name="T34" fmla="*/ 773 w 1257"/>
                <a:gd name="T35" fmla="*/ 25 h 1487"/>
                <a:gd name="T36" fmla="*/ 857 w 1257"/>
                <a:gd name="T37" fmla="*/ 67 h 1487"/>
                <a:gd name="T38" fmla="*/ 931 w 1257"/>
                <a:gd name="T39" fmla="*/ 126 h 1487"/>
                <a:gd name="T40" fmla="*/ 989 w 1257"/>
                <a:gd name="T41" fmla="*/ 199 h 1487"/>
                <a:gd name="T42" fmla="*/ 1032 w 1257"/>
                <a:gd name="T43" fmla="*/ 284 h 1487"/>
                <a:gd name="T44" fmla="*/ 1053 w 1257"/>
                <a:gd name="T45" fmla="*/ 379 h 1487"/>
                <a:gd name="T46" fmla="*/ 1056 w 1257"/>
                <a:gd name="T47" fmla="*/ 616 h 1487"/>
                <a:gd name="T48" fmla="*/ 1194 w 1257"/>
                <a:gd name="T49" fmla="*/ 619 h 1487"/>
                <a:gd name="T50" fmla="*/ 1231 w 1257"/>
                <a:gd name="T51" fmla="*/ 641 h 1487"/>
                <a:gd name="T52" fmla="*/ 1254 w 1257"/>
                <a:gd name="T53" fmla="*/ 678 h 1487"/>
                <a:gd name="T54" fmla="*/ 1257 w 1257"/>
                <a:gd name="T55" fmla="*/ 1403 h 1487"/>
                <a:gd name="T56" fmla="*/ 1245 w 1257"/>
                <a:gd name="T57" fmla="*/ 1446 h 1487"/>
                <a:gd name="T58" fmla="*/ 1216 w 1257"/>
                <a:gd name="T59" fmla="*/ 1475 h 1487"/>
                <a:gd name="T60" fmla="*/ 1174 w 1257"/>
                <a:gd name="T61" fmla="*/ 1487 h 1487"/>
                <a:gd name="T62" fmla="*/ 62 w 1257"/>
                <a:gd name="T63" fmla="*/ 1485 h 1487"/>
                <a:gd name="T64" fmla="*/ 25 w 1257"/>
                <a:gd name="T65" fmla="*/ 1462 h 1487"/>
                <a:gd name="T66" fmla="*/ 3 w 1257"/>
                <a:gd name="T67" fmla="*/ 1425 h 1487"/>
                <a:gd name="T68" fmla="*/ 0 w 1257"/>
                <a:gd name="T69" fmla="*/ 700 h 1487"/>
                <a:gd name="T70" fmla="*/ 12 w 1257"/>
                <a:gd name="T71" fmla="*/ 658 h 1487"/>
                <a:gd name="T72" fmla="*/ 43 w 1257"/>
                <a:gd name="T73" fmla="*/ 627 h 1487"/>
                <a:gd name="T74" fmla="*/ 85 w 1257"/>
                <a:gd name="T75" fmla="*/ 616 h 1487"/>
                <a:gd name="T76" fmla="*/ 200 w 1257"/>
                <a:gd name="T77" fmla="*/ 429 h 1487"/>
                <a:gd name="T78" fmla="*/ 211 w 1257"/>
                <a:gd name="T79" fmla="*/ 331 h 1487"/>
                <a:gd name="T80" fmla="*/ 244 w 1257"/>
                <a:gd name="T81" fmla="*/ 240 h 1487"/>
                <a:gd name="T82" fmla="*/ 294 w 1257"/>
                <a:gd name="T83" fmla="*/ 161 h 1487"/>
                <a:gd name="T84" fmla="*/ 360 w 1257"/>
                <a:gd name="T85" fmla="*/ 95 h 1487"/>
                <a:gd name="T86" fmla="*/ 440 w 1257"/>
                <a:gd name="T87" fmla="*/ 44 h 1487"/>
                <a:gd name="T88" fmla="*/ 530 w 1257"/>
                <a:gd name="T89" fmla="*/ 12 h 1487"/>
                <a:gd name="T90" fmla="*/ 629 w 1257"/>
                <a:gd name="T91" fmla="*/ 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7" h="1487">
                  <a:moveTo>
                    <a:pt x="167" y="784"/>
                  </a:moveTo>
                  <a:lnTo>
                    <a:pt x="167" y="1319"/>
                  </a:lnTo>
                  <a:lnTo>
                    <a:pt x="1088" y="1319"/>
                  </a:lnTo>
                  <a:lnTo>
                    <a:pt x="1088" y="784"/>
                  </a:lnTo>
                  <a:lnTo>
                    <a:pt x="167" y="784"/>
                  </a:lnTo>
                  <a:close/>
                  <a:moveTo>
                    <a:pt x="627" y="169"/>
                  </a:moveTo>
                  <a:lnTo>
                    <a:pt x="588" y="172"/>
                  </a:lnTo>
                  <a:lnTo>
                    <a:pt x="551" y="180"/>
                  </a:lnTo>
                  <a:lnTo>
                    <a:pt x="518" y="193"/>
                  </a:lnTo>
                  <a:lnTo>
                    <a:pt x="485" y="211"/>
                  </a:lnTo>
                  <a:lnTo>
                    <a:pt x="456" y="233"/>
                  </a:lnTo>
                  <a:lnTo>
                    <a:pt x="430" y="259"/>
                  </a:lnTo>
                  <a:lnTo>
                    <a:pt x="409" y="287"/>
                  </a:lnTo>
                  <a:lnTo>
                    <a:pt x="391" y="319"/>
                  </a:lnTo>
                  <a:lnTo>
                    <a:pt x="378" y="354"/>
                  </a:lnTo>
                  <a:lnTo>
                    <a:pt x="369" y="391"/>
                  </a:lnTo>
                  <a:lnTo>
                    <a:pt x="366" y="430"/>
                  </a:lnTo>
                  <a:lnTo>
                    <a:pt x="365" y="430"/>
                  </a:lnTo>
                  <a:lnTo>
                    <a:pt x="365" y="617"/>
                  </a:lnTo>
                  <a:lnTo>
                    <a:pt x="887" y="617"/>
                  </a:lnTo>
                  <a:lnTo>
                    <a:pt x="887" y="430"/>
                  </a:lnTo>
                  <a:lnTo>
                    <a:pt x="884" y="391"/>
                  </a:lnTo>
                  <a:lnTo>
                    <a:pt x="876" y="354"/>
                  </a:lnTo>
                  <a:lnTo>
                    <a:pt x="863" y="319"/>
                  </a:lnTo>
                  <a:lnTo>
                    <a:pt x="845" y="287"/>
                  </a:lnTo>
                  <a:lnTo>
                    <a:pt x="823" y="259"/>
                  </a:lnTo>
                  <a:lnTo>
                    <a:pt x="797" y="233"/>
                  </a:lnTo>
                  <a:lnTo>
                    <a:pt x="768" y="211"/>
                  </a:lnTo>
                  <a:lnTo>
                    <a:pt x="737" y="193"/>
                  </a:lnTo>
                  <a:lnTo>
                    <a:pt x="702" y="180"/>
                  </a:lnTo>
                  <a:lnTo>
                    <a:pt x="665" y="172"/>
                  </a:lnTo>
                  <a:lnTo>
                    <a:pt x="627" y="169"/>
                  </a:lnTo>
                  <a:close/>
                  <a:moveTo>
                    <a:pt x="629" y="0"/>
                  </a:moveTo>
                  <a:lnTo>
                    <a:pt x="678" y="3"/>
                  </a:lnTo>
                  <a:lnTo>
                    <a:pt x="726" y="12"/>
                  </a:lnTo>
                  <a:lnTo>
                    <a:pt x="773" y="25"/>
                  </a:lnTo>
                  <a:lnTo>
                    <a:pt x="816" y="44"/>
                  </a:lnTo>
                  <a:lnTo>
                    <a:pt x="857" y="67"/>
                  </a:lnTo>
                  <a:lnTo>
                    <a:pt x="896" y="94"/>
                  </a:lnTo>
                  <a:lnTo>
                    <a:pt x="931" y="126"/>
                  </a:lnTo>
                  <a:lnTo>
                    <a:pt x="962" y="161"/>
                  </a:lnTo>
                  <a:lnTo>
                    <a:pt x="989" y="199"/>
                  </a:lnTo>
                  <a:lnTo>
                    <a:pt x="1012" y="240"/>
                  </a:lnTo>
                  <a:lnTo>
                    <a:pt x="1032" y="284"/>
                  </a:lnTo>
                  <a:lnTo>
                    <a:pt x="1045" y="331"/>
                  </a:lnTo>
                  <a:lnTo>
                    <a:pt x="1053" y="379"/>
                  </a:lnTo>
                  <a:lnTo>
                    <a:pt x="1056" y="429"/>
                  </a:lnTo>
                  <a:lnTo>
                    <a:pt x="1056" y="616"/>
                  </a:lnTo>
                  <a:lnTo>
                    <a:pt x="1171" y="616"/>
                  </a:lnTo>
                  <a:lnTo>
                    <a:pt x="1194" y="619"/>
                  </a:lnTo>
                  <a:lnTo>
                    <a:pt x="1214" y="627"/>
                  </a:lnTo>
                  <a:lnTo>
                    <a:pt x="1231" y="641"/>
                  </a:lnTo>
                  <a:lnTo>
                    <a:pt x="1244" y="658"/>
                  </a:lnTo>
                  <a:lnTo>
                    <a:pt x="1254" y="678"/>
                  </a:lnTo>
                  <a:lnTo>
                    <a:pt x="1257" y="700"/>
                  </a:lnTo>
                  <a:lnTo>
                    <a:pt x="1257" y="1403"/>
                  </a:lnTo>
                  <a:lnTo>
                    <a:pt x="1254" y="1425"/>
                  </a:lnTo>
                  <a:lnTo>
                    <a:pt x="1245" y="1446"/>
                  </a:lnTo>
                  <a:lnTo>
                    <a:pt x="1232" y="1462"/>
                  </a:lnTo>
                  <a:lnTo>
                    <a:pt x="1216" y="1475"/>
                  </a:lnTo>
                  <a:lnTo>
                    <a:pt x="1195" y="1485"/>
                  </a:lnTo>
                  <a:lnTo>
                    <a:pt x="1174" y="1487"/>
                  </a:lnTo>
                  <a:lnTo>
                    <a:pt x="85" y="1487"/>
                  </a:lnTo>
                  <a:lnTo>
                    <a:pt x="62" y="1485"/>
                  </a:lnTo>
                  <a:lnTo>
                    <a:pt x="43" y="1475"/>
                  </a:lnTo>
                  <a:lnTo>
                    <a:pt x="25" y="1462"/>
                  </a:lnTo>
                  <a:lnTo>
                    <a:pt x="12" y="1446"/>
                  </a:lnTo>
                  <a:lnTo>
                    <a:pt x="3" y="1425"/>
                  </a:lnTo>
                  <a:lnTo>
                    <a:pt x="0" y="1403"/>
                  </a:lnTo>
                  <a:lnTo>
                    <a:pt x="0" y="700"/>
                  </a:lnTo>
                  <a:lnTo>
                    <a:pt x="3" y="678"/>
                  </a:lnTo>
                  <a:lnTo>
                    <a:pt x="12" y="658"/>
                  </a:lnTo>
                  <a:lnTo>
                    <a:pt x="25" y="641"/>
                  </a:lnTo>
                  <a:lnTo>
                    <a:pt x="43" y="627"/>
                  </a:lnTo>
                  <a:lnTo>
                    <a:pt x="62" y="619"/>
                  </a:lnTo>
                  <a:lnTo>
                    <a:pt x="85" y="616"/>
                  </a:lnTo>
                  <a:lnTo>
                    <a:pt x="200" y="616"/>
                  </a:lnTo>
                  <a:lnTo>
                    <a:pt x="200" y="429"/>
                  </a:lnTo>
                  <a:lnTo>
                    <a:pt x="203" y="379"/>
                  </a:lnTo>
                  <a:lnTo>
                    <a:pt x="211" y="331"/>
                  </a:lnTo>
                  <a:lnTo>
                    <a:pt x="225" y="284"/>
                  </a:lnTo>
                  <a:lnTo>
                    <a:pt x="244" y="240"/>
                  </a:lnTo>
                  <a:lnTo>
                    <a:pt x="267" y="199"/>
                  </a:lnTo>
                  <a:lnTo>
                    <a:pt x="294" y="161"/>
                  </a:lnTo>
                  <a:lnTo>
                    <a:pt x="325" y="126"/>
                  </a:lnTo>
                  <a:lnTo>
                    <a:pt x="360" y="95"/>
                  </a:lnTo>
                  <a:lnTo>
                    <a:pt x="399" y="67"/>
                  </a:lnTo>
                  <a:lnTo>
                    <a:pt x="440" y="44"/>
                  </a:lnTo>
                  <a:lnTo>
                    <a:pt x="484" y="25"/>
                  </a:lnTo>
                  <a:lnTo>
                    <a:pt x="530" y="12"/>
                  </a:lnTo>
                  <a:lnTo>
                    <a:pt x="578" y="3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0" name="Group 959"/>
          <p:cNvGrpSpPr/>
          <p:nvPr/>
        </p:nvGrpSpPr>
        <p:grpSpPr>
          <a:xfrm>
            <a:off x="8130072" y="4981575"/>
            <a:ext cx="600075" cy="600075"/>
            <a:chOff x="8105775" y="4981575"/>
            <a:chExt cx="60007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4" name="Freeform 343"/>
            <p:cNvSpPr>
              <a:spLocks noEditPoints="1"/>
            </p:cNvSpPr>
            <p:nvPr/>
          </p:nvSpPr>
          <p:spPr bwMode="auto">
            <a:xfrm>
              <a:off x="8105775" y="4981575"/>
              <a:ext cx="600075" cy="600075"/>
            </a:xfrm>
            <a:custGeom>
              <a:avLst/>
              <a:gdLst>
                <a:gd name="T0" fmla="*/ 258 w 3402"/>
                <a:gd name="T1" fmla="*/ 171 h 3402"/>
                <a:gd name="T2" fmla="*/ 212 w 3402"/>
                <a:gd name="T3" fmla="*/ 193 h 3402"/>
                <a:gd name="T4" fmla="*/ 180 w 3402"/>
                <a:gd name="T5" fmla="*/ 234 h 3402"/>
                <a:gd name="T6" fmla="*/ 168 w 3402"/>
                <a:gd name="T7" fmla="*/ 285 h 3402"/>
                <a:gd name="T8" fmla="*/ 172 w 3402"/>
                <a:gd name="T9" fmla="*/ 3144 h 3402"/>
                <a:gd name="T10" fmla="*/ 194 w 3402"/>
                <a:gd name="T11" fmla="*/ 3190 h 3402"/>
                <a:gd name="T12" fmla="*/ 234 w 3402"/>
                <a:gd name="T13" fmla="*/ 3222 h 3402"/>
                <a:gd name="T14" fmla="*/ 285 w 3402"/>
                <a:gd name="T15" fmla="*/ 3234 h 3402"/>
                <a:gd name="T16" fmla="*/ 3145 w 3402"/>
                <a:gd name="T17" fmla="*/ 3231 h 3402"/>
                <a:gd name="T18" fmla="*/ 3191 w 3402"/>
                <a:gd name="T19" fmla="*/ 3208 h 3402"/>
                <a:gd name="T20" fmla="*/ 3222 w 3402"/>
                <a:gd name="T21" fmla="*/ 3168 h 3402"/>
                <a:gd name="T22" fmla="*/ 3235 w 3402"/>
                <a:gd name="T23" fmla="*/ 3117 h 3402"/>
                <a:gd name="T24" fmla="*/ 3233 w 3402"/>
                <a:gd name="T25" fmla="*/ 285 h 3402"/>
                <a:gd name="T26" fmla="*/ 3222 w 3402"/>
                <a:gd name="T27" fmla="*/ 234 h 3402"/>
                <a:gd name="T28" fmla="*/ 3190 w 3402"/>
                <a:gd name="T29" fmla="*/ 193 h 3402"/>
                <a:gd name="T30" fmla="*/ 3144 w 3402"/>
                <a:gd name="T31" fmla="*/ 171 h 3402"/>
                <a:gd name="T32" fmla="*/ 285 w 3402"/>
                <a:gd name="T33" fmla="*/ 167 h 3402"/>
                <a:gd name="T34" fmla="*/ 3118 w 3402"/>
                <a:gd name="T35" fmla="*/ 0 h 3402"/>
                <a:gd name="T36" fmla="*/ 3199 w 3402"/>
                <a:gd name="T37" fmla="*/ 12 h 3402"/>
                <a:gd name="T38" fmla="*/ 3273 w 3402"/>
                <a:gd name="T39" fmla="*/ 47 h 3402"/>
                <a:gd name="T40" fmla="*/ 3333 w 3402"/>
                <a:gd name="T41" fmla="*/ 98 h 3402"/>
                <a:gd name="T42" fmla="*/ 3375 w 3402"/>
                <a:gd name="T43" fmla="*/ 165 h 3402"/>
                <a:gd name="T44" fmla="*/ 3399 w 3402"/>
                <a:gd name="T45" fmla="*/ 243 h 3402"/>
                <a:gd name="T46" fmla="*/ 3402 w 3402"/>
                <a:gd name="T47" fmla="*/ 3116 h 3402"/>
                <a:gd name="T48" fmla="*/ 3390 w 3402"/>
                <a:gd name="T49" fmla="*/ 3198 h 3402"/>
                <a:gd name="T50" fmla="*/ 3355 w 3402"/>
                <a:gd name="T51" fmla="*/ 3271 h 3402"/>
                <a:gd name="T52" fmla="*/ 3304 w 3402"/>
                <a:gd name="T53" fmla="*/ 3331 h 3402"/>
                <a:gd name="T54" fmla="*/ 3237 w 3402"/>
                <a:gd name="T55" fmla="*/ 3375 h 3402"/>
                <a:gd name="T56" fmla="*/ 3159 w 3402"/>
                <a:gd name="T57" fmla="*/ 3399 h 3402"/>
                <a:gd name="T58" fmla="*/ 285 w 3402"/>
                <a:gd name="T59" fmla="*/ 3402 h 3402"/>
                <a:gd name="T60" fmla="*/ 203 w 3402"/>
                <a:gd name="T61" fmla="*/ 3389 h 3402"/>
                <a:gd name="T62" fmla="*/ 130 w 3402"/>
                <a:gd name="T63" fmla="*/ 3355 h 3402"/>
                <a:gd name="T64" fmla="*/ 70 w 3402"/>
                <a:gd name="T65" fmla="*/ 3304 h 3402"/>
                <a:gd name="T66" fmla="*/ 27 w 3402"/>
                <a:gd name="T67" fmla="*/ 3236 h 3402"/>
                <a:gd name="T68" fmla="*/ 3 w 3402"/>
                <a:gd name="T69" fmla="*/ 3159 h 3402"/>
                <a:gd name="T70" fmla="*/ 0 w 3402"/>
                <a:gd name="T71" fmla="*/ 285 h 3402"/>
                <a:gd name="T72" fmla="*/ 12 w 3402"/>
                <a:gd name="T73" fmla="*/ 203 h 3402"/>
                <a:gd name="T74" fmla="*/ 46 w 3402"/>
                <a:gd name="T75" fmla="*/ 130 h 3402"/>
                <a:gd name="T76" fmla="*/ 98 w 3402"/>
                <a:gd name="T77" fmla="*/ 70 h 3402"/>
                <a:gd name="T78" fmla="*/ 165 w 3402"/>
                <a:gd name="T79" fmla="*/ 27 h 3402"/>
                <a:gd name="T80" fmla="*/ 243 w 3402"/>
                <a:gd name="T81" fmla="*/ 3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2" h="3402">
                  <a:moveTo>
                    <a:pt x="285" y="167"/>
                  </a:moveTo>
                  <a:lnTo>
                    <a:pt x="258" y="171"/>
                  </a:lnTo>
                  <a:lnTo>
                    <a:pt x="234" y="180"/>
                  </a:lnTo>
                  <a:lnTo>
                    <a:pt x="212" y="193"/>
                  </a:lnTo>
                  <a:lnTo>
                    <a:pt x="194" y="212"/>
                  </a:lnTo>
                  <a:lnTo>
                    <a:pt x="180" y="234"/>
                  </a:lnTo>
                  <a:lnTo>
                    <a:pt x="172" y="258"/>
                  </a:lnTo>
                  <a:lnTo>
                    <a:pt x="168" y="285"/>
                  </a:lnTo>
                  <a:lnTo>
                    <a:pt x="168" y="3117"/>
                  </a:lnTo>
                  <a:lnTo>
                    <a:pt x="172" y="3144"/>
                  </a:lnTo>
                  <a:lnTo>
                    <a:pt x="180" y="3168"/>
                  </a:lnTo>
                  <a:lnTo>
                    <a:pt x="194" y="3190"/>
                  </a:lnTo>
                  <a:lnTo>
                    <a:pt x="212" y="3208"/>
                  </a:lnTo>
                  <a:lnTo>
                    <a:pt x="234" y="3222"/>
                  </a:lnTo>
                  <a:lnTo>
                    <a:pt x="258" y="3231"/>
                  </a:lnTo>
                  <a:lnTo>
                    <a:pt x="285" y="3234"/>
                  </a:lnTo>
                  <a:lnTo>
                    <a:pt x="3118" y="3234"/>
                  </a:lnTo>
                  <a:lnTo>
                    <a:pt x="3145" y="3231"/>
                  </a:lnTo>
                  <a:lnTo>
                    <a:pt x="3169" y="3222"/>
                  </a:lnTo>
                  <a:lnTo>
                    <a:pt x="3191" y="3208"/>
                  </a:lnTo>
                  <a:lnTo>
                    <a:pt x="3209" y="3190"/>
                  </a:lnTo>
                  <a:lnTo>
                    <a:pt x="3222" y="3168"/>
                  </a:lnTo>
                  <a:lnTo>
                    <a:pt x="3231" y="3144"/>
                  </a:lnTo>
                  <a:lnTo>
                    <a:pt x="3235" y="3117"/>
                  </a:lnTo>
                  <a:lnTo>
                    <a:pt x="3233" y="3117"/>
                  </a:lnTo>
                  <a:lnTo>
                    <a:pt x="3233" y="285"/>
                  </a:lnTo>
                  <a:lnTo>
                    <a:pt x="3230" y="258"/>
                  </a:lnTo>
                  <a:lnTo>
                    <a:pt x="3222" y="234"/>
                  </a:lnTo>
                  <a:lnTo>
                    <a:pt x="3208" y="212"/>
                  </a:lnTo>
                  <a:lnTo>
                    <a:pt x="3190" y="193"/>
                  </a:lnTo>
                  <a:lnTo>
                    <a:pt x="3168" y="180"/>
                  </a:lnTo>
                  <a:lnTo>
                    <a:pt x="3144" y="171"/>
                  </a:lnTo>
                  <a:lnTo>
                    <a:pt x="3117" y="167"/>
                  </a:lnTo>
                  <a:lnTo>
                    <a:pt x="285" y="167"/>
                  </a:lnTo>
                  <a:close/>
                  <a:moveTo>
                    <a:pt x="285" y="0"/>
                  </a:moveTo>
                  <a:lnTo>
                    <a:pt x="3118" y="0"/>
                  </a:lnTo>
                  <a:lnTo>
                    <a:pt x="3160" y="3"/>
                  </a:lnTo>
                  <a:lnTo>
                    <a:pt x="3199" y="12"/>
                  </a:lnTo>
                  <a:lnTo>
                    <a:pt x="3238" y="27"/>
                  </a:lnTo>
                  <a:lnTo>
                    <a:pt x="3273" y="47"/>
                  </a:lnTo>
                  <a:lnTo>
                    <a:pt x="3304" y="70"/>
                  </a:lnTo>
                  <a:lnTo>
                    <a:pt x="3333" y="98"/>
                  </a:lnTo>
                  <a:lnTo>
                    <a:pt x="3356" y="130"/>
                  </a:lnTo>
                  <a:lnTo>
                    <a:pt x="3375" y="165"/>
                  </a:lnTo>
                  <a:lnTo>
                    <a:pt x="3390" y="203"/>
                  </a:lnTo>
                  <a:lnTo>
                    <a:pt x="3399" y="243"/>
                  </a:lnTo>
                  <a:lnTo>
                    <a:pt x="3402" y="285"/>
                  </a:lnTo>
                  <a:lnTo>
                    <a:pt x="3402" y="3116"/>
                  </a:lnTo>
                  <a:lnTo>
                    <a:pt x="3399" y="3159"/>
                  </a:lnTo>
                  <a:lnTo>
                    <a:pt x="3390" y="3198"/>
                  </a:lnTo>
                  <a:lnTo>
                    <a:pt x="3375" y="3236"/>
                  </a:lnTo>
                  <a:lnTo>
                    <a:pt x="3355" y="3271"/>
                  </a:lnTo>
                  <a:lnTo>
                    <a:pt x="3332" y="3304"/>
                  </a:lnTo>
                  <a:lnTo>
                    <a:pt x="3304" y="3331"/>
                  </a:lnTo>
                  <a:lnTo>
                    <a:pt x="3272" y="3355"/>
                  </a:lnTo>
                  <a:lnTo>
                    <a:pt x="3237" y="3375"/>
                  </a:lnTo>
                  <a:lnTo>
                    <a:pt x="3199" y="3389"/>
                  </a:lnTo>
                  <a:lnTo>
                    <a:pt x="3159" y="3399"/>
                  </a:lnTo>
                  <a:lnTo>
                    <a:pt x="3117" y="3402"/>
                  </a:lnTo>
                  <a:lnTo>
                    <a:pt x="285" y="3402"/>
                  </a:lnTo>
                  <a:lnTo>
                    <a:pt x="243" y="3399"/>
                  </a:lnTo>
                  <a:lnTo>
                    <a:pt x="203" y="3389"/>
                  </a:lnTo>
                  <a:lnTo>
                    <a:pt x="165" y="3375"/>
                  </a:lnTo>
                  <a:lnTo>
                    <a:pt x="130" y="3355"/>
                  </a:lnTo>
                  <a:lnTo>
                    <a:pt x="98" y="3331"/>
                  </a:lnTo>
                  <a:lnTo>
                    <a:pt x="70" y="3304"/>
                  </a:lnTo>
                  <a:lnTo>
                    <a:pt x="46" y="3271"/>
                  </a:lnTo>
                  <a:lnTo>
                    <a:pt x="27" y="3236"/>
                  </a:lnTo>
                  <a:lnTo>
                    <a:pt x="12" y="3198"/>
                  </a:lnTo>
                  <a:lnTo>
                    <a:pt x="3" y="3159"/>
                  </a:lnTo>
                  <a:lnTo>
                    <a:pt x="0" y="3116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7" y="165"/>
                  </a:lnTo>
                  <a:lnTo>
                    <a:pt x="46" y="130"/>
                  </a:lnTo>
                  <a:lnTo>
                    <a:pt x="70" y="98"/>
                  </a:lnTo>
                  <a:lnTo>
                    <a:pt x="98" y="70"/>
                  </a:lnTo>
                  <a:lnTo>
                    <a:pt x="130" y="47"/>
                  </a:lnTo>
                  <a:lnTo>
                    <a:pt x="165" y="27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44"/>
            <p:cNvSpPr>
              <a:spLocks/>
            </p:cNvSpPr>
            <p:nvPr/>
          </p:nvSpPr>
          <p:spPr bwMode="auto">
            <a:xfrm>
              <a:off x="8208963" y="5348288"/>
              <a:ext cx="139700" cy="139700"/>
            </a:xfrm>
            <a:custGeom>
              <a:avLst/>
              <a:gdLst>
                <a:gd name="T0" fmla="*/ 93 w 792"/>
                <a:gd name="T1" fmla="*/ 0 h 791"/>
                <a:gd name="T2" fmla="*/ 128 w 792"/>
                <a:gd name="T3" fmla="*/ 12 h 791"/>
                <a:gd name="T4" fmla="*/ 396 w 792"/>
                <a:gd name="T5" fmla="*/ 277 h 791"/>
                <a:gd name="T6" fmla="*/ 664 w 792"/>
                <a:gd name="T7" fmla="*/ 12 h 791"/>
                <a:gd name="T8" fmla="*/ 699 w 792"/>
                <a:gd name="T9" fmla="*/ 0 h 791"/>
                <a:gd name="T10" fmla="*/ 736 w 792"/>
                <a:gd name="T11" fmla="*/ 4 h 791"/>
                <a:gd name="T12" fmla="*/ 768 w 792"/>
                <a:gd name="T13" fmla="*/ 24 h 791"/>
                <a:gd name="T14" fmla="*/ 788 w 792"/>
                <a:gd name="T15" fmla="*/ 56 h 791"/>
                <a:gd name="T16" fmla="*/ 792 w 792"/>
                <a:gd name="T17" fmla="*/ 93 h 791"/>
                <a:gd name="T18" fmla="*/ 779 w 792"/>
                <a:gd name="T19" fmla="*/ 128 h 791"/>
                <a:gd name="T20" fmla="*/ 515 w 792"/>
                <a:gd name="T21" fmla="*/ 396 h 791"/>
                <a:gd name="T22" fmla="*/ 779 w 792"/>
                <a:gd name="T23" fmla="*/ 663 h 791"/>
                <a:gd name="T24" fmla="*/ 792 w 792"/>
                <a:gd name="T25" fmla="*/ 698 h 791"/>
                <a:gd name="T26" fmla="*/ 788 w 792"/>
                <a:gd name="T27" fmla="*/ 736 h 791"/>
                <a:gd name="T28" fmla="*/ 768 w 792"/>
                <a:gd name="T29" fmla="*/ 768 h 791"/>
                <a:gd name="T30" fmla="*/ 730 w 792"/>
                <a:gd name="T31" fmla="*/ 789 h 791"/>
                <a:gd name="T32" fmla="*/ 693 w 792"/>
                <a:gd name="T33" fmla="*/ 790 h 791"/>
                <a:gd name="T34" fmla="*/ 662 w 792"/>
                <a:gd name="T35" fmla="*/ 778 h 791"/>
                <a:gd name="T36" fmla="*/ 396 w 792"/>
                <a:gd name="T37" fmla="*/ 514 h 791"/>
                <a:gd name="T38" fmla="*/ 125 w 792"/>
                <a:gd name="T39" fmla="*/ 781 h 791"/>
                <a:gd name="T40" fmla="*/ 84 w 792"/>
                <a:gd name="T41" fmla="*/ 791 h 791"/>
                <a:gd name="T42" fmla="*/ 53 w 792"/>
                <a:gd name="T43" fmla="*/ 785 h 791"/>
                <a:gd name="T44" fmla="*/ 25 w 792"/>
                <a:gd name="T45" fmla="*/ 768 h 791"/>
                <a:gd name="T46" fmla="*/ 4 w 792"/>
                <a:gd name="T47" fmla="*/ 736 h 791"/>
                <a:gd name="T48" fmla="*/ 0 w 792"/>
                <a:gd name="T49" fmla="*/ 698 h 791"/>
                <a:gd name="T50" fmla="*/ 12 w 792"/>
                <a:gd name="T51" fmla="*/ 663 h 791"/>
                <a:gd name="T52" fmla="*/ 277 w 792"/>
                <a:gd name="T53" fmla="*/ 396 h 791"/>
                <a:gd name="T54" fmla="*/ 12 w 792"/>
                <a:gd name="T55" fmla="*/ 128 h 791"/>
                <a:gd name="T56" fmla="*/ 0 w 792"/>
                <a:gd name="T57" fmla="*/ 93 h 791"/>
                <a:gd name="T58" fmla="*/ 4 w 792"/>
                <a:gd name="T59" fmla="*/ 56 h 791"/>
                <a:gd name="T60" fmla="*/ 25 w 792"/>
                <a:gd name="T61" fmla="*/ 24 h 791"/>
                <a:gd name="T62" fmla="*/ 57 w 792"/>
                <a:gd name="T63" fmla="*/ 4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2" h="791">
                  <a:moveTo>
                    <a:pt x="74" y="0"/>
                  </a:moveTo>
                  <a:lnTo>
                    <a:pt x="93" y="0"/>
                  </a:lnTo>
                  <a:lnTo>
                    <a:pt x="112" y="4"/>
                  </a:lnTo>
                  <a:lnTo>
                    <a:pt x="128" y="12"/>
                  </a:lnTo>
                  <a:lnTo>
                    <a:pt x="144" y="24"/>
                  </a:lnTo>
                  <a:lnTo>
                    <a:pt x="396" y="277"/>
                  </a:lnTo>
                  <a:lnTo>
                    <a:pt x="649" y="24"/>
                  </a:lnTo>
                  <a:lnTo>
                    <a:pt x="664" y="12"/>
                  </a:lnTo>
                  <a:lnTo>
                    <a:pt x="681" y="4"/>
                  </a:lnTo>
                  <a:lnTo>
                    <a:pt x="699" y="0"/>
                  </a:lnTo>
                  <a:lnTo>
                    <a:pt x="717" y="0"/>
                  </a:lnTo>
                  <a:lnTo>
                    <a:pt x="736" y="4"/>
                  </a:lnTo>
                  <a:lnTo>
                    <a:pt x="753" y="12"/>
                  </a:lnTo>
                  <a:lnTo>
                    <a:pt x="768" y="24"/>
                  </a:lnTo>
                  <a:lnTo>
                    <a:pt x="779" y="40"/>
                  </a:lnTo>
                  <a:lnTo>
                    <a:pt x="788" y="56"/>
                  </a:lnTo>
                  <a:lnTo>
                    <a:pt x="792" y="74"/>
                  </a:lnTo>
                  <a:lnTo>
                    <a:pt x="792" y="93"/>
                  </a:lnTo>
                  <a:lnTo>
                    <a:pt x="788" y="111"/>
                  </a:lnTo>
                  <a:lnTo>
                    <a:pt x="779" y="128"/>
                  </a:lnTo>
                  <a:lnTo>
                    <a:pt x="768" y="143"/>
                  </a:lnTo>
                  <a:lnTo>
                    <a:pt x="515" y="396"/>
                  </a:lnTo>
                  <a:lnTo>
                    <a:pt x="768" y="649"/>
                  </a:lnTo>
                  <a:lnTo>
                    <a:pt x="779" y="663"/>
                  </a:lnTo>
                  <a:lnTo>
                    <a:pt x="788" y="681"/>
                  </a:lnTo>
                  <a:lnTo>
                    <a:pt x="792" y="698"/>
                  </a:lnTo>
                  <a:lnTo>
                    <a:pt x="792" y="717"/>
                  </a:lnTo>
                  <a:lnTo>
                    <a:pt x="788" y="736"/>
                  </a:lnTo>
                  <a:lnTo>
                    <a:pt x="779" y="752"/>
                  </a:lnTo>
                  <a:lnTo>
                    <a:pt x="768" y="768"/>
                  </a:lnTo>
                  <a:lnTo>
                    <a:pt x="749" y="781"/>
                  </a:lnTo>
                  <a:lnTo>
                    <a:pt x="730" y="789"/>
                  </a:lnTo>
                  <a:lnTo>
                    <a:pt x="708" y="791"/>
                  </a:lnTo>
                  <a:lnTo>
                    <a:pt x="693" y="790"/>
                  </a:lnTo>
                  <a:lnTo>
                    <a:pt x="676" y="785"/>
                  </a:lnTo>
                  <a:lnTo>
                    <a:pt x="662" y="778"/>
                  </a:lnTo>
                  <a:lnTo>
                    <a:pt x="649" y="768"/>
                  </a:lnTo>
                  <a:lnTo>
                    <a:pt x="396" y="514"/>
                  </a:lnTo>
                  <a:lnTo>
                    <a:pt x="144" y="768"/>
                  </a:lnTo>
                  <a:lnTo>
                    <a:pt x="125" y="781"/>
                  </a:lnTo>
                  <a:lnTo>
                    <a:pt x="105" y="789"/>
                  </a:lnTo>
                  <a:lnTo>
                    <a:pt x="84" y="791"/>
                  </a:lnTo>
                  <a:lnTo>
                    <a:pt x="68" y="790"/>
                  </a:lnTo>
                  <a:lnTo>
                    <a:pt x="53" y="785"/>
                  </a:lnTo>
                  <a:lnTo>
                    <a:pt x="37" y="778"/>
                  </a:lnTo>
                  <a:lnTo>
                    <a:pt x="25" y="768"/>
                  </a:lnTo>
                  <a:lnTo>
                    <a:pt x="12" y="752"/>
                  </a:lnTo>
                  <a:lnTo>
                    <a:pt x="4" y="736"/>
                  </a:lnTo>
                  <a:lnTo>
                    <a:pt x="0" y="717"/>
                  </a:lnTo>
                  <a:lnTo>
                    <a:pt x="0" y="698"/>
                  </a:lnTo>
                  <a:lnTo>
                    <a:pt x="4" y="681"/>
                  </a:lnTo>
                  <a:lnTo>
                    <a:pt x="12" y="663"/>
                  </a:lnTo>
                  <a:lnTo>
                    <a:pt x="25" y="649"/>
                  </a:lnTo>
                  <a:lnTo>
                    <a:pt x="277" y="396"/>
                  </a:lnTo>
                  <a:lnTo>
                    <a:pt x="25" y="143"/>
                  </a:lnTo>
                  <a:lnTo>
                    <a:pt x="12" y="128"/>
                  </a:lnTo>
                  <a:lnTo>
                    <a:pt x="4" y="111"/>
                  </a:lnTo>
                  <a:lnTo>
                    <a:pt x="0" y="93"/>
                  </a:lnTo>
                  <a:lnTo>
                    <a:pt x="0" y="74"/>
                  </a:lnTo>
                  <a:lnTo>
                    <a:pt x="4" y="56"/>
                  </a:lnTo>
                  <a:lnTo>
                    <a:pt x="12" y="40"/>
                  </a:lnTo>
                  <a:lnTo>
                    <a:pt x="25" y="24"/>
                  </a:lnTo>
                  <a:lnTo>
                    <a:pt x="40" y="12"/>
                  </a:lnTo>
                  <a:lnTo>
                    <a:pt x="57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45"/>
            <p:cNvSpPr>
              <a:spLocks/>
            </p:cNvSpPr>
            <p:nvPr/>
          </p:nvSpPr>
          <p:spPr bwMode="auto">
            <a:xfrm>
              <a:off x="8185150" y="5065713"/>
              <a:ext cx="185738" cy="185738"/>
            </a:xfrm>
            <a:custGeom>
              <a:avLst/>
              <a:gdLst>
                <a:gd name="T0" fmla="*/ 525 w 1050"/>
                <a:gd name="T1" fmla="*/ 0 h 1049"/>
                <a:gd name="T2" fmla="*/ 547 w 1050"/>
                <a:gd name="T3" fmla="*/ 3 h 1049"/>
                <a:gd name="T4" fmla="*/ 567 w 1050"/>
                <a:gd name="T5" fmla="*/ 11 h 1049"/>
                <a:gd name="T6" fmla="*/ 584 w 1050"/>
                <a:gd name="T7" fmla="*/ 24 h 1049"/>
                <a:gd name="T8" fmla="*/ 597 w 1050"/>
                <a:gd name="T9" fmla="*/ 41 h 1049"/>
                <a:gd name="T10" fmla="*/ 606 w 1050"/>
                <a:gd name="T11" fmla="*/ 62 h 1049"/>
                <a:gd name="T12" fmla="*/ 609 w 1050"/>
                <a:gd name="T13" fmla="*/ 83 h 1049"/>
                <a:gd name="T14" fmla="*/ 609 w 1050"/>
                <a:gd name="T15" fmla="*/ 441 h 1049"/>
                <a:gd name="T16" fmla="*/ 965 w 1050"/>
                <a:gd name="T17" fmla="*/ 441 h 1049"/>
                <a:gd name="T18" fmla="*/ 988 w 1050"/>
                <a:gd name="T19" fmla="*/ 443 h 1049"/>
                <a:gd name="T20" fmla="*/ 1008 w 1050"/>
                <a:gd name="T21" fmla="*/ 452 h 1049"/>
                <a:gd name="T22" fmla="*/ 1025 w 1050"/>
                <a:gd name="T23" fmla="*/ 465 h 1049"/>
                <a:gd name="T24" fmla="*/ 1038 w 1050"/>
                <a:gd name="T25" fmla="*/ 482 h 1049"/>
                <a:gd name="T26" fmla="*/ 1047 w 1050"/>
                <a:gd name="T27" fmla="*/ 502 h 1049"/>
                <a:gd name="T28" fmla="*/ 1050 w 1050"/>
                <a:gd name="T29" fmla="*/ 525 h 1049"/>
                <a:gd name="T30" fmla="*/ 1047 w 1050"/>
                <a:gd name="T31" fmla="*/ 546 h 1049"/>
                <a:gd name="T32" fmla="*/ 1038 w 1050"/>
                <a:gd name="T33" fmla="*/ 567 h 1049"/>
                <a:gd name="T34" fmla="*/ 1025 w 1050"/>
                <a:gd name="T35" fmla="*/ 584 h 1049"/>
                <a:gd name="T36" fmla="*/ 1008 w 1050"/>
                <a:gd name="T37" fmla="*/ 597 h 1049"/>
                <a:gd name="T38" fmla="*/ 988 w 1050"/>
                <a:gd name="T39" fmla="*/ 605 h 1049"/>
                <a:gd name="T40" fmla="*/ 965 w 1050"/>
                <a:gd name="T41" fmla="*/ 608 h 1049"/>
                <a:gd name="T42" fmla="*/ 609 w 1050"/>
                <a:gd name="T43" fmla="*/ 608 h 1049"/>
                <a:gd name="T44" fmla="*/ 609 w 1050"/>
                <a:gd name="T45" fmla="*/ 965 h 1049"/>
                <a:gd name="T46" fmla="*/ 606 w 1050"/>
                <a:gd name="T47" fmla="*/ 988 h 1049"/>
                <a:gd name="T48" fmla="*/ 597 w 1050"/>
                <a:gd name="T49" fmla="*/ 1007 h 1049"/>
                <a:gd name="T50" fmla="*/ 584 w 1050"/>
                <a:gd name="T51" fmla="*/ 1025 h 1049"/>
                <a:gd name="T52" fmla="*/ 567 w 1050"/>
                <a:gd name="T53" fmla="*/ 1037 h 1049"/>
                <a:gd name="T54" fmla="*/ 547 w 1050"/>
                <a:gd name="T55" fmla="*/ 1047 h 1049"/>
                <a:gd name="T56" fmla="*/ 525 w 1050"/>
                <a:gd name="T57" fmla="*/ 1049 h 1049"/>
                <a:gd name="T58" fmla="*/ 502 w 1050"/>
                <a:gd name="T59" fmla="*/ 1047 h 1049"/>
                <a:gd name="T60" fmla="*/ 483 w 1050"/>
                <a:gd name="T61" fmla="*/ 1037 h 1049"/>
                <a:gd name="T62" fmla="*/ 466 w 1050"/>
                <a:gd name="T63" fmla="*/ 1025 h 1049"/>
                <a:gd name="T64" fmla="*/ 453 w 1050"/>
                <a:gd name="T65" fmla="*/ 1007 h 1049"/>
                <a:gd name="T66" fmla="*/ 444 w 1050"/>
                <a:gd name="T67" fmla="*/ 988 h 1049"/>
                <a:gd name="T68" fmla="*/ 441 w 1050"/>
                <a:gd name="T69" fmla="*/ 965 h 1049"/>
                <a:gd name="T70" fmla="*/ 441 w 1050"/>
                <a:gd name="T71" fmla="*/ 608 h 1049"/>
                <a:gd name="T72" fmla="*/ 84 w 1050"/>
                <a:gd name="T73" fmla="*/ 608 h 1049"/>
                <a:gd name="T74" fmla="*/ 62 w 1050"/>
                <a:gd name="T75" fmla="*/ 605 h 1049"/>
                <a:gd name="T76" fmla="*/ 42 w 1050"/>
                <a:gd name="T77" fmla="*/ 597 h 1049"/>
                <a:gd name="T78" fmla="*/ 25 w 1050"/>
                <a:gd name="T79" fmla="*/ 584 h 1049"/>
                <a:gd name="T80" fmla="*/ 11 w 1050"/>
                <a:gd name="T81" fmla="*/ 567 h 1049"/>
                <a:gd name="T82" fmla="*/ 3 w 1050"/>
                <a:gd name="T83" fmla="*/ 546 h 1049"/>
                <a:gd name="T84" fmla="*/ 0 w 1050"/>
                <a:gd name="T85" fmla="*/ 525 h 1049"/>
                <a:gd name="T86" fmla="*/ 3 w 1050"/>
                <a:gd name="T87" fmla="*/ 502 h 1049"/>
                <a:gd name="T88" fmla="*/ 11 w 1050"/>
                <a:gd name="T89" fmla="*/ 482 h 1049"/>
                <a:gd name="T90" fmla="*/ 25 w 1050"/>
                <a:gd name="T91" fmla="*/ 465 h 1049"/>
                <a:gd name="T92" fmla="*/ 42 w 1050"/>
                <a:gd name="T93" fmla="*/ 452 h 1049"/>
                <a:gd name="T94" fmla="*/ 62 w 1050"/>
                <a:gd name="T95" fmla="*/ 443 h 1049"/>
                <a:gd name="T96" fmla="*/ 84 w 1050"/>
                <a:gd name="T97" fmla="*/ 441 h 1049"/>
                <a:gd name="T98" fmla="*/ 441 w 1050"/>
                <a:gd name="T99" fmla="*/ 441 h 1049"/>
                <a:gd name="T100" fmla="*/ 441 w 1050"/>
                <a:gd name="T101" fmla="*/ 83 h 1049"/>
                <a:gd name="T102" fmla="*/ 444 w 1050"/>
                <a:gd name="T103" fmla="*/ 62 h 1049"/>
                <a:gd name="T104" fmla="*/ 453 w 1050"/>
                <a:gd name="T105" fmla="*/ 41 h 1049"/>
                <a:gd name="T106" fmla="*/ 466 w 1050"/>
                <a:gd name="T107" fmla="*/ 24 h 1049"/>
                <a:gd name="T108" fmla="*/ 483 w 1050"/>
                <a:gd name="T109" fmla="*/ 11 h 1049"/>
                <a:gd name="T110" fmla="*/ 502 w 1050"/>
                <a:gd name="T111" fmla="*/ 3 h 1049"/>
                <a:gd name="T112" fmla="*/ 525 w 1050"/>
                <a:gd name="T113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0" h="1049">
                  <a:moveTo>
                    <a:pt x="525" y="0"/>
                  </a:moveTo>
                  <a:lnTo>
                    <a:pt x="547" y="3"/>
                  </a:lnTo>
                  <a:lnTo>
                    <a:pt x="567" y="11"/>
                  </a:lnTo>
                  <a:lnTo>
                    <a:pt x="584" y="24"/>
                  </a:lnTo>
                  <a:lnTo>
                    <a:pt x="597" y="41"/>
                  </a:lnTo>
                  <a:lnTo>
                    <a:pt x="606" y="62"/>
                  </a:lnTo>
                  <a:lnTo>
                    <a:pt x="609" y="83"/>
                  </a:lnTo>
                  <a:lnTo>
                    <a:pt x="609" y="441"/>
                  </a:lnTo>
                  <a:lnTo>
                    <a:pt x="965" y="441"/>
                  </a:lnTo>
                  <a:lnTo>
                    <a:pt x="988" y="443"/>
                  </a:lnTo>
                  <a:lnTo>
                    <a:pt x="1008" y="452"/>
                  </a:lnTo>
                  <a:lnTo>
                    <a:pt x="1025" y="465"/>
                  </a:lnTo>
                  <a:lnTo>
                    <a:pt x="1038" y="482"/>
                  </a:lnTo>
                  <a:lnTo>
                    <a:pt x="1047" y="502"/>
                  </a:lnTo>
                  <a:lnTo>
                    <a:pt x="1050" y="525"/>
                  </a:lnTo>
                  <a:lnTo>
                    <a:pt x="1047" y="546"/>
                  </a:lnTo>
                  <a:lnTo>
                    <a:pt x="1038" y="567"/>
                  </a:lnTo>
                  <a:lnTo>
                    <a:pt x="1025" y="584"/>
                  </a:lnTo>
                  <a:lnTo>
                    <a:pt x="1008" y="597"/>
                  </a:lnTo>
                  <a:lnTo>
                    <a:pt x="988" y="605"/>
                  </a:lnTo>
                  <a:lnTo>
                    <a:pt x="965" y="608"/>
                  </a:lnTo>
                  <a:lnTo>
                    <a:pt x="609" y="608"/>
                  </a:lnTo>
                  <a:lnTo>
                    <a:pt x="609" y="965"/>
                  </a:lnTo>
                  <a:lnTo>
                    <a:pt x="606" y="988"/>
                  </a:lnTo>
                  <a:lnTo>
                    <a:pt x="597" y="1007"/>
                  </a:lnTo>
                  <a:lnTo>
                    <a:pt x="584" y="1025"/>
                  </a:lnTo>
                  <a:lnTo>
                    <a:pt x="567" y="1037"/>
                  </a:lnTo>
                  <a:lnTo>
                    <a:pt x="547" y="1047"/>
                  </a:lnTo>
                  <a:lnTo>
                    <a:pt x="525" y="1049"/>
                  </a:lnTo>
                  <a:lnTo>
                    <a:pt x="502" y="1047"/>
                  </a:lnTo>
                  <a:lnTo>
                    <a:pt x="483" y="1037"/>
                  </a:lnTo>
                  <a:lnTo>
                    <a:pt x="466" y="1025"/>
                  </a:lnTo>
                  <a:lnTo>
                    <a:pt x="453" y="1007"/>
                  </a:lnTo>
                  <a:lnTo>
                    <a:pt x="444" y="988"/>
                  </a:lnTo>
                  <a:lnTo>
                    <a:pt x="441" y="965"/>
                  </a:lnTo>
                  <a:lnTo>
                    <a:pt x="441" y="608"/>
                  </a:lnTo>
                  <a:lnTo>
                    <a:pt x="84" y="608"/>
                  </a:lnTo>
                  <a:lnTo>
                    <a:pt x="62" y="605"/>
                  </a:lnTo>
                  <a:lnTo>
                    <a:pt x="42" y="597"/>
                  </a:lnTo>
                  <a:lnTo>
                    <a:pt x="25" y="584"/>
                  </a:lnTo>
                  <a:lnTo>
                    <a:pt x="11" y="567"/>
                  </a:lnTo>
                  <a:lnTo>
                    <a:pt x="3" y="546"/>
                  </a:lnTo>
                  <a:lnTo>
                    <a:pt x="0" y="525"/>
                  </a:lnTo>
                  <a:lnTo>
                    <a:pt x="3" y="502"/>
                  </a:lnTo>
                  <a:lnTo>
                    <a:pt x="11" y="482"/>
                  </a:lnTo>
                  <a:lnTo>
                    <a:pt x="25" y="465"/>
                  </a:lnTo>
                  <a:lnTo>
                    <a:pt x="42" y="452"/>
                  </a:lnTo>
                  <a:lnTo>
                    <a:pt x="62" y="443"/>
                  </a:lnTo>
                  <a:lnTo>
                    <a:pt x="84" y="441"/>
                  </a:lnTo>
                  <a:lnTo>
                    <a:pt x="441" y="441"/>
                  </a:lnTo>
                  <a:lnTo>
                    <a:pt x="441" y="83"/>
                  </a:lnTo>
                  <a:lnTo>
                    <a:pt x="444" y="62"/>
                  </a:lnTo>
                  <a:lnTo>
                    <a:pt x="453" y="41"/>
                  </a:lnTo>
                  <a:lnTo>
                    <a:pt x="466" y="24"/>
                  </a:lnTo>
                  <a:lnTo>
                    <a:pt x="483" y="11"/>
                  </a:lnTo>
                  <a:lnTo>
                    <a:pt x="502" y="3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46"/>
            <p:cNvSpPr>
              <a:spLocks/>
            </p:cNvSpPr>
            <p:nvPr/>
          </p:nvSpPr>
          <p:spPr bwMode="auto">
            <a:xfrm>
              <a:off x="8456613" y="5438775"/>
              <a:ext cx="161925" cy="30163"/>
            </a:xfrm>
            <a:custGeom>
              <a:avLst/>
              <a:gdLst>
                <a:gd name="T0" fmla="*/ 85 w 920"/>
                <a:gd name="T1" fmla="*/ 0 h 169"/>
                <a:gd name="T2" fmla="*/ 836 w 920"/>
                <a:gd name="T3" fmla="*/ 0 h 169"/>
                <a:gd name="T4" fmla="*/ 859 w 920"/>
                <a:gd name="T5" fmla="*/ 4 h 169"/>
                <a:gd name="T6" fmla="*/ 879 w 920"/>
                <a:gd name="T7" fmla="*/ 12 h 169"/>
                <a:gd name="T8" fmla="*/ 895 w 920"/>
                <a:gd name="T9" fmla="*/ 25 h 169"/>
                <a:gd name="T10" fmla="*/ 909 w 920"/>
                <a:gd name="T11" fmla="*/ 42 h 169"/>
                <a:gd name="T12" fmla="*/ 917 w 920"/>
                <a:gd name="T13" fmla="*/ 63 h 169"/>
                <a:gd name="T14" fmla="*/ 920 w 920"/>
                <a:gd name="T15" fmla="*/ 84 h 169"/>
                <a:gd name="T16" fmla="*/ 917 w 920"/>
                <a:gd name="T17" fmla="*/ 107 h 169"/>
                <a:gd name="T18" fmla="*/ 909 w 920"/>
                <a:gd name="T19" fmla="*/ 127 h 169"/>
                <a:gd name="T20" fmla="*/ 895 w 920"/>
                <a:gd name="T21" fmla="*/ 144 h 169"/>
                <a:gd name="T22" fmla="*/ 879 w 920"/>
                <a:gd name="T23" fmla="*/ 157 h 169"/>
                <a:gd name="T24" fmla="*/ 858 w 920"/>
                <a:gd name="T25" fmla="*/ 166 h 169"/>
                <a:gd name="T26" fmla="*/ 836 w 920"/>
                <a:gd name="T27" fmla="*/ 169 h 169"/>
                <a:gd name="T28" fmla="*/ 85 w 920"/>
                <a:gd name="T29" fmla="*/ 169 h 169"/>
                <a:gd name="T30" fmla="*/ 62 w 920"/>
                <a:gd name="T31" fmla="*/ 166 h 169"/>
                <a:gd name="T32" fmla="*/ 42 w 920"/>
                <a:gd name="T33" fmla="*/ 157 h 169"/>
                <a:gd name="T34" fmla="*/ 25 w 920"/>
                <a:gd name="T35" fmla="*/ 144 h 169"/>
                <a:gd name="T36" fmla="*/ 12 w 920"/>
                <a:gd name="T37" fmla="*/ 127 h 169"/>
                <a:gd name="T38" fmla="*/ 3 w 920"/>
                <a:gd name="T39" fmla="*/ 107 h 169"/>
                <a:gd name="T40" fmla="*/ 0 w 920"/>
                <a:gd name="T41" fmla="*/ 84 h 169"/>
                <a:gd name="T42" fmla="*/ 3 w 920"/>
                <a:gd name="T43" fmla="*/ 63 h 169"/>
                <a:gd name="T44" fmla="*/ 12 w 920"/>
                <a:gd name="T45" fmla="*/ 42 h 169"/>
                <a:gd name="T46" fmla="*/ 25 w 920"/>
                <a:gd name="T47" fmla="*/ 25 h 169"/>
                <a:gd name="T48" fmla="*/ 42 w 920"/>
                <a:gd name="T49" fmla="*/ 12 h 169"/>
                <a:gd name="T50" fmla="*/ 62 w 920"/>
                <a:gd name="T51" fmla="*/ 4 h 169"/>
                <a:gd name="T52" fmla="*/ 85 w 92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0" h="169">
                  <a:moveTo>
                    <a:pt x="85" y="0"/>
                  </a:moveTo>
                  <a:lnTo>
                    <a:pt x="836" y="0"/>
                  </a:lnTo>
                  <a:lnTo>
                    <a:pt x="859" y="4"/>
                  </a:lnTo>
                  <a:lnTo>
                    <a:pt x="879" y="12"/>
                  </a:lnTo>
                  <a:lnTo>
                    <a:pt x="895" y="25"/>
                  </a:lnTo>
                  <a:lnTo>
                    <a:pt x="909" y="42"/>
                  </a:lnTo>
                  <a:lnTo>
                    <a:pt x="917" y="63"/>
                  </a:lnTo>
                  <a:lnTo>
                    <a:pt x="920" y="84"/>
                  </a:lnTo>
                  <a:lnTo>
                    <a:pt x="917" y="107"/>
                  </a:lnTo>
                  <a:lnTo>
                    <a:pt x="909" y="127"/>
                  </a:lnTo>
                  <a:lnTo>
                    <a:pt x="895" y="144"/>
                  </a:lnTo>
                  <a:lnTo>
                    <a:pt x="879" y="157"/>
                  </a:lnTo>
                  <a:lnTo>
                    <a:pt x="858" y="166"/>
                  </a:lnTo>
                  <a:lnTo>
                    <a:pt x="836" y="169"/>
                  </a:lnTo>
                  <a:lnTo>
                    <a:pt x="85" y="169"/>
                  </a:lnTo>
                  <a:lnTo>
                    <a:pt x="62" y="166"/>
                  </a:lnTo>
                  <a:lnTo>
                    <a:pt x="42" y="157"/>
                  </a:lnTo>
                  <a:lnTo>
                    <a:pt x="25" y="144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4"/>
                  </a:lnTo>
                  <a:lnTo>
                    <a:pt x="3" y="63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47"/>
            <p:cNvSpPr>
              <a:spLocks/>
            </p:cNvSpPr>
            <p:nvPr/>
          </p:nvSpPr>
          <p:spPr bwMode="auto">
            <a:xfrm>
              <a:off x="8456613" y="5367338"/>
              <a:ext cx="161925" cy="28575"/>
            </a:xfrm>
            <a:custGeom>
              <a:avLst/>
              <a:gdLst>
                <a:gd name="T0" fmla="*/ 85 w 920"/>
                <a:gd name="T1" fmla="*/ 0 h 169"/>
                <a:gd name="T2" fmla="*/ 836 w 920"/>
                <a:gd name="T3" fmla="*/ 0 h 169"/>
                <a:gd name="T4" fmla="*/ 859 w 920"/>
                <a:gd name="T5" fmla="*/ 3 h 169"/>
                <a:gd name="T6" fmla="*/ 879 w 920"/>
                <a:gd name="T7" fmla="*/ 12 h 169"/>
                <a:gd name="T8" fmla="*/ 895 w 920"/>
                <a:gd name="T9" fmla="*/ 25 h 169"/>
                <a:gd name="T10" fmla="*/ 909 w 920"/>
                <a:gd name="T11" fmla="*/ 42 h 169"/>
                <a:gd name="T12" fmla="*/ 917 w 920"/>
                <a:gd name="T13" fmla="*/ 62 h 169"/>
                <a:gd name="T14" fmla="*/ 920 w 920"/>
                <a:gd name="T15" fmla="*/ 85 h 169"/>
                <a:gd name="T16" fmla="*/ 917 w 920"/>
                <a:gd name="T17" fmla="*/ 107 h 169"/>
                <a:gd name="T18" fmla="*/ 909 w 920"/>
                <a:gd name="T19" fmla="*/ 127 h 169"/>
                <a:gd name="T20" fmla="*/ 895 w 920"/>
                <a:gd name="T21" fmla="*/ 144 h 169"/>
                <a:gd name="T22" fmla="*/ 879 w 920"/>
                <a:gd name="T23" fmla="*/ 157 h 169"/>
                <a:gd name="T24" fmla="*/ 858 w 920"/>
                <a:gd name="T25" fmla="*/ 165 h 169"/>
                <a:gd name="T26" fmla="*/ 836 w 920"/>
                <a:gd name="T27" fmla="*/ 169 h 169"/>
                <a:gd name="T28" fmla="*/ 85 w 920"/>
                <a:gd name="T29" fmla="*/ 169 h 169"/>
                <a:gd name="T30" fmla="*/ 62 w 920"/>
                <a:gd name="T31" fmla="*/ 165 h 169"/>
                <a:gd name="T32" fmla="*/ 42 w 920"/>
                <a:gd name="T33" fmla="*/ 157 h 169"/>
                <a:gd name="T34" fmla="*/ 25 w 920"/>
                <a:gd name="T35" fmla="*/ 144 h 169"/>
                <a:gd name="T36" fmla="*/ 12 w 920"/>
                <a:gd name="T37" fmla="*/ 127 h 169"/>
                <a:gd name="T38" fmla="*/ 3 w 920"/>
                <a:gd name="T39" fmla="*/ 107 h 169"/>
                <a:gd name="T40" fmla="*/ 0 w 920"/>
                <a:gd name="T41" fmla="*/ 85 h 169"/>
                <a:gd name="T42" fmla="*/ 3 w 920"/>
                <a:gd name="T43" fmla="*/ 62 h 169"/>
                <a:gd name="T44" fmla="*/ 12 w 920"/>
                <a:gd name="T45" fmla="*/ 42 h 169"/>
                <a:gd name="T46" fmla="*/ 25 w 920"/>
                <a:gd name="T47" fmla="*/ 25 h 169"/>
                <a:gd name="T48" fmla="*/ 42 w 920"/>
                <a:gd name="T49" fmla="*/ 12 h 169"/>
                <a:gd name="T50" fmla="*/ 62 w 920"/>
                <a:gd name="T51" fmla="*/ 3 h 169"/>
                <a:gd name="T52" fmla="*/ 85 w 92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0" h="169">
                  <a:moveTo>
                    <a:pt x="85" y="0"/>
                  </a:moveTo>
                  <a:lnTo>
                    <a:pt x="836" y="0"/>
                  </a:lnTo>
                  <a:lnTo>
                    <a:pt x="859" y="3"/>
                  </a:lnTo>
                  <a:lnTo>
                    <a:pt x="879" y="12"/>
                  </a:lnTo>
                  <a:lnTo>
                    <a:pt x="895" y="25"/>
                  </a:lnTo>
                  <a:lnTo>
                    <a:pt x="909" y="42"/>
                  </a:lnTo>
                  <a:lnTo>
                    <a:pt x="917" y="62"/>
                  </a:lnTo>
                  <a:lnTo>
                    <a:pt x="920" y="85"/>
                  </a:lnTo>
                  <a:lnTo>
                    <a:pt x="917" y="107"/>
                  </a:lnTo>
                  <a:lnTo>
                    <a:pt x="909" y="127"/>
                  </a:lnTo>
                  <a:lnTo>
                    <a:pt x="895" y="144"/>
                  </a:lnTo>
                  <a:lnTo>
                    <a:pt x="879" y="157"/>
                  </a:lnTo>
                  <a:lnTo>
                    <a:pt x="858" y="165"/>
                  </a:lnTo>
                  <a:lnTo>
                    <a:pt x="836" y="169"/>
                  </a:lnTo>
                  <a:lnTo>
                    <a:pt x="85" y="169"/>
                  </a:lnTo>
                  <a:lnTo>
                    <a:pt x="62" y="165"/>
                  </a:lnTo>
                  <a:lnTo>
                    <a:pt x="42" y="157"/>
                  </a:lnTo>
                  <a:lnTo>
                    <a:pt x="25" y="144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48"/>
            <p:cNvSpPr>
              <a:spLocks/>
            </p:cNvSpPr>
            <p:nvPr/>
          </p:nvSpPr>
          <p:spPr bwMode="auto">
            <a:xfrm>
              <a:off x="8445500" y="5143500"/>
              <a:ext cx="161925" cy="30163"/>
            </a:xfrm>
            <a:custGeom>
              <a:avLst/>
              <a:gdLst>
                <a:gd name="T0" fmla="*/ 85 w 921"/>
                <a:gd name="T1" fmla="*/ 0 h 167"/>
                <a:gd name="T2" fmla="*/ 836 w 921"/>
                <a:gd name="T3" fmla="*/ 0 h 167"/>
                <a:gd name="T4" fmla="*/ 859 w 921"/>
                <a:gd name="T5" fmla="*/ 2 h 167"/>
                <a:gd name="T6" fmla="*/ 878 w 921"/>
                <a:gd name="T7" fmla="*/ 11 h 167"/>
                <a:gd name="T8" fmla="*/ 896 w 921"/>
                <a:gd name="T9" fmla="*/ 24 h 167"/>
                <a:gd name="T10" fmla="*/ 908 w 921"/>
                <a:gd name="T11" fmla="*/ 41 h 167"/>
                <a:gd name="T12" fmla="*/ 918 w 921"/>
                <a:gd name="T13" fmla="*/ 61 h 167"/>
                <a:gd name="T14" fmla="*/ 921 w 921"/>
                <a:gd name="T15" fmla="*/ 84 h 167"/>
                <a:gd name="T16" fmla="*/ 918 w 921"/>
                <a:gd name="T17" fmla="*/ 105 h 167"/>
                <a:gd name="T18" fmla="*/ 908 w 921"/>
                <a:gd name="T19" fmla="*/ 126 h 167"/>
                <a:gd name="T20" fmla="*/ 896 w 921"/>
                <a:gd name="T21" fmla="*/ 143 h 167"/>
                <a:gd name="T22" fmla="*/ 878 w 921"/>
                <a:gd name="T23" fmla="*/ 156 h 167"/>
                <a:gd name="T24" fmla="*/ 859 w 921"/>
                <a:gd name="T25" fmla="*/ 164 h 167"/>
                <a:gd name="T26" fmla="*/ 836 w 921"/>
                <a:gd name="T27" fmla="*/ 167 h 167"/>
                <a:gd name="T28" fmla="*/ 85 w 921"/>
                <a:gd name="T29" fmla="*/ 167 h 167"/>
                <a:gd name="T30" fmla="*/ 62 w 921"/>
                <a:gd name="T31" fmla="*/ 164 h 167"/>
                <a:gd name="T32" fmla="*/ 42 w 921"/>
                <a:gd name="T33" fmla="*/ 156 h 167"/>
                <a:gd name="T34" fmla="*/ 25 w 921"/>
                <a:gd name="T35" fmla="*/ 143 h 167"/>
                <a:gd name="T36" fmla="*/ 12 w 921"/>
                <a:gd name="T37" fmla="*/ 126 h 167"/>
                <a:gd name="T38" fmla="*/ 3 w 921"/>
                <a:gd name="T39" fmla="*/ 105 h 167"/>
                <a:gd name="T40" fmla="*/ 0 w 921"/>
                <a:gd name="T41" fmla="*/ 84 h 167"/>
                <a:gd name="T42" fmla="*/ 3 w 921"/>
                <a:gd name="T43" fmla="*/ 61 h 167"/>
                <a:gd name="T44" fmla="*/ 12 w 921"/>
                <a:gd name="T45" fmla="*/ 41 h 167"/>
                <a:gd name="T46" fmla="*/ 25 w 921"/>
                <a:gd name="T47" fmla="*/ 24 h 167"/>
                <a:gd name="T48" fmla="*/ 42 w 921"/>
                <a:gd name="T49" fmla="*/ 11 h 167"/>
                <a:gd name="T50" fmla="*/ 62 w 921"/>
                <a:gd name="T51" fmla="*/ 2 h 167"/>
                <a:gd name="T52" fmla="*/ 85 w 921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1" h="167">
                  <a:moveTo>
                    <a:pt x="85" y="0"/>
                  </a:moveTo>
                  <a:lnTo>
                    <a:pt x="836" y="0"/>
                  </a:lnTo>
                  <a:lnTo>
                    <a:pt x="859" y="2"/>
                  </a:lnTo>
                  <a:lnTo>
                    <a:pt x="878" y="11"/>
                  </a:lnTo>
                  <a:lnTo>
                    <a:pt x="896" y="24"/>
                  </a:lnTo>
                  <a:lnTo>
                    <a:pt x="908" y="41"/>
                  </a:lnTo>
                  <a:lnTo>
                    <a:pt x="918" y="61"/>
                  </a:lnTo>
                  <a:lnTo>
                    <a:pt x="921" y="84"/>
                  </a:lnTo>
                  <a:lnTo>
                    <a:pt x="918" y="105"/>
                  </a:lnTo>
                  <a:lnTo>
                    <a:pt x="908" y="126"/>
                  </a:lnTo>
                  <a:lnTo>
                    <a:pt x="896" y="143"/>
                  </a:lnTo>
                  <a:lnTo>
                    <a:pt x="878" y="156"/>
                  </a:lnTo>
                  <a:lnTo>
                    <a:pt x="859" y="164"/>
                  </a:lnTo>
                  <a:lnTo>
                    <a:pt x="836" y="167"/>
                  </a:lnTo>
                  <a:lnTo>
                    <a:pt x="85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3" y="105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2" y="41"/>
                  </a:lnTo>
                  <a:lnTo>
                    <a:pt x="25" y="24"/>
                  </a:lnTo>
                  <a:lnTo>
                    <a:pt x="42" y="11"/>
                  </a:lnTo>
                  <a:lnTo>
                    <a:pt x="62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7196165" y="4995863"/>
            <a:ext cx="596900" cy="574675"/>
            <a:chOff x="7164388" y="4995863"/>
            <a:chExt cx="596900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4" name="Freeform 353"/>
            <p:cNvSpPr>
              <a:spLocks noEditPoints="1"/>
            </p:cNvSpPr>
            <p:nvPr/>
          </p:nvSpPr>
          <p:spPr bwMode="auto">
            <a:xfrm>
              <a:off x="7164388" y="5302250"/>
              <a:ext cx="596900" cy="268288"/>
            </a:xfrm>
            <a:custGeom>
              <a:avLst/>
              <a:gdLst>
                <a:gd name="T0" fmla="*/ 956 w 3381"/>
                <a:gd name="T1" fmla="*/ 1355 h 1524"/>
                <a:gd name="T2" fmla="*/ 1790 w 3381"/>
                <a:gd name="T3" fmla="*/ 845 h 1524"/>
                <a:gd name="T4" fmla="*/ 2571 w 3381"/>
                <a:gd name="T5" fmla="*/ 168 h 1524"/>
                <a:gd name="T6" fmla="*/ 2521 w 3381"/>
                <a:gd name="T7" fmla="*/ 677 h 1524"/>
                <a:gd name="T8" fmla="*/ 2571 w 3381"/>
                <a:gd name="T9" fmla="*/ 168 h 1524"/>
                <a:gd name="T10" fmla="*/ 1071 w 3381"/>
                <a:gd name="T11" fmla="*/ 676 h 1524"/>
                <a:gd name="T12" fmla="*/ 2322 w 3381"/>
                <a:gd name="T13" fmla="*/ 167 h 1524"/>
                <a:gd name="T14" fmla="*/ 860 w 3381"/>
                <a:gd name="T15" fmla="*/ 167 h 1524"/>
                <a:gd name="T16" fmla="*/ 820 w 3381"/>
                <a:gd name="T17" fmla="*/ 676 h 1524"/>
                <a:gd name="T18" fmla="*/ 860 w 3381"/>
                <a:gd name="T19" fmla="*/ 167 h 1524"/>
                <a:gd name="T20" fmla="*/ 3297 w 3381"/>
                <a:gd name="T21" fmla="*/ 0 h 1524"/>
                <a:gd name="T22" fmla="*/ 3337 w 3381"/>
                <a:gd name="T23" fmla="*/ 9 h 1524"/>
                <a:gd name="T24" fmla="*/ 3367 w 3381"/>
                <a:gd name="T25" fmla="*/ 36 h 1524"/>
                <a:gd name="T26" fmla="*/ 3381 w 3381"/>
                <a:gd name="T27" fmla="*/ 74 h 1524"/>
                <a:gd name="T28" fmla="*/ 3377 w 3381"/>
                <a:gd name="T29" fmla="*/ 113 h 1524"/>
                <a:gd name="T30" fmla="*/ 3354 w 3381"/>
                <a:gd name="T31" fmla="*/ 147 h 1524"/>
                <a:gd name="T32" fmla="*/ 2593 w 3381"/>
                <a:gd name="T33" fmla="*/ 835 h 1524"/>
                <a:gd name="T34" fmla="*/ 2553 w 3381"/>
                <a:gd name="T35" fmla="*/ 845 h 1524"/>
                <a:gd name="T36" fmla="*/ 1959 w 3381"/>
                <a:gd name="T37" fmla="*/ 1017 h 1524"/>
                <a:gd name="T38" fmla="*/ 3240 w 3381"/>
                <a:gd name="T39" fmla="*/ 441 h 1524"/>
                <a:gd name="T40" fmla="*/ 3273 w 3381"/>
                <a:gd name="T41" fmla="*/ 423 h 1524"/>
                <a:gd name="T42" fmla="*/ 3310 w 3381"/>
                <a:gd name="T43" fmla="*/ 421 h 1524"/>
                <a:gd name="T44" fmla="*/ 3344 w 3381"/>
                <a:gd name="T45" fmla="*/ 435 h 1524"/>
                <a:gd name="T46" fmla="*/ 3370 w 3381"/>
                <a:gd name="T47" fmla="*/ 463 h 1524"/>
                <a:gd name="T48" fmla="*/ 3380 w 3381"/>
                <a:gd name="T49" fmla="*/ 499 h 1524"/>
                <a:gd name="T50" fmla="*/ 3375 w 3381"/>
                <a:gd name="T51" fmla="*/ 535 h 1524"/>
                <a:gd name="T52" fmla="*/ 3352 w 3381"/>
                <a:gd name="T53" fmla="*/ 566 h 1524"/>
                <a:gd name="T54" fmla="*/ 2673 w 3381"/>
                <a:gd name="T55" fmla="*/ 1174 h 1524"/>
                <a:gd name="T56" fmla="*/ 2634 w 3381"/>
                <a:gd name="T57" fmla="*/ 1184 h 1524"/>
                <a:gd name="T58" fmla="*/ 1959 w 3381"/>
                <a:gd name="T59" fmla="*/ 1355 h 1524"/>
                <a:gd name="T60" fmla="*/ 3240 w 3381"/>
                <a:gd name="T61" fmla="*/ 831 h 1524"/>
                <a:gd name="T62" fmla="*/ 3273 w 3381"/>
                <a:gd name="T63" fmla="*/ 813 h 1524"/>
                <a:gd name="T64" fmla="*/ 3310 w 3381"/>
                <a:gd name="T65" fmla="*/ 811 h 1524"/>
                <a:gd name="T66" fmla="*/ 3345 w 3381"/>
                <a:gd name="T67" fmla="*/ 825 h 1524"/>
                <a:gd name="T68" fmla="*/ 3371 w 3381"/>
                <a:gd name="T69" fmla="*/ 854 h 1524"/>
                <a:gd name="T70" fmla="*/ 3381 w 3381"/>
                <a:gd name="T71" fmla="*/ 889 h 1524"/>
                <a:gd name="T72" fmla="*/ 3375 w 3381"/>
                <a:gd name="T73" fmla="*/ 925 h 1524"/>
                <a:gd name="T74" fmla="*/ 3353 w 3381"/>
                <a:gd name="T75" fmla="*/ 956 h 1524"/>
                <a:gd name="T76" fmla="*/ 2726 w 3381"/>
                <a:gd name="T77" fmla="*/ 1515 h 1524"/>
                <a:gd name="T78" fmla="*/ 2687 w 3381"/>
                <a:gd name="T79" fmla="*/ 1524 h 1524"/>
                <a:gd name="T80" fmla="*/ 62 w 3381"/>
                <a:gd name="T81" fmla="*/ 1521 h 1524"/>
                <a:gd name="T82" fmla="*/ 25 w 3381"/>
                <a:gd name="T83" fmla="*/ 1499 h 1524"/>
                <a:gd name="T84" fmla="*/ 3 w 3381"/>
                <a:gd name="T85" fmla="*/ 1462 h 1524"/>
                <a:gd name="T86" fmla="*/ 3 w 3381"/>
                <a:gd name="T87" fmla="*/ 1417 h 1524"/>
                <a:gd name="T88" fmla="*/ 25 w 3381"/>
                <a:gd name="T89" fmla="*/ 1380 h 1524"/>
                <a:gd name="T90" fmla="*/ 62 w 3381"/>
                <a:gd name="T91" fmla="*/ 1359 h 1524"/>
                <a:gd name="T92" fmla="*/ 788 w 3381"/>
                <a:gd name="T93" fmla="*/ 1356 h 1524"/>
                <a:gd name="T94" fmla="*/ 84 w 3381"/>
                <a:gd name="T95" fmla="*/ 1185 h 1524"/>
                <a:gd name="T96" fmla="*/ 42 w 3381"/>
                <a:gd name="T97" fmla="*/ 1173 h 1524"/>
                <a:gd name="T98" fmla="*/ 11 w 3381"/>
                <a:gd name="T99" fmla="*/ 1143 h 1524"/>
                <a:gd name="T100" fmla="*/ 0 w 3381"/>
                <a:gd name="T101" fmla="*/ 1101 h 1524"/>
                <a:gd name="T102" fmla="*/ 11 w 3381"/>
                <a:gd name="T103" fmla="*/ 1059 h 1524"/>
                <a:gd name="T104" fmla="*/ 42 w 3381"/>
                <a:gd name="T105" fmla="*/ 1028 h 1524"/>
                <a:gd name="T106" fmla="*/ 84 w 3381"/>
                <a:gd name="T107" fmla="*/ 1017 h 1524"/>
                <a:gd name="T108" fmla="*/ 788 w 3381"/>
                <a:gd name="T109" fmla="*/ 845 h 1524"/>
                <a:gd name="T110" fmla="*/ 64 w 3381"/>
                <a:gd name="T111" fmla="*/ 843 h 1524"/>
                <a:gd name="T112" fmla="*/ 29 w 3381"/>
                <a:gd name="T113" fmla="*/ 825 h 1524"/>
                <a:gd name="T114" fmla="*/ 6 w 3381"/>
                <a:gd name="T115" fmla="*/ 791 h 1524"/>
                <a:gd name="T116" fmla="*/ 0 w 3381"/>
                <a:gd name="T117" fmla="*/ 752 h 1524"/>
                <a:gd name="T118" fmla="*/ 14 w 3381"/>
                <a:gd name="T119" fmla="*/ 714 h 1524"/>
                <a:gd name="T120" fmla="*/ 770 w 3381"/>
                <a:gd name="T121" fmla="*/ 22 h 1524"/>
                <a:gd name="T122" fmla="*/ 806 w 3381"/>
                <a:gd name="T123" fmla="*/ 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1524">
                  <a:moveTo>
                    <a:pt x="956" y="845"/>
                  </a:moveTo>
                  <a:lnTo>
                    <a:pt x="956" y="1355"/>
                  </a:lnTo>
                  <a:lnTo>
                    <a:pt x="1790" y="1355"/>
                  </a:lnTo>
                  <a:lnTo>
                    <a:pt x="1790" y="845"/>
                  </a:lnTo>
                  <a:lnTo>
                    <a:pt x="956" y="845"/>
                  </a:lnTo>
                  <a:close/>
                  <a:moveTo>
                    <a:pt x="2571" y="168"/>
                  </a:moveTo>
                  <a:lnTo>
                    <a:pt x="2012" y="677"/>
                  </a:lnTo>
                  <a:lnTo>
                    <a:pt x="2521" y="677"/>
                  </a:lnTo>
                  <a:lnTo>
                    <a:pt x="3079" y="168"/>
                  </a:lnTo>
                  <a:lnTo>
                    <a:pt x="2571" y="168"/>
                  </a:lnTo>
                  <a:close/>
                  <a:moveTo>
                    <a:pt x="1629" y="167"/>
                  </a:moveTo>
                  <a:lnTo>
                    <a:pt x="1071" y="676"/>
                  </a:lnTo>
                  <a:lnTo>
                    <a:pt x="1763" y="676"/>
                  </a:lnTo>
                  <a:lnTo>
                    <a:pt x="2322" y="167"/>
                  </a:lnTo>
                  <a:lnTo>
                    <a:pt x="1629" y="167"/>
                  </a:lnTo>
                  <a:close/>
                  <a:moveTo>
                    <a:pt x="860" y="167"/>
                  </a:moveTo>
                  <a:lnTo>
                    <a:pt x="301" y="676"/>
                  </a:lnTo>
                  <a:lnTo>
                    <a:pt x="820" y="676"/>
                  </a:lnTo>
                  <a:lnTo>
                    <a:pt x="1379" y="167"/>
                  </a:lnTo>
                  <a:lnTo>
                    <a:pt x="860" y="167"/>
                  </a:lnTo>
                  <a:close/>
                  <a:moveTo>
                    <a:pt x="828" y="0"/>
                  </a:moveTo>
                  <a:lnTo>
                    <a:pt x="3297" y="0"/>
                  </a:lnTo>
                  <a:lnTo>
                    <a:pt x="3317" y="2"/>
                  </a:lnTo>
                  <a:lnTo>
                    <a:pt x="3337" y="9"/>
                  </a:lnTo>
                  <a:lnTo>
                    <a:pt x="3353" y="21"/>
                  </a:lnTo>
                  <a:lnTo>
                    <a:pt x="3367" y="36"/>
                  </a:lnTo>
                  <a:lnTo>
                    <a:pt x="3376" y="53"/>
                  </a:lnTo>
                  <a:lnTo>
                    <a:pt x="3381" y="74"/>
                  </a:lnTo>
                  <a:lnTo>
                    <a:pt x="3381" y="93"/>
                  </a:lnTo>
                  <a:lnTo>
                    <a:pt x="3377" y="113"/>
                  </a:lnTo>
                  <a:lnTo>
                    <a:pt x="3368" y="131"/>
                  </a:lnTo>
                  <a:lnTo>
                    <a:pt x="3354" y="147"/>
                  </a:lnTo>
                  <a:lnTo>
                    <a:pt x="2611" y="824"/>
                  </a:lnTo>
                  <a:lnTo>
                    <a:pt x="2593" y="835"/>
                  </a:lnTo>
                  <a:lnTo>
                    <a:pt x="2575" y="843"/>
                  </a:lnTo>
                  <a:lnTo>
                    <a:pt x="2553" y="845"/>
                  </a:lnTo>
                  <a:lnTo>
                    <a:pt x="1959" y="845"/>
                  </a:lnTo>
                  <a:lnTo>
                    <a:pt x="1959" y="1017"/>
                  </a:lnTo>
                  <a:lnTo>
                    <a:pt x="2603" y="1017"/>
                  </a:lnTo>
                  <a:lnTo>
                    <a:pt x="3240" y="441"/>
                  </a:lnTo>
                  <a:lnTo>
                    <a:pt x="3256" y="430"/>
                  </a:lnTo>
                  <a:lnTo>
                    <a:pt x="3273" y="423"/>
                  </a:lnTo>
                  <a:lnTo>
                    <a:pt x="3292" y="420"/>
                  </a:lnTo>
                  <a:lnTo>
                    <a:pt x="3310" y="421"/>
                  </a:lnTo>
                  <a:lnTo>
                    <a:pt x="3328" y="425"/>
                  </a:lnTo>
                  <a:lnTo>
                    <a:pt x="3344" y="435"/>
                  </a:lnTo>
                  <a:lnTo>
                    <a:pt x="3359" y="448"/>
                  </a:lnTo>
                  <a:lnTo>
                    <a:pt x="3370" y="463"/>
                  </a:lnTo>
                  <a:lnTo>
                    <a:pt x="3377" y="481"/>
                  </a:lnTo>
                  <a:lnTo>
                    <a:pt x="3380" y="499"/>
                  </a:lnTo>
                  <a:lnTo>
                    <a:pt x="3379" y="518"/>
                  </a:lnTo>
                  <a:lnTo>
                    <a:pt x="3375" y="535"/>
                  </a:lnTo>
                  <a:lnTo>
                    <a:pt x="3366" y="551"/>
                  </a:lnTo>
                  <a:lnTo>
                    <a:pt x="3352" y="566"/>
                  </a:lnTo>
                  <a:lnTo>
                    <a:pt x="2691" y="1162"/>
                  </a:lnTo>
                  <a:lnTo>
                    <a:pt x="2673" y="1174"/>
                  </a:lnTo>
                  <a:lnTo>
                    <a:pt x="2655" y="1182"/>
                  </a:lnTo>
                  <a:lnTo>
                    <a:pt x="2634" y="1184"/>
                  </a:lnTo>
                  <a:lnTo>
                    <a:pt x="1959" y="1184"/>
                  </a:lnTo>
                  <a:lnTo>
                    <a:pt x="1959" y="1355"/>
                  </a:lnTo>
                  <a:lnTo>
                    <a:pt x="2654" y="1355"/>
                  </a:lnTo>
                  <a:lnTo>
                    <a:pt x="3240" y="831"/>
                  </a:lnTo>
                  <a:lnTo>
                    <a:pt x="3256" y="820"/>
                  </a:lnTo>
                  <a:lnTo>
                    <a:pt x="3273" y="813"/>
                  </a:lnTo>
                  <a:lnTo>
                    <a:pt x="3292" y="810"/>
                  </a:lnTo>
                  <a:lnTo>
                    <a:pt x="3310" y="811"/>
                  </a:lnTo>
                  <a:lnTo>
                    <a:pt x="3329" y="816"/>
                  </a:lnTo>
                  <a:lnTo>
                    <a:pt x="3345" y="825"/>
                  </a:lnTo>
                  <a:lnTo>
                    <a:pt x="3359" y="838"/>
                  </a:lnTo>
                  <a:lnTo>
                    <a:pt x="3371" y="854"/>
                  </a:lnTo>
                  <a:lnTo>
                    <a:pt x="3378" y="871"/>
                  </a:lnTo>
                  <a:lnTo>
                    <a:pt x="3381" y="889"/>
                  </a:lnTo>
                  <a:lnTo>
                    <a:pt x="3380" y="908"/>
                  </a:lnTo>
                  <a:lnTo>
                    <a:pt x="3375" y="925"/>
                  </a:lnTo>
                  <a:lnTo>
                    <a:pt x="3367" y="942"/>
                  </a:lnTo>
                  <a:lnTo>
                    <a:pt x="3353" y="956"/>
                  </a:lnTo>
                  <a:lnTo>
                    <a:pt x="2742" y="1502"/>
                  </a:lnTo>
                  <a:lnTo>
                    <a:pt x="2726" y="1515"/>
                  </a:lnTo>
                  <a:lnTo>
                    <a:pt x="2707" y="1522"/>
                  </a:lnTo>
                  <a:lnTo>
                    <a:pt x="2687" y="1524"/>
                  </a:lnTo>
                  <a:lnTo>
                    <a:pt x="84" y="1524"/>
                  </a:lnTo>
                  <a:lnTo>
                    <a:pt x="62" y="1521"/>
                  </a:lnTo>
                  <a:lnTo>
                    <a:pt x="42" y="1513"/>
                  </a:lnTo>
                  <a:lnTo>
                    <a:pt x="25" y="1499"/>
                  </a:lnTo>
                  <a:lnTo>
                    <a:pt x="11" y="1482"/>
                  </a:lnTo>
                  <a:lnTo>
                    <a:pt x="3" y="1462"/>
                  </a:lnTo>
                  <a:lnTo>
                    <a:pt x="0" y="1440"/>
                  </a:lnTo>
                  <a:lnTo>
                    <a:pt x="3" y="1417"/>
                  </a:lnTo>
                  <a:lnTo>
                    <a:pt x="11" y="1398"/>
                  </a:lnTo>
                  <a:lnTo>
                    <a:pt x="25" y="1380"/>
                  </a:lnTo>
                  <a:lnTo>
                    <a:pt x="42" y="1367"/>
                  </a:lnTo>
                  <a:lnTo>
                    <a:pt x="62" y="1359"/>
                  </a:lnTo>
                  <a:lnTo>
                    <a:pt x="84" y="1356"/>
                  </a:lnTo>
                  <a:lnTo>
                    <a:pt x="788" y="1356"/>
                  </a:lnTo>
                  <a:lnTo>
                    <a:pt x="788" y="1185"/>
                  </a:lnTo>
                  <a:lnTo>
                    <a:pt x="84" y="1185"/>
                  </a:lnTo>
                  <a:lnTo>
                    <a:pt x="62" y="1182"/>
                  </a:lnTo>
                  <a:lnTo>
                    <a:pt x="42" y="1173"/>
                  </a:lnTo>
                  <a:lnTo>
                    <a:pt x="25" y="1160"/>
                  </a:lnTo>
                  <a:lnTo>
                    <a:pt x="11" y="1143"/>
                  </a:lnTo>
                  <a:lnTo>
                    <a:pt x="3" y="1123"/>
                  </a:lnTo>
                  <a:lnTo>
                    <a:pt x="0" y="1101"/>
                  </a:lnTo>
                  <a:lnTo>
                    <a:pt x="3" y="1078"/>
                  </a:lnTo>
                  <a:lnTo>
                    <a:pt x="11" y="1059"/>
                  </a:lnTo>
                  <a:lnTo>
                    <a:pt x="25" y="1041"/>
                  </a:lnTo>
                  <a:lnTo>
                    <a:pt x="42" y="1028"/>
                  </a:lnTo>
                  <a:lnTo>
                    <a:pt x="62" y="1020"/>
                  </a:lnTo>
                  <a:lnTo>
                    <a:pt x="84" y="1017"/>
                  </a:lnTo>
                  <a:lnTo>
                    <a:pt x="788" y="1017"/>
                  </a:lnTo>
                  <a:lnTo>
                    <a:pt x="788" y="845"/>
                  </a:lnTo>
                  <a:lnTo>
                    <a:pt x="84" y="845"/>
                  </a:lnTo>
                  <a:lnTo>
                    <a:pt x="64" y="843"/>
                  </a:lnTo>
                  <a:lnTo>
                    <a:pt x="45" y="836"/>
                  </a:lnTo>
                  <a:lnTo>
                    <a:pt x="29" y="825"/>
                  </a:lnTo>
                  <a:lnTo>
                    <a:pt x="15" y="810"/>
                  </a:lnTo>
                  <a:lnTo>
                    <a:pt x="6" y="791"/>
                  </a:lnTo>
                  <a:lnTo>
                    <a:pt x="1" y="772"/>
                  </a:lnTo>
                  <a:lnTo>
                    <a:pt x="0" y="752"/>
                  </a:lnTo>
                  <a:lnTo>
                    <a:pt x="5" y="733"/>
                  </a:lnTo>
                  <a:lnTo>
                    <a:pt x="14" y="714"/>
                  </a:lnTo>
                  <a:lnTo>
                    <a:pt x="28" y="699"/>
                  </a:lnTo>
                  <a:lnTo>
                    <a:pt x="770" y="22"/>
                  </a:lnTo>
                  <a:lnTo>
                    <a:pt x="788" y="9"/>
                  </a:lnTo>
                  <a:lnTo>
                    <a:pt x="806" y="2"/>
                  </a:lnTo>
                  <a:lnTo>
                    <a:pt x="8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54"/>
            <p:cNvSpPr>
              <a:spLocks/>
            </p:cNvSpPr>
            <p:nvPr/>
          </p:nvSpPr>
          <p:spPr bwMode="auto">
            <a:xfrm>
              <a:off x="7389813" y="4995863"/>
              <a:ext cx="147638" cy="268288"/>
            </a:xfrm>
            <a:custGeom>
              <a:avLst/>
              <a:gdLst>
                <a:gd name="T0" fmla="*/ 460 w 836"/>
                <a:gd name="T1" fmla="*/ 11 h 1526"/>
                <a:gd name="T2" fmla="*/ 498 w 836"/>
                <a:gd name="T3" fmla="*/ 62 h 1526"/>
                <a:gd name="T4" fmla="*/ 682 w 836"/>
                <a:gd name="T5" fmla="*/ 219 h 1526"/>
                <a:gd name="T6" fmla="*/ 741 w 836"/>
                <a:gd name="T7" fmla="*/ 244 h 1526"/>
                <a:gd name="T8" fmla="*/ 766 w 836"/>
                <a:gd name="T9" fmla="*/ 303 h 1526"/>
                <a:gd name="T10" fmla="*/ 741 w 836"/>
                <a:gd name="T11" fmla="*/ 363 h 1526"/>
                <a:gd name="T12" fmla="*/ 682 w 836"/>
                <a:gd name="T13" fmla="*/ 387 h 1526"/>
                <a:gd name="T14" fmla="*/ 256 w 836"/>
                <a:gd name="T15" fmla="*/ 399 h 1526"/>
                <a:gd name="T16" fmla="*/ 192 w 836"/>
                <a:gd name="T17" fmla="*/ 452 h 1526"/>
                <a:gd name="T18" fmla="*/ 167 w 836"/>
                <a:gd name="T19" fmla="*/ 533 h 1526"/>
                <a:gd name="T20" fmla="*/ 192 w 836"/>
                <a:gd name="T21" fmla="*/ 614 h 1526"/>
                <a:gd name="T22" fmla="*/ 256 w 836"/>
                <a:gd name="T23" fmla="*/ 666 h 1526"/>
                <a:gd name="T24" fmla="*/ 522 w 836"/>
                <a:gd name="T25" fmla="*/ 677 h 1526"/>
                <a:gd name="T26" fmla="*/ 644 w 836"/>
                <a:gd name="T27" fmla="*/ 702 h 1526"/>
                <a:gd name="T28" fmla="*/ 743 w 836"/>
                <a:gd name="T29" fmla="*/ 770 h 1526"/>
                <a:gd name="T30" fmla="*/ 811 w 836"/>
                <a:gd name="T31" fmla="*/ 869 h 1526"/>
                <a:gd name="T32" fmla="*/ 836 w 836"/>
                <a:gd name="T33" fmla="*/ 991 h 1526"/>
                <a:gd name="T34" fmla="*/ 811 w 836"/>
                <a:gd name="T35" fmla="*/ 1112 h 1526"/>
                <a:gd name="T36" fmla="*/ 745 w 836"/>
                <a:gd name="T37" fmla="*/ 1211 h 1526"/>
                <a:gd name="T38" fmla="*/ 647 w 836"/>
                <a:gd name="T39" fmla="*/ 1278 h 1526"/>
                <a:gd name="T40" fmla="*/ 526 w 836"/>
                <a:gd name="T41" fmla="*/ 1305 h 1526"/>
                <a:gd name="T42" fmla="*/ 498 w 836"/>
                <a:gd name="T43" fmla="*/ 1463 h 1526"/>
                <a:gd name="T44" fmla="*/ 460 w 836"/>
                <a:gd name="T45" fmla="*/ 1514 h 1526"/>
                <a:gd name="T46" fmla="*/ 396 w 836"/>
                <a:gd name="T47" fmla="*/ 1523 h 1526"/>
                <a:gd name="T48" fmla="*/ 345 w 836"/>
                <a:gd name="T49" fmla="*/ 1484 h 1526"/>
                <a:gd name="T50" fmla="*/ 333 w 836"/>
                <a:gd name="T51" fmla="*/ 1305 h 1526"/>
                <a:gd name="T52" fmla="*/ 103 w 836"/>
                <a:gd name="T53" fmla="*/ 1292 h 1526"/>
                <a:gd name="T54" fmla="*/ 65 w 836"/>
                <a:gd name="T55" fmla="*/ 1242 h 1526"/>
                <a:gd name="T56" fmla="*/ 74 w 836"/>
                <a:gd name="T57" fmla="*/ 1178 h 1526"/>
                <a:gd name="T58" fmla="*/ 124 w 836"/>
                <a:gd name="T59" fmla="*/ 1139 h 1526"/>
                <a:gd name="T60" fmla="*/ 552 w 836"/>
                <a:gd name="T61" fmla="*/ 1133 h 1526"/>
                <a:gd name="T62" fmla="*/ 624 w 836"/>
                <a:gd name="T63" fmla="*/ 1094 h 1526"/>
                <a:gd name="T64" fmla="*/ 664 w 836"/>
                <a:gd name="T65" fmla="*/ 1020 h 1526"/>
                <a:gd name="T66" fmla="*/ 656 w 836"/>
                <a:gd name="T67" fmla="*/ 935 h 1526"/>
                <a:gd name="T68" fmla="*/ 603 w 836"/>
                <a:gd name="T69" fmla="*/ 871 h 1526"/>
                <a:gd name="T70" fmla="*/ 522 w 836"/>
                <a:gd name="T71" fmla="*/ 846 h 1526"/>
                <a:gd name="T72" fmla="*/ 228 w 836"/>
                <a:gd name="T73" fmla="*/ 834 h 1526"/>
                <a:gd name="T74" fmla="*/ 121 w 836"/>
                <a:gd name="T75" fmla="*/ 780 h 1526"/>
                <a:gd name="T76" fmla="*/ 42 w 836"/>
                <a:gd name="T77" fmla="*/ 690 h 1526"/>
                <a:gd name="T78" fmla="*/ 3 w 836"/>
                <a:gd name="T79" fmla="*/ 574 h 1526"/>
                <a:gd name="T80" fmla="*/ 11 w 836"/>
                <a:gd name="T81" fmla="*/ 449 h 1526"/>
                <a:gd name="T82" fmla="*/ 64 w 836"/>
                <a:gd name="T83" fmla="*/ 340 h 1526"/>
                <a:gd name="T84" fmla="*/ 155 w 836"/>
                <a:gd name="T85" fmla="*/ 261 h 1526"/>
                <a:gd name="T86" fmla="*/ 271 w 836"/>
                <a:gd name="T87" fmla="*/ 221 h 1526"/>
                <a:gd name="T88" fmla="*/ 333 w 836"/>
                <a:gd name="T89" fmla="*/ 84 h 1526"/>
                <a:gd name="T90" fmla="*/ 358 w 836"/>
                <a:gd name="T91" fmla="*/ 25 h 1526"/>
                <a:gd name="T92" fmla="*/ 417 w 836"/>
                <a:gd name="T93" fmla="*/ 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36" h="1526">
                  <a:moveTo>
                    <a:pt x="417" y="0"/>
                  </a:moveTo>
                  <a:lnTo>
                    <a:pt x="440" y="3"/>
                  </a:lnTo>
                  <a:lnTo>
                    <a:pt x="460" y="11"/>
                  </a:lnTo>
                  <a:lnTo>
                    <a:pt x="477" y="25"/>
                  </a:lnTo>
                  <a:lnTo>
                    <a:pt x="490" y="42"/>
                  </a:lnTo>
                  <a:lnTo>
                    <a:pt x="498" y="62"/>
                  </a:lnTo>
                  <a:lnTo>
                    <a:pt x="501" y="84"/>
                  </a:lnTo>
                  <a:lnTo>
                    <a:pt x="501" y="219"/>
                  </a:lnTo>
                  <a:lnTo>
                    <a:pt x="682" y="219"/>
                  </a:lnTo>
                  <a:lnTo>
                    <a:pt x="704" y="223"/>
                  </a:lnTo>
                  <a:lnTo>
                    <a:pt x="725" y="231"/>
                  </a:lnTo>
                  <a:lnTo>
                    <a:pt x="741" y="244"/>
                  </a:lnTo>
                  <a:lnTo>
                    <a:pt x="755" y="261"/>
                  </a:lnTo>
                  <a:lnTo>
                    <a:pt x="763" y="281"/>
                  </a:lnTo>
                  <a:lnTo>
                    <a:pt x="766" y="303"/>
                  </a:lnTo>
                  <a:lnTo>
                    <a:pt x="763" y="326"/>
                  </a:lnTo>
                  <a:lnTo>
                    <a:pt x="755" y="345"/>
                  </a:lnTo>
                  <a:lnTo>
                    <a:pt x="741" y="363"/>
                  </a:lnTo>
                  <a:lnTo>
                    <a:pt x="725" y="376"/>
                  </a:lnTo>
                  <a:lnTo>
                    <a:pt x="704" y="384"/>
                  </a:lnTo>
                  <a:lnTo>
                    <a:pt x="682" y="387"/>
                  </a:lnTo>
                  <a:lnTo>
                    <a:pt x="313" y="387"/>
                  </a:lnTo>
                  <a:lnTo>
                    <a:pt x="283" y="391"/>
                  </a:lnTo>
                  <a:lnTo>
                    <a:pt x="256" y="399"/>
                  </a:lnTo>
                  <a:lnTo>
                    <a:pt x="232" y="412"/>
                  </a:lnTo>
                  <a:lnTo>
                    <a:pt x="210" y="431"/>
                  </a:lnTo>
                  <a:lnTo>
                    <a:pt x="192" y="452"/>
                  </a:lnTo>
                  <a:lnTo>
                    <a:pt x="178" y="477"/>
                  </a:lnTo>
                  <a:lnTo>
                    <a:pt x="170" y="503"/>
                  </a:lnTo>
                  <a:lnTo>
                    <a:pt x="167" y="533"/>
                  </a:lnTo>
                  <a:lnTo>
                    <a:pt x="170" y="562"/>
                  </a:lnTo>
                  <a:lnTo>
                    <a:pt x="178" y="589"/>
                  </a:lnTo>
                  <a:lnTo>
                    <a:pt x="192" y="614"/>
                  </a:lnTo>
                  <a:lnTo>
                    <a:pt x="210" y="635"/>
                  </a:lnTo>
                  <a:lnTo>
                    <a:pt x="232" y="653"/>
                  </a:lnTo>
                  <a:lnTo>
                    <a:pt x="256" y="666"/>
                  </a:lnTo>
                  <a:lnTo>
                    <a:pt x="283" y="674"/>
                  </a:lnTo>
                  <a:lnTo>
                    <a:pt x="313" y="677"/>
                  </a:lnTo>
                  <a:lnTo>
                    <a:pt x="522" y="677"/>
                  </a:lnTo>
                  <a:lnTo>
                    <a:pt x="565" y="681"/>
                  </a:lnTo>
                  <a:lnTo>
                    <a:pt x="605" y="689"/>
                  </a:lnTo>
                  <a:lnTo>
                    <a:pt x="644" y="702"/>
                  </a:lnTo>
                  <a:lnTo>
                    <a:pt x="680" y="721"/>
                  </a:lnTo>
                  <a:lnTo>
                    <a:pt x="714" y="743"/>
                  </a:lnTo>
                  <a:lnTo>
                    <a:pt x="743" y="770"/>
                  </a:lnTo>
                  <a:lnTo>
                    <a:pt x="770" y="799"/>
                  </a:lnTo>
                  <a:lnTo>
                    <a:pt x="792" y="833"/>
                  </a:lnTo>
                  <a:lnTo>
                    <a:pt x="811" y="869"/>
                  </a:lnTo>
                  <a:lnTo>
                    <a:pt x="824" y="908"/>
                  </a:lnTo>
                  <a:lnTo>
                    <a:pt x="832" y="948"/>
                  </a:lnTo>
                  <a:lnTo>
                    <a:pt x="836" y="991"/>
                  </a:lnTo>
                  <a:lnTo>
                    <a:pt x="832" y="1033"/>
                  </a:lnTo>
                  <a:lnTo>
                    <a:pt x="824" y="1073"/>
                  </a:lnTo>
                  <a:lnTo>
                    <a:pt x="811" y="1112"/>
                  </a:lnTo>
                  <a:lnTo>
                    <a:pt x="794" y="1148"/>
                  </a:lnTo>
                  <a:lnTo>
                    <a:pt x="771" y="1181"/>
                  </a:lnTo>
                  <a:lnTo>
                    <a:pt x="745" y="1211"/>
                  </a:lnTo>
                  <a:lnTo>
                    <a:pt x="716" y="1237"/>
                  </a:lnTo>
                  <a:lnTo>
                    <a:pt x="683" y="1261"/>
                  </a:lnTo>
                  <a:lnTo>
                    <a:pt x="647" y="1278"/>
                  </a:lnTo>
                  <a:lnTo>
                    <a:pt x="609" y="1292"/>
                  </a:lnTo>
                  <a:lnTo>
                    <a:pt x="568" y="1301"/>
                  </a:lnTo>
                  <a:lnTo>
                    <a:pt x="526" y="1305"/>
                  </a:lnTo>
                  <a:lnTo>
                    <a:pt x="501" y="1305"/>
                  </a:lnTo>
                  <a:lnTo>
                    <a:pt x="501" y="1442"/>
                  </a:lnTo>
                  <a:lnTo>
                    <a:pt x="498" y="1463"/>
                  </a:lnTo>
                  <a:lnTo>
                    <a:pt x="490" y="1484"/>
                  </a:lnTo>
                  <a:lnTo>
                    <a:pt x="477" y="1501"/>
                  </a:lnTo>
                  <a:lnTo>
                    <a:pt x="460" y="1514"/>
                  </a:lnTo>
                  <a:lnTo>
                    <a:pt x="440" y="1523"/>
                  </a:lnTo>
                  <a:lnTo>
                    <a:pt x="417" y="1526"/>
                  </a:lnTo>
                  <a:lnTo>
                    <a:pt x="396" y="1523"/>
                  </a:lnTo>
                  <a:lnTo>
                    <a:pt x="375" y="1514"/>
                  </a:lnTo>
                  <a:lnTo>
                    <a:pt x="358" y="1501"/>
                  </a:lnTo>
                  <a:lnTo>
                    <a:pt x="345" y="1484"/>
                  </a:lnTo>
                  <a:lnTo>
                    <a:pt x="336" y="1463"/>
                  </a:lnTo>
                  <a:lnTo>
                    <a:pt x="333" y="1442"/>
                  </a:lnTo>
                  <a:lnTo>
                    <a:pt x="333" y="1305"/>
                  </a:lnTo>
                  <a:lnTo>
                    <a:pt x="146" y="1305"/>
                  </a:lnTo>
                  <a:lnTo>
                    <a:pt x="124" y="1302"/>
                  </a:lnTo>
                  <a:lnTo>
                    <a:pt x="103" y="1292"/>
                  </a:lnTo>
                  <a:lnTo>
                    <a:pt x="87" y="1279"/>
                  </a:lnTo>
                  <a:lnTo>
                    <a:pt x="74" y="1263"/>
                  </a:lnTo>
                  <a:lnTo>
                    <a:pt x="65" y="1242"/>
                  </a:lnTo>
                  <a:lnTo>
                    <a:pt x="62" y="1221"/>
                  </a:lnTo>
                  <a:lnTo>
                    <a:pt x="65" y="1198"/>
                  </a:lnTo>
                  <a:lnTo>
                    <a:pt x="74" y="1178"/>
                  </a:lnTo>
                  <a:lnTo>
                    <a:pt x="87" y="1161"/>
                  </a:lnTo>
                  <a:lnTo>
                    <a:pt x="103" y="1148"/>
                  </a:lnTo>
                  <a:lnTo>
                    <a:pt x="124" y="1139"/>
                  </a:lnTo>
                  <a:lnTo>
                    <a:pt x="146" y="1136"/>
                  </a:lnTo>
                  <a:lnTo>
                    <a:pt x="522" y="1136"/>
                  </a:lnTo>
                  <a:lnTo>
                    <a:pt x="552" y="1133"/>
                  </a:lnTo>
                  <a:lnTo>
                    <a:pt x="578" y="1124"/>
                  </a:lnTo>
                  <a:lnTo>
                    <a:pt x="603" y="1111"/>
                  </a:lnTo>
                  <a:lnTo>
                    <a:pt x="624" y="1094"/>
                  </a:lnTo>
                  <a:lnTo>
                    <a:pt x="643" y="1072"/>
                  </a:lnTo>
                  <a:lnTo>
                    <a:pt x="656" y="1047"/>
                  </a:lnTo>
                  <a:lnTo>
                    <a:pt x="664" y="1020"/>
                  </a:lnTo>
                  <a:lnTo>
                    <a:pt x="667" y="991"/>
                  </a:lnTo>
                  <a:lnTo>
                    <a:pt x="664" y="961"/>
                  </a:lnTo>
                  <a:lnTo>
                    <a:pt x="656" y="935"/>
                  </a:lnTo>
                  <a:lnTo>
                    <a:pt x="643" y="910"/>
                  </a:lnTo>
                  <a:lnTo>
                    <a:pt x="624" y="889"/>
                  </a:lnTo>
                  <a:lnTo>
                    <a:pt x="603" y="871"/>
                  </a:lnTo>
                  <a:lnTo>
                    <a:pt x="578" y="857"/>
                  </a:lnTo>
                  <a:lnTo>
                    <a:pt x="552" y="849"/>
                  </a:lnTo>
                  <a:lnTo>
                    <a:pt x="522" y="846"/>
                  </a:lnTo>
                  <a:lnTo>
                    <a:pt x="313" y="846"/>
                  </a:lnTo>
                  <a:lnTo>
                    <a:pt x="270" y="842"/>
                  </a:lnTo>
                  <a:lnTo>
                    <a:pt x="228" y="834"/>
                  </a:lnTo>
                  <a:lnTo>
                    <a:pt x="191" y="821"/>
                  </a:lnTo>
                  <a:lnTo>
                    <a:pt x="155" y="802"/>
                  </a:lnTo>
                  <a:lnTo>
                    <a:pt x="121" y="780"/>
                  </a:lnTo>
                  <a:lnTo>
                    <a:pt x="91" y="753"/>
                  </a:lnTo>
                  <a:lnTo>
                    <a:pt x="64" y="724"/>
                  </a:lnTo>
                  <a:lnTo>
                    <a:pt x="42" y="690"/>
                  </a:lnTo>
                  <a:lnTo>
                    <a:pt x="24" y="654"/>
                  </a:lnTo>
                  <a:lnTo>
                    <a:pt x="11" y="615"/>
                  </a:lnTo>
                  <a:lnTo>
                    <a:pt x="3" y="574"/>
                  </a:lnTo>
                  <a:lnTo>
                    <a:pt x="0" y="532"/>
                  </a:lnTo>
                  <a:lnTo>
                    <a:pt x="3" y="490"/>
                  </a:lnTo>
                  <a:lnTo>
                    <a:pt x="11" y="449"/>
                  </a:lnTo>
                  <a:lnTo>
                    <a:pt x="24" y="410"/>
                  </a:lnTo>
                  <a:lnTo>
                    <a:pt x="42" y="374"/>
                  </a:lnTo>
                  <a:lnTo>
                    <a:pt x="64" y="340"/>
                  </a:lnTo>
                  <a:lnTo>
                    <a:pt x="91" y="311"/>
                  </a:lnTo>
                  <a:lnTo>
                    <a:pt x="122" y="284"/>
                  </a:lnTo>
                  <a:lnTo>
                    <a:pt x="155" y="261"/>
                  </a:lnTo>
                  <a:lnTo>
                    <a:pt x="191" y="243"/>
                  </a:lnTo>
                  <a:lnTo>
                    <a:pt x="230" y="230"/>
                  </a:lnTo>
                  <a:lnTo>
                    <a:pt x="271" y="221"/>
                  </a:lnTo>
                  <a:lnTo>
                    <a:pt x="313" y="218"/>
                  </a:lnTo>
                  <a:lnTo>
                    <a:pt x="333" y="218"/>
                  </a:lnTo>
                  <a:lnTo>
                    <a:pt x="333" y="84"/>
                  </a:lnTo>
                  <a:lnTo>
                    <a:pt x="336" y="62"/>
                  </a:lnTo>
                  <a:lnTo>
                    <a:pt x="345" y="42"/>
                  </a:lnTo>
                  <a:lnTo>
                    <a:pt x="358" y="25"/>
                  </a:lnTo>
                  <a:lnTo>
                    <a:pt x="375" y="11"/>
                  </a:lnTo>
                  <a:lnTo>
                    <a:pt x="396" y="3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2" name="Group 971"/>
          <p:cNvGrpSpPr/>
          <p:nvPr/>
        </p:nvGrpSpPr>
        <p:grpSpPr>
          <a:xfrm>
            <a:off x="6303534" y="4984750"/>
            <a:ext cx="511175" cy="595313"/>
            <a:chOff x="6281738" y="4984750"/>
            <a:chExt cx="511175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359"/>
            <p:cNvSpPr>
              <a:spLocks/>
            </p:cNvSpPr>
            <p:nvPr/>
          </p:nvSpPr>
          <p:spPr bwMode="auto">
            <a:xfrm>
              <a:off x="6470651" y="5248275"/>
              <a:ext cx="138113" cy="250825"/>
            </a:xfrm>
            <a:custGeom>
              <a:avLst/>
              <a:gdLst>
                <a:gd name="T0" fmla="*/ 433 w 782"/>
                <a:gd name="T1" fmla="*/ 12 h 1418"/>
                <a:gd name="T2" fmla="*/ 472 w 782"/>
                <a:gd name="T3" fmla="*/ 63 h 1418"/>
                <a:gd name="T4" fmla="*/ 634 w 782"/>
                <a:gd name="T5" fmla="*/ 202 h 1418"/>
                <a:gd name="T6" fmla="*/ 693 w 782"/>
                <a:gd name="T7" fmla="*/ 227 h 1418"/>
                <a:gd name="T8" fmla="*/ 718 w 782"/>
                <a:gd name="T9" fmla="*/ 286 h 1418"/>
                <a:gd name="T10" fmla="*/ 693 w 782"/>
                <a:gd name="T11" fmla="*/ 346 h 1418"/>
                <a:gd name="T12" fmla="*/ 634 w 782"/>
                <a:gd name="T13" fmla="*/ 370 h 1418"/>
                <a:gd name="T14" fmla="*/ 245 w 782"/>
                <a:gd name="T15" fmla="*/ 381 h 1418"/>
                <a:gd name="T16" fmla="*/ 189 w 782"/>
                <a:gd name="T17" fmla="*/ 426 h 1418"/>
                <a:gd name="T18" fmla="*/ 168 w 782"/>
                <a:gd name="T19" fmla="*/ 497 h 1418"/>
                <a:gd name="T20" fmla="*/ 189 w 782"/>
                <a:gd name="T21" fmla="*/ 568 h 1418"/>
                <a:gd name="T22" fmla="*/ 245 w 782"/>
                <a:gd name="T23" fmla="*/ 614 h 1418"/>
                <a:gd name="T24" fmla="*/ 487 w 782"/>
                <a:gd name="T25" fmla="*/ 625 h 1418"/>
                <a:gd name="T26" fmla="*/ 611 w 782"/>
                <a:gd name="T27" fmla="*/ 651 h 1418"/>
                <a:gd name="T28" fmla="*/ 709 w 782"/>
                <a:gd name="T29" fmla="*/ 726 h 1418"/>
                <a:gd name="T30" fmla="*/ 770 w 782"/>
                <a:gd name="T31" fmla="*/ 834 h 1418"/>
                <a:gd name="T32" fmla="*/ 779 w 782"/>
                <a:gd name="T33" fmla="*/ 963 h 1418"/>
                <a:gd name="T34" fmla="*/ 735 w 782"/>
                <a:gd name="T35" fmla="*/ 1079 h 1418"/>
                <a:gd name="T36" fmla="*/ 650 w 782"/>
                <a:gd name="T37" fmla="*/ 1166 h 1418"/>
                <a:gd name="T38" fmla="*/ 534 w 782"/>
                <a:gd name="T39" fmla="*/ 1211 h 1418"/>
                <a:gd name="T40" fmla="*/ 475 w 782"/>
                <a:gd name="T41" fmla="*/ 1334 h 1418"/>
                <a:gd name="T42" fmla="*/ 450 w 782"/>
                <a:gd name="T43" fmla="*/ 1394 h 1418"/>
                <a:gd name="T44" fmla="*/ 391 w 782"/>
                <a:gd name="T45" fmla="*/ 1418 h 1418"/>
                <a:gd name="T46" fmla="*/ 331 w 782"/>
                <a:gd name="T47" fmla="*/ 1394 h 1418"/>
                <a:gd name="T48" fmla="*/ 307 w 782"/>
                <a:gd name="T49" fmla="*/ 1334 h 1418"/>
                <a:gd name="T50" fmla="*/ 119 w 782"/>
                <a:gd name="T51" fmla="*/ 1211 h 1418"/>
                <a:gd name="T52" fmla="*/ 69 w 782"/>
                <a:gd name="T53" fmla="*/ 1173 h 1418"/>
                <a:gd name="T54" fmla="*/ 61 w 782"/>
                <a:gd name="T55" fmla="*/ 1109 h 1418"/>
                <a:gd name="T56" fmla="*/ 99 w 782"/>
                <a:gd name="T57" fmla="*/ 1057 h 1418"/>
                <a:gd name="T58" fmla="*/ 487 w 782"/>
                <a:gd name="T59" fmla="*/ 1046 h 1418"/>
                <a:gd name="T60" fmla="*/ 558 w 782"/>
                <a:gd name="T61" fmla="*/ 1025 h 1418"/>
                <a:gd name="T62" fmla="*/ 604 w 782"/>
                <a:gd name="T63" fmla="*/ 969 h 1418"/>
                <a:gd name="T64" fmla="*/ 611 w 782"/>
                <a:gd name="T65" fmla="*/ 893 h 1418"/>
                <a:gd name="T66" fmla="*/ 576 w 782"/>
                <a:gd name="T67" fmla="*/ 830 h 1418"/>
                <a:gd name="T68" fmla="*/ 513 w 782"/>
                <a:gd name="T69" fmla="*/ 795 h 1418"/>
                <a:gd name="T70" fmla="*/ 251 w 782"/>
                <a:gd name="T71" fmla="*/ 790 h 1418"/>
                <a:gd name="T72" fmla="*/ 134 w 782"/>
                <a:gd name="T73" fmla="*/ 745 h 1418"/>
                <a:gd name="T74" fmla="*/ 47 w 782"/>
                <a:gd name="T75" fmla="*/ 657 h 1418"/>
                <a:gd name="T76" fmla="*/ 3 w 782"/>
                <a:gd name="T77" fmla="*/ 541 h 1418"/>
                <a:gd name="T78" fmla="*/ 12 w 782"/>
                <a:gd name="T79" fmla="*/ 412 h 1418"/>
                <a:gd name="T80" fmla="*/ 72 w 782"/>
                <a:gd name="T81" fmla="*/ 304 h 1418"/>
                <a:gd name="T82" fmla="*/ 171 w 782"/>
                <a:gd name="T83" fmla="*/ 230 h 1418"/>
                <a:gd name="T84" fmla="*/ 295 w 782"/>
                <a:gd name="T85" fmla="*/ 202 h 1418"/>
                <a:gd name="T86" fmla="*/ 309 w 782"/>
                <a:gd name="T87" fmla="*/ 63 h 1418"/>
                <a:gd name="T88" fmla="*/ 348 w 782"/>
                <a:gd name="T89" fmla="*/ 12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2" h="1418">
                  <a:moveTo>
                    <a:pt x="391" y="0"/>
                  </a:moveTo>
                  <a:lnTo>
                    <a:pt x="412" y="3"/>
                  </a:lnTo>
                  <a:lnTo>
                    <a:pt x="433" y="12"/>
                  </a:lnTo>
                  <a:lnTo>
                    <a:pt x="450" y="26"/>
                  </a:lnTo>
                  <a:lnTo>
                    <a:pt x="463" y="42"/>
                  </a:lnTo>
                  <a:lnTo>
                    <a:pt x="472" y="63"/>
                  </a:lnTo>
                  <a:lnTo>
                    <a:pt x="475" y="85"/>
                  </a:lnTo>
                  <a:lnTo>
                    <a:pt x="475" y="202"/>
                  </a:lnTo>
                  <a:lnTo>
                    <a:pt x="634" y="202"/>
                  </a:lnTo>
                  <a:lnTo>
                    <a:pt x="656" y="205"/>
                  </a:lnTo>
                  <a:lnTo>
                    <a:pt x="676" y="213"/>
                  </a:lnTo>
                  <a:lnTo>
                    <a:pt x="693" y="227"/>
                  </a:lnTo>
                  <a:lnTo>
                    <a:pt x="706" y="244"/>
                  </a:lnTo>
                  <a:lnTo>
                    <a:pt x="715" y="264"/>
                  </a:lnTo>
                  <a:lnTo>
                    <a:pt x="718" y="286"/>
                  </a:lnTo>
                  <a:lnTo>
                    <a:pt x="715" y="309"/>
                  </a:lnTo>
                  <a:lnTo>
                    <a:pt x="706" y="328"/>
                  </a:lnTo>
                  <a:lnTo>
                    <a:pt x="693" y="346"/>
                  </a:lnTo>
                  <a:lnTo>
                    <a:pt x="676" y="359"/>
                  </a:lnTo>
                  <a:lnTo>
                    <a:pt x="656" y="367"/>
                  </a:lnTo>
                  <a:lnTo>
                    <a:pt x="634" y="370"/>
                  </a:lnTo>
                  <a:lnTo>
                    <a:pt x="295" y="370"/>
                  </a:lnTo>
                  <a:lnTo>
                    <a:pt x="269" y="372"/>
                  </a:lnTo>
                  <a:lnTo>
                    <a:pt x="245" y="381"/>
                  </a:lnTo>
                  <a:lnTo>
                    <a:pt x="224" y="392"/>
                  </a:lnTo>
                  <a:lnTo>
                    <a:pt x="204" y="407"/>
                  </a:lnTo>
                  <a:lnTo>
                    <a:pt x="189" y="426"/>
                  </a:lnTo>
                  <a:lnTo>
                    <a:pt x="178" y="448"/>
                  </a:lnTo>
                  <a:lnTo>
                    <a:pt x="171" y="472"/>
                  </a:lnTo>
                  <a:lnTo>
                    <a:pt x="168" y="497"/>
                  </a:lnTo>
                  <a:lnTo>
                    <a:pt x="171" y="523"/>
                  </a:lnTo>
                  <a:lnTo>
                    <a:pt x="178" y="547"/>
                  </a:lnTo>
                  <a:lnTo>
                    <a:pt x="189" y="568"/>
                  </a:lnTo>
                  <a:lnTo>
                    <a:pt x="204" y="587"/>
                  </a:lnTo>
                  <a:lnTo>
                    <a:pt x="224" y="602"/>
                  </a:lnTo>
                  <a:lnTo>
                    <a:pt x="245" y="614"/>
                  </a:lnTo>
                  <a:lnTo>
                    <a:pt x="269" y="622"/>
                  </a:lnTo>
                  <a:lnTo>
                    <a:pt x="295" y="625"/>
                  </a:lnTo>
                  <a:lnTo>
                    <a:pt x="487" y="625"/>
                  </a:lnTo>
                  <a:lnTo>
                    <a:pt x="530" y="628"/>
                  </a:lnTo>
                  <a:lnTo>
                    <a:pt x="572" y="637"/>
                  </a:lnTo>
                  <a:lnTo>
                    <a:pt x="611" y="651"/>
                  </a:lnTo>
                  <a:lnTo>
                    <a:pt x="648" y="672"/>
                  </a:lnTo>
                  <a:lnTo>
                    <a:pt x="681" y="696"/>
                  </a:lnTo>
                  <a:lnTo>
                    <a:pt x="709" y="726"/>
                  </a:lnTo>
                  <a:lnTo>
                    <a:pt x="734" y="759"/>
                  </a:lnTo>
                  <a:lnTo>
                    <a:pt x="755" y="795"/>
                  </a:lnTo>
                  <a:lnTo>
                    <a:pt x="770" y="834"/>
                  </a:lnTo>
                  <a:lnTo>
                    <a:pt x="779" y="876"/>
                  </a:lnTo>
                  <a:lnTo>
                    <a:pt x="782" y="919"/>
                  </a:lnTo>
                  <a:lnTo>
                    <a:pt x="779" y="963"/>
                  </a:lnTo>
                  <a:lnTo>
                    <a:pt x="770" y="1004"/>
                  </a:lnTo>
                  <a:lnTo>
                    <a:pt x="756" y="1043"/>
                  </a:lnTo>
                  <a:lnTo>
                    <a:pt x="735" y="1079"/>
                  </a:lnTo>
                  <a:lnTo>
                    <a:pt x="710" y="1112"/>
                  </a:lnTo>
                  <a:lnTo>
                    <a:pt x="682" y="1140"/>
                  </a:lnTo>
                  <a:lnTo>
                    <a:pt x="650" y="1166"/>
                  </a:lnTo>
                  <a:lnTo>
                    <a:pt x="614" y="1186"/>
                  </a:lnTo>
                  <a:lnTo>
                    <a:pt x="575" y="1201"/>
                  </a:lnTo>
                  <a:lnTo>
                    <a:pt x="534" y="1211"/>
                  </a:lnTo>
                  <a:lnTo>
                    <a:pt x="491" y="1214"/>
                  </a:lnTo>
                  <a:lnTo>
                    <a:pt x="475" y="1214"/>
                  </a:lnTo>
                  <a:lnTo>
                    <a:pt x="475" y="1334"/>
                  </a:lnTo>
                  <a:lnTo>
                    <a:pt x="472" y="1357"/>
                  </a:lnTo>
                  <a:lnTo>
                    <a:pt x="464" y="1377"/>
                  </a:lnTo>
                  <a:lnTo>
                    <a:pt x="450" y="1394"/>
                  </a:lnTo>
                  <a:lnTo>
                    <a:pt x="434" y="1407"/>
                  </a:lnTo>
                  <a:lnTo>
                    <a:pt x="413" y="1415"/>
                  </a:lnTo>
                  <a:lnTo>
                    <a:pt x="391" y="1418"/>
                  </a:lnTo>
                  <a:lnTo>
                    <a:pt x="368" y="1415"/>
                  </a:lnTo>
                  <a:lnTo>
                    <a:pt x="349" y="1407"/>
                  </a:lnTo>
                  <a:lnTo>
                    <a:pt x="331" y="1394"/>
                  </a:lnTo>
                  <a:lnTo>
                    <a:pt x="318" y="1377"/>
                  </a:lnTo>
                  <a:lnTo>
                    <a:pt x="310" y="1357"/>
                  </a:lnTo>
                  <a:lnTo>
                    <a:pt x="307" y="1334"/>
                  </a:lnTo>
                  <a:lnTo>
                    <a:pt x="307" y="1214"/>
                  </a:lnTo>
                  <a:lnTo>
                    <a:pt x="142" y="1214"/>
                  </a:lnTo>
                  <a:lnTo>
                    <a:pt x="119" y="1211"/>
                  </a:lnTo>
                  <a:lnTo>
                    <a:pt x="99" y="1203"/>
                  </a:lnTo>
                  <a:lnTo>
                    <a:pt x="83" y="1190"/>
                  </a:lnTo>
                  <a:lnTo>
                    <a:pt x="69" y="1173"/>
                  </a:lnTo>
                  <a:lnTo>
                    <a:pt x="61" y="1153"/>
                  </a:lnTo>
                  <a:lnTo>
                    <a:pt x="58" y="1130"/>
                  </a:lnTo>
                  <a:lnTo>
                    <a:pt x="61" y="1109"/>
                  </a:lnTo>
                  <a:lnTo>
                    <a:pt x="69" y="1088"/>
                  </a:lnTo>
                  <a:lnTo>
                    <a:pt x="83" y="1071"/>
                  </a:lnTo>
                  <a:lnTo>
                    <a:pt x="99" y="1057"/>
                  </a:lnTo>
                  <a:lnTo>
                    <a:pt x="119" y="1049"/>
                  </a:lnTo>
                  <a:lnTo>
                    <a:pt x="142" y="1046"/>
                  </a:lnTo>
                  <a:lnTo>
                    <a:pt x="487" y="1046"/>
                  </a:lnTo>
                  <a:lnTo>
                    <a:pt x="513" y="1044"/>
                  </a:lnTo>
                  <a:lnTo>
                    <a:pt x="536" y="1037"/>
                  </a:lnTo>
                  <a:lnTo>
                    <a:pt x="558" y="1025"/>
                  </a:lnTo>
                  <a:lnTo>
                    <a:pt x="576" y="1009"/>
                  </a:lnTo>
                  <a:lnTo>
                    <a:pt x="593" y="991"/>
                  </a:lnTo>
                  <a:lnTo>
                    <a:pt x="604" y="969"/>
                  </a:lnTo>
                  <a:lnTo>
                    <a:pt x="611" y="945"/>
                  </a:lnTo>
                  <a:lnTo>
                    <a:pt x="614" y="919"/>
                  </a:lnTo>
                  <a:lnTo>
                    <a:pt x="611" y="893"/>
                  </a:lnTo>
                  <a:lnTo>
                    <a:pt x="604" y="870"/>
                  </a:lnTo>
                  <a:lnTo>
                    <a:pt x="593" y="848"/>
                  </a:lnTo>
                  <a:lnTo>
                    <a:pt x="576" y="830"/>
                  </a:lnTo>
                  <a:lnTo>
                    <a:pt x="558" y="814"/>
                  </a:lnTo>
                  <a:lnTo>
                    <a:pt x="536" y="802"/>
                  </a:lnTo>
                  <a:lnTo>
                    <a:pt x="513" y="795"/>
                  </a:lnTo>
                  <a:lnTo>
                    <a:pt x="487" y="793"/>
                  </a:lnTo>
                  <a:lnTo>
                    <a:pt x="295" y="793"/>
                  </a:lnTo>
                  <a:lnTo>
                    <a:pt x="251" y="790"/>
                  </a:lnTo>
                  <a:lnTo>
                    <a:pt x="210" y="779"/>
                  </a:lnTo>
                  <a:lnTo>
                    <a:pt x="171" y="765"/>
                  </a:lnTo>
                  <a:lnTo>
                    <a:pt x="134" y="745"/>
                  </a:lnTo>
                  <a:lnTo>
                    <a:pt x="101" y="720"/>
                  </a:lnTo>
                  <a:lnTo>
                    <a:pt x="72" y="690"/>
                  </a:lnTo>
                  <a:lnTo>
                    <a:pt x="47" y="657"/>
                  </a:lnTo>
                  <a:lnTo>
                    <a:pt x="27" y="622"/>
                  </a:lnTo>
                  <a:lnTo>
                    <a:pt x="12" y="583"/>
                  </a:lnTo>
                  <a:lnTo>
                    <a:pt x="3" y="541"/>
                  </a:lnTo>
                  <a:lnTo>
                    <a:pt x="0" y="497"/>
                  </a:lnTo>
                  <a:lnTo>
                    <a:pt x="3" y="453"/>
                  </a:lnTo>
                  <a:lnTo>
                    <a:pt x="12" y="412"/>
                  </a:lnTo>
                  <a:lnTo>
                    <a:pt x="27" y="372"/>
                  </a:lnTo>
                  <a:lnTo>
                    <a:pt x="47" y="336"/>
                  </a:lnTo>
                  <a:lnTo>
                    <a:pt x="72" y="304"/>
                  </a:lnTo>
                  <a:lnTo>
                    <a:pt x="101" y="275"/>
                  </a:lnTo>
                  <a:lnTo>
                    <a:pt x="134" y="249"/>
                  </a:lnTo>
                  <a:lnTo>
                    <a:pt x="171" y="230"/>
                  </a:lnTo>
                  <a:lnTo>
                    <a:pt x="210" y="214"/>
                  </a:lnTo>
                  <a:lnTo>
                    <a:pt x="251" y="205"/>
                  </a:lnTo>
                  <a:lnTo>
                    <a:pt x="295" y="202"/>
                  </a:lnTo>
                  <a:lnTo>
                    <a:pt x="306" y="202"/>
                  </a:lnTo>
                  <a:lnTo>
                    <a:pt x="306" y="85"/>
                  </a:lnTo>
                  <a:lnTo>
                    <a:pt x="309" y="63"/>
                  </a:lnTo>
                  <a:lnTo>
                    <a:pt x="318" y="42"/>
                  </a:lnTo>
                  <a:lnTo>
                    <a:pt x="331" y="26"/>
                  </a:lnTo>
                  <a:lnTo>
                    <a:pt x="348" y="12"/>
                  </a:lnTo>
                  <a:lnTo>
                    <a:pt x="368" y="3"/>
                  </a:lnTo>
                  <a:lnTo>
                    <a:pt x="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60"/>
            <p:cNvSpPr>
              <a:spLocks noEditPoints="1"/>
            </p:cNvSpPr>
            <p:nvPr/>
          </p:nvSpPr>
          <p:spPr bwMode="auto">
            <a:xfrm>
              <a:off x="6281738" y="4984750"/>
              <a:ext cx="511175" cy="595313"/>
            </a:xfrm>
            <a:custGeom>
              <a:avLst/>
              <a:gdLst>
                <a:gd name="T0" fmla="*/ 1046 w 2895"/>
                <a:gd name="T1" fmla="*/ 1072 h 3373"/>
                <a:gd name="T2" fmla="*/ 871 w 2895"/>
                <a:gd name="T3" fmla="*/ 1224 h 3373"/>
                <a:gd name="T4" fmla="*/ 657 w 2895"/>
                <a:gd name="T5" fmla="*/ 1453 h 3373"/>
                <a:gd name="T6" fmla="*/ 335 w 2895"/>
                <a:gd name="T7" fmla="*/ 1960 h 3373"/>
                <a:gd name="T8" fmla="*/ 182 w 2895"/>
                <a:gd name="T9" fmla="*/ 2497 h 3373"/>
                <a:gd name="T10" fmla="*/ 197 w 2895"/>
                <a:gd name="T11" fmla="*/ 2884 h 3373"/>
                <a:gd name="T12" fmla="*/ 349 w 2895"/>
                <a:gd name="T13" fmla="*/ 3098 h 3373"/>
                <a:gd name="T14" fmla="*/ 596 w 2895"/>
                <a:gd name="T15" fmla="*/ 3202 h 3373"/>
                <a:gd name="T16" fmla="*/ 2396 w 2895"/>
                <a:gd name="T17" fmla="*/ 3180 h 3373"/>
                <a:gd name="T18" fmla="*/ 2602 w 2895"/>
                <a:gd name="T19" fmla="*/ 3045 h 3373"/>
                <a:gd name="T20" fmla="*/ 2715 w 2895"/>
                <a:gd name="T21" fmla="*/ 2824 h 3373"/>
                <a:gd name="T22" fmla="*/ 2695 w 2895"/>
                <a:gd name="T23" fmla="*/ 2387 h 3373"/>
                <a:gd name="T24" fmla="*/ 2508 w 2895"/>
                <a:gd name="T25" fmla="*/ 1855 h 3373"/>
                <a:gd name="T26" fmla="*/ 2193 w 2895"/>
                <a:gd name="T27" fmla="*/ 1402 h 3373"/>
                <a:gd name="T28" fmla="*/ 1984 w 2895"/>
                <a:gd name="T29" fmla="*/ 1188 h 3373"/>
                <a:gd name="T30" fmla="*/ 1820 w 2895"/>
                <a:gd name="T31" fmla="*/ 1050 h 3373"/>
                <a:gd name="T32" fmla="*/ 1939 w 2895"/>
                <a:gd name="T33" fmla="*/ 166 h 3373"/>
                <a:gd name="T34" fmla="*/ 1731 w 2895"/>
                <a:gd name="T35" fmla="*/ 226 h 3373"/>
                <a:gd name="T36" fmla="*/ 1537 w 2895"/>
                <a:gd name="T37" fmla="*/ 287 h 3373"/>
                <a:gd name="T38" fmla="*/ 1337 w 2895"/>
                <a:gd name="T39" fmla="*/ 250 h 3373"/>
                <a:gd name="T40" fmla="*/ 1081 w 2895"/>
                <a:gd name="T41" fmla="*/ 186 h 3373"/>
                <a:gd name="T42" fmla="*/ 867 w 2895"/>
                <a:gd name="T43" fmla="*/ 227 h 3373"/>
                <a:gd name="T44" fmla="*/ 2074 w 2895"/>
                <a:gd name="T45" fmla="*/ 213 h 3373"/>
                <a:gd name="T46" fmla="*/ 1956 w 2895"/>
                <a:gd name="T47" fmla="*/ 167 h 3373"/>
                <a:gd name="T48" fmla="*/ 2074 w 2895"/>
                <a:gd name="T49" fmla="*/ 25 h 3373"/>
                <a:gd name="T50" fmla="*/ 2252 w 2895"/>
                <a:gd name="T51" fmla="*/ 149 h 3373"/>
                <a:gd name="T52" fmla="*/ 2255 w 2895"/>
                <a:gd name="T53" fmla="*/ 234 h 3373"/>
                <a:gd name="T54" fmla="*/ 2019 w 2895"/>
                <a:gd name="T55" fmla="*/ 994 h 3373"/>
                <a:gd name="T56" fmla="*/ 2226 w 2895"/>
                <a:gd name="T57" fmla="*/ 1188 h 3373"/>
                <a:gd name="T58" fmla="*/ 2508 w 2895"/>
                <a:gd name="T59" fmla="*/ 1530 h 3373"/>
                <a:gd name="T60" fmla="*/ 2772 w 2895"/>
                <a:gd name="T61" fmla="*/ 2037 h 3373"/>
                <a:gd name="T62" fmla="*/ 2892 w 2895"/>
                <a:gd name="T63" fmla="*/ 2605 h 3373"/>
                <a:gd name="T64" fmla="*/ 2850 w 2895"/>
                <a:gd name="T65" fmla="*/ 2961 h 3373"/>
                <a:gd name="T66" fmla="*/ 2683 w 2895"/>
                <a:gd name="T67" fmla="*/ 3203 h 3373"/>
                <a:gd name="T68" fmla="*/ 2426 w 2895"/>
                <a:gd name="T69" fmla="*/ 3347 h 3373"/>
                <a:gd name="T70" fmla="*/ 590 w 2895"/>
                <a:gd name="T71" fmla="*/ 3371 h 3373"/>
                <a:gd name="T72" fmla="*/ 306 w 2895"/>
                <a:gd name="T73" fmla="*/ 3273 h 3373"/>
                <a:gd name="T74" fmla="*/ 99 w 2895"/>
                <a:gd name="T75" fmla="*/ 3066 h 3373"/>
                <a:gd name="T76" fmla="*/ 3 w 2895"/>
                <a:gd name="T77" fmla="*/ 2783 h 3373"/>
                <a:gd name="T78" fmla="*/ 54 w 2895"/>
                <a:gd name="T79" fmla="*/ 2261 h 3373"/>
                <a:gd name="T80" fmla="*/ 266 w 2895"/>
                <a:gd name="T81" fmla="*/ 1725 h 3373"/>
                <a:gd name="T82" fmla="*/ 581 w 2895"/>
                <a:gd name="T83" fmla="*/ 1283 h 3373"/>
                <a:gd name="T84" fmla="*/ 815 w 2895"/>
                <a:gd name="T85" fmla="*/ 1047 h 3373"/>
                <a:gd name="T86" fmla="*/ 992 w 2895"/>
                <a:gd name="T87" fmla="*/ 902 h 3373"/>
                <a:gd name="T88" fmla="*/ 596 w 2895"/>
                <a:gd name="T89" fmla="*/ 247 h 3373"/>
                <a:gd name="T90" fmla="*/ 765 w 2895"/>
                <a:gd name="T91" fmla="*/ 92 h 3373"/>
                <a:gd name="T92" fmla="*/ 1038 w 2895"/>
                <a:gd name="T93" fmla="*/ 16 h 3373"/>
                <a:gd name="T94" fmla="*/ 1322 w 2895"/>
                <a:gd name="T95" fmla="*/ 69 h 3373"/>
                <a:gd name="T96" fmla="*/ 1521 w 2895"/>
                <a:gd name="T97" fmla="*/ 120 h 3373"/>
                <a:gd name="T98" fmla="*/ 1668 w 2895"/>
                <a:gd name="T99" fmla="*/ 71 h 3373"/>
                <a:gd name="T100" fmla="*/ 1890 w 2895"/>
                <a:gd name="T101" fmla="*/ 3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95" h="3373">
                  <a:moveTo>
                    <a:pt x="1132" y="1007"/>
                  </a:moveTo>
                  <a:lnTo>
                    <a:pt x="1117" y="1018"/>
                  </a:lnTo>
                  <a:lnTo>
                    <a:pt x="1097" y="1033"/>
                  </a:lnTo>
                  <a:lnTo>
                    <a:pt x="1074" y="1050"/>
                  </a:lnTo>
                  <a:lnTo>
                    <a:pt x="1046" y="1072"/>
                  </a:lnTo>
                  <a:lnTo>
                    <a:pt x="1016" y="1096"/>
                  </a:lnTo>
                  <a:lnTo>
                    <a:pt x="983" y="1123"/>
                  </a:lnTo>
                  <a:lnTo>
                    <a:pt x="948" y="1154"/>
                  </a:lnTo>
                  <a:lnTo>
                    <a:pt x="910" y="1188"/>
                  </a:lnTo>
                  <a:lnTo>
                    <a:pt x="871" y="1224"/>
                  </a:lnTo>
                  <a:lnTo>
                    <a:pt x="830" y="1264"/>
                  </a:lnTo>
                  <a:lnTo>
                    <a:pt x="787" y="1306"/>
                  </a:lnTo>
                  <a:lnTo>
                    <a:pt x="744" y="1353"/>
                  </a:lnTo>
                  <a:lnTo>
                    <a:pt x="701" y="1402"/>
                  </a:lnTo>
                  <a:lnTo>
                    <a:pt x="657" y="1453"/>
                  </a:lnTo>
                  <a:lnTo>
                    <a:pt x="579" y="1552"/>
                  </a:lnTo>
                  <a:lnTo>
                    <a:pt x="508" y="1651"/>
                  </a:lnTo>
                  <a:lnTo>
                    <a:pt x="444" y="1753"/>
                  </a:lnTo>
                  <a:lnTo>
                    <a:pt x="386" y="1855"/>
                  </a:lnTo>
                  <a:lnTo>
                    <a:pt x="335" y="1960"/>
                  </a:lnTo>
                  <a:lnTo>
                    <a:pt x="291" y="2064"/>
                  </a:lnTo>
                  <a:lnTo>
                    <a:pt x="254" y="2171"/>
                  </a:lnTo>
                  <a:lnTo>
                    <a:pt x="223" y="2279"/>
                  </a:lnTo>
                  <a:lnTo>
                    <a:pt x="199" y="2387"/>
                  </a:lnTo>
                  <a:lnTo>
                    <a:pt x="182" y="2497"/>
                  </a:lnTo>
                  <a:lnTo>
                    <a:pt x="172" y="2609"/>
                  </a:lnTo>
                  <a:lnTo>
                    <a:pt x="168" y="2721"/>
                  </a:lnTo>
                  <a:lnTo>
                    <a:pt x="171" y="2777"/>
                  </a:lnTo>
                  <a:lnTo>
                    <a:pt x="181" y="2831"/>
                  </a:lnTo>
                  <a:lnTo>
                    <a:pt x="197" y="2884"/>
                  </a:lnTo>
                  <a:lnTo>
                    <a:pt x="217" y="2933"/>
                  </a:lnTo>
                  <a:lnTo>
                    <a:pt x="244" y="2980"/>
                  </a:lnTo>
                  <a:lnTo>
                    <a:pt x="275" y="3023"/>
                  </a:lnTo>
                  <a:lnTo>
                    <a:pt x="310" y="3063"/>
                  </a:lnTo>
                  <a:lnTo>
                    <a:pt x="349" y="3098"/>
                  </a:lnTo>
                  <a:lnTo>
                    <a:pt x="393" y="3130"/>
                  </a:lnTo>
                  <a:lnTo>
                    <a:pt x="439" y="3155"/>
                  </a:lnTo>
                  <a:lnTo>
                    <a:pt x="490" y="3177"/>
                  </a:lnTo>
                  <a:lnTo>
                    <a:pt x="542" y="3192"/>
                  </a:lnTo>
                  <a:lnTo>
                    <a:pt x="596" y="3202"/>
                  </a:lnTo>
                  <a:lnTo>
                    <a:pt x="653" y="3205"/>
                  </a:lnTo>
                  <a:lnTo>
                    <a:pt x="2242" y="3205"/>
                  </a:lnTo>
                  <a:lnTo>
                    <a:pt x="2296" y="3203"/>
                  </a:lnTo>
                  <a:lnTo>
                    <a:pt x="2347" y="3193"/>
                  </a:lnTo>
                  <a:lnTo>
                    <a:pt x="2396" y="3180"/>
                  </a:lnTo>
                  <a:lnTo>
                    <a:pt x="2442" y="3162"/>
                  </a:lnTo>
                  <a:lnTo>
                    <a:pt x="2487" y="3139"/>
                  </a:lnTo>
                  <a:lnTo>
                    <a:pt x="2528" y="3111"/>
                  </a:lnTo>
                  <a:lnTo>
                    <a:pt x="2567" y="3079"/>
                  </a:lnTo>
                  <a:lnTo>
                    <a:pt x="2602" y="3045"/>
                  </a:lnTo>
                  <a:lnTo>
                    <a:pt x="2633" y="3007"/>
                  </a:lnTo>
                  <a:lnTo>
                    <a:pt x="2660" y="2965"/>
                  </a:lnTo>
                  <a:lnTo>
                    <a:pt x="2683" y="2921"/>
                  </a:lnTo>
                  <a:lnTo>
                    <a:pt x="2701" y="2873"/>
                  </a:lnTo>
                  <a:lnTo>
                    <a:pt x="2715" y="2824"/>
                  </a:lnTo>
                  <a:lnTo>
                    <a:pt x="2723" y="2773"/>
                  </a:lnTo>
                  <a:lnTo>
                    <a:pt x="2726" y="2721"/>
                  </a:lnTo>
                  <a:lnTo>
                    <a:pt x="2722" y="2608"/>
                  </a:lnTo>
                  <a:lnTo>
                    <a:pt x="2712" y="2497"/>
                  </a:lnTo>
                  <a:lnTo>
                    <a:pt x="2695" y="2387"/>
                  </a:lnTo>
                  <a:lnTo>
                    <a:pt x="2671" y="2279"/>
                  </a:lnTo>
                  <a:lnTo>
                    <a:pt x="2641" y="2171"/>
                  </a:lnTo>
                  <a:lnTo>
                    <a:pt x="2603" y="2064"/>
                  </a:lnTo>
                  <a:lnTo>
                    <a:pt x="2559" y="1960"/>
                  </a:lnTo>
                  <a:lnTo>
                    <a:pt x="2508" y="1855"/>
                  </a:lnTo>
                  <a:lnTo>
                    <a:pt x="2450" y="1753"/>
                  </a:lnTo>
                  <a:lnTo>
                    <a:pt x="2386" y="1651"/>
                  </a:lnTo>
                  <a:lnTo>
                    <a:pt x="2315" y="1552"/>
                  </a:lnTo>
                  <a:lnTo>
                    <a:pt x="2237" y="1453"/>
                  </a:lnTo>
                  <a:lnTo>
                    <a:pt x="2193" y="1402"/>
                  </a:lnTo>
                  <a:lnTo>
                    <a:pt x="2150" y="1353"/>
                  </a:lnTo>
                  <a:lnTo>
                    <a:pt x="2107" y="1306"/>
                  </a:lnTo>
                  <a:lnTo>
                    <a:pt x="2064" y="1264"/>
                  </a:lnTo>
                  <a:lnTo>
                    <a:pt x="2023" y="1224"/>
                  </a:lnTo>
                  <a:lnTo>
                    <a:pt x="1984" y="1188"/>
                  </a:lnTo>
                  <a:lnTo>
                    <a:pt x="1946" y="1154"/>
                  </a:lnTo>
                  <a:lnTo>
                    <a:pt x="1911" y="1123"/>
                  </a:lnTo>
                  <a:lnTo>
                    <a:pt x="1878" y="1095"/>
                  </a:lnTo>
                  <a:lnTo>
                    <a:pt x="1848" y="1072"/>
                  </a:lnTo>
                  <a:lnTo>
                    <a:pt x="1820" y="1050"/>
                  </a:lnTo>
                  <a:lnTo>
                    <a:pt x="1797" y="1033"/>
                  </a:lnTo>
                  <a:lnTo>
                    <a:pt x="1777" y="1018"/>
                  </a:lnTo>
                  <a:lnTo>
                    <a:pt x="1762" y="1007"/>
                  </a:lnTo>
                  <a:lnTo>
                    <a:pt x="1132" y="1007"/>
                  </a:lnTo>
                  <a:close/>
                  <a:moveTo>
                    <a:pt x="1939" y="166"/>
                  </a:moveTo>
                  <a:lnTo>
                    <a:pt x="1898" y="170"/>
                  </a:lnTo>
                  <a:lnTo>
                    <a:pt x="1858" y="178"/>
                  </a:lnTo>
                  <a:lnTo>
                    <a:pt x="1816" y="192"/>
                  </a:lnTo>
                  <a:lnTo>
                    <a:pt x="1774" y="208"/>
                  </a:lnTo>
                  <a:lnTo>
                    <a:pt x="1731" y="226"/>
                  </a:lnTo>
                  <a:lnTo>
                    <a:pt x="1693" y="241"/>
                  </a:lnTo>
                  <a:lnTo>
                    <a:pt x="1655" y="256"/>
                  </a:lnTo>
                  <a:lnTo>
                    <a:pt x="1616" y="270"/>
                  </a:lnTo>
                  <a:lnTo>
                    <a:pt x="1577" y="280"/>
                  </a:lnTo>
                  <a:lnTo>
                    <a:pt x="1537" y="287"/>
                  </a:lnTo>
                  <a:lnTo>
                    <a:pt x="1496" y="289"/>
                  </a:lnTo>
                  <a:lnTo>
                    <a:pt x="1463" y="287"/>
                  </a:lnTo>
                  <a:lnTo>
                    <a:pt x="1430" y="282"/>
                  </a:lnTo>
                  <a:lnTo>
                    <a:pt x="1398" y="273"/>
                  </a:lnTo>
                  <a:lnTo>
                    <a:pt x="1337" y="250"/>
                  </a:lnTo>
                  <a:lnTo>
                    <a:pt x="1279" y="231"/>
                  </a:lnTo>
                  <a:lnTo>
                    <a:pt x="1225" y="214"/>
                  </a:lnTo>
                  <a:lnTo>
                    <a:pt x="1175" y="201"/>
                  </a:lnTo>
                  <a:lnTo>
                    <a:pt x="1127" y="192"/>
                  </a:lnTo>
                  <a:lnTo>
                    <a:pt x="1081" y="186"/>
                  </a:lnTo>
                  <a:lnTo>
                    <a:pt x="1038" y="184"/>
                  </a:lnTo>
                  <a:lnTo>
                    <a:pt x="993" y="186"/>
                  </a:lnTo>
                  <a:lnTo>
                    <a:pt x="949" y="194"/>
                  </a:lnTo>
                  <a:lnTo>
                    <a:pt x="908" y="208"/>
                  </a:lnTo>
                  <a:lnTo>
                    <a:pt x="867" y="227"/>
                  </a:lnTo>
                  <a:lnTo>
                    <a:pt x="826" y="252"/>
                  </a:lnTo>
                  <a:lnTo>
                    <a:pt x="786" y="284"/>
                  </a:lnTo>
                  <a:lnTo>
                    <a:pt x="1151" y="839"/>
                  </a:lnTo>
                  <a:lnTo>
                    <a:pt x="1737" y="839"/>
                  </a:lnTo>
                  <a:lnTo>
                    <a:pt x="2074" y="213"/>
                  </a:lnTo>
                  <a:lnTo>
                    <a:pt x="2046" y="196"/>
                  </a:lnTo>
                  <a:lnTo>
                    <a:pt x="2020" y="183"/>
                  </a:lnTo>
                  <a:lnTo>
                    <a:pt x="1997" y="174"/>
                  </a:lnTo>
                  <a:lnTo>
                    <a:pt x="1975" y="169"/>
                  </a:lnTo>
                  <a:lnTo>
                    <a:pt x="1956" y="167"/>
                  </a:lnTo>
                  <a:lnTo>
                    <a:pt x="1939" y="166"/>
                  </a:lnTo>
                  <a:close/>
                  <a:moveTo>
                    <a:pt x="1939" y="0"/>
                  </a:moveTo>
                  <a:lnTo>
                    <a:pt x="1985" y="2"/>
                  </a:lnTo>
                  <a:lnTo>
                    <a:pt x="2030" y="10"/>
                  </a:lnTo>
                  <a:lnTo>
                    <a:pt x="2074" y="25"/>
                  </a:lnTo>
                  <a:lnTo>
                    <a:pt x="2116" y="43"/>
                  </a:lnTo>
                  <a:lnTo>
                    <a:pt x="2158" y="68"/>
                  </a:lnTo>
                  <a:lnTo>
                    <a:pt x="2199" y="98"/>
                  </a:lnTo>
                  <a:lnTo>
                    <a:pt x="2239" y="134"/>
                  </a:lnTo>
                  <a:lnTo>
                    <a:pt x="2252" y="149"/>
                  </a:lnTo>
                  <a:lnTo>
                    <a:pt x="2260" y="164"/>
                  </a:lnTo>
                  <a:lnTo>
                    <a:pt x="2264" y="182"/>
                  </a:lnTo>
                  <a:lnTo>
                    <a:pt x="2265" y="199"/>
                  </a:lnTo>
                  <a:lnTo>
                    <a:pt x="2262" y="217"/>
                  </a:lnTo>
                  <a:lnTo>
                    <a:pt x="2255" y="234"/>
                  </a:lnTo>
                  <a:lnTo>
                    <a:pt x="1897" y="897"/>
                  </a:lnTo>
                  <a:lnTo>
                    <a:pt x="1923" y="917"/>
                  </a:lnTo>
                  <a:lnTo>
                    <a:pt x="1951" y="939"/>
                  </a:lnTo>
                  <a:lnTo>
                    <a:pt x="1984" y="965"/>
                  </a:lnTo>
                  <a:lnTo>
                    <a:pt x="2019" y="994"/>
                  </a:lnTo>
                  <a:lnTo>
                    <a:pt x="2057" y="1026"/>
                  </a:lnTo>
                  <a:lnTo>
                    <a:pt x="2096" y="1061"/>
                  </a:lnTo>
                  <a:lnTo>
                    <a:pt x="2138" y="1100"/>
                  </a:lnTo>
                  <a:lnTo>
                    <a:pt x="2181" y="1142"/>
                  </a:lnTo>
                  <a:lnTo>
                    <a:pt x="2226" y="1188"/>
                  </a:lnTo>
                  <a:lnTo>
                    <a:pt x="2271" y="1236"/>
                  </a:lnTo>
                  <a:lnTo>
                    <a:pt x="2317" y="1287"/>
                  </a:lnTo>
                  <a:lnTo>
                    <a:pt x="2364" y="1341"/>
                  </a:lnTo>
                  <a:lnTo>
                    <a:pt x="2438" y="1435"/>
                  </a:lnTo>
                  <a:lnTo>
                    <a:pt x="2508" y="1530"/>
                  </a:lnTo>
                  <a:lnTo>
                    <a:pt x="2571" y="1626"/>
                  </a:lnTo>
                  <a:lnTo>
                    <a:pt x="2629" y="1725"/>
                  </a:lnTo>
                  <a:lnTo>
                    <a:pt x="2682" y="1825"/>
                  </a:lnTo>
                  <a:lnTo>
                    <a:pt x="2728" y="1927"/>
                  </a:lnTo>
                  <a:lnTo>
                    <a:pt x="2772" y="2037"/>
                  </a:lnTo>
                  <a:lnTo>
                    <a:pt x="2810" y="2148"/>
                  </a:lnTo>
                  <a:lnTo>
                    <a:pt x="2841" y="2261"/>
                  </a:lnTo>
                  <a:lnTo>
                    <a:pt x="2864" y="2375"/>
                  </a:lnTo>
                  <a:lnTo>
                    <a:pt x="2882" y="2489"/>
                  </a:lnTo>
                  <a:lnTo>
                    <a:pt x="2892" y="2605"/>
                  </a:lnTo>
                  <a:lnTo>
                    <a:pt x="2895" y="2721"/>
                  </a:lnTo>
                  <a:lnTo>
                    <a:pt x="2892" y="2783"/>
                  </a:lnTo>
                  <a:lnTo>
                    <a:pt x="2884" y="2844"/>
                  </a:lnTo>
                  <a:lnTo>
                    <a:pt x="2869" y="2903"/>
                  </a:lnTo>
                  <a:lnTo>
                    <a:pt x="2850" y="2961"/>
                  </a:lnTo>
                  <a:lnTo>
                    <a:pt x="2825" y="3015"/>
                  </a:lnTo>
                  <a:lnTo>
                    <a:pt x="2796" y="3066"/>
                  </a:lnTo>
                  <a:lnTo>
                    <a:pt x="2762" y="3115"/>
                  </a:lnTo>
                  <a:lnTo>
                    <a:pt x="2724" y="3161"/>
                  </a:lnTo>
                  <a:lnTo>
                    <a:pt x="2683" y="3203"/>
                  </a:lnTo>
                  <a:lnTo>
                    <a:pt x="2637" y="3239"/>
                  </a:lnTo>
                  <a:lnTo>
                    <a:pt x="2589" y="3273"/>
                  </a:lnTo>
                  <a:lnTo>
                    <a:pt x="2536" y="3303"/>
                  </a:lnTo>
                  <a:lnTo>
                    <a:pt x="2482" y="3328"/>
                  </a:lnTo>
                  <a:lnTo>
                    <a:pt x="2426" y="3347"/>
                  </a:lnTo>
                  <a:lnTo>
                    <a:pt x="2366" y="3361"/>
                  </a:lnTo>
                  <a:lnTo>
                    <a:pt x="2306" y="3371"/>
                  </a:lnTo>
                  <a:lnTo>
                    <a:pt x="2242" y="3373"/>
                  </a:lnTo>
                  <a:lnTo>
                    <a:pt x="653" y="3373"/>
                  </a:lnTo>
                  <a:lnTo>
                    <a:pt x="590" y="3371"/>
                  </a:lnTo>
                  <a:lnTo>
                    <a:pt x="529" y="3361"/>
                  </a:lnTo>
                  <a:lnTo>
                    <a:pt x="469" y="3347"/>
                  </a:lnTo>
                  <a:lnTo>
                    <a:pt x="413" y="3328"/>
                  </a:lnTo>
                  <a:lnTo>
                    <a:pt x="359" y="3303"/>
                  </a:lnTo>
                  <a:lnTo>
                    <a:pt x="306" y="3273"/>
                  </a:lnTo>
                  <a:lnTo>
                    <a:pt x="258" y="3239"/>
                  </a:lnTo>
                  <a:lnTo>
                    <a:pt x="213" y="3203"/>
                  </a:lnTo>
                  <a:lnTo>
                    <a:pt x="171" y="3161"/>
                  </a:lnTo>
                  <a:lnTo>
                    <a:pt x="133" y="3115"/>
                  </a:lnTo>
                  <a:lnTo>
                    <a:pt x="99" y="3066"/>
                  </a:lnTo>
                  <a:lnTo>
                    <a:pt x="71" y="3015"/>
                  </a:lnTo>
                  <a:lnTo>
                    <a:pt x="46" y="2961"/>
                  </a:lnTo>
                  <a:lnTo>
                    <a:pt x="27" y="2903"/>
                  </a:lnTo>
                  <a:lnTo>
                    <a:pt x="12" y="2844"/>
                  </a:lnTo>
                  <a:lnTo>
                    <a:pt x="3" y="2783"/>
                  </a:lnTo>
                  <a:lnTo>
                    <a:pt x="0" y="2721"/>
                  </a:lnTo>
                  <a:lnTo>
                    <a:pt x="3" y="2605"/>
                  </a:lnTo>
                  <a:lnTo>
                    <a:pt x="13" y="2489"/>
                  </a:lnTo>
                  <a:lnTo>
                    <a:pt x="31" y="2375"/>
                  </a:lnTo>
                  <a:lnTo>
                    <a:pt x="54" y="2261"/>
                  </a:lnTo>
                  <a:lnTo>
                    <a:pt x="85" y="2148"/>
                  </a:lnTo>
                  <a:lnTo>
                    <a:pt x="123" y="2037"/>
                  </a:lnTo>
                  <a:lnTo>
                    <a:pt x="167" y="1927"/>
                  </a:lnTo>
                  <a:lnTo>
                    <a:pt x="214" y="1825"/>
                  </a:lnTo>
                  <a:lnTo>
                    <a:pt x="266" y="1725"/>
                  </a:lnTo>
                  <a:lnTo>
                    <a:pt x="325" y="1626"/>
                  </a:lnTo>
                  <a:lnTo>
                    <a:pt x="388" y="1530"/>
                  </a:lnTo>
                  <a:lnTo>
                    <a:pt x="457" y="1435"/>
                  </a:lnTo>
                  <a:lnTo>
                    <a:pt x="532" y="1341"/>
                  </a:lnTo>
                  <a:lnTo>
                    <a:pt x="581" y="1283"/>
                  </a:lnTo>
                  <a:lnTo>
                    <a:pt x="630" y="1229"/>
                  </a:lnTo>
                  <a:lnTo>
                    <a:pt x="679" y="1177"/>
                  </a:lnTo>
                  <a:lnTo>
                    <a:pt x="726" y="1130"/>
                  </a:lnTo>
                  <a:lnTo>
                    <a:pt x="772" y="1087"/>
                  </a:lnTo>
                  <a:lnTo>
                    <a:pt x="815" y="1047"/>
                  </a:lnTo>
                  <a:lnTo>
                    <a:pt x="857" y="1010"/>
                  </a:lnTo>
                  <a:lnTo>
                    <a:pt x="896" y="977"/>
                  </a:lnTo>
                  <a:lnTo>
                    <a:pt x="931" y="949"/>
                  </a:lnTo>
                  <a:lnTo>
                    <a:pt x="963" y="924"/>
                  </a:lnTo>
                  <a:lnTo>
                    <a:pt x="992" y="902"/>
                  </a:lnTo>
                  <a:lnTo>
                    <a:pt x="606" y="320"/>
                  </a:lnTo>
                  <a:lnTo>
                    <a:pt x="597" y="303"/>
                  </a:lnTo>
                  <a:lnTo>
                    <a:pt x="593" y="284"/>
                  </a:lnTo>
                  <a:lnTo>
                    <a:pt x="593" y="265"/>
                  </a:lnTo>
                  <a:lnTo>
                    <a:pt x="596" y="247"/>
                  </a:lnTo>
                  <a:lnTo>
                    <a:pt x="604" y="230"/>
                  </a:lnTo>
                  <a:lnTo>
                    <a:pt x="616" y="214"/>
                  </a:lnTo>
                  <a:lnTo>
                    <a:pt x="665" y="167"/>
                  </a:lnTo>
                  <a:lnTo>
                    <a:pt x="715" y="126"/>
                  </a:lnTo>
                  <a:lnTo>
                    <a:pt x="765" y="92"/>
                  </a:lnTo>
                  <a:lnTo>
                    <a:pt x="817" y="65"/>
                  </a:lnTo>
                  <a:lnTo>
                    <a:pt x="870" y="44"/>
                  </a:lnTo>
                  <a:lnTo>
                    <a:pt x="924" y="29"/>
                  </a:lnTo>
                  <a:lnTo>
                    <a:pt x="980" y="20"/>
                  </a:lnTo>
                  <a:lnTo>
                    <a:pt x="1038" y="16"/>
                  </a:lnTo>
                  <a:lnTo>
                    <a:pt x="1091" y="19"/>
                  </a:lnTo>
                  <a:lnTo>
                    <a:pt x="1146" y="26"/>
                  </a:lnTo>
                  <a:lnTo>
                    <a:pt x="1203" y="36"/>
                  </a:lnTo>
                  <a:lnTo>
                    <a:pt x="1261" y="51"/>
                  </a:lnTo>
                  <a:lnTo>
                    <a:pt x="1322" y="69"/>
                  </a:lnTo>
                  <a:lnTo>
                    <a:pt x="1387" y="90"/>
                  </a:lnTo>
                  <a:lnTo>
                    <a:pt x="1457" y="116"/>
                  </a:lnTo>
                  <a:lnTo>
                    <a:pt x="1476" y="121"/>
                  </a:lnTo>
                  <a:lnTo>
                    <a:pt x="1497" y="122"/>
                  </a:lnTo>
                  <a:lnTo>
                    <a:pt x="1521" y="120"/>
                  </a:lnTo>
                  <a:lnTo>
                    <a:pt x="1549" y="115"/>
                  </a:lnTo>
                  <a:lnTo>
                    <a:pt x="1577" y="107"/>
                  </a:lnTo>
                  <a:lnTo>
                    <a:pt x="1606" y="96"/>
                  </a:lnTo>
                  <a:lnTo>
                    <a:pt x="1636" y="84"/>
                  </a:lnTo>
                  <a:lnTo>
                    <a:pt x="1668" y="71"/>
                  </a:lnTo>
                  <a:lnTo>
                    <a:pt x="1709" y="54"/>
                  </a:lnTo>
                  <a:lnTo>
                    <a:pt x="1752" y="38"/>
                  </a:lnTo>
                  <a:lnTo>
                    <a:pt x="1796" y="23"/>
                  </a:lnTo>
                  <a:lnTo>
                    <a:pt x="1842" y="11"/>
                  </a:lnTo>
                  <a:lnTo>
                    <a:pt x="1890" y="3"/>
                  </a:lnTo>
                  <a:lnTo>
                    <a:pt x="19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8" name="Group 977"/>
          <p:cNvGrpSpPr/>
          <p:nvPr/>
        </p:nvGrpSpPr>
        <p:grpSpPr>
          <a:xfrm>
            <a:off x="5328352" y="5016500"/>
            <a:ext cx="590550" cy="531813"/>
            <a:chOff x="5308600" y="5016500"/>
            <a:chExt cx="59055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6" name="Freeform 365"/>
            <p:cNvSpPr>
              <a:spLocks noEditPoints="1"/>
            </p:cNvSpPr>
            <p:nvPr/>
          </p:nvSpPr>
          <p:spPr bwMode="auto">
            <a:xfrm>
              <a:off x="5308600" y="5016500"/>
              <a:ext cx="590550" cy="531813"/>
            </a:xfrm>
            <a:custGeom>
              <a:avLst/>
              <a:gdLst>
                <a:gd name="T0" fmla="*/ 167 w 3346"/>
                <a:gd name="T1" fmla="*/ 2257 h 3013"/>
                <a:gd name="T2" fmla="*/ 3179 w 3346"/>
                <a:gd name="T3" fmla="*/ 169 h 3013"/>
                <a:gd name="T4" fmla="*/ 84 w 3346"/>
                <a:gd name="T5" fmla="*/ 0 h 3013"/>
                <a:gd name="T6" fmla="*/ 3284 w 3346"/>
                <a:gd name="T7" fmla="*/ 3 h 3013"/>
                <a:gd name="T8" fmla="*/ 3322 w 3346"/>
                <a:gd name="T9" fmla="*/ 24 h 3013"/>
                <a:gd name="T10" fmla="*/ 3343 w 3346"/>
                <a:gd name="T11" fmla="*/ 62 h 3013"/>
                <a:gd name="T12" fmla="*/ 3346 w 3346"/>
                <a:gd name="T13" fmla="*/ 2341 h 3013"/>
                <a:gd name="T14" fmla="*/ 3334 w 3346"/>
                <a:gd name="T15" fmla="*/ 2384 h 3013"/>
                <a:gd name="T16" fmla="*/ 3304 w 3346"/>
                <a:gd name="T17" fmla="*/ 2414 h 3013"/>
                <a:gd name="T18" fmla="*/ 3262 w 3346"/>
                <a:gd name="T19" fmla="*/ 2426 h 3013"/>
                <a:gd name="T20" fmla="*/ 1757 w 3346"/>
                <a:gd name="T21" fmla="*/ 2844 h 3013"/>
                <a:gd name="T22" fmla="*/ 2375 w 3346"/>
                <a:gd name="T23" fmla="*/ 2847 h 3013"/>
                <a:gd name="T24" fmla="*/ 2412 w 3346"/>
                <a:gd name="T25" fmla="*/ 2869 h 3013"/>
                <a:gd name="T26" fmla="*/ 2434 w 3346"/>
                <a:gd name="T27" fmla="*/ 2906 h 3013"/>
                <a:gd name="T28" fmla="*/ 2434 w 3346"/>
                <a:gd name="T29" fmla="*/ 2951 h 3013"/>
                <a:gd name="T30" fmla="*/ 2412 w 3346"/>
                <a:gd name="T31" fmla="*/ 2987 h 3013"/>
                <a:gd name="T32" fmla="*/ 2375 w 3346"/>
                <a:gd name="T33" fmla="*/ 3010 h 3013"/>
                <a:gd name="T34" fmla="*/ 993 w 3346"/>
                <a:gd name="T35" fmla="*/ 3013 h 3013"/>
                <a:gd name="T36" fmla="*/ 951 w 3346"/>
                <a:gd name="T37" fmla="*/ 3001 h 3013"/>
                <a:gd name="T38" fmla="*/ 920 w 3346"/>
                <a:gd name="T39" fmla="*/ 2971 h 3013"/>
                <a:gd name="T40" fmla="*/ 909 w 3346"/>
                <a:gd name="T41" fmla="*/ 2928 h 3013"/>
                <a:gd name="T42" fmla="*/ 920 w 3346"/>
                <a:gd name="T43" fmla="*/ 2886 h 3013"/>
                <a:gd name="T44" fmla="*/ 951 w 3346"/>
                <a:gd name="T45" fmla="*/ 2856 h 3013"/>
                <a:gd name="T46" fmla="*/ 993 w 3346"/>
                <a:gd name="T47" fmla="*/ 2844 h 3013"/>
                <a:gd name="T48" fmla="*/ 1589 w 3346"/>
                <a:gd name="T49" fmla="*/ 2426 h 3013"/>
                <a:gd name="T50" fmla="*/ 62 w 3346"/>
                <a:gd name="T51" fmla="*/ 2423 h 3013"/>
                <a:gd name="T52" fmla="*/ 24 w 3346"/>
                <a:gd name="T53" fmla="*/ 2400 h 3013"/>
                <a:gd name="T54" fmla="*/ 3 w 3346"/>
                <a:gd name="T55" fmla="*/ 2364 h 3013"/>
                <a:gd name="T56" fmla="*/ 0 w 3346"/>
                <a:gd name="T57" fmla="*/ 85 h 3013"/>
                <a:gd name="T58" fmla="*/ 11 w 3346"/>
                <a:gd name="T59" fmla="*/ 42 h 3013"/>
                <a:gd name="T60" fmla="*/ 42 w 3346"/>
                <a:gd name="T61" fmla="*/ 11 h 3013"/>
                <a:gd name="T62" fmla="*/ 84 w 3346"/>
                <a:gd name="T63" fmla="*/ 0 h 3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46" h="3013">
                  <a:moveTo>
                    <a:pt x="167" y="169"/>
                  </a:moveTo>
                  <a:lnTo>
                    <a:pt x="167" y="2257"/>
                  </a:lnTo>
                  <a:lnTo>
                    <a:pt x="3179" y="2257"/>
                  </a:lnTo>
                  <a:lnTo>
                    <a:pt x="3179" y="169"/>
                  </a:lnTo>
                  <a:lnTo>
                    <a:pt x="167" y="169"/>
                  </a:lnTo>
                  <a:close/>
                  <a:moveTo>
                    <a:pt x="84" y="0"/>
                  </a:moveTo>
                  <a:lnTo>
                    <a:pt x="3262" y="0"/>
                  </a:lnTo>
                  <a:lnTo>
                    <a:pt x="3284" y="3"/>
                  </a:lnTo>
                  <a:lnTo>
                    <a:pt x="3304" y="11"/>
                  </a:lnTo>
                  <a:lnTo>
                    <a:pt x="3322" y="24"/>
                  </a:lnTo>
                  <a:lnTo>
                    <a:pt x="3334" y="42"/>
                  </a:lnTo>
                  <a:lnTo>
                    <a:pt x="3343" y="62"/>
                  </a:lnTo>
                  <a:lnTo>
                    <a:pt x="3346" y="85"/>
                  </a:lnTo>
                  <a:lnTo>
                    <a:pt x="3346" y="2341"/>
                  </a:lnTo>
                  <a:lnTo>
                    <a:pt x="3343" y="2364"/>
                  </a:lnTo>
                  <a:lnTo>
                    <a:pt x="3334" y="2384"/>
                  </a:lnTo>
                  <a:lnTo>
                    <a:pt x="3321" y="2400"/>
                  </a:lnTo>
                  <a:lnTo>
                    <a:pt x="3304" y="2414"/>
                  </a:lnTo>
                  <a:lnTo>
                    <a:pt x="3284" y="2423"/>
                  </a:lnTo>
                  <a:lnTo>
                    <a:pt x="3262" y="2426"/>
                  </a:lnTo>
                  <a:lnTo>
                    <a:pt x="1757" y="2426"/>
                  </a:lnTo>
                  <a:lnTo>
                    <a:pt x="1757" y="2844"/>
                  </a:lnTo>
                  <a:lnTo>
                    <a:pt x="2353" y="2844"/>
                  </a:lnTo>
                  <a:lnTo>
                    <a:pt x="2375" y="2847"/>
                  </a:lnTo>
                  <a:lnTo>
                    <a:pt x="2394" y="2856"/>
                  </a:lnTo>
                  <a:lnTo>
                    <a:pt x="2412" y="2869"/>
                  </a:lnTo>
                  <a:lnTo>
                    <a:pt x="2425" y="2886"/>
                  </a:lnTo>
                  <a:lnTo>
                    <a:pt x="2434" y="2906"/>
                  </a:lnTo>
                  <a:lnTo>
                    <a:pt x="2436" y="2928"/>
                  </a:lnTo>
                  <a:lnTo>
                    <a:pt x="2434" y="2951"/>
                  </a:lnTo>
                  <a:lnTo>
                    <a:pt x="2425" y="2971"/>
                  </a:lnTo>
                  <a:lnTo>
                    <a:pt x="2412" y="2987"/>
                  </a:lnTo>
                  <a:lnTo>
                    <a:pt x="2394" y="3001"/>
                  </a:lnTo>
                  <a:lnTo>
                    <a:pt x="2375" y="3010"/>
                  </a:lnTo>
                  <a:lnTo>
                    <a:pt x="2353" y="3013"/>
                  </a:lnTo>
                  <a:lnTo>
                    <a:pt x="993" y="3013"/>
                  </a:lnTo>
                  <a:lnTo>
                    <a:pt x="971" y="3010"/>
                  </a:lnTo>
                  <a:lnTo>
                    <a:pt x="951" y="3001"/>
                  </a:lnTo>
                  <a:lnTo>
                    <a:pt x="933" y="2987"/>
                  </a:lnTo>
                  <a:lnTo>
                    <a:pt x="920" y="2971"/>
                  </a:lnTo>
                  <a:lnTo>
                    <a:pt x="912" y="2951"/>
                  </a:lnTo>
                  <a:lnTo>
                    <a:pt x="909" y="2928"/>
                  </a:lnTo>
                  <a:lnTo>
                    <a:pt x="912" y="2906"/>
                  </a:lnTo>
                  <a:lnTo>
                    <a:pt x="920" y="2886"/>
                  </a:lnTo>
                  <a:lnTo>
                    <a:pt x="933" y="2869"/>
                  </a:lnTo>
                  <a:lnTo>
                    <a:pt x="951" y="2856"/>
                  </a:lnTo>
                  <a:lnTo>
                    <a:pt x="971" y="2847"/>
                  </a:lnTo>
                  <a:lnTo>
                    <a:pt x="993" y="2844"/>
                  </a:lnTo>
                  <a:lnTo>
                    <a:pt x="1589" y="2844"/>
                  </a:lnTo>
                  <a:lnTo>
                    <a:pt x="1589" y="2426"/>
                  </a:lnTo>
                  <a:lnTo>
                    <a:pt x="84" y="2426"/>
                  </a:lnTo>
                  <a:lnTo>
                    <a:pt x="62" y="2423"/>
                  </a:lnTo>
                  <a:lnTo>
                    <a:pt x="42" y="2414"/>
                  </a:lnTo>
                  <a:lnTo>
                    <a:pt x="24" y="2400"/>
                  </a:lnTo>
                  <a:lnTo>
                    <a:pt x="11" y="2384"/>
                  </a:lnTo>
                  <a:lnTo>
                    <a:pt x="3" y="2364"/>
                  </a:lnTo>
                  <a:lnTo>
                    <a:pt x="0" y="2341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366"/>
            <p:cNvSpPr>
              <a:spLocks/>
            </p:cNvSpPr>
            <p:nvPr/>
          </p:nvSpPr>
          <p:spPr bwMode="auto">
            <a:xfrm>
              <a:off x="5529263" y="5097463"/>
              <a:ext cx="150813" cy="277813"/>
            </a:xfrm>
            <a:custGeom>
              <a:avLst/>
              <a:gdLst>
                <a:gd name="T0" fmla="*/ 471 w 856"/>
                <a:gd name="T1" fmla="*/ 11 h 1572"/>
                <a:gd name="T2" fmla="*/ 509 w 856"/>
                <a:gd name="T3" fmla="*/ 62 h 1572"/>
                <a:gd name="T4" fmla="*/ 701 w 856"/>
                <a:gd name="T5" fmla="*/ 226 h 1572"/>
                <a:gd name="T6" fmla="*/ 761 w 856"/>
                <a:gd name="T7" fmla="*/ 251 h 1572"/>
                <a:gd name="T8" fmla="*/ 785 w 856"/>
                <a:gd name="T9" fmla="*/ 310 h 1572"/>
                <a:gd name="T10" fmla="*/ 761 w 856"/>
                <a:gd name="T11" fmla="*/ 370 h 1572"/>
                <a:gd name="T12" fmla="*/ 701 w 856"/>
                <a:gd name="T13" fmla="*/ 395 h 1572"/>
                <a:gd name="T14" fmla="*/ 262 w 856"/>
                <a:gd name="T15" fmla="*/ 407 h 1572"/>
                <a:gd name="T16" fmla="*/ 195 w 856"/>
                <a:gd name="T17" fmla="*/ 462 h 1572"/>
                <a:gd name="T18" fmla="*/ 168 w 856"/>
                <a:gd name="T19" fmla="*/ 547 h 1572"/>
                <a:gd name="T20" fmla="*/ 195 w 856"/>
                <a:gd name="T21" fmla="*/ 633 h 1572"/>
                <a:gd name="T22" fmla="*/ 262 w 856"/>
                <a:gd name="T23" fmla="*/ 689 h 1572"/>
                <a:gd name="T24" fmla="*/ 536 w 856"/>
                <a:gd name="T25" fmla="*/ 700 h 1572"/>
                <a:gd name="T26" fmla="*/ 660 w 856"/>
                <a:gd name="T27" fmla="*/ 725 h 1572"/>
                <a:gd name="T28" fmla="*/ 763 w 856"/>
                <a:gd name="T29" fmla="*/ 795 h 1572"/>
                <a:gd name="T30" fmla="*/ 831 w 856"/>
                <a:gd name="T31" fmla="*/ 896 h 1572"/>
                <a:gd name="T32" fmla="*/ 856 w 856"/>
                <a:gd name="T33" fmla="*/ 1021 h 1572"/>
                <a:gd name="T34" fmla="*/ 832 w 856"/>
                <a:gd name="T35" fmla="*/ 1146 h 1572"/>
                <a:gd name="T36" fmla="*/ 764 w 856"/>
                <a:gd name="T37" fmla="*/ 1247 h 1572"/>
                <a:gd name="T38" fmla="*/ 663 w 856"/>
                <a:gd name="T39" fmla="*/ 1317 h 1572"/>
                <a:gd name="T40" fmla="*/ 541 w 856"/>
                <a:gd name="T41" fmla="*/ 1343 h 1572"/>
                <a:gd name="T42" fmla="*/ 509 w 856"/>
                <a:gd name="T43" fmla="*/ 1510 h 1572"/>
                <a:gd name="T44" fmla="*/ 471 w 856"/>
                <a:gd name="T45" fmla="*/ 1560 h 1572"/>
                <a:gd name="T46" fmla="*/ 406 w 856"/>
                <a:gd name="T47" fmla="*/ 1569 h 1572"/>
                <a:gd name="T48" fmla="*/ 356 w 856"/>
                <a:gd name="T49" fmla="*/ 1529 h 1572"/>
                <a:gd name="T50" fmla="*/ 345 w 856"/>
                <a:gd name="T51" fmla="*/ 1343 h 1572"/>
                <a:gd name="T52" fmla="*/ 106 w 856"/>
                <a:gd name="T53" fmla="*/ 1331 h 1572"/>
                <a:gd name="T54" fmla="*/ 68 w 856"/>
                <a:gd name="T55" fmla="*/ 1281 h 1572"/>
                <a:gd name="T56" fmla="*/ 76 w 856"/>
                <a:gd name="T57" fmla="*/ 1216 h 1572"/>
                <a:gd name="T58" fmla="*/ 127 w 856"/>
                <a:gd name="T59" fmla="*/ 1177 h 1572"/>
                <a:gd name="T60" fmla="*/ 567 w 856"/>
                <a:gd name="T61" fmla="*/ 1171 h 1572"/>
                <a:gd name="T62" fmla="*/ 644 w 856"/>
                <a:gd name="T63" fmla="*/ 1129 h 1572"/>
                <a:gd name="T64" fmla="*/ 686 w 856"/>
                <a:gd name="T65" fmla="*/ 1052 h 1572"/>
                <a:gd name="T66" fmla="*/ 677 w 856"/>
                <a:gd name="T67" fmla="*/ 962 h 1572"/>
                <a:gd name="T68" fmla="*/ 621 w 856"/>
                <a:gd name="T69" fmla="*/ 895 h 1572"/>
                <a:gd name="T70" fmla="*/ 536 w 856"/>
                <a:gd name="T71" fmla="*/ 869 h 1572"/>
                <a:gd name="T72" fmla="*/ 235 w 856"/>
                <a:gd name="T73" fmla="*/ 858 h 1572"/>
                <a:gd name="T74" fmla="*/ 125 w 856"/>
                <a:gd name="T75" fmla="*/ 802 h 1572"/>
                <a:gd name="T76" fmla="*/ 45 w 856"/>
                <a:gd name="T77" fmla="*/ 709 h 1572"/>
                <a:gd name="T78" fmla="*/ 3 w 856"/>
                <a:gd name="T79" fmla="*/ 591 h 1572"/>
                <a:gd name="T80" fmla="*/ 12 w 856"/>
                <a:gd name="T81" fmla="*/ 462 h 1572"/>
                <a:gd name="T82" fmla="*/ 67 w 856"/>
                <a:gd name="T83" fmla="*/ 351 h 1572"/>
                <a:gd name="T84" fmla="*/ 159 w 856"/>
                <a:gd name="T85" fmla="*/ 271 h 1572"/>
                <a:gd name="T86" fmla="*/ 277 w 856"/>
                <a:gd name="T87" fmla="*/ 229 h 1572"/>
                <a:gd name="T88" fmla="*/ 345 w 856"/>
                <a:gd name="T89" fmla="*/ 84 h 1572"/>
                <a:gd name="T90" fmla="*/ 369 w 856"/>
                <a:gd name="T91" fmla="*/ 24 h 1572"/>
                <a:gd name="T92" fmla="*/ 428 w 856"/>
                <a:gd name="T9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6" h="1572">
                  <a:moveTo>
                    <a:pt x="428" y="0"/>
                  </a:moveTo>
                  <a:lnTo>
                    <a:pt x="450" y="3"/>
                  </a:lnTo>
                  <a:lnTo>
                    <a:pt x="471" y="11"/>
                  </a:lnTo>
                  <a:lnTo>
                    <a:pt x="488" y="24"/>
                  </a:lnTo>
                  <a:lnTo>
                    <a:pt x="501" y="42"/>
                  </a:lnTo>
                  <a:lnTo>
                    <a:pt x="509" y="62"/>
                  </a:lnTo>
                  <a:lnTo>
                    <a:pt x="512" y="84"/>
                  </a:lnTo>
                  <a:lnTo>
                    <a:pt x="512" y="226"/>
                  </a:lnTo>
                  <a:lnTo>
                    <a:pt x="701" y="226"/>
                  </a:lnTo>
                  <a:lnTo>
                    <a:pt x="723" y="229"/>
                  </a:lnTo>
                  <a:lnTo>
                    <a:pt x="744" y="238"/>
                  </a:lnTo>
                  <a:lnTo>
                    <a:pt x="761" y="251"/>
                  </a:lnTo>
                  <a:lnTo>
                    <a:pt x="774" y="268"/>
                  </a:lnTo>
                  <a:lnTo>
                    <a:pt x="782" y="288"/>
                  </a:lnTo>
                  <a:lnTo>
                    <a:pt x="785" y="310"/>
                  </a:lnTo>
                  <a:lnTo>
                    <a:pt x="782" y="333"/>
                  </a:lnTo>
                  <a:lnTo>
                    <a:pt x="774" y="353"/>
                  </a:lnTo>
                  <a:lnTo>
                    <a:pt x="761" y="370"/>
                  </a:lnTo>
                  <a:lnTo>
                    <a:pt x="744" y="383"/>
                  </a:lnTo>
                  <a:lnTo>
                    <a:pt x="723" y="392"/>
                  </a:lnTo>
                  <a:lnTo>
                    <a:pt x="701" y="395"/>
                  </a:lnTo>
                  <a:lnTo>
                    <a:pt x="321" y="395"/>
                  </a:lnTo>
                  <a:lnTo>
                    <a:pt x="290" y="398"/>
                  </a:lnTo>
                  <a:lnTo>
                    <a:pt x="262" y="407"/>
                  </a:lnTo>
                  <a:lnTo>
                    <a:pt x="235" y="421"/>
                  </a:lnTo>
                  <a:lnTo>
                    <a:pt x="213" y="439"/>
                  </a:lnTo>
                  <a:lnTo>
                    <a:pt x="195" y="462"/>
                  </a:lnTo>
                  <a:lnTo>
                    <a:pt x="181" y="488"/>
                  </a:lnTo>
                  <a:lnTo>
                    <a:pt x="171" y="517"/>
                  </a:lnTo>
                  <a:lnTo>
                    <a:pt x="168" y="547"/>
                  </a:lnTo>
                  <a:lnTo>
                    <a:pt x="171" y="578"/>
                  </a:lnTo>
                  <a:lnTo>
                    <a:pt x="181" y="607"/>
                  </a:lnTo>
                  <a:lnTo>
                    <a:pt x="195" y="633"/>
                  </a:lnTo>
                  <a:lnTo>
                    <a:pt x="213" y="655"/>
                  </a:lnTo>
                  <a:lnTo>
                    <a:pt x="235" y="674"/>
                  </a:lnTo>
                  <a:lnTo>
                    <a:pt x="262" y="689"/>
                  </a:lnTo>
                  <a:lnTo>
                    <a:pt x="290" y="697"/>
                  </a:lnTo>
                  <a:lnTo>
                    <a:pt x="321" y="700"/>
                  </a:lnTo>
                  <a:lnTo>
                    <a:pt x="536" y="700"/>
                  </a:lnTo>
                  <a:lnTo>
                    <a:pt x="579" y="703"/>
                  </a:lnTo>
                  <a:lnTo>
                    <a:pt x="621" y="712"/>
                  </a:lnTo>
                  <a:lnTo>
                    <a:pt x="660" y="725"/>
                  </a:lnTo>
                  <a:lnTo>
                    <a:pt x="698" y="745"/>
                  </a:lnTo>
                  <a:lnTo>
                    <a:pt x="731" y="767"/>
                  </a:lnTo>
                  <a:lnTo>
                    <a:pt x="763" y="795"/>
                  </a:lnTo>
                  <a:lnTo>
                    <a:pt x="789" y="825"/>
                  </a:lnTo>
                  <a:lnTo>
                    <a:pt x="813" y="860"/>
                  </a:lnTo>
                  <a:lnTo>
                    <a:pt x="831" y="896"/>
                  </a:lnTo>
                  <a:lnTo>
                    <a:pt x="845" y="936"/>
                  </a:lnTo>
                  <a:lnTo>
                    <a:pt x="853" y="978"/>
                  </a:lnTo>
                  <a:lnTo>
                    <a:pt x="856" y="1021"/>
                  </a:lnTo>
                  <a:lnTo>
                    <a:pt x="853" y="1064"/>
                  </a:lnTo>
                  <a:lnTo>
                    <a:pt x="845" y="1106"/>
                  </a:lnTo>
                  <a:lnTo>
                    <a:pt x="832" y="1146"/>
                  </a:lnTo>
                  <a:lnTo>
                    <a:pt x="814" y="1182"/>
                  </a:lnTo>
                  <a:lnTo>
                    <a:pt x="790" y="1217"/>
                  </a:lnTo>
                  <a:lnTo>
                    <a:pt x="764" y="1247"/>
                  </a:lnTo>
                  <a:lnTo>
                    <a:pt x="733" y="1275"/>
                  </a:lnTo>
                  <a:lnTo>
                    <a:pt x="700" y="1297"/>
                  </a:lnTo>
                  <a:lnTo>
                    <a:pt x="663" y="1317"/>
                  </a:lnTo>
                  <a:lnTo>
                    <a:pt x="625" y="1331"/>
                  </a:lnTo>
                  <a:lnTo>
                    <a:pt x="583" y="1339"/>
                  </a:lnTo>
                  <a:lnTo>
                    <a:pt x="541" y="1343"/>
                  </a:lnTo>
                  <a:lnTo>
                    <a:pt x="512" y="1343"/>
                  </a:lnTo>
                  <a:lnTo>
                    <a:pt x="512" y="1487"/>
                  </a:lnTo>
                  <a:lnTo>
                    <a:pt x="509" y="1510"/>
                  </a:lnTo>
                  <a:lnTo>
                    <a:pt x="501" y="1529"/>
                  </a:lnTo>
                  <a:lnTo>
                    <a:pt x="488" y="1546"/>
                  </a:lnTo>
                  <a:lnTo>
                    <a:pt x="471" y="1560"/>
                  </a:lnTo>
                  <a:lnTo>
                    <a:pt x="450" y="1569"/>
                  </a:lnTo>
                  <a:lnTo>
                    <a:pt x="428" y="1572"/>
                  </a:lnTo>
                  <a:lnTo>
                    <a:pt x="406" y="1569"/>
                  </a:lnTo>
                  <a:lnTo>
                    <a:pt x="386" y="1560"/>
                  </a:lnTo>
                  <a:lnTo>
                    <a:pt x="369" y="1546"/>
                  </a:lnTo>
                  <a:lnTo>
                    <a:pt x="356" y="1529"/>
                  </a:lnTo>
                  <a:lnTo>
                    <a:pt x="348" y="1510"/>
                  </a:lnTo>
                  <a:lnTo>
                    <a:pt x="345" y="1487"/>
                  </a:lnTo>
                  <a:lnTo>
                    <a:pt x="345" y="1343"/>
                  </a:lnTo>
                  <a:lnTo>
                    <a:pt x="149" y="1343"/>
                  </a:lnTo>
                  <a:lnTo>
                    <a:pt x="127" y="1340"/>
                  </a:lnTo>
                  <a:lnTo>
                    <a:pt x="106" y="1331"/>
                  </a:lnTo>
                  <a:lnTo>
                    <a:pt x="89" y="1319"/>
                  </a:lnTo>
                  <a:lnTo>
                    <a:pt x="76" y="1301"/>
                  </a:lnTo>
                  <a:lnTo>
                    <a:pt x="68" y="1281"/>
                  </a:lnTo>
                  <a:lnTo>
                    <a:pt x="65" y="1259"/>
                  </a:lnTo>
                  <a:lnTo>
                    <a:pt x="68" y="1236"/>
                  </a:lnTo>
                  <a:lnTo>
                    <a:pt x="76" y="1216"/>
                  </a:lnTo>
                  <a:lnTo>
                    <a:pt x="89" y="1200"/>
                  </a:lnTo>
                  <a:lnTo>
                    <a:pt x="106" y="1186"/>
                  </a:lnTo>
                  <a:lnTo>
                    <a:pt x="127" y="1177"/>
                  </a:lnTo>
                  <a:lnTo>
                    <a:pt x="149" y="1174"/>
                  </a:lnTo>
                  <a:lnTo>
                    <a:pt x="536" y="1174"/>
                  </a:lnTo>
                  <a:lnTo>
                    <a:pt x="567" y="1171"/>
                  </a:lnTo>
                  <a:lnTo>
                    <a:pt x="595" y="1163"/>
                  </a:lnTo>
                  <a:lnTo>
                    <a:pt x="621" y="1149"/>
                  </a:lnTo>
                  <a:lnTo>
                    <a:pt x="644" y="1129"/>
                  </a:lnTo>
                  <a:lnTo>
                    <a:pt x="662" y="1107"/>
                  </a:lnTo>
                  <a:lnTo>
                    <a:pt x="677" y="1080"/>
                  </a:lnTo>
                  <a:lnTo>
                    <a:pt x="686" y="1052"/>
                  </a:lnTo>
                  <a:lnTo>
                    <a:pt x="689" y="1021"/>
                  </a:lnTo>
                  <a:lnTo>
                    <a:pt x="686" y="991"/>
                  </a:lnTo>
                  <a:lnTo>
                    <a:pt x="677" y="962"/>
                  </a:lnTo>
                  <a:lnTo>
                    <a:pt x="662" y="936"/>
                  </a:lnTo>
                  <a:lnTo>
                    <a:pt x="644" y="914"/>
                  </a:lnTo>
                  <a:lnTo>
                    <a:pt x="621" y="895"/>
                  </a:lnTo>
                  <a:lnTo>
                    <a:pt x="595" y="881"/>
                  </a:lnTo>
                  <a:lnTo>
                    <a:pt x="567" y="872"/>
                  </a:lnTo>
                  <a:lnTo>
                    <a:pt x="536" y="869"/>
                  </a:lnTo>
                  <a:lnTo>
                    <a:pt x="321" y="869"/>
                  </a:lnTo>
                  <a:lnTo>
                    <a:pt x="277" y="866"/>
                  </a:lnTo>
                  <a:lnTo>
                    <a:pt x="235" y="858"/>
                  </a:lnTo>
                  <a:lnTo>
                    <a:pt x="196" y="843"/>
                  </a:lnTo>
                  <a:lnTo>
                    <a:pt x="159" y="825"/>
                  </a:lnTo>
                  <a:lnTo>
                    <a:pt x="125" y="802"/>
                  </a:lnTo>
                  <a:lnTo>
                    <a:pt x="94" y="774"/>
                  </a:lnTo>
                  <a:lnTo>
                    <a:pt x="67" y="744"/>
                  </a:lnTo>
                  <a:lnTo>
                    <a:pt x="45" y="709"/>
                  </a:lnTo>
                  <a:lnTo>
                    <a:pt x="25" y="672"/>
                  </a:lnTo>
                  <a:lnTo>
                    <a:pt x="12" y="633"/>
                  </a:lnTo>
                  <a:lnTo>
                    <a:pt x="3" y="591"/>
                  </a:lnTo>
                  <a:lnTo>
                    <a:pt x="0" y="547"/>
                  </a:lnTo>
                  <a:lnTo>
                    <a:pt x="3" y="504"/>
                  </a:lnTo>
                  <a:lnTo>
                    <a:pt x="12" y="462"/>
                  </a:lnTo>
                  <a:lnTo>
                    <a:pt x="25" y="422"/>
                  </a:lnTo>
                  <a:lnTo>
                    <a:pt x="45" y="386"/>
                  </a:lnTo>
                  <a:lnTo>
                    <a:pt x="67" y="351"/>
                  </a:lnTo>
                  <a:lnTo>
                    <a:pt x="94" y="320"/>
                  </a:lnTo>
                  <a:lnTo>
                    <a:pt x="125" y="293"/>
                  </a:lnTo>
                  <a:lnTo>
                    <a:pt x="159" y="271"/>
                  </a:lnTo>
                  <a:lnTo>
                    <a:pt x="196" y="251"/>
                  </a:lnTo>
                  <a:lnTo>
                    <a:pt x="235" y="238"/>
                  </a:lnTo>
                  <a:lnTo>
                    <a:pt x="277" y="229"/>
                  </a:lnTo>
                  <a:lnTo>
                    <a:pt x="321" y="226"/>
                  </a:lnTo>
                  <a:lnTo>
                    <a:pt x="345" y="226"/>
                  </a:lnTo>
                  <a:lnTo>
                    <a:pt x="345" y="84"/>
                  </a:lnTo>
                  <a:lnTo>
                    <a:pt x="348" y="62"/>
                  </a:lnTo>
                  <a:lnTo>
                    <a:pt x="356" y="42"/>
                  </a:lnTo>
                  <a:lnTo>
                    <a:pt x="369" y="24"/>
                  </a:lnTo>
                  <a:lnTo>
                    <a:pt x="386" y="11"/>
                  </a:lnTo>
                  <a:lnTo>
                    <a:pt x="406" y="3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5" name="Group 984"/>
          <p:cNvGrpSpPr/>
          <p:nvPr/>
        </p:nvGrpSpPr>
        <p:grpSpPr>
          <a:xfrm>
            <a:off x="4392858" y="5006975"/>
            <a:ext cx="590550" cy="550863"/>
            <a:chOff x="4365625" y="5006975"/>
            <a:chExt cx="5905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2" name="Freeform 371"/>
            <p:cNvSpPr>
              <a:spLocks noEditPoints="1"/>
            </p:cNvSpPr>
            <p:nvPr/>
          </p:nvSpPr>
          <p:spPr bwMode="auto">
            <a:xfrm>
              <a:off x="4365625" y="5006975"/>
              <a:ext cx="200025" cy="236538"/>
            </a:xfrm>
            <a:custGeom>
              <a:avLst/>
              <a:gdLst>
                <a:gd name="T0" fmla="*/ 167 w 1134"/>
                <a:gd name="T1" fmla="*/ 1170 h 1338"/>
                <a:gd name="T2" fmla="*/ 966 w 1134"/>
                <a:gd name="T3" fmla="*/ 714 h 1338"/>
                <a:gd name="T4" fmla="*/ 567 w 1134"/>
                <a:gd name="T5" fmla="*/ 169 h 1338"/>
                <a:gd name="T6" fmla="*/ 497 w 1134"/>
                <a:gd name="T7" fmla="*/ 180 h 1338"/>
                <a:gd name="T8" fmla="*/ 436 w 1134"/>
                <a:gd name="T9" fmla="*/ 211 h 1338"/>
                <a:gd name="T10" fmla="*/ 389 w 1134"/>
                <a:gd name="T11" fmla="*/ 259 h 1338"/>
                <a:gd name="T12" fmla="*/ 357 w 1134"/>
                <a:gd name="T13" fmla="*/ 320 h 1338"/>
                <a:gd name="T14" fmla="*/ 346 w 1134"/>
                <a:gd name="T15" fmla="*/ 390 h 1338"/>
                <a:gd name="T16" fmla="*/ 789 w 1134"/>
                <a:gd name="T17" fmla="*/ 546 h 1338"/>
                <a:gd name="T18" fmla="*/ 786 w 1134"/>
                <a:gd name="T19" fmla="*/ 354 h 1338"/>
                <a:gd name="T20" fmla="*/ 764 w 1134"/>
                <a:gd name="T21" fmla="*/ 288 h 1338"/>
                <a:gd name="T22" fmla="*/ 723 w 1134"/>
                <a:gd name="T23" fmla="*/ 234 h 1338"/>
                <a:gd name="T24" fmla="*/ 669 w 1134"/>
                <a:gd name="T25" fmla="*/ 193 h 1338"/>
                <a:gd name="T26" fmla="*/ 603 w 1134"/>
                <a:gd name="T27" fmla="*/ 171 h 1338"/>
                <a:gd name="T28" fmla="*/ 568 w 1134"/>
                <a:gd name="T29" fmla="*/ 0 h 1338"/>
                <a:gd name="T30" fmla="*/ 664 w 1134"/>
                <a:gd name="T31" fmla="*/ 12 h 1338"/>
                <a:gd name="T32" fmla="*/ 751 w 1134"/>
                <a:gd name="T33" fmla="*/ 46 h 1338"/>
                <a:gd name="T34" fmla="*/ 827 w 1134"/>
                <a:gd name="T35" fmla="*/ 99 h 1338"/>
                <a:gd name="T36" fmla="*/ 888 w 1134"/>
                <a:gd name="T37" fmla="*/ 168 h 1338"/>
                <a:gd name="T38" fmla="*/ 931 w 1134"/>
                <a:gd name="T39" fmla="*/ 250 h 1338"/>
                <a:gd name="T40" fmla="*/ 955 w 1134"/>
                <a:gd name="T41" fmla="*/ 341 h 1338"/>
                <a:gd name="T42" fmla="*/ 958 w 1134"/>
                <a:gd name="T43" fmla="*/ 546 h 1338"/>
                <a:gd name="T44" fmla="*/ 1072 w 1134"/>
                <a:gd name="T45" fmla="*/ 549 h 1338"/>
                <a:gd name="T46" fmla="*/ 1110 w 1134"/>
                <a:gd name="T47" fmla="*/ 571 h 1338"/>
                <a:gd name="T48" fmla="*/ 1131 w 1134"/>
                <a:gd name="T49" fmla="*/ 608 h 1338"/>
                <a:gd name="T50" fmla="*/ 1134 w 1134"/>
                <a:gd name="T51" fmla="*/ 1254 h 1338"/>
                <a:gd name="T52" fmla="*/ 1123 w 1134"/>
                <a:gd name="T53" fmla="*/ 1296 h 1338"/>
                <a:gd name="T54" fmla="*/ 1093 w 1134"/>
                <a:gd name="T55" fmla="*/ 1326 h 1338"/>
                <a:gd name="T56" fmla="*/ 1050 w 1134"/>
                <a:gd name="T57" fmla="*/ 1338 h 1338"/>
                <a:gd name="T58" fmla="*/ 62 w 1134"/>
                <a:gd name="T59" fmla="*/ 1335 h 1338"/>
                <a:gd name="T60" fmla="*/ 24 w 1134"/>
                <a:gd name="T61" fmla="*/ 1313 h 1338"/>
                <a:gd name="T62" fmla="*/ 3 w 1134"/>
                <a:gd name="T63" fmla="*/ 1277 h 1338"/>
                <a:gd name="T64" fmla="*/ 0 w 1134"/>
                <a:gd name="T65" fmla="*/ 631 h 1338"/>
                <a:gd name="T66" fmla="*/ 11 w 1134"/>
                <a:gd name="T67" fmla="*/ 588 h 1338"/>
                <a:gd name="T68" fmla="*/ 42 w 1134"/>
                <a:gd name="T69" fmla="*/ 558 h 1338"/>
                <a:gd name="T70" fmla="*/ 84 w 1134"/>
                <a:gd name="T71" fmla="*/ 546 h 1338"/>
                <a:gd name="T72" fmla="*/ 178 w 1134"/>
                <a:gd name="T73" fmla="*/ 390 h 1338"/>
                <a:gd name="T74" fmla="*/ 190 w 1134"/>
                <a:gd name="T75" fmla="*/ 295 h 1338"/>
                <a:gd name="T76" fmla="*/ 223 w 1134"/>
                <a:gd name="T77" fmla="*/ 207 h 1338"/>
                <a:gd name="T78" fmla="*/ 276 w 1134"/>
                <a:gd name="T79" fmla="*/ 131 h 1338"/>
                <a:gd name="T80" fmla="*/ 345 w 1134"/>
                <a:gd name="T81" fmla="*/ 70 h 1338"/>
                <a:gd name="T82" fmla="*/ 427 w 1134"/>
                <a:gd name="T83" fmla="*/ 26 h 1338"/>
                <a:gd name="T84" fmla="*/ 519 w 1134"/>
                <a:gd name="T85" fmla="*/ 3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4" h="1338">
                  <a:moveTo>
                    <a:pt x="167" y="714"/>
                  </a:moveTo>
                  <a:lnTo>
                    <a:pt x="167" y="1170"/>
                  </a:lnTo>
                  <a:lnTo>
                    <a:pt x="966" y="1170"/>
                  </a:lnTo>
                  <a:lnTo>
                    <a:pt x="966" y="714"/>
                  </a:lnTo>
                  <a:lnTo>
                    <a:pt x="167" y="714"/>
                  </a:lnTo>
                  <a:close/>
                  <a:moveTo>
                    <a:pt x="567" y="169"/>
                  </a:moveTo>
                  <a:lnTo>
                    <a:pt x="532" y="171"/>
                  </a:lnTo>
                  <a:lnTo>
                    <a:pt x="497" y="180"/>
                  </a:lnTo>
                  <a:lnTo>
                    <a:pt x="466" y="193"/>
                  </a:lnTo>
                  <a:lnTo>
                    <a:pt x="436" y="211"/>
                  </a:lnTo>
                  <a:lnTo>
                    <a:pt x="411" y="234"/>
                  </a:lnTo>
                  <a:lnTo>
                    <a:pt x="389" y="259"/>
                  </a:lnTo>
                  <a:lnTo>
                    <a:pt x="370" y="288"/>
                  </a:lnTo>
                  <a:lnTo>
                    <a:pt x="357" y="320"/>
                  </a:lnTo>
                  <a:lnTo>
                    <a:pt x="348" y="354"/>
                  </a:lnTo>
                  <a:lnTo>
                    <a:pt x="346" y="390"/>
                  </a:lnTo>
                  <a:lnTo>
                    <a:pt x="346" y="546"/>
                  </a:lnTo>
                  <a:lnTo>
                    <a:pt x="789" y="546"/>
                  </a:lnTo>
                  <a:lnTo>
                    <a:pt x="789" y="390"/>
                  </a:lnTo>
                  <a:lnTo>
                    <a:pt x="786" y="354"/>
                  </a:lnTo>
                  <a:lnTo>
                    <a:pt x="777" y="320"/>
                  </a:lnTo>
                  <a:lnTo>
                    <a:pt x="764" y="288"/>
                  </a:lnTo>
                  <a:lnTo>
                    <a:pt x="746" y="259"/>
                  </a:lnTo>
                  <a:lnTo>
                    <a:pt x="723" y="234"/>
                  </a:lnTo>
                  <a:lnTo>
                    <a:pt x="698" y="211"/>
                  </a:lnTo>
                  <a:lnTo>
                    <a:pt x="669" y="193"/>
                  </a:lnTo>
                  <a:lnTo>
                    <a:pt x="637" y="180"/>
                  </a:lnTo>
                  <a:lnTo>
                    <a:pt x="603" y="171"/>
                  </a:lnTo>
                  <a:lnTo>
                    <a:pt x="567" y="169"/>
                  </a:lnTo>
                  <a:close/>
                  <a:moveTo>
                    <a:pt x="568" y="0"/>
                  </a:moveTo>
                  <a:lnTo>
                    <a:pt x="617" y="3"/>
                  </a:lnTo>
                  <a:lnTo>
                    <a:pt x="664" y="12"/>
                  </a:lnTo>
                  <a:lnTo>
                    <a:pt x="708" y="26"/>
                  </a:lnTo>
                  <a:lnTo>
                    <a:pt x="751" y="46"/>
                  </a:lnTo>
                  <a:lnTo>
                    <a:pt x="790" y="70"/>
                  </a:lnTo>
                  <a:lnTo>
                    <a:pt x="827" y="99"/>
                  </a:lnTo>
                  <a:lnTo>
                    <a:pt x="859" y="131"/>
                  </a:lnTo>
                  <a:lnTo>
                    <a:pt x="888" y="168"/>
                  </a:lnTo>
                  <a:lnTo>
                    <a:pt x="912" y="207"/>
                  </a:lnTo>
                  <a:lnTo>
                    <a:pt x="931" y="250"/>
                  </a:lnTo>
                  <a:lnTo>
                    <a:pt x="946" y="295"/>
                  </a:lnTo>
                  <a:lnTo>
                    <a:pt x="955" y="341"/>
                  </a:lnTo>
                  <a:lnTo>
                    <a:pt x="958" y="390"/>
                  </a:lnTo>
                  <a:lnTo>
                    <a:pt x="958" y="546"/>
                  </a:lnTo>
                  <a:lnTo>
                    <a:pt x="1050" y="546"/>
                  </a:lnTo>
                  <a:lnTo>
                    <a:pt x="1072" y="549"/>
                  </a:lnTo>
                  <a:lnTo>
                    <a:pt x="1093" y="558"/>
                  </a:lnTo>
                  <a:lnTo>
                    <a:pt x="1110" y="571"/>
                  </a:lnTo>
                  <a:lnTo>
                    <a:pt x="1123" y="588"/>
                  </a:lnTo>
                  <a:lnTo>
                    <a:pt x="1131" y="608"/>
                  </a:lnTo>
                  <a:lnTo>
                    <a:pt x="1134" y="631"/>
                  </a:lnTo>
                  <a:lnTo>
                    <a:pt x="1134" y="1254"/>
                  </a:lnTo>
                  <a:lnTo>
                    <a:pt x="1131" y="1277"/>
                  </a:lnTo>
                  <a:lnTo>
                    <a:pt x="1123" y="1296"/>
                  </a:lnTo>
                  <a:lnTo>
                    <a:pt x="1110" y="1313"/>
                  </a:lnTo>
                  <a:lnTo>
                    <a:pt x="1093" y="1326"/>
                  </a:lnTo>
                  <a:lnTo>
                    <a:pt x="1072" y="1335"/>
                  </a:lnTo>
                  <a:lnTo>
                    <a:pt x="1050" y="1338"/>
                  </a:lnTo>
                  <a:lnTo>
                    <a:pt x="84" y="1338"/>
                  </a:lnTo>
                  <a:lnTo>
                    <a:pt x="62" y="1335"/>
                  </a:lnTo>
                  <a:lnTo>
                    <a:pt x="42" y="1326"/>
                  </a:lnTo>
                  <a:lnTo>
                    <a:pt x="24" y="1313"/>
                  </a:lnTo>
                  <a:lnTo>
                    <a:pt x="11" y="1296"/>
                  </a:lnTo>
                  <a:lnTo>
                    <a:pt x="3" y="1277"/>
                  </a:lnTo>
                  <a:lnTo>
                    <a:pt x="0" y="1254"/>
                  </a:lnTo>
                  <a:lnTo>
                    <a:pt x="0" y="631"/>
                  </a:lnTo>
                  <a:lnTo>
                    <a:pt x="3" y="608"/>
                  </a:lnTo>
                  <a:lnTo>
                    <a:pt x="11" y="588"/>
                  </a:lnTo>
                  <a:lnTo>
                    <a:pt x="24" y="571"/>
                  </a:lnTo>
                  <a:lnTo>
                    <a:pt x="42" y="558"/>
                  </a:lnTo>
                  <a:lnTo>
                    <a:pt x="62" y="549"/>
                  </a:lnTo>
                  <a:lnTo>
                    <a:pt x="84" y="546"/>
                  </a:lnTo>
                  <a:lnTo>
                    <a:pt x="178" y="546"/>
                  </a:lnTo>
                  <a:lnTo>
                    <a:pt x="178" y="390"/>
                  </a:lnTo>
                  <a:lnTo>
                    <a:pt x="181" y="341"/>
                  </a:lnTo>
                  <a:lnTo>
                    <a:pt x="190" y="295"/>
                  </a:lnTo>
                  <a:lnTo>
                    <a:pt x="204" y="250"/>
                  </a:lnTo>
                  <a:lnTo>
                    <a:pt x="223" y="207"/>
                  </a:lnTo>
                  <a:lnTo>
                    <a:pt x="248" y="168"/>
                  </a:lnTo>
                  <a:lnTo>
                    <a:pt x="276" y="131"/>
                  </a:lnTo>
                  <a:lnTo>
                    <a:pt x="309" y="99"/>
                  </a:lnTo>
                  <a:lnTo>
                    <a:pt x="345" y="70"/>
                  </a:lnTo>
                  <a:lnTo>
                    <a:pt x="385" y="46"/>
                  </a:lnTo>
                  <a:lnTo>
                    <a:pt x="427" y="26"/>
                  </a:lnTo>
                  <a:lnTo>
                    <a:pt x="472" y="12"/>
                  </a:lnTo>
                  <a:lnTo>
                    <a:pt x="519" y="3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372"/>
            <p:cNvSpPr>
              <a:spLocks/>
            </p:cNvSpPr>
            <p:nvPr/>
          </p:nvSpPr>
          <p:spPr bwMode="auto">
            <a:xfrm>
              <a:off x="4451350" y="5103813"/>
              <a:ext cx="504825" cy="454025"/>
            </a:xfrm>
            <a:custGeom>
              <a:avLst/>
              <a:gdLst>
                <a:gd name="T0" fmla="*/ 2782 w 2865"/>
                <a:gd name="T1" fmla="*/ 0 h 2578"/>
                <a:gd name="T2" fmla="*/ 2823 w 2865"/>
                <a:gd name="T3" fmla="*/ 13 h 2578"/>
                <a:gd name="T4" fmla="*/ 2854 w 2865"/>
                <a:gd name="T5" fmla="*/ 42 h 2578"/>
                <a:gd name="T6" fmla="*/ 2865 w 2865"/>
                <a:gd name="T7" fmla="*/ 85 h 2578"/>
                <a:gd name="T8" fmla="*/ 2862 w 2865"/>
                <a:gd name="T9" fmla="*/ 2018 h 2578"/>
                <a:gd name="T10" fmla="*/ 2840 w 2865"/>
                <a:gd name="T11" fmla="*/ 2056 h 2578"/>
                <a:gd name="T12" fmla="*/ 2803 w 2865"/>
                <a:gd name="T13" fmla="*/ 2077 h 2578"/>
                <a:gd name="T14" fmla="*/ 1517 w 2865"/>
                <a:gd name="T15" fmla="*/ 2080 h 2578"/>
                <a:gd name="T16" fmla="*/ 2010 w 2865"/>
                <a:gd name="T17" fmla="*/ 2409 h 2578"/>
                <a:gd name="T18" fmla="*/ 2051 w 2865"/>
                <a:gd name="T19" fmla="*/ 2421 h 2578"/>
                <a:gd name="T20" fmla="*/ 2082 w 2865"/>
                <a:gd name="T21" fmla="*/ 2451 h 2578"/>
                <a:gd name="T22" fmla="*/ 2093 w 2865"/>
                <a:gd name="T23" fmla="*/ 2494 h 2578"/>
                <a:gd name="T24" fmla="*/ 2082 w 2865"/>
                <a:gd name="T25" fmla="*/ 2536 h 2578"/>
                <a:gd name="T26" fmla="*/ 2051 w 2865"/>
                <a:gd name="T27" fmla="*/ 2566 h 2578"/>
                <a:gd name="T28" fmla="*/ 2010 w 2865"/>
                <a:gd name="T29" fmla="*/ 2578 h 2578"/>
                <a:gd name="T30" fmla="*/ 833 w 2865"/>
                <a:gd name="T31" fmla="*/ 2575 h 2578"/>
                <a:gd name="T32" fmla="*/ 796 w 2865"/>
                <a:gd name="T33" fmla="*/ 2552 h 2578"/>
                <a:gd name="T34" fmla="*/ 775 w 2865"/>
                <a:gd name="T35" fmla="*/ 2516 h 2578"/>
                <a:gd name="T36" fmla="*/ 775 w 2865"/>
                <a:gd name="T37" fmla="*/ 2471 h 2578"/>
                <a:gd name="T38" fmla="*/ 796 w 2865"/>
                <a:gd name="T39" fmla="*/ 2435 h 2578"/>
                <a:gd name="T40" fmla="*/ 833 w 2865"/>
                <a:gd name="T41" fmla="*/ 2412 h 2578"/>
                <a:gd name="T42" fmla="*/ 1348 w 2865"/>
                <a:gd name="T43" fmla="*/ 2409 h 2578"/>
                <a:gd name="T44" fmla="*/ 84 w 2865"/>
                <a:gd name="T45" fmla="*/ 2080 h 2578"/>
                <a:gd name="T46" fmla="*/ 42 w 2865"/>
                <a:gd name="T47" fmla="*/ 2069 h 2578"/>
                <a:gd name="T48" fmla="*/ 12 w 2865"/>
                <a:gd name="T49" fmla="*/ 2039 h 2578"/>
                <a:gd name="T50" fmla="*/ 0 w 2865"/>
                <a:gd name="T51" fmla="*/ 1997 h 2578"/>
                <a:gd name="T52" fmla="*/ 3 w 2865"/>
                <a:gd name="T53" fmla="*/ 958 h 2578"/>
                <a:gd name="T54" fmla="*/ 25 w 2865"/>
                <a:gd name="T55" fmla="*/ 921 h 2578"/>
                <a:gd name="T56" fmla="*/ 62 w 2865"/>
                <a:gd name="T57" fmla="*/ 900 h 2578"/>
                <a:gd name="T58" fmla="*/ 106 w 2865"/>
                <a:gd name="T59" fmla="*/ 900 h 2578"/>
                <a:gd name="T60" fmla="*/ 143 w 2865"/>
                <a:gd name="T61" fmla="*/ 921 h 2578"/>
                <a:gd name="T62" fmla="*/ 165 w 2865"/>
                <a:gd name="T63" fmla="*/ 958 h 2578"/>
                <a:gd name="T64" fmla="*/ 168 w 2865"/>
                <a:gd name="T65" fmla="*/ 1913 h 2578"/>
                <a:gd name="T66" fmla="*/ 2698 w 2865"/>
                <a:gd name="T67" fmla="*/ 169 h 2578"/>
                <a:gd name="T68" fmla="*/ 819 w 2865"/>
                <a:gd name="T69" fmla="*/ 166 h 2578"/>
                <a:gd name="T70" fmla="*/ 781 w 2865"/>
                <a:gd name="T71" fmla="*/ 145 h 2578"/>
                <a:gd name="T72" fmla="*/ 760 w 2865"/>
                <a:gd name="T73" fmla="*/ 107 h 2578"/>
                <a:gd name="T74" fmla="*/ 760 w 2865"/>
                <a:gd name="T75" fmla="*/ 62 h 2578"/>
                <a:gd name="T76" fmla="*/ 781 w 2865"/>
                <a:gd name="T77" fmla="*/ 26 h 2578"/>
                <a:gd name="T78" fmla="*/ 819 w 2865"/>
                <a:gd name="T79" fmla="*/ 3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65" h="2578">
                  <a:moveTo>
                    <a:pt x="841" y="0"/>
                  </a:moveTo>
                  <a:lnTo>
                    <a:pt x="2782" y="0"/>
                  </a:lnTo>
                  <a:lnTo>
                    <a:pt x="2804" y="3"/>
                  </a:lnTo>
                  <a:lnTo>
                    <a:pt x="2823" y="13"/>
                  </a:lnTo>
                  <a:lnTo>
                    <a:pt x="2841" y="26"/>
                  </a:lnTo>
                  <a:lnTo>
                    <a:pt x="2854" y="42"/>
                  </a:lnTo>
                  <a:lnTo>
                    <a:pt x="2862" y="62"/>
                  </a:lnTo>
                  <a:lnTo>
                    <a:pt x="2865" y="85"/>
                  </a:lnTo>
                  <a:lnTo>
                    <a:pt x="2865" y="1997"/>
                  </a:lnTo>
                  <a:lnTo>
                    <a:pt x="2862" y="2018"/>
                  </a:lnTo>
                  <a:lnTo>
                    <a:pt x="2853" y="2039"/>
                  </a:lnTo>
                  <a:lnTo>
                    <a:pt x="2840" y="2056"/>
                  </a:lnTo>
                  <a:lnTo>
                    <a:pt x="2823" y="2069"/>
                  </a:lnTo>
                  <a:lnTo>
                    <a:pt x="2803" y="2077"/>
                  </a:lnTo>
                  <a:lnTo>
                    <a:pt x="2781" y="2080"/>
                  </a:lnTo>
                  <a:lnTo>
                    <a:pt x="1517" y="2080"/>
                  </a:lnTo>
                  <a:lnTo>
                    <a:pt x="1517" y="2409"/>
                  </a:lnTo>
                  <a:lnTo>
                    <a:pt x="2010" y="2409"/>
                  </a:lnTo>
                  <a:lnTo>
                    <a:pt x="2032" y="2412"/>
                  </a:lnTo>
                  <a:lnTo>
                    <a:pt x="2051" y="2421"/>
                  </a:lnTo>
                  <a:lnTo>
                    <a:pt x="2069" y="2435"/>
                  </a:lnTo>
                  <a:lnTo>
                    <a:pt x="2082" y="2451"/>
                  </a:lnTo>
                  <a:lnTo>
                    <a:pt x="2090" y="2471"/>
                  </a:lnTo>
                  <a:lnTo>
                    <a:pt x="2093" y="2494"/>
                  </a:lnTo>
                  <a:lnTo>
                    <a:pt x="2090" y="2516"/>
                  </a:lnTo>
                  <a:lnTo>
                    <a:pt x="2082" y="2536"/>
                  </a:lnTo>
                  <a:lnTo>
                    <a:pt x="2069" y="2552"/>
                  </a:lnTo>
                  <a:lnTo>
                    <a:pt x="2051" y="2566"/>
                  </a:lnTo>
                  <a:lnTo>
                    <a:pt x="2032" y="2575"/>
                  </a:lnTo>
                  <a:lnTo>
                    <a:pt x="2010" y="2578"/>
                  </a:lnTo>
                  <a:lnTo>
                    <a:pt x="855" y="2578"/>
                  </a:lnTo>
                  <a:lnTo>
                    <a:pt x="833" y="2575"/>
                  </a:lnTo>
                  <a:lnTo>
                    <a:pt x="814" y="2566"/>
                  </a:lnTo>
                  <a:lnTo>
                    <a:pt x="796" y="2552"/>
                  </a:lnTo>
                  <a:lnTo>
                    <a:pt x="783" y="2536"/>
                  </a:lnTo>
                  <a:lnTo>
                    <a:pt x="775" y="2516"/>
                  </a:lnTo>
                  <a:lnTo>
                    <a:pt x="772" y="2494"/>
                  </a:lnTo>
                  <a:lnTo>
                    <a:pt x="775" y="2471"/>
                  </a:lnTo>
                  <a:lnTo>
                    <a:pt x="783" y="2451"/>
                  </a:lnTo>
                  <a:lnTo>
                    <a:pt x="796" y="2435"/>
                  </a:lnTo>
                  <a:lnTo>
                    <a:pt x="814" y="2421"/>
                  </a:lnTo>
                  <a:lnTo>
                    <a:pt x="833" y="2412"/>
                  </a:lnTo>
                  <a:lnTo>
                    <a:pt x="855" y="2409"/>
                  </a:lnTo>
                  <a:lnTo>
                    <a:pt x="1348" y="2409"/>
                  </a:lnTo>
                  <a:lnTo>
                    <a:pt x="1348" y="2080"/>
                  </a:lnTo>
                  <a:lnTo>
                    <a:pt x="84" y="2080"/>
                  </a:lnTo>
                  <a:lnTo>
                    <a:pt x="62" y="2077"/>
                  </a:lnTo>
                  <a:lnTo>
                    <a:pt x="42" y="2069"/>
                  </a:lnTo>
                  <a:lnTo>
                    <a:pt x="25" y="2056"/>
                  </a:lnTo>
                  <a:lnTo>
                    <a:pt x="12" y="2039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980"/>
                  </a:lnTo>
                  <a:lnTo>
                    <a:pt x="3" y="958"/>
                  </a:lnTo>
                  <a:lnTo>
                    <a:pt x="12" y="939"/>
                  </a:lnTo>
                  <a:lnTo>
                    <a:pt x="25" y="921"/>
                  </a:lnTo>
                  <a:lnTo>
                    <a:pt x="42" y="908"/>
                  </a:lnTo>
                  <a:lnTo>
                    <a:pt x="62" y="900"/>
                  </a:lnTo>
                  <a:lnTo>
                    <a:pt x="84" y="897"/>
                  </a:lnTo>
                  <a:lnTo>
                    <a:pt x="106" y="900"/>
                  </a:lnTo>
                  <a:lnTo>
                    <a:pt x="127" y="908"/>
                  </a:lnTo>
                  <a:lnTo>
                    <a:pt x="143" y="921"/>
                  </a:lnTo>
                  <a:lnTo>
                    <a:pt x="156" y="939"/>
                  </a:lnTo>
                  <a:lnTo>
                    <a:pt x="165" y="958"/>
                  </a:lnTo>
                  <a:lnTo>
                    <a:pt x="168" y="980"/>
                  </a:lnTo>
                  <a:lnTo>
                    <a:pt x="168" y="1913"/>
                  </a:lnTo>
                  <a:lnTo>
                    <a:pt x="2698" y="1913"/>
                  </a:lnTo>
                  <a:lnTo>
                    <a:pt x="2698" y="169"/>
                  </a:lnTo>
                  <a:lnTo>
                    <a:pt x="841" y="169"/>
                  </a:lnTo>
                  <a:lnTo>
                    <a:pt x="819" y="166"/>
                  </a:lnTo>
                  <a:lnTo>
                    <a:pt x="798" y="157"/>
                  </a:lnTo>
                  <a:lnTo>
                    <a:pt x="781" y="145"/>
                  </a:lnTo>
                  <a:lnTo>
                    <a:pt x="768" y="127"/>
                  </a:lnTo>
                  <a:lnTo>
                    <a:pt x="760" y="107"/>
                  </a:lnTo>
                  <a:lnTo>
                    <a:pt x="757" y="85"/>
                  </a:lnTo>
                  <a:lnTo>
                    <a:pt x="760" y="62"/>
                  </a:lnTo>
                  <a:lnTo>
                    <a:pt x="768" y="42"/>
                  </a:lnTo>
                  <a:lnTo>
                    <a:pt x="781" y="26"/>
                  </a:lnTo>
                  <a:lnTo>
                    <a:pt x="798" y="13"/>
                  </a:lnTo>
                  <a:lnTo>
                    <a:pt x="819" y="3"/>
                  </a:lnTo>
                  <a:lnTo>
                    <a:pt x="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373"/>
            <p:cNvSpPr>
              <a:spLocks/>
            </p:cNvSpPr>
            <p:nvPr/>
          </p:nvSpPr>
          <p:spPr bwMode="auto">
            <a:xfrm>
              <a:off x="4637088" y="5165725"/>
              <a:ext cx="133350" cy="241300"/>
            </a:xfrm>
            <a:custGeom>
              <a:avLst/>
              <a:gdLst>
                <a:gd name="T0" fmla="*/ 421 w 757"/>
                <a:gd name="T1" fmla="*/ 11 h 1366"/>
                <a:gd name="T2" fmla="*/ 460 w 757"/>
                <a:gd name="T3" fmla="*/ 61 h 1366"/>
                <a:gd name="T4" fmla="*/ 612 w 757"/>
                <a:gd name="T5" fmla="*/ 193 h 1366"/>
                <a:gd name="T6" fmla="*/ 671 w 757"/>
                <a:gd name="T7" fmla="*/ 217 h 1366"/>
                <a:gd name="T8" fmla="*/ 695 w 757"/>
                <a:gd name="T9" fmla="*/ 277 h 1366"/>
                <a:gd name="T10" fmla="*/ 671 w 757"/>
                <a:gd name="T11" fmla="*/ 336 h 1366"/>
                <a:gd name="T12" fmla="*/ 612 w 757"/>
                <a:gd name="T13" fmla="*/ 361 h 1366"/>
                <a:gd name="T14" fmla="*/ 234 w 757"/>
                <a:gd name="T15" fmla="*/ 373 h 1366"/>
                <a:gd name="T16" fmla="*/ 180 w 757"/>
                <a:gd name="T17" fmla="*/ 427 h 1366"/>
                <a:gd name="T18" fmla="*/ 171 w 757"/>
                <a:gd name="T19" fmla="*/ 507 h 1366"/>
                <a:gd name="T20" fmla="*/ 212 w 757"/>
                <a:gd name="T21" fmla="*/ 572 h 1366"/>
                <a:gd name="T22" fmla="*/ 286 w 757"/>
                <a:gd name="T23" fmla="*/ 598 h 1366"/>
                <a:gd name="T24" fmla="*/ 553 w 757"/>
                <a:gd name="T25" fmla="*/ 610 h 1366"/>
                <a:gd name="T26" fmla="*/ 658 w 757"/>
                <a:gd name="T27" fmla="*/ 668 h 1366"/>
                <a:gd name="T28" fmla="*/ 731 w 757"/>
                <a:gd name="T29" fmla="*/ 764 h 1366"/>
                <a:gd name="T30" fmla="*/ 757 w 757"/>
                <a:gd name="T31" fmla="*/ 884 h 1366"/>
                <a:gd name="T32" fmla="*/ 731 w 757"/>
                <a:gd name="T33" fmla="*/ 1003 h 1366"/>
                <a:gd name="T34" fmla="*/ 659 w 757"/>
                <a:gd name="T35" fmla="*/ 1099 h 1366"/>
                <a:gd name="T36" fmla="*/ 556 w 757"/>
                <a:gd name="T37" fmla="*/ 1158 h 1366"/>
                <a:gd name="T38" fmla="*/ 463 w 757"/>
                <a:gd name="T39" fmla="*/ 1170 h 1366"/>
                <a:gd name="T40" fmla="*/ 450 w 757"/>
                <a:gd name="T41" fmla="*/ 1324 h 1366"/>
                <a:gd name="T42" fmla="*/ 401 w 757"/>
                <a:gd name="T43" fmla="*/ 1363 h 1366"/>
                <a:gd name="T44" fmla="*/ 336 w 757"/>
                <a:gd name="T45" fmla="*/ 1354 h 1366"/>
                <a:gd name="T46" fmla="*/ 297 w 757"/>
                <a:gd name="T47" fmla="*/ 1304 h 1366"/>
                <a:gd name="T48" fmla="*/ 139 w 757"/>
                <a:gd name="T49" fmla="*/ 1170 h 1366"/>
                <a:gd name="T50" fmla="*/ 80 w 757"/>
                <a:gd name="T51" fmla="*/ 1145 h 1366"/>
                <a:gd name="T52" fmla="*/ 56 w 757"/>
                <a:gd name="T53" fmla="*/ 1087 h 1366"/>
                <a:gd name="T54" fmla="*/ 80 w 757"/>
                <a:gd name="T55" fmla="*/ 1027 h 1366"/>
                <a:gd name="T56" fmla="*/ 139 w 757"/>
                <a:gd name="T57" fmla="*/ 1002 h 1366"/>
                <a:gd name="T58" fmla="*/ 523 w 757"/>
                <a:gd name="T59" fmla="*/ 990 h 1366"/>
                <a:gd name="T60" fmla="*/ 577 w 757"/>
                <a:gd name="T61" fmla="*/ 936 h 1366"/>
                <a:gd name="T62" fmla="*/ 585 w 757"/>
                <a:gd name="T63" fmla="*/ 857 h 1366"/>
                <a:gd name="T64" fmla="*/ 545 w 757"/>
                <a:gd name="T65" fmla="*/ 792 h 1366"/>
                <a:gd name="T66" fmla="*/ 471 w 757"/>
                <a:gd name="T67" fmla="*/ 766 h 1366"/>
                <a:gd name="T68" fmla="*/ 204 w 757"/>
                <a:gd name="T69" fmla="*/ 753 h 1366"/>
                <a:gd name="T70" fmla="*/ 98 w 757"/>
                <a:gd name="T71" fmla="*/ 696 h 1366"/>
                <a:gd name="T72" fmla="*/ 26 w 757"/>
                <a:gd name="T73" fmla="*/ 600 h 1366"/>
                <a:gd name="T74" fmla="*/ 0 w 757"/>
                <a:gd name="T75" fmla="*/ 479 h 1366"/>
                <a:gd name="T76" fmla="*/ 26 w 757"/>
                <a:gd name="T77" fmla="*/ 359 h 1366"/>
                <a:gd name="T78" fmla="*/ 98 w 757"/>
                <a:gd name="T79" fmla="*/ 264 h 1366"/>
                <a:gd name="T80" fmla="*/ 204 w 757"/>
                <a:gd name="T81" fmla="*/ 205 h 1366"/>
                <a:gd name="T82" fmla="*/ 294 w 757"/>
                <a:gd name="T83" fmla="*/ 193 h 1366"/>
                <a:gd name="T84" fmla="*/ 306 w 757"/>
                <a:gd name="T85" fmla="*/ 41 h 1366"/>
                <a:gd name="T86" fmla="*/ 356 w 757"/>
                <a:gd name="T87" fmla="*/ 3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7" h="1366">
                  <a:moveTo>
                    <a:pt x="378" y="0"/>
                  </a:moveTo>
                  <a:lnTo>
                    <a:pt x="401" y="3"/>
                  </a:lnTo>
                  <a:lnTo>
                    <a:pt x="421" y="11"/>
                  </a:lnTo>
                  <a:lnTo>
                    <a:pt x="438" y="24"/>
                  </a:lnTo>
                  <a:lnTo>
                    <a:pt x="452" y="41"/>
                  </a:lnTo>
                  <a:lnTo>
                    <a:pt x="460" y="61"/>
                  </a:lnTo>
                  <a:lnTo>
                    <a:pt x="463" y="84"/>
                  </a:lnTo>
                  <a:lnTo>
                    <a:pt x="463" y="193"/>
                  </a:lnTo>
                  <a:lnTo>
                    <a:pt x="612" y="193"/>
                  </a:lnTo>
                  <a:lnTo>
                    <a:pt x="633" y="196"/>
                  </a:lnTo>
                  <a:lnTo>
                    <a:pt x="653" y="204"/>
                  </a:lnTo>
                  <a:lnTo>
                    <a:pt x="671" y="217"/>
                  </a:lnTo>
                  <a:lnTo>
                    <a:pt x="684" y="234"/>
                  </a:lnTo>
                  <a:lnTo>
                    <a:pt x="692" y="255"/>
                  </a:lnTo>
                  <a:lnTo>
                    <a:pt x="695" y="277"/>
                  </a:lnTo>
                  <a:lnTo>
                    <a:pt x="692" y="299"/>
                  </a:lnTo>
                  <a:lnTo>
                    <a:pt x="684" y="320"/>
                  </a:lnTo>
                  <a:lnTo>
                    <a:pt x="671" y="336"/>
                  </a:lnTo>
                  <a:lnTo>
                    <a:pt x="653" y="349"/>
                  </a:lnTo>
                  <a:lnTo>
                    <a:pt x="633" y="358"/>
                  </a:lnTo>
                  <a:lnTo>
                    <a:pt x="612" y="361"/>
                  </a:lnTo>
                  <a:lnTo>
                    <a:pt x="286" y="361"/>
                  </a:lnTo>
                  <a:lnTo>
                    <a:pt x="259" y="364"/>
                  </a:lnTo>
                  <a:lnTo>
                    <a:pt x="234" y="373"/>
                  </a:lnTo>
                  <a:lnTo>
                    <a:pt x="212" y="387"/>
                  </a:lnTo>
                  <a:lnTo>
                    <a:pt x="194" y="405"/>
                  </a:lnTo>
                  <a:lnTo>
                    <a:pt x="180" y="427"/>
                  </a:lnTo>
                  <a:lnTo>
                    <a:pt x="171" y="452"/>
                  </a:lnTo>
                  <a:lnTo>
                    <a:pt x="167" y="479"/>
                  </a:lnTo>
                  <a:lnTo>
                    <a:pt x="171" y="507"/>
                  </a:lnTo>
                  <a:lnTo>
                    <a:pt x="180" y="531"/>
                  </a:lnTo>
                  <a:lnTo>
                    <a:pt x="194" y="553"/>
                  </a:lnTo>
                  <a:lnTo>
                    <a:pt x="212" y="572"/>
                  </a:lnTo>
                  <a:lnTo>
                    <a:pt x="234" y="586"/>
                  </a:lnTo>
                  <a:lnTo>
                    <a:pt x="259" y="595"/>
                  </a:lnTo>
                  <a:lnTo>
                    <a:pt x="286" y="598"/>
                  </a:lnTo>
                  <a:lnTo>
                    <a:pt x="471" y="598"/>
                  </a:lnTo>
                  <a:lnTo>
                    <a:pt x="512" y="601"/>
                  </a:lnTo>
                  <a:lnTo>
                    <a:pt x="553" y="610"/>
                  </a:lnTo>
                  <a:lnTo>
                    <a:pt x="592" y="624"/>
                  </a:lnTo>
                  <a:lnTo>
                    <a:pt x="626" y="644"/>
                  </a:lnTo>
                  <a:lnTo>
                    <a:pt x="658" y="668"/>
                  </a:lnTo>
                  <a:lnTo>
                    <a:pt x="687" y="697"/>
                  </a:lnTo>
                  <a:lnTo>
                    <a:pt x="710" y="728"/>
                  </a:lnTo>
                  <a:lnTo>
                    <a:pt x="731" y="764"/>
                  </a:lnTo>
                  <a:lnTo>
                    <a:pt x="745" y="801"/>
                  </a:lnTo>
                  <a:lnTo>
                    <a:pt x="754" y="842"/>
                  </a:lnTo>
                  <a:lnTo>
                    <a:pt x="757" y="884"/>
                  </a:lnTo>
                  <a:lnTo>
                    <a:pt x="754" y="926"/>
                  </a:lnTo>
                  <a:lnTo>
                    <a:pt x="745" y="966"/>
                  </a:lnTo>
                  <a:lnTo>
                    <a:pt x="731" y="1003"/>
                  </a:lnTo>
                  <a:lnTo>
                    <a:pt x="711" y="1039"/>
                  </a:lnTo>
                  <a:lnTo>
                    <a:pt x="688" y="1070"/>
                  </a:lnTo>
                  <a:lnTo>
                    <a:pt x="659" y="1099"/>
                  </a:lnTo>
                  <a:lnTo>
                    <a:pt x="628" y="1123"/>
                  </a:lnTo>
                  <a:lnTo>
                    <a:pt x="594" y="1142"/>
                  </a:lnTo>
                  <a:lnTo>
                    <a:pt x="556" y="1158"/>
                  </a:lnTo>
                  <a:lnTo>
                    <a:pt x="516" y="1167"/>
                  </a:lnTo>
                  <a:lnTo>
                    <a:pt x="474" y="1170"/>
                  </a:lnTo>
                  <a:lnTo>
                    <a:pt x="463" y="1170"/>
                  </a:lnTo>
                  <a:lnTo>
                    <a:pt x="463" y="1281"/>
                  </a:lnTo>
                  <a:lnTo>
                    <a:pt x="460" y="1304"/>
                  </a:lnTo>
                  <a:lnTo>
                    <a:pt x="450" y="1324"/>
                  </a:lnTo>
                  <a:lnTo>
                    <a:pt x="437" y="1340"/>
                  </a:lnTo>
                  <a:lnTo>
                    <a:pt x="421" y="1354"/>
                  </a:lnTo>
                  <a:lnTo>
                    <a:pt x="401" y="1363"/>
                  </a:lnTo>
                  <a:lnTo>
                    <a:pt x="378" y="1366"/>
                  </a:lnTo>
                  <a:lnTo>
                    <a:pt x="356" y="1363"/>
                  </a:lnTo>
                  <a:lnTo>
                    <a:pt x="336" y="1354"/>
                  </a:lnTo>
                  <a:lnTo>
                    <a:pt x="320" y="1340"/>
                  </a:lnTo>
                  <a:lnTo>
                    <a:pt x="306" y="1324"/>
                  </a:lnTo>
                  <a:lnTo>
                    <a:pt x="297" y="1304"/>
                  </a:lnTo>
                  <a:lnTo>
                    <a:pt x="294" y="1281"/>
                  </a:lnTo>
                  <a:lnTo>
                    <a:pt x="294" y="1170"/>
                  </a:lnTo>
                  <a:lnTo>
                    <a:pt x="139" y="1170"/>
                  </a:lnTo>
                  <a:lnTo>
                    <a:pt x="117" y="1167"/>
                  </a:lnTo>
                  <a:lnTo>
                    <a:pt x="97" y="1159"/>
                  </a:lnTo>
                  <a:lnTo>
                    <a:pt x="80" y="1145"/>
                  </a:lnTo>
                  <a:lnTo>
                    <a:pt x="67" y="1128"/>
                  </a:lnTo>
                  <a:lnTo>
                    <a:pt x="58" y="1109"/>
                  </a:lnTo>
                  <a:lnTo>
                    <a:pt x="56" y="1087"/>
                  </a:lnTo>
                  <a:lnTo>
                    <a:pt x="58" y="1064"/>
                  </a:lnTo>
                  <a:lnTo>
                    <a:pt x="67" y="1044"/>
                  </a:lnTo>
                  <a:lnTo>
                    <a:pt x="80" y="1027"/>
                  </a:lnTo>
                  <a:lnTo>
                    <a:pt x="97" y="1013"/>
                  </a:lnTo>
                  <a:lnTo>
                    <a:pt x="117" y="1005"/>
                  </a:lnTo>
                  <a:lnTo>
                    <a:pt x="139" y="1002"/>
                  </a:lnTo>
                  <a:lnTo>
                    <a:pt x="471" y="1002"/>
                  </a:lnTo>
                  <a:lnTo>
                    <a:pt x="498" y="999"/>
                  </a:lnTo>
                  <a:lnTo>
                    <a:pt x="523" y="990"/>
                  </a:lnTo>
                  <a:lnTo>
                    <a:pt x="545" y="976"/>
                  </a:lnTo>
                  <a:lnTo>
                    <a:pt x="563" y="958"/>
                  </a:lnTo>
                  <a:lnTo>
                    <a:pt x="577" y="936"/>
                  </a:lnTo>
                  <a:lnTo>
                    <a:pt x="585" y="911"/>
                  </a:lnTo>
                  <a:lnTo>
                    <a:pt x="588" y="884"/>
                  </a:lnTo>
                  <a:lnTo>
                    <a:pt x="585" y="857"/>
                  </a:lnTo>
                  <a:lnTo>
                    <a:pt x="577" y="832"/>
                  </a:lnTo>
                  <a:lnTo>
                    <a:pt x="563" y="810"/>
                  </a:lnTo>
                  <a:lnTo>
                    <a:pt x="545" y="792"/>
                  </a:lnTo>
                  <a:lnTo>
                    <a:pt x="523" y="778"/>
                  </a:lnTo>
                  <a:lnTo>
                    <a:pt x="498" y="769"/>
                  </a:lnTo>
                  <a:lnTo>
                    <a:pt x="471" y="766"/>
                  </a:lnTo>
                  <a:lnTo>
                    <a:pt x="286" y="766"/>
                  </a:lnTo>
                  <a:lnTo>
                    <a:pt x="244" y="763"/>
                  </a:lnTo>
                  <a:lnTo>
                    <a:pt x="204" y="753"/>
                  </a:lnTo>
                  <a:lnTo>
                    <a:pt x="165" y="739"/>
                  </a:lnTo>
                  <a:lnTo>
                    <a:pt x="131" y="720"/>
                  </a:lnTo>
                  <a:lnTo>
                    <a:pt x="98" y="696"/>
                  </a:lnTo>
                  <a:lnTo>
                    <a:pt x="70" y="667"/>
                  </a:lnTo>
                  <a:lnTo>
                    <a:pt x="47" y="636"/>
                  </a:lnTo>
                  <a:lnTo>
                    <a:pt x="26" y="600"/>
                  </a:lnTo>
                  <a:lnTo>
                    <a:pt x="12" y="562"/>
                  </a:lnTo>
                  <a:lnTo>
                    <a:pt x="3" y="522"/>
                  </a:lnTo>
                  <a:lnTo>
                    <a:pt x="0" y="479"/>
                  </a:lnTo>
                  <a:lnTo>
                    <a:pt x="3" y="438"/>
                  </a:lnTo>
                  <a:lnTo>
                    <a:pt x="12" y="397"/>
                  </a:lnTo>
                  <a:lnTo>
                    <a:pt x="26" y="359"/>
                  </a:lnTo>
                  <a:lnTo>
                    <a:pt x="46" y="324"/>
                  </a:lnTo>
                  <a:lnTo>
                    <a:pt x="70" y="291"/>
                  </a:lnTo>
                  <a:lnTo>
                    <a:pt x="98" y="264"/>
                  </a:lnTo>
                  <a:lnTo>
                    <a:pt x="130" y="240"/>
                  </a:lnTo>
                  <a:lnTo>
                    <a:pt x="165" y="219"/>
                  </a:lnTo>
                  <a:lnTo>
                    <a:pt x="204" y="205"/>
                  </a:lnTo>
                  <a:lnTo>
                    <a:pt x="244" y="196"/>
                  </a:lnTo>
                  <a:lnTo>
                    <a:pt x="286" y="193"/>
                  </a:lnTo>
                  <a:lnTo>
                    <a:pt x="294" y="193"/>
                  </a:lnTo>
                  <a:lnTo>
                    <a:pt x="294" y="84"/>
                  </a:lnTo>
                  <a:lnTo>
                    <a:pt x="297" y="62"/>
                  </a:lnTo>
                  <a:lnTo>
                    <a:pt x="306" y="41"/>
                  </a:lnTo>
                  <a:lnTo>
                    <a:pt x="320" y="24"/>
                  </a:lnTo>
                  <a:lnTo>
                    <a:pt x="336" y="11"/>
                  </a:lnTo>
                  <a:lnTo>
                    <a:pt x="356" y="3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7" name="Group 996"/>
          <p:cNvGrpSpPr/>
          <p:nvPr/>
        </p:nvGrpSpPr>
        <p:grpSpPr>
          <a:xfrm>
            <a:off x="3466889" y="5003800"/>
            <a:ext cx="571500" cy="558800"/>
            <a:chOff x="3435350" y="5003800"/>
            <a:chExt cx="571500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9" name="Freeform 378"/>
            <p:cNvSpPr>
              <a:spLocks/>
            </p:cNvSpPr>
            <p:nvPr/>
          </p:nvSpPr>
          <p:spPr bwMode="auto">
            <a:xfrm>
              <a:off x="3435350" y="5003800"/>
              <a:ext cx="571500" cy="558800"/>
            </a:xfrm>
            <a:custGeom>
              <a:avLst/>
              <a:gdLst>
                <a:gd name="T0" fmla="*/ 3015 w 3605"/>
                <a:gd name="T1" fmla="*/ 0 h 3521"/>
                <a:gd name="T2" fmla="*/ 3062 w 3605"/>
                <a:gd name="T3" fmla="*/ 13 h 3521"/>
                <a:gd name="T4" fmla="*/ 3096 w 3605"/>
                <a:gd name="T5" fmla="*/ 46 h 3521"/>
                <a:gd name="T6" fmla="*/ 3108 w 3605"/>
                <a:gd name="T7" fmla="*/ 93 h 3521"/>
                <a:gd name="T8" fmla="*/ 3105 w 3605"/>
                <a:gd name="T9" fmla="*/ 2616 h 3521"/>
                <a:gd name="T10" fmla="*/ 3081 w 3605"/>
                <a:gd name="T11" fmla="*/ 2657 h 3521"/>
                <a:gd name="T12" fmla="*/ 3040 w 3605"/>
                <a:gd name="T13" fmla="*/ 2681 h 3521"/>
                <a:gd name="T14" fmla="*/ 2990 w 3605"/>
                <a:gd name="T15" fmla="*/ 2681 h 3521"/>
                <a:gd name="T16" fmla="*/ 2949 w 3605"/>
                <a:gd name="T17" fmla="*/ 2657 h 3521"/>
                <a:gd name="T18" fmla="*/ 2925 w 3605"/>
                <a:gd name="T19" fmla="*/ 2616 h 3521"/>
                <a:gd name="T20" fmla="*/ 2922 w 3605"/>
                <a:gd name="T21" fmla="*/ 187 h 3521"/>
                <a:gd name="T22" fmla="*/ 187 w 3605"/>
                <a:gd name="T23" fmla="*/ 2861 h 3521"/>
                <a:gd name="T24" fmla="*/ 199 w 3605"/>
                <a:gd name="T25" fmla="*/ 2969 h 3521"/>
                <a:gd name="T26" fmla="*/ 235 w 3605"/>
                <a:gd name="T27" fmla="*/ 3068 h 3521"/>
                <a:gd name="T28" fmla="*/ 291 w 3605"/>
                <a:gd name="T29" fmla="*/ 3157 h 3521"/>
                <a:gd name="T30" fmla="*/ 364 w 3605"/>
                <a:gd name="T31" fmla="*/ 3230 h 3521"/>
                <a:gd name="T32" fmla="*/ 453 w 3605"/>
                <a:gd name="T33" fmla="*/ 3287 h 3521"/>
                <a:gd name="T34" fmla="*/ 552 w 3605"/>
                <a:gd name="T35" fmla="*/ 3322 h 3521"/>
                <a:gd name="T36" fmla="*/ 662 w 3605"/>
                <a:gd name="T37" fmla="*/ 3335 h 3521"/>
                <a:gd name="T38" fmla="*/ 3000 w 3605"/>
                <a:gd name="T39" fmla="*/ 3332 h 3521"/>
                <a:gd name="T40" fmla="*/ 3104 w 3605"/>
                <a:gd name="T41" fmla="*/ 3308 h 3521"/>
                <a:gd name="T42" fmla="*/ 3199 w 3605"/>
                <a:gd name="T43" fmla="*/ 3261 h 3521"/>
                <a:gd name="T44" fmla="*/ 3280 w 3605"/>
                <a:gd name="T45" fmla="*/ 3196 h 3521"/>
                <a:gd name="T46" fmla="*/ 3345 w 3605"/>
                <a:gd name="T47" fmla="*/ 3115 h 3521"/>
                <a:gd name="T48" fmla="*/ 3391 w 3605"/>
                <a:gd name="T49" fmla="*/ 3020 h 3521"/>
                <a:gd name="T50" fmla="*/ 3415 w 3605"/>
                <a:gd name="T51" fmla="*/ 2915 h 3521"/>
                <a:gd name="T52" fmla="*/ 3419 w 3605"/>
                <a:gd name="T53" fmla="*/ 382 h 3521"/>
                <a:gd name="T54" fmla="*/ 3432 w 3605"/>
                <a:gd name="T55" fmla="*/ 335 h 3521"/>
                <a:gd name="T56" fmla="*/ 3466 w 3605"/>
                <a:gd name="T57" fmla="*/ 302 h 3521"/>
                <a:gd name="T58" fmla="*/ 3513 w 3605"/>
                <a:gd name="T59" fmla="*/ 289 h 3521"/>
                <a:gd name="T60" fmla="*/ 3560 w 3605"/>
                <a:gd name="T61" fmla="*/ 302 h 3521"/>
                <a:gd name="T62" fmla="*/ 3592 w 3605"/>
                <a:gd name="T63" fmla="*/ 335 h 3521"/>
                <a:gd name="T64" fmla="*/ 3605 w 3605"/>
                <a:gd name="T65" fmla="*/ 382 h 3521"/>
                <a:gd name="T66" fmla="*/ 3601 w 3605"/>
                <a:gd name="T67" fmla="*/ 2927 h 3521"/>
                <a:gd name="T68" fmla="*/ 3575 w 3605"/>
                <a:gd name="T69" fmla="*/ 3056 h 3521"/>
                <a:gd name="T70" fmla="*/ 3525 w 3605"/>
                <a:gd name="T71" fmla="*/ 3174 h 3521"/>
                <a:gd name="T72" fmla="*/ 3454 w 3605"/>
                <a:gd name="T73" fmla="*/ 3280 h 3521"/>
                <a:gd name="T74" fmla="*/ 3364 w 3605"/>
                <a:gd name="T75" fmla="*/ 3370 h 3521"/>
                <a:gd name="T76" fmla="*/ 3259 w 3605"/>
                <a:gd name="T77" fmla="*/ 3441 h 3521"/>
                <a:gd name="T78" fmla="*/ 3140 w 3605"/>
                <a:gd name="T79" fmla="*/ 3491 h 3521"/>
                <a:gd name="T80" fmla="*/ 3011 w 3605"/>
                <a:gd name="T81" fmla="*/ 3518 h 3521"/>
                <a:gd name="T82" fmla="*/ 662 w 3605"/>
                <a:gd name="T83" fmla="*/ 3521 h 3521"/>
                <a:gd name="T84" fmla="*/ 528 w 3605"/>
                <a:gd name="T85" fmla="*/ 3508 h 3521"/>
                <a:gd name="T86" fmla="*/ 405 w 3605"/>
                <a:gd name="T87" fmla="*/ 3469 h 3521"/>
                <a:gd name="T88" fmla="*/ 292 w 3605"/>
                <a:gd name="T89" fmla="*/ 3408 h 3521"/>
                <a:gd name="T90" fmla="*/ 194 w 3605"/>
                <a:gd name="T91" fmla="*/ 3327 h 3521"/>
                <a:gd name="T92" fmla="*/ 113 w 3605"/>
                <a:gd name="T93" fmla="*/ 3229 h 3521"/>
                <a:gd name="T94" fmla="*/ 53 w 3605"/>
                <a:gd name="T95" fmla="*/ 3116 h 3521"/>
                <a:gd name="T96" fmla="*/ 13 w 3605"/>
                <a:gd name="T97" fmla="*/ 2993 h 3521"/>
                <a:gd name="T98" fmla="*/ 0 w 3605"/>
                <a:gd name="T99" fmla="*/ 2859 h 3521"/>
                <a:gd name="T100" fmla="*/ 3 w 3605"/>
                <a:gd name="T101" fmla="*/ 69 h 3521"/>
                <a:gd name="T102" fmla="*/ 27 w 3605"/>
                <a:gd name="T103" fmla="*/ 27 h 3521"/>
                <a:gd name="T104" fmla="*/ 69 w 3605"/>
                <a:gd name="T105" fmla="*/ 3 h 3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05" h="3521">
                  <a:moveTo>
                    <a:pt x="93" y="0"/>
                  </a:moveTo>
                  <a:lnTo>
                    <a:pt x="3015" y="0"/>
                  </a:lnTo>
                  <a:lnTo>
                    <a:pt x="3040" y="3"/>
                  </a:lnTo>
                  <a:lnTo>
                    <a:pt x="3062" y="13"/>
                  </a:lnTo>
                  <a:lnTo>
                    <a:pt x="3081" y="27"/>
                  </a:lnTo>
                  <a:lnTo>
                    <a:pt x="3096" y="46"/>
                  </a:lnTo>
                  <a:lnTo>
                    <a:pt x="3105" y="69"/>
                  </a:lnTo>
                  <a:lnTo>
                    <a:pt x="3108" y="93"/>
                  </a:lnTo>
                  <a:lnTo>
                    <a:pt x="3108" y="2592"/>
                  </a:lnTo>
                  <a:lnTo>
                    <a:pt x="3105" y="2616"/>
                  </a:lnTo>
                  <a:lnTo>
                    <a:pt x="3096" y="2639"/>
                  </a:lnTo>
                  <a:lnTo>
                    <a:pt x="3081" y="2657"/>
                  </a:lnTo>
                  <a:lnTo>
                    <a:pt x="3062" y="2671"/>
                  </a:lnTo>
                  <a:lnTo>
                    <a:pt x="3040" y="2681"/>
                  </a:lnTo>
                  <a:lnTo>
                    <a:pt x="3015" y="2684"/>
                  </a:lnTo>
                  <a:lnTo>
                    <a:pt x="2990" y="2681"/>
                  </a:lnTo>
                  <a:lnTo>
                    <a:pt x="2968" y="2671"/>
                  </a:lnTo>
                  <a:lnTo>
                    <a:pt x="2949" y="2657"/>
                  </a:lnTo>
                  <a:lnTo>
                    <a:pt x="2934" y="2639"/>
                  </a:lnTo>
                  <a:lnTo>
                    <a:pt x="2925" y="2616"/>
                  </a:lnTo>
                  <a:lnTo>
                    <a:pt x="2922" y="2592"/>
                  </a:lnTo>
                  <a:lnTo>
                    <a:pt x="2922" y="187"/>
                  </a:lnTo>
                  <a:lnTo>
                    <a:pt x="187" y="187"/>
                  </a:lnTo>
                  <a:lnTo>
                    <a:pt x="187" y="2861"/>
                  </a:lnTo>
                  <a:lnTo>
                    <a:pt x="190" y="2915"/>
                  </a:lnTo>
                  <a:lnTo>
                    <a:pt x="199" y="2969"/>
                  </a:lnTo>
                  <a:lnTo>
                    <a:pt x="214" y="3020"/>
                  </a:lnTo>
                  <a:lnTo>
                    <a:pt x="235" y="3068"/>
                  </a:lnTo>
                  <a:lnTo>
                    <a:pt x="260" y="3114"/>
                  </a:lnTo>
                  <a:lnTo>
                    <a:pt x="291" y="3157"/>
                  </a:lnTo>
                  <a:lnTo>
                    <a:pt x="326" y="3196"/>
                  </a:lnTo>
                  <a:lnTo>
                    <a:pt x="364" y="3230"/>
                  </a:lnTo>
                  <a:lnTo>
                    <a:pt x="407" y="3261"/>
                  </a:lnTo>
                  <a:lnTo>
                    <a:pt x="453" y="3287"/>
                  </a:lnTo>
                  <a:lnTo>
                    <a:pt x="501" y="3308"/>
                  </a:lnTo>
                  <a:lnTo>
                    <a:pt x="552" y="3322"/>
                  </a:lnTo>
                  <a:lnTo>
                    <a:pt x="606" y="3332"/>
                  </a:lnTo>
                  <a:lnTo>
                    <a:pt x="662" y="3335"/>
                  </a:lnTo>
                  <a:lnTo>
                    <a:pt x="2944" y="3335"/>
                  </a:lnTo>
                  <a:lnTo>
                    <a:pt x="3000" y="3332"/>
                  </a:lnTo>
                  <a:lnTo>
                    <a:pt x="3053" y="3322"/>
                  </a:lnTo>
                  <a:lnTo>
                    <a:pt x="3104" y="3308"/>
                  </a:lnTo>
                  <a:lnTo>
                    <a:pt x="3153" y="3287"/>
                  </a:lnTo>
                  <a:lnTo>
                    <a:pt x="3199" y="3261"/>
                  </a:lnTo>
                  <a:lnTo>
                    <a:pt x="3240" y="3231"/>
                  </a:lnTo>
                  <a:lnTo>
                    <a:pt x="3280" y="3196"/>
                  </a:lnTo>
                  <a:lnTo>
                    <a:pt x="3315" y="3157"/>
                  </a:lnTo>
                  <a:lnTo>
                    <a:pt x="3345" y="3115"/>
                  </a:lnTo>
                  <a:lnTo>
                    <a:pt x="3370" y="3069"/>
                  </a:lnTo>
                  <a:lnTo>
                    <a:pt x="3391" y="3020"/>
                  </a:lnTo>
                  <a:lnTo>
                    <a:pt x="3407" y="2969"/>
                  </a:lnTo>
                  <a:lnTo>
                    <a:pt x="3415" y="2915"/>
                  </a:lnTo>
                  <a:lnTo>
                    <a:pt x="3419" y="2861"/>
                  </a:lnTo>
                  <a:lnTo>
                    <a:pt x="3419" y="382"/>
                  </a:lnTo>
                  <a:lnTo>
                    <a:pt x="3422" y="357"/>
                  </a:lnTo>
                  <a:lnTo>
                    <a:pt x="3432" y="335"/>
                  </a:lnTo>
                  <a:lnTo>
                    <a:pt x="3446" y="316"/>
                  </a:lnTo>
                  <a:lnTo>
                    <a:pt x="3466" y="302"/>
                  </a:lnTo>
                  <a:lnTo>
                    <a:pt x="3487" y="292"/>
                  </a:lnTo>
                  <a:lnTo>
                    <a:pt x="3513" y="289"/>
                  </a:lnTo>
                  <a:lnTo>
                    <a:pt x="3537" y="292"/>
                  </a:lnTo>
                  <a:lnTo>
                    <a:pt x="3560" y="302"/>
                  </a:lnTo>
                  <a:lnTo>
                    <a:pt x="3578" y="316"/>
                  </a:lnTo>
                  <a:lnTo>
                    <a:pt x="3592" y="335"/>
                  </a:lnTo>
                  <a:lnTo>
                    <a:pt x="3602" y="357"/>
                  </a:lnTo>
                  <a:lnTo>
                    <a:pt x="3605" y="382"/>
                  </a:lnTo>
                  <a:lnTo>
                    <a:pt x="3605" y="2859"/>
                  </a:lnTo>
                  <a:lnTo>
                    <a:pt x="3601" y="2927"/>
                  </a:lnTo>
                  <a:lnTo>
                    <a:pt x="3591" y="2993"/>
                  </a:lnTo>
                  <a:lnTo>
                    <a:pt x="3575" y="3056"/>
                  </a:lnTo>
                  <a:lnTo>
                    <a:pt x="3553" y="3116"/>
                  </a:lnTo>
                  <a:lnTo>
                    <a:pt x="3525" y="3174"/>
                  </a:lnTo>
                  <a:lnTo>
                    <a:pt x="3492" y="3229"/>
                  </a:lnTo>
                  <a:lnTo>
                    <a:pt x="3454" y="3280"/>
                  </a:lnTo>
                  <a:lnTo>
                    <a:pt x="3411" y="3327"/>
                  </a:lnTo>
                  <a:lnTo>
                    <a:pt x="3364" y="3370"/>
                  </a:lnTo>
                  <a:lnTo>
                    <a:pt x="3314" y="3408"/>
                  </a:lnTo>
                  <a:lnTo>
                    <a:pt x="3259" y="3441"/>
                  </a:lnTo>
                  <a:lnTo>
                    <a:pt x="3201" y="3469"/>
                  </a:lnTo>
                  <a:lnTo>
                    <a:pt x="3140" y="3491"/>
                  </a:lnTo>
                  <a:lnTo>
                    <a:pt x="3076" y="3508"/>
                  </a:lnTo>
                  <a:lnTo>
                    <a:pt x="3011" y="3518"/>
                  </a:lnTo>
                  <a:lnTo>
                    <a:pt x="2944" y="3521"/>
                  </a:lnTo>
                  <a:lnTo>
                    <a:pt x="662" y="3521"/>
                  </a:lnTo>
                  <a:lnTo>
                    <a:pt x="594" y="3518"/>
                  </a:lnTo>
                  <a:lnTo>
                    <a:pt x="528" y="3508"/>
                  </a:lnTo>
                  <a:lnTo>
                    <a:pt x="465" y="3491"/>
                  </a:lnTo>
                  <a:lnTo>
                    <a:pt x="405" y="3469"/>
                  </a:lnTo>
                  <a:lnTo>
                    <a:pt x="347" y="3441"/>
                  </a:lnTo>
                  <a:lnTo>
                    <a:pt x="292" y="3408"/>
                  </a:lnTo>
                  <a:lnTo>
                    <a:pt x="241" y="3370"/>
                  </a:lnTo>
                  <a:lnTo>
                    <a:pt x="194" y="3327"/>
                  </a:lnTo>
                  <a:lnTo>
                    <a:pt x="151" y="3280"/>
                  </a:lnTo>
                  <a:lnTo>
                    <a:pt x="113" y="3229"/>
                  </a:lnTo>
                  <a:lnTo>
                    <a:pt x="80" y="3174"/>
                  </a:lnTo>
                  <a:lnTo>
                    <a:pt x="53" y="3116"/>
                  </a:lnTo>
                  <a:lnTo>
                    <a:pt x="30" y="3056"/>
                  </a:lnTo>
                  <a:lnTo>
                    <a:pt x="13" y="2993"/>
                  </a:lnTo>
                  <a:lnTo>
                    <a:pt x="3" y="2927"/>
                  </a:lnTo>
                  <a:lnTo>
                    <a:pt x="0" y="2859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379"/>
            <p:cNvSpPr>
              <a:spLocks/>
            </p:cNvSpPr>
            <p:nvPr/>
          </p:nvSpPr>
          <p:spPr bwMode="auto">
            <a:xfrm>
              <a:off x="3503613" y="5089525"/>
              <a:ext cx="354013" cy="28575"/>
            </a:xfrm>
            <a:custGeom>
              <a:avLst/>
              <a:gdLst>
                <a:gd name="T0" fmla="*/ 94 w 2224"/>
                <a:gd name="T1" fmla="*/ 0 h 187"/>
                <a:gd name="T2" fmla="*/ 2130 w 2224"/>
                <a:gd name="T3" fmla="*/ 0 h 187"/>
                <a:gd name="T4" fmla="*/ 2155 w 2224"/>
                <a:gd name="T5" fmla="*/ 4 h 187"/>
                <a:gd name="T6" fmla="*/ 2177 w 2224"/>
                <a:gd name="T7" fmla="*/ 13 h 187"/>
                <a:gd name="T8" fmla="*/ 2197 w 2224"/>
                <a:gd name="T9" fmla="*/ 28 h 187"/>
                <a:gd name="T10" fmla="*/ 2211 w 2224"/>
                <a:gd name="T11" fmla="*/ 47 h 187"/>
                <a:gd name="T12" fmla="*/ 2221 w 2224"/>
                <a:gd name="T13" fmla="*/ 69 h 187"/>
                <a:gd name="T14" fmla="*/ 2224 w 2224"/>
                <a:gd name="T15" fmla="*/ 94 h 187"/>
                <a:gd name="T16" fmla="*/ 2221 w 2224"/>
                <a:gd name="T17" fmla="*/ 118 h 187"/>
                <a:gd name="T18" fmla="*/ 2211 w 2224"/>
                <a:gd name="T19" fmla="*/ 141 h 187"/>
                <a:gd name="T20" fmla="*/ 2197 w 2224"/>
                <a:gd name="T21" fmla="*/ 160 h 187"/>
                <a:gd name="T22" fmla="*/ 2177 w 2224"/>
                <a:gd name="T23" fmla="*/ 175 h 187"/>
                <a:gd name="T24" fmla="*/ 2155 w 2224"/>
                <a:gd name="T25" fmla="*/ 184 h 187"/>
                <a:gd name="T26" fmla="*/ 2130 w 2224"/>
                <a:gd name="T27" fmla="*/ 187 h 187"/>
                <a:gd name="T28" fmla="*/ 94 w 2224"/>
                <a:gd name="T29" fmla="*/ 187 h 187"/>
                <a:gd name="T30" fmla="*/ 69 w 2224"/>
                <a:gd name="T31" fmla="*/ 184 h 187"/>
                <a:gd name="T32" fmla="*/ 47 w 2224"/>
                <a:gd name="T33" fmla="*/ 175 h 187"/>
                <a:gd name="T34" fmla="*/ 28 w 2224"/>
                <a:gd name="T35" fmla="*/ 160 h 187"/>
                <a:gd name="T36" fmla="*/ 13 w 2224"/>
                <a:gd name="T37" fmla="*/ 141 h 187"/>
                <a:gd name="T38" fmla="*/ 3 w 2224"/>
                <a:gd name="T39" fmla="*/ 118 h 187"/>
                <a:gd name="T40" fmla="*/ 0 w 2224"/>
                <a:gd name="T41" fmla="*/ 94 h 187"/>
                <a:gd name="T42" fmla="*/ 3 w 2224"/>
                <a:gd name="T43" fmla="*/ 69 h 187"/>
                <a:gd name="T44" fmla="*/ 13 w 2224"/>
                <a:gd name="T45" fmla="*/ 47 h 187"/>
                <a:gd name="T46" fmla="*/ 28 w 2224"/>
                <a:gd name="T47" fmla="*/ 28 h 187"/>
                <a:gd name="T48" fmla="*/ 47 w 2224"/>
                <a:gd name="T49" fmla="*/ 13 h 187"/>
                <a:gd name="T50" fmla="*/ 69 w 2224"/>
                <a:gd name="T51" fmla="*/ 4 h 187"/>
                <a:gd name="T52" fmla="*/ 94 w 2224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4" h="187">
                  <a:moveTo>
                    <a:pt x="94" y="0"/>
                  </a:moveTo>
                  <a:lnTo>
                    <a:pt x="2130" y="0"/>
                  </a:lnTo>
                  <a:lnTo>
                    <a:pt x="2155" y="4"/>
                  </a:lnTo>
                  <a:lnTo>
                    <a:pt x="2177" y="13"/>
                  </a:lnTo>
                  <a:lnTo>
                    <a:pt x="2197" y="28"/>
                  </a:lnTo>
                  <a:lnTo>
                    <a:pt x="2211" y="47"/>
                  </a:lnTo>
                  <a:lnTo>
                    <a:pt x="2221" y="69"/>
                  </a:lnTo>
                  <a:lnTo>
                    <a:pt x="2224" y="94"/>
                  </a:lnTo>
                  <a:lnTo>
                    <a:pt x="2221" y="118"/>
                  </a:lnTo>
                  <a:lnTo>
                    <a:pt x="2211" y="141"/>
                  </a:lnTo>
                  <a:lnTo>
                    <a:pt x="2197" y="160"/>
                  </a:lnTo>
                  <a:lnTo>
                    <a:pt x="2177" y="175"/>
                  </a:lnTo>
                  <a:lnTo>
                    <a:pt x="2155" y="184"/>
                  </a:lnTo>
                  <a:lnTo>
                    <a:pt x="2130" y="187"/>
                  </a:lnTo>
                  <a:lnTo>
                    <a:pt x="94" y="187"/>
                  </a:lnTo>
                  <a:lnTo>
                    <a:pt x="69" y="184"/>
                  </a:lnTo>
                  <a:lnTo>
                    <a:pt x="47" y="175"/>
                  </a:lnTo>
                  <a:lnTo>
                    <a:pt x="28" y="160"/>
                  </a:lnTo>
                  <a:lnTo>
                    <a:pt x="13" y="141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8" y="28"/>
                  </a:lnTo>
                  <a:lnTo>
                    <a:pt x="47" y="13"/>
                  </a:lnTo>
                  <a:lnTo>
                    <a:pt x="69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80"/>
            <p:cNvSpPr>
              <a:spLocks/>
            </p:cNvSpPr>
            <p:nvPr/>
          </p:nvSpPr>
          <p:spPr bwMode="auto">
            <a:xfrm>
              <a:off x="3503613" y="5391150"/>
              <a:ext cx="354013" cy="30163"/>
            </a:xfrm>
            <a:custGeom>
              <a:avLst/>
              <a:gdLst>
                <a:gd name="T0" fmla="*/ 94 w 2223"/>
                <a:gd name="T1" fmla="*/ 0 h 187"/>
                <a:gd name="T2" fmla="*/ 2130 w 2223"/>
                <a:gd name="T3" fmla="*/ 0 h 187"/>
                <a:gd name="T4" fmla="*/ 2155 w 2223"/>
                <a:gd name="T5" fmla="*/ 3 h 187"/>
                <a:gd name="T6" fmla="*/ 2177 w 2223"/>
                <a:gd name="T7" fmla="*/ 13 h 187"/>
                <a:gd name="T8" fmla="*/ 2196 w 2223"/>
                <a:gd name="T9" fmla="*/ 27 h 187"/>
                <a:gd name="T10" fmla="*/ 2210 w 2223"/>
                <a:gd name="T11" fmla="*/ 46 h 187"/>
                <a:gd name="T12" fmla="*/ 2220 w 2223"/>
                <a:gd name="T13" fmla="*/ 69 h 187"/>
                <a:gd name="T14" fmla="*/ 2223 w 2223"/>
                <a:gd name="T15" fmla="*/ 93 h 187"/>
                <a:gd name="T16" fmla="*/ 2220 w 2223"/>
                <a:gd name="T17" fmla="*/ 118 h 187"/>
                <a:gd name="T18" fmla="*/ 2210 w 2223"/>
                <a:gd name="T19" fmla="*/ 140 h 187"/>
                <a:gd name="T20" fmla="*/ 2196 w 2223"/>
                <a:gd name="T21" fmla="*/ 159 h 187"/>
                <a:gd name="T22" fmla="*/ 2177 w 2223"/>
                <a:gd name="T23" fmla="*/ 174 h 187"/>
                <a:gd name="T24" fmla="*/ 2154 w 2223"/>
                <a:gd name="T25" fmla="*/ 183 h 187"/>
                <a:gd name="T26" fmla="*/ 2130 w 2223"/>
                <a:gd name="T27" fmla="*/ 187 h 187"/>
                <a:gd name="T28" fmla="*/ 94 w 2223"/>
                <a:gd name="T29" fmla="*/ 187 h 187"/>
                <a:gd name="T30" fmla="*/ 69 w 2223"/>
                <a:gd name="T31" fmla="*/ 183 h 187"/>
                <a:gd name="T32" fmla="*/ 47 w 2223"/>
                <a:gd name="T33" fmla="*/ 174 h 187"/>
                <a:gd name="T34" fmla="*/ 28 w 2223"/>
                <a:gd name="T35" fmla="*/ 159 h 187"/>
                <a:gd name="T36" fmla="*/ 13 w 2223"/>
                <a:gd name="T37" fmla="*/ 140 h 187"/>
                <a:gd name="T38" fmla="*/ 3 w 2223"/>
                <a:gd name="T39" fmla="*/ 118 h 187"/>
                <a:gd name="T40" fmla="*/ 0 w 2223"/>
                <a:gd name="T41" fmla="*/ 93 h 187"/>
                <a:gd name="T42" fmla="*/ 3 w 2223"/>
                <a:gd name="T43" fmla="*/ 69 h 187"/>
                <a:gd name="T44" fmla="*/ 13 w 2223"/>
                <a:gd name="T45" fmla="*/ 46 h 187"/>
                <a:gd name="T46" fmla="*/ 28 w 2223"/>
                <a:gd name="T47" fmla="*/ 27 h 187"/>
                <a:gd name="T48" fmla="*/ 47 w 2223"/>
                <a:gd name="T49" fmla="*/ 13 h 187"/>
                <a:gd name="T50" fmla="*/ 69 w 2223"/>
                <a:gd name="T51" fmla="*/ 3 h 187"/>
                <a:gd name="T52" fmla="*/ 94 w 2223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3" h="187">
                  <a:moveTo>
                    <a:pt x="94" y="0"/>
                  </a:moveTo>
                  <a:lnTo>
                    <a:pt x="2130" y="0"/>
                  </a:lnTo>
                  <a:lnTo>
                    <a:pt x="2155" y="3"/>
                  </a:lnTo>
                  <a:lnTo>
                    <a:pt x="2177" y="13"/>
                  </a:lnTo>
                  <a:lnTo>
                    <a:pt x="2196" y="27"/>
                  </a:lnTo>
                  <a:lnTo>
                    <a:pt x="2210" y="46"/>
                  </a:lnTo>
                  <a:lnTo>
                    <a:pt x="2220" y="69"/>
                  </a:lnTo>
                  <a:lnTo>
                    <a:pt x="2223" y="93"/>
                  </a:lnTo>
                  <a:lnTo>
                    <a:pt x="2220" y="118"/>
                  </a:lnTo>
                  <a:lnTo>
                    <a:pt x="2210" y="140"/>
                  </a:lnTo>
                  <a:lnTo>
                    <a:pt x="2196" y="159"/>
                  </a:lnTo>
                  <a:lnTo>
                    <a:pt x="2177" y="174"/>
                  </a:lnTo>
                  <a:lnTo>
                    <a:pt x="2154" y="183"/>
                  </a:lnTo>
                  <a:lnTo>
                    <a:pt x="2130" y="187"/>
                  </a:lnTo>
                  <a:lnTo>
                    <a:pt x="94" y="187"/>
                  </a:lnTo>
                  <a:lnTo>
                    <a:pt x="69" y="183"/>
                  </a:lnTo>
                  <a:lnTo>
                    <a:pt x="47" y="174"/>
                  </a:lnTo>
                  <a:lnTo>
                    <a:pt x="28" y="159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8" y="27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381"/>
            <p:cNvSpPr>
              <a:spLocks/>
            </p:cNvSpPr>
            <p:nvPr/>
          </p:nvSpPr>
          <p:spPr bwMode="auto">
            <a:xfrm>
              <a:off x="3556000" y="5467350"/>
              <a:ext cx="301625" cy="30163"/>
            </a:xfrm>
            <a:custGeom>
              <a:avLst/>
              <a:gdLst>
                <a:gd name="T0" fmla="*/ 93 w 1900"/>
                <a:gd name="T1" fmla="*/ 0 h 186"/>
                <a:gd name="T2" fmla="*/ 1806 w 1900"/>
                <a:gd name="T3" fmla="*/ 0 h 186"/>
                <a:gd name="T4" fmla="*/ 1831 w 1900"/>
                <a:gd name="T5" fmla="*/ 3 h 186"/>
                <a:gd name="T6" fmla="*/ 1853 w 1900"/>
                <a:gd name="T7" fmla="*/ 12 h 186"/>
                <a:gd name="T8" fmla="*/ 1873 w 1900"/>
                <a:gd name="T9" fmla="*/ 27 h 186"/>
                <a:gd name="T10" fmla="*/ 1887 w 1900"/>
                <a:gd name="T11" fmla="*/ 46 h 186"/>
                <a:gd name="T12" fmla="*/ 1897 w 1900"/>
                <a:gd name="T13" fmla="*/ 67 h 186"/>
                <a:gd name="T14" fmla="*/ 1900 w 1900"/>
                <a:gd name="T15" fmla="*/ 93 h 186"/>
                <a:gd name="T16" fmla="*/ 1897 w 1900"/>
                <a:gd name="T17" fmla="*/ 118 h 186"/>
                <a:gd name="T18" fmla="*/ 1887 w 1900"/>
                <a:gd name="T19" fmla="*/ 140 h 186"/>
                <a:gd name="T20" fmla="*/ 1873 w 1900"/>
                <a:gd name="T21" fmla="*/ 158 h 186"/>
                <a:gd name="T22" fmla="*/ 1853 w 1900"/>
                <a:gd name="T23" fmla="*/ 174 h 186"/>
                <a:gd name="T24" fmla="*/ 1831 w 1900"/>
                <a:gd name="T25" fmla="*/ 182 h 186"/>
                <a:gd name="T26" fmla="*/ 1806 w 1900"/>
                <a:gd name="T27" fmla="*/ 186 h 186"/>
                <a:gd name="T28" fmla="*/ 93 w 1900"/>
                <a:gd name="T29" fmla="*/ 186 h 186"/>
                <a:gd name="T30" fmla="*/ 68 w 1900"/>
                <a:gd name="T31" fmla="*/ 182 h 186"/>
                <a:gd name="T32" fmla="*/ 46 w 1900"/>
                <a:gd name="T33" fmla="*/ 174 h 186"/>
                <a:gd name="T34" fmla="*/ 27 w 1900"/>
                <a:gd name="T35" fmla="*/ 158 h 186"/>
                <a:gd name="T36" fmla="*/ 12 w 1900"/>
                <a:gd name="T37" fmla="*/ 140 h 186"/>
                <a:gd name="T38" fmla="*/ 3 w 1900"/>
                <a:gd name="T39" fmla="*/ 118 h 186"/>
                <a:gd name="T40" fmla="*/ 0 w 1900"/>
                <a:gd name="T41" fmla="*/ 93 h 186"/>
                <a:gd name="T42" fmla="*/ 3 w 1900"/>
                <a:gd name="T43" fmla="*/ 67 h 186"/>
                <a:gd name="T44" fmla="*/ 12 w 1900"/>
                <a:gd name="T45" fmla="*/ 46 h 186"/>
                <a:gd name="T46" fmla="*/ 27 w 1900"/>
                <a:gd name="T47" fmla="*/ 27 h 186"/>
                <a:gd name="T48" fmla="*/ 46 w 1900"/>
                <a:gd name="T49" fmla="*/ 12 h 186"/>
                <a:gd name="T50" fmla="*/ 68 w 1900"/>
                <a:gd name="T51" fmla="*/ 3 h 186"/>
                <a:gd name="T52" fmla="*/ 93 w 1900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00" h="186">
                  <a:moveTo>
                    <a:pt x="93" y="0"/>
                  </a:moveTo>
                  <a:lnTo>
                    <a:pt x="1806" y="0"/>
                  </a:lnTo>
                  <a:lnTo>
                    <a:pt x="1831" y="3"/>
                  </a:lnTo>
                  <a:lnTo>
                    <a:pt x="1853" y="12"/>
                  </a:lnTo>
                  <a:lnTo>
                    <a:pt x="1873" y="27"/>
                  </a:lnTo>
                  <a:lnTo>
                    <a:pt x="1887" y="46"/>
                  </a:lnTo>
                  <a:lnTo>
                    <a:pt x="1897" y="67"/>
                  </a:lnTo>
                  <a:lnTo>
                    <a:pt x="1900" y="93"/>
                  </a:lnTo>
                  <a:lnTo>
                    <a:pt x="1897" y="118"/>
                  </a:lnTo>
                  <a:lnTo>
                    <a:pt x="1887" y="140"/>
                  </a:lnTo>
                  <a:lnTo>
                    <a:pt x="1873" y="158"/>
                  </a:lnTo>
                  <a:lnTo>
                    <a:pt x="1853" y="174"/>
                  </a:lnTo>
                  <a:lnTo>
                    <a:pt x="1831" y="182"/>
                  </a:lnTo>
                  <a:lnTo>
                    <a:pt x="1806" y="186"/>
                  </a:lnTo>
                  <a:lnTo>
                    <a:pt x="93" y="186"/>
                  </a:lnTo>
                  <a:lnTo>
                    <a:pt x="68" y="182"/>
                  </a:lnTo>
                  <a:lnTo>
                    <a:pt x="46" y="174"/>
                  </a:lnTo>
                  <a:lnTo>
                    <a:pt x="27" y="158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7"/>
                  </a:lnTo>
                  <a:lnTo>
                    <a:pt x="12" y="46"/>
                  </a:lnTo>
                  <a:lnTo>
                    <a:pt x="27" y="27"/>
                  </a:lnTo>
                  <a:lnTo>
                    <a:pt x="46" y="12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382"/>
            <p:cNvSpPr>
              <a:spLocks noEditPoints="1"/>
            </p:cNvSpPr>
            <p:nvPr/>
          </p:nvSpPr>
          <p:spPr bwMode="auto">
            <a:xfrm>
              <a:off x="3498850" y="5156200"/>
              <a:ext cx="190500" cy="188913"/>
            </a:xfrm>
            <a:custGeom>
              <a:avLst/>
              <a:gdLst>
                <a:gd name="T0" fmla="*/ 187 w 1201"/>
                <a:gd name="T1" fmla="*/ 187 h 1196"/>
                <a:gd name="T2" fmla="*/ 187 w 1201"/>
                <a:gd name="T3" fmla="*/ 1010 h 1196"/>
                <a:gd name="T4" fmla="*/ 1014 w 1201"/>
                <a:gd name="T5" fmla="*/ 1010 h 1196"/>
                <a:gd name="T6" fmla="*/ 1014 w 1201"/>
                <a:gd name="T7" fmla="*/ 187 h 1196"/>
                <a:gd name="T8" fmla="*/ 187 w 1201"/>
                <a:gd name="T9" fmla="*/ 187 h 1196"/>
                <a:gd name="T10" fmla="*/ 93 w 1201"/>
                <a:gd name="T11" fmla="*/ 0 h 1196"/>
                <a:gd name="T12" fmla="*/ 1107 w 1201"/>
                <a:gd name="T13" fmla="*/ 0 h 1196"/>
                <a:gd name="T14" fmla="*/ 1132 w 1201"/>
                <a:gd name="T15" fmla="*/ 3 h 1196"/>
                <a:gd name="T16" fmla="*/ 1154 w 1201"/>
                <a:gd name="T17" fmla="*/ 13 h 1196"/>
                <a:gd name="T18" fmla="*/ 1173 w 1201"/>
                <a:gd name="T19" fmla="*/ 27 h 1196"/>
                <a:gd name="T20" fmla="*/ 1188 w 1201"/>
                <a:gd name="T21" fmla="*/ 46 h 1196"/>
                <a:gd name="T22" fmla="*/ 1197 w 1201"/>
                <a:gd name="T23" fmla="*/ 69 h 1196"/>
                <a:gd name="T24" fmla="*/ 1201 w 1201"/>
                <a:gd name="T25" fmla="*/ 93 h 1196"/>
                <a:gd name="T26" fmla="*/ 1201 w 1201"/>
                <a:gd name="T27" fmla="*/ 1103 h 1196"/>
                <a:gd name="T28" fmla="*/ 1197 w 1201"/>
                <a:gd name="T29" fmla="*/ 1128 h 1196"/>
                <a:gd name="T30" fmla="*/ 1188 w 1201"/>
                <a:gd name="T31" fmla="*/ 1150 h 1196"/>
                <a:gd name="T32" fmla="*/ 1173 w 1201"/>
                <a:gd name="T33" fmla="*/ 1169 h 1196"/>
                <a:gd name="T34" fmla="*/ 1154 w 1201"/>
                <a:gd name="T35" fmla="*/ 1184 h 1196"/>
                <a:gd name="T36" fmla="*/ 1132 w 1201"/>
                <a:gd name="T37" fmla="*/ 1193 h 1196"/>
                <a:gd name="T38" fmla="*/ 1107 w 1201"/>
                <a:gd name="T39" fmla="*/ 1196 h 1196"/>
                <a:gd name="T40" fmla="*/ 93 w 1201"/>
                <a:gd name="T41" fmla="*/ 1196 h 1196"/>
                <a:gd name="T42" fmla="*/ 68 w 1201"/>
                <a:gd name="T43" fmla="*/ 1193 h 1196"/>
                <a:gd name="T44" fmla="*/ 46 w 1201"/>
                <a:gd name="T45" fmla="*/ 1184 h 1196"/>
                <a:gd name="T46" fmla="*/ 27 w 1201"/>
                <a:gd name="T47" fmla="*/ 1169 h 1196"/>
                <a:gd name="T48" fmla="*/ 13 w 1201"/>
                <a:gd name="T49" fmla="*/ 1150 h 1196"/>
                <a:gd name="T50" fmla="*/ 3 w 1201"/>
                <a:gd name="T51" fmla="*/ 1128 h 1196"/>
                <a:gd name="T52" fmla="*/ 0 w 1201"/>
                <a:gd name="T53" fmla="*/ 1103 h 1196"/>
                <a:gd name="T54" fmla="*/ 0 w 1201"/>
                <a:gd name="T55" fmla="*/ 93 h 1196"/>
                <a:gd name="T56" fmla="*/ 3 w 1201"/>
                <a:gd name="T57" fmla="*/ 69 h 1196"/>
                <a:gd name="T58" fmla="*/ 13 w 1201"/>
                <a:gd name="T59" fmla="*/ 46 h 1196"/>
                <a:gd name="T60" fmla="*/ 27 w 1201"/>
                <a:gd name="T61" fmla="*/ 27 h 1196"/>
                <a:gd name="T62" fmla="*/ 46 w 1201"/>
                <a:gd name="T63" fmla="*/ 13 h 1196"/>
                <a:gd name="T64" fmla="*/ 68 w 1201"/>
                <a:gd name="T65" fmla="*/ 3 h 1196"/>
                <a:gd name="T66" fmla="*/ 93 w 1201"/>
                <a:gd name="T67" fmla="*/ 0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1" h="1196">
                  <a:moveTo>
                    <a:pt x="187" y="187"/>
                  </a:moveTo>
                  <a:lnTo>
                    <a:pt x="187" y="1010"/>
                  </a:lnTo>
                  <a:lnTo>
                    <a:pt x="1014" y="1010"/>
                  </a:lnTo>
                  <a:lnTo>
                    <a:pt x="1014" y="187"/>
                  </a:lnTo>
                  <a:lnTo>
                    <a:pt x="187" y="187"/>
                  </a:lnTo>
                  <a:close/>
                  <a:moveTo>
                    <a:pt x="93" y="0"/>
                  </a:moveTo>
                  <a:lnTo>
                    <a:pt x="1107" y="0"/>
                  </a:lnTo>
                  <a:lnTo>
                    <a:pt x="1132" y="3"/>
                  </a:lnTo>
                  <a:lnTo>
                    <a:pt x="1154" y="13"/>
                  </a:lnTo>
                  <a:lnTo>
                    <a:pt x="1173" y="27"/>
                  </a:lnTo>
                  <a:lnTo>
                    <a:pt x="1188" y="46"/>
                  </a:lnTo>
                  <a:lnTo>
                    <a:pt x="1197" y="69"/>
                  </a:lnTo>
                  <a:lnTo>
                    <a:pt x="1201" y="93"/>
                  </a:lnTo>
                  <a:lnTo>
                    <a:pt x="1201" y="1103"/>
                  </a:lnTo>
                  <a:lnTo>
                    <a:pt x="1197" y="1128"/>
                  </a:lnTo>
                  <a:lnTo>
                    <a:pt x="1188" y="1150"/>
                  </a:lnTo>
                  <a:lnTo>
                    <a:pt x="1173" y="1169"/>
                  </a:lnTo>
                  <a:lnTo>
                    <a:pt x="1154" y="1184"/>
                  </a:lnTo>
                  <a:lnTo>
                    <a:pt x="1132" y="1193"/>
                  </a:lnTo>
                  <a:lnTo>
                    <a:pt x="1107" y="1196"/>
                  </a:lnTo>
                  <a:lnTo>
                    <a:pt x="93" y="1196"/>
                  </a:lnTo>
                  <a:lnTo>
                    <a:pt x="68" y="1193"/>
                  </a:lnTo>
                  <a:lnTo>
                    <a:pt x="46" y="1184"/>
                  </a:lnTo>
                  <a:lnTo>
                    <a:pt x="27" y="1169"/>
                  </a:lnTo>
                  <a:lnTo>
                    <a:pt x="13" y="1150"/>
                  </a:lnTo>
                  <a:lnTo>
                    <a:pt x="3" y="1128"/>
                  </a:lnTo>
                  <a:lnTo>
                    <a:pt x="0" y="1103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Freeform 383"/>
            <p:cNvSpPr>
              <a:spLocks/>
            </p:cNvSpPr>
            <p:nvPr/>
          </p:nvSpPr>
          <p:spPr bwMode="auto">
            <a:xfrm>
              <a:off x="3729038" y="5170488"/>
              <a:ext cx="136525" cy="30163"/>
            </a:xfrm>
            <a:custGeom>
              <a:avLst/>
              <a:gdLst>
                <a:gd name="T0" fmla="*/ 94 w 858"/>
                <a:gd name="T1" fmla="*/ 0 h 187"/>
                <a:gd name="T2" fmla="*/ 765 w 858"/>
                <a:gd name="T3" fmla="*/ 0 h 187"/>
                <a:gd name="T4" fmla="*/ 787 w 858"/>
                <a:gd name="T5" fmla="*/ 3 h 187"/>
                <a:gd name="T6" fmla="*/ 807 w 858"/>
                <a:gd name="T7" fmla="*/ 10 h 187"/>
                <a:gd name="T8" fmla="*/ 823 w 858"/>
                <a:gd name="T9" fmla="*/ 21 h 187"/>
                <a:gd name="T10" fmla="*/ 839 w 858"/>
                <a:gd name="T11" fmla="*/ 35 h 187"/>
                <a:gd name="T12" fmla="*/ 850 w 858"/>
                <a:gd name="T13" fmla="*/ 52 h 187"/>
                <a:gd name="T14" fmla="*/ 856 w 858"/>
                <a:gd name="T15" fmla="*/ 72 h 187"/>
                <a:gd name="T16" fmla="*/ 858 w 858"/>
                <a:gd name="T17" fmla="*/ 94 h 187"/>
                <a:gd name="T18" fmla="*/ 855 w 858"/>
                <a:gd name="T19" fmla="*/ 118 h 187"/>
                <a:gd name="T20" fmla="*/ 845 w 858"/>
                <a:gd name="T21" fmla="*/ 141 h 187"/>
                <a:gd name="T22" fmla="*/ 831 w 858"/>
                <a:gd name="T23" fmla="*/ 159 h 187"/>
                <a:gd name="T24" fmla="*/ 812 w 858"/>
                <a:gd name="T25" fmla="*/ 174 h 187"/>
                <a:gd name="T26" fmla="*/ 789 w 858"/>
                <a:gd name="T27" fmla="*/ 183 h 187"/>
                <a:gd name="T28" fmla="*/ 765 w 858"/>
                <a:gd name="T29" fmla="*/ 187 h 187"/>
                <a:gd name="T30" fmla="*/ 94 w 858"/>
                <a:gd name="T31" fmla="*/ 187 h 187"/>
                <a:gd name="T32" fmla="*/ 69 w 858"/>
                <a:gd name="T33" fmla="*/ 183 h 187"/>
                <a:gd name="T34" fmla="*/ 47 w 858"/>
                <a:gd name="T35" fmla="*/ 174 h 187"/>
                <a:gd name="T36" fmla="*/ 27 w 858"/>
                <a:gd name="T37" fmla="*/ 159 h 187"/>
                <a:gd name="T38" fmla="*/ 13 w 858"/>
                <a:gd name="T39" fmla="*/ 141 h 187"/>
                <a:gd name="T40" fmla="*/ 3 w 858"/>
                <a:gd name="T41" fmla="*/ 118 h 187"/>
                <a:gd name="T42" fmla="*/ 0 w 858"/>
                <a:gd name="T43" fmla="*/ 94 h 187"/>
                <a:gd name="T44" fmla="*/ 3 w 858"/>
                <a:gd name="T45" fmla="*/ 69 h 187"/>
                <a:gd name="T46" fmla="*/ 13 w 858"/>
                <a:gd name="T47" fmla="*/ 47 h 187"/>
                <a:gd name="T48" fmla="*/ 27 w 858"/>
                <a:gd name="T49" fmla="*/ 27 h 187"/>
                <a:gd name="T50" fmla="*/ 47 w 858"/>
                <a:gd name="T51" fmla="*/ 13 h 187"/>
                <a:gd name="T52" fmla="*/ 69 w 858"/>
                <a:gd name="T53" fmla="*/ 3 h 187"/>
                <a:gd name="T54" fmla="*/ 94 w 858"/>
                <a:gd name="T5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8" h="187">
                  <a:moveTo>
                    <a:pt x="94" y="0"/>
                  </a:moveTo>
                  <a:lnTo>
                    <a:pt x="765" y="0"/>
                  </a:lnTo>
                  <a:lnTo>
                    <a:pt x="787" y="3"/>
                  </a:lnTo>
                  <a:lnTo>
                    <a:pt x="807" y="10"/>
                  </a:lnTo>
                  <a:lnTo>
                    <a:pt x="823" y="21"/>
                  </a:lnTo>
                  <a:lnTo>
                    <a:pt x="839" y="35"/>
                  </a:lnTo>
                  <a:lnTo>
                    <a:pt x="850" y="52"/>
                  </a:lnTo>
                  <a:lnTo>
                    <a:pt x="856" y="72"/>
                  </a:lnTo>
                  <a:lnTo>
                    <a:pt x="858" y="94"/>
                  </a:lnTo>
                  <a:lnTo>
                    <a:pt x="855" y="118"/>
                  </a:lnTo>
                  <a:lnTo>
                    <a:pt x="845" y="141"/>
                  </a:lnTo>
                  <a:lnTo>
                    <a:pt x="831" y="159"/>
                  </a:lnTo>
                  <a:lnTo>
                    <a:pt x="812" y="174"/>
                  </a:lnTo>
                  <a:lnTo>
                    <a:pt x="789" y="183"/>
                  </a:lnTo>
                  <a:lnTo>
                    <a:pt x="765" y="187"/>
                  </a:lnTo>
                  <a:lnTo>
                    <a:pt x="94" y="187"/>
                  </a:lnTo>
                  <a:lnTo>
                    <a:pt x="69" y="183"/>
                  </a:lnTo>
                  <a:lnTo>
                    <a:pt x="47" y="174"/>
                  </a:lnTo>
                  <a:lnTo>
                    <a:pt x="27" y="159"/>
                  </a:lnTo>
                  <a:lnTo>
                    <a:pt x="13" y="141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384"/>
            <p:cNvSpPr>
              <a:spLocks/>
            </p:cNvSpPr>
            <p:nvPr/>
          </p:nvSpPr>
          <p:spPr bwMode="auto">
            <a:xfrm>
              <a:off x="3729038" y="5237163"/>
              <a:ext cx="136525" cy="30163"/>
            </a:xfrm>
            <a:custGeom>
              <a:avLst/>
              <a:gdLst>
                <a:gd name="T0" fmla="*/ 94 w 858"/>
                <a:gd name="T1" fmla="*/ 0 h 187"/>
                <a:gd name="T2" fmla="*/ 765 w 858"/>
                <a:gd name="T3" fmla="*/ 0 h 187"/>
                <a:gd name="T4" fmla="*/ 787 w 858"/>
                <a:gd name="T5" fmla="*/ 2 h 187"/>
                <a:gd name="T6" fmla="*/ 807 w 858"/>
                <a:gd name="T7" fmla="*/ 10 h 187"/>
                <a:gd name="T8" fmla="*/ 823 w 858"/>
                <a:gd name="T9" fmla="*/ 21 h 187"/>
                <a:gd name="T10" fmla="*/ 839 w 858"/>
                <a:gd name="T11" fmla="*/ 35 h 187"/>
                <a:gd name="T12" fmla="*/ 850 w 858"/>
                <a:gd name="T13" fmla="*/ 52 h 187"/>
                <a:gd name="T14" fmla="*/ 856 w 858"/>
                <a:gd name="T15" fmla="*/ 72 h 187"/>
                <a:gd name="T16" fmla="*/ 858 w 858"/>
                <a:gd name="T17" fmla="*/ 93 h 187"/>
                <a:gd name="T18" fmla="*/ 855 w 858"/>
                <a:gd name="T19" fmla="*/ 118 h 187"/>
                <a:gd name="T20" fmla="*/ 845 w 858"/>
                <a:gd name="T21" fmla="*/ 140 h 187"/>
                <a:gd name="T22" fmla="*/ 831 w 858"/>
                <a:gd name="T23" fmla="*/ 160 h 187"/>
                <a:gd name="T24" fmla="*/ 812 w 858"/>
                <a:gd name="T25" fmla="*/ 174 h 187"/>
                <a:gd name="T26" fmla="*/ 789 w 858"/>
                <a:gd name="T27" fmla="*/ 184 h 187"/>
                <a:gd name="T28" fmla="*/ 765 w 858"/>
                <a:gd name="T29" fmla="*/ 187 h 187"/>
                <a:gd name="T30" fmla="*/ 94 w 858"/>
                <a:gd name="T31" fmla="*/ 187 h 187"/>
                <a:gd name="T32" fmla="*/ 69 w 858"/>
                <a:gd name="T33" fmla="*/ 184 h 187"/>
                <a:gd name="T34" fmla="*/ 47 w 858"/>
                <a:gd name="T35" fmla="*/ 174 h 187"/>
                <a:gd name="T36" fmla="*/ 27 w 858"/>
                <a:gd name="T37" fmla="*/ 160 h 187"/>
                <a:gd name="T38" fmla="*/ 13 w 858"/>
                <a:gd name="T39" fmla="*/ 140 h 187"/>
                <a:gd name="T40" fmla="*/ 3 w 858"/>
                <a:gd name="T41" fmla="*/ 118 h 187"/>
                <a:gd name="T42" fmla="*/ 0 w 858"/>
                <a:gd name="T43" fmla="*/ 93 h 187"/>
                <a:gd name="T44" fmla="*/ 3 w 858"/>
                <a:gd name="T45" fmla="*/ 69 h 187"/>
                <a:gd name="T46" fmla="*/ 13 w 858"/>
                <a:gd name="T47" fmla="*/ 46 h 187"/>
                <a:gd name="T48" fmla="*/ 27 w 858"/>
                <a:gd name="T49" fmla="*/ 27 h 187"/>
                <a:gd name="T50" fmla="*/ 47 w 858"/>
                <a:gd name="T51" fmla="*/ 13 h 187"/>
                <a:gd name="T52" fmla="*/ 69 w 858"/>
                <a:gd name="T53" fmla="*/ 3 h 187"/>
                <a:gd name="T54" fmla="*/ 94 w 858"/>
                <a:gd name="T5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8" h="187">
                  <a:moveTo>
                    <a:pt x="94" y="0"/>
                  </a:moveTo>
                  <a:lnTo>
                    <a:pt x="765" y="0"/>
                  </a:lnTo>
                  <a:lnTo>
                    <a:pt x="787" y="2"/>
                  </a:lnTo>
                  <a:lnTo>
                    <a:pt x="807" y="10"/>
                  </a:lnTo>
                  <a:lnTo>
                    <a:pt x="823" y="21"/>
                  </a:lnTo>
                  <a:lnTo>
                    <a:pt x="839" y="35"/>
                  </a:lnTo>
                  <a:lnTo>
                    <a:pt x="850" y="52"/>
                  </a:lnTo>
                  <a:lnTo>
                    <a:pt x="856" y="72"/>
                  </a:lnTo>
                  <a:lnTo>
                    <a:pt x="858" y="93"/>
                  </a:lnTo>
                  <a:lnTo>
                    <a:pt x="855" y="118"/>
                  </a:lnTo>
                  <a:lnTo>
                    <a:pt x="845" y="140"/>
                  </a:lnTo>
                  <a:lnTo>
                    <a:pt x="831" y="160"/>
                  </a:lnTo>
                  <a:lnTo>
                    <a:pt x="812" y="174"/>
                  </a:lnTo>
                  <a:lnTo>
                    <a:pt x="789" y="184"/>
                  </a:lnTo>
                  <a:lnTo>
                    <a:pt x="765" y="187"/>
                  </a:lnTo>
                  <a:lnTo>
                    <a:pt x="94" y="187"/>
                  </a:lnTo>
                  <a:lnTo>
                    <a:pt x="69" y="184"/>
                  </a:lnTo>
                  <a:lnTo>
                    <a:pt x="47" y="174"/>
                  </a:lnTo>
                  <a:lnTo>
                    <a:pt x="27" y="160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385"/>
            <p:cNvSpPr>
              <a:spLocks/>
            </p:cNvSpPr>
            <p:nvPr/>
          </p:nvSpPr>
          <p:spPr bwMode="auto">
            <a:xfrm>
              <a:off x="3729038" y="5308600"/>
              <a:ext cx="136525" cy="30163"/>
            </a:xfrm>
            <a:custGeom>
              <a:avLst/>
              <a:gdLst>
                <a:gd name="T0" fmla="*/ 94 w 858"/>
                <a:gd name="T1" fmla="*/ 0 h 187"/>
                <a:gd name="T2" fmla="*/ 765 w 858"/>
                <a:gd name="T3" fmla="*/ 0 h 187"/>
                <a:gd name="T4" fmla="*/ 789 w 858"/>
                <a:gd name="T5" fmla="*/ 3 h 187"/>
                <a:gd name="T6" fmla="*/ 812 w 858"/>
                <a:gd name="T7" fmla="*/ 13 h 187"/>
                <a:gd name="T8" fmla="*/ 831 w 858"/>
                <a:gd name="T9" fmla="*/ 28 h 187"/>
                <a:gd name="T10" fmla="*/ 845 w 858"/>
                <a:gd name="T11" fmla="*/ 46 h 187"/>
                <a:gd name="T12" fmla="*/ 855 w 858"/>
                <a:gd name="T13" fmla="*/ 69 h 187"/>
                <a:gd name="T14" fmla="*/ 858 w 858"/>
                <a:gd name="T15" fmla="*/ 93 h 187"/>
                <a:gd name="T16" fmla="*/ 856 w 858"/>
                <a:gd name="T17" fmla="*/ 115 h 187"/>
                <a:gd name="T18" fmla="*/ 850 w 858"/>
                <a:gd name="T19" fmla="*/ 135 h 187"/>
                <a:gd name="T20" fmla="*/ 839 w 858"/>
                <a:gd name="T21" fmla="*/ 152 h 187"/>
                <a:gd name="T22" fmla="*/ 823 w 858"/>
                <a:gd name="T23" fmla="*/ 166 h 187"/>
                <a:gd name="T24" fmla="*/ 807 w 858"/>
                <a:gd name="T25" fmla="*/ 177 h 187"/>
                <a:gd name="T26" fmla="*/ 787 w 858"/>
                <a:gd name="T27" fmla="*/ 184 h 187"/>
                <a:gd name="T28" fmla="*/ 765 w 858"/>
                <a:gd name="T29" fmla="*/ 187 h 187"/>
                <a:gd name="T30" fmla="*/ 94 w 858"/>
                <a:gd name="T31" fmla="*/ 187 h 187"/>
                <a:gd name="T32" fmla="*/ 69 w 858"/>
                <a:gd name="T33" fmla="*/ 184 h 187"/>
                <a:gd name="T34" fmla="*/ 47 w 858"/>
                <a:gd name="T35" fmla="*/ 174 h 187"/>
                <a:gd name="T36" fmla="*/ 27 w 858"/>
                <a:gd name="T37" fmla="*/ 160 h 187"/>
                <a:gd name="T38" fmla="*/ 13 w 858"/>
                <a:gd name="T39" fmla="*/ 140 h 187"/>
                <a:gd name="T40" fmla="*/ 3 w 858"/>
                <a:gd name="T41" fmla="*/ 118 h 187"/>
                <a:gd name="T42" fmla="*/ 0 w 858"/>
                <a:gd name="T43" fmla="*/ 93 h 187"/>
                <a:gd name="T44" fmla="*/ 3 w 858"/>
                <a:gd name="T45" fmla="*/ 69 h 187"/>
                <a:gd name="T46" fmla="*/ 13 w 858"/>
                <a:gd name="T47" fmla="*/ 46 h 187"/>
                <a:gd name="T48" fmla="*/ 27 w 858"/>
                <a:gd name="T49" fmla="*/ 28 h 187"/>
                <a:gd name="T50" fmla="*/ 47 w 858"/>
                <a:gd name="T51" fmla="*/ 13 h 187"/>
                <a:gd name="T52" fmla="*/ 69 w 858"/>
                <a:gd name="T53" fmla="*/ 3 h 187"/>
                <a:gd name="T54" fmla="*/ 94 w 858"/>
                <a:gd name="T5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8" h="187">
                  <a:moveTo>
                    <a:pt x="94" y="0"/>
                  </a:moveTo>
                  <a:lnTo>
                    <a:pt x="765" y="0"/>
                  </a:lnTo>
                  <a:lnTo>
                    <a:pt x="789" y="3"/>
                  </a:lnTo>
                  <a:lnTo>
                    <a:pt x="812" y="13"/>
                  </a:lnTo>
                  <a:lnTo>
                    <a:pt x="831" y="28"/>
                  </a:lnTo>
                  <a:lnTo>
                    <a:pt x="845" y="46"/>
                  </a:lnTo>
                  <a:lnTo>
                    <a:pt x="855" y="69"/>
                  </a:lnTo>
                  <a:lnTo>
                    <a:pt x="858" y="93"/>
                  </a:lnTo>
                  <a:lnTo>
                    <a:pt x="856" y="115"/>
                  </a:lnTo>
                  <a:lnTo>
                    <a:pt x="850" y="135"/>
                  </a:lnTo>
                  <a:lnTo>
                    <a:pt x="839" y="152"/>
                  </a:lnTo>
                  <a:lnTo>
                    <a:pt x="823" y="166"/>
                  </a:lnTo>
                  <a:lnTo>
                    <a:pt x="807" y="177"/>
                  </a:lnTo>
                  <a:lnTo>
                    <a:pt x="787" y="184"/>
                  </a:lnTo>
                  <a:lnTo>
                    <a:pt x="765" y="187"/>
                  </a:lnTo>
                  <a:lnTo>
                    <a:pt x="94" y="187"/>
                  </a:lnTo>
                  <a:lnTo>
                    <a:pt x="69" y="184"/>
                  </a:lnTo>
                  <a:lnTo>
                    <a:pt x="47" y="174"/>
                  </a:lnTo>
                  <a:lnTo>
                    <a:pt x="27" y="160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8"/>
                  </a:lnTo>
                  <a:lnTo>
                    <a:pt x="47" y="13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3" name="Group 1002"/>
          <p:cNvGrpSpPr/>
          <p:nvPr/>
        </p:nvGrpSpPr>
        <p:grpSpPr>
          <a:xfrm>
            <a:off x="2540920" y="4994275"/>
            <a:ext cx="552450" cy="576263"/>
            <a:chOff x="2498725" y="4994275"/>
            <a:chExt cx="5524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1" name="Freeform 390"/>
            <p:cNvSpPr>
              <a:spLocks noEditPoints="1"/>
            </p:cNvSpPr>
            <p:nvPr/>
          </p:nvSpPr>
          <p:spPr bwMode="auto">
            <a:xfrm>
              <a:off x="2498725" y="4994275"/>
              <a:ext cx="552450" cy="576263"/>
            </a:xfrm>
            <a:custGeom>
              <a:avLst/>
              <a:gdLst>
                <a:gd name="T0" fmla="*/ 187 w 3485"/>
                <a:gd name="T1" fmla="*/ 1105 h 3628"/>
                <a:gd name="T2" fmla="*/ 187 w 3485"/>
                <a:gd name="T3" fmla="*/ 3442 h 3628"/>
                <a:gd name="T4" fmla="*/ 3299 w 3485"/>
                <a:gd name="T5" fmla="*/ 3442 h 3628"/>
                <a:gd name="T6" fmla="*/ 3299 w 3485"/>
                <a:gd name="T7" fmla="*/ 1105 h 3628"/>
                <a:gd name="T8" fmla="*/ 187 w 3485"/>
                <a:gd name="T9" fmla="*/ 1105 h 3628"/>
                <a:gd name="T10" fmla="*/ 1837 w 3485"/>
                <a:gd name="T11" fmla="*/ 187 h 3628"/>
                <a:gd name="T12" fmla="*/ 1837 w 3485"/>
                <a:gd name="T13" fmla="*/ 919 h 3628"/>
                <a:gd name="T14" fmla="*/ 3213 w 3485"/>
                <a:gd name="T15" fmla="*/ 919 h 3628"/>
                <a:gd name="T16" fmla="*/ 2635 w 3485"/>
                <a:gd name="T17" fmla="*/ 187 h 3628"/>
                <a:gd name="T18" fmla="*/ 1837 w 3485"/>
                <a:gd name="T19" fmla="*/ 187 h 3628"/>
                <a:gd name="T20" fmla="*/ 852 w 3485"/>
                <a:gd name="T21" fmla="*/ 187 h 3628"/>
                <a:gd name="T22" fmla="*/ 274 w 3485"/>
                <a:gd name="T23" fmla="*/ 919 h 3628"/>
                <a:gd name="T24" fmla="*/ 1650 w 3485"/>
                <a:gd name="T25" fmla="*/ 919 h 3628"/>
                <a:gd name="T26" fmla="*/ 1650 w 3485"/>
                <a:gd name="T27" fmla="*/ 187 h 3628"/>
                <a:gd name="T28" fmla="*/ 852 w 3485"/>
                <a:gd name="T29" fmla="*/ 187 h 3628"/>
                <a:gd name="T30" fmla="*/ 806 w 3485"/>
                <a:gd name="T31" fmla="*/ 0 h 3628"/>
                <a:gd name="T32" fmla="*/ 2680 w 3485"/>
                <a:gd name="T33" fmla="*/ 0 h 3628"/>
                <a:gd name="T34" fmla="*/ 2701 w 3485"/>
                <a:gd name="T35" fmla="*/ 2 h 3628"/>
                <a:gd name="T36" fmla="*/ 2720 w 3485"/>
                <a:gd name="T37" fmla="*/ 10 h 3628"/>
                <a:gd name="T38" fmla="*/ 2738 w 3485"/>
                <a:gd name="T39" fmla="*/ 21 h 3628"/>
                <a:gd name="T40" fmla="*/ 2753 w 3485"/>
                <a:gd name="T41" fmla="*/ 35 h 3628"/>
                <a:gd name="T42" fmla="*/ 3466 w 3485"/>
                <a:gd name="T43" fmla="*/ 939 h 3628"/>
                <a:gd name="T44" fmla="*/ 3477 w 3485"/>
                <a:gd name="T45" fmla="*/ 956 h 3628"/>
                <a:gd name="T46" fmla="*/ 3483 w 3485"/>
                <a:gd name="T47" fmla="*/ 976 h 3628"/>
                <a:gd name="T48" fmla="*/ 3485 w 3485"/>
                <a:gd name="T49" fmla="*/ 996 h 3628"/>
                <a:gd name="T50" fmla="*/ 3485 w 3485"/>
                <a:gd name="T51" fmla="*/ 3535 h 3628"/>
                <a:gd name="T52" fmla="*/ 3482 w 3485"/>
                <a:gd name="T53" fmla="*/ 3560 h 3628"/>
                <a:gd name="T54" fmla="*/ 3472 w 3485"/>
                <a:gd name="T55" fmla="*/ 3582 h 3628"/>
                <a:gd name="T56" fmla="*/ 3458 w 3485"/>
                <a:gd name="T57" fmla="*/ 3600 h 3628"/>
                <a:gd name="T58" fmla="*/ 3439 w 3485"/>
                <a:gd name="T59" fmla="*/ 3616 h 3628"/>
                <a:gd name="T60" fmla="*/ 3417 w 3485"/>
                <a:gd name="T61" fmla="*/ 3625 h 3628"/>
                <a:gd name="T62" fmla="*/ 3393 w 3485"/>
                <a:gd name="T63" fmla="*/ 3628 h 3628"/>
                <a:gd name="T64" fmla="*/ 94 w 3485"/>
                <a:gd name="T65" fmla="*/ 3628 h 3628"/>
                <a:gd name="T66" fmla="*/ 68 w 3485"/>
                <a:gd name="T67" fmla="*/ 3625 h 3628"/>
                <a:gd name="T68" fmla="*/ 46 w 3485"/>
                <a:gd name="T69" fmla="*/ 3616 h 3628"/>
                <a:gd name="T70" fmla="*/ 28 w 3485"/>
                <a:gd name="T71" fmla="*/ 3600 h 3628"/>
                <a:gd name="T72" fmla="*/ 13 w 3485"/>
                <a:gd name="T73" fmla="*/ 3582 h 3628"/>
                <a:gd name="T74" fmla="*/ 3 w 3485"/>
                <a:gd name="T75" fmla="*/ 3560 h 3628"/>
                <a:gd name="T76" fmla="*/ 0 w 3485"/>
                <a:gd name="T77" fmla="*/ 3535 h 3628"/>
                <a:gd name="T78" fmla="*/ 0 w 3485"/>
                <a:gd name="T79" fmla="*/ 996 h 3628"/>
                <a:gd name="T80" fmla="*/ 2 w 3485"/>
                <a:gd name="T81" fmla="*/ 976 h 3628"/>
                <a:gd name="T82" fmla="*/ 10 w 3485"/>
                <a:gd name="T83" fmla="*/ 956 h 3628"/>
                <a:gd name="T84" fmla="*/ 21 w 3485"/>
                <a:gd name="T85" fmla="*/ 939 h 3628"/>
                <a:gd name="T86" fmla="*/ 733 w 3485"/>
                <a:gd name="T87" fmla="*/ 35 h 3628"/>
                <a:gd name="T88" fmla="*/ 749 w 3485"/>
                <a:gd name="T89" fmla="*/ 21 h 3628"/>
                <a:gd name="T90" fmla="*/ 767 w 3485"/>
                <a:gd name="T91" fmla="*/ 10 h 3628"/>
                <a:gd name="T92" fmla="*/ 785 w 3485"/>
                <a:gd name="T93" fmla="*/ 2 h 3628"/>
                <a:gd name="T94" fmla="*/ 806 w 348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28">
                  <a:moveTo>
                    <a:pt x="187" y="1105"/>
                  </a:moveTo>
                  <a:lnTo>
                    <a:pt x="187" y="3442"/>
                  </a:lnTo>
                  <a:lnTo>
                    <a:pt x="3299" y="3442"/>
                  </a:lnTo>
                  <a:lnTo>
                    <a:pt x="3299" y="1105"/>
                  </a:lnTo>
                  <a:lnTo>
                    <a:pt x="187" y="1105"/>
                  </a:lnTo>
                  <a:close/>
                  <a:moveTo>
                    <a:pt x="1837" y="187"/>
                  </a:moveTo>
                  <a:lnTo>
                    <a:pt x="1837" y="919"/>
                  </a:lnTo>
                  <a:lnTo>
                    <a:pt x="3213" y="919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19"/>
                  </a:lnTo>
                  <a:lnTo>
                    <a:pt x="1650" y="919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5"/>
                  </a:lnTo>
                  <a:lnTo>
                    <a:pt x="3466" y="939"/>
                  </a:lnTo>
                  <a:lnTo>
                    <a:pt x="3477" y="956"/>
                  </a:lnTo>
                  <a:lnTo>
                    <a:pt x="3483" y="976"/>
                  </a:lnTo>
                  <a:lnTo>
                    <a:pt x="3485" y="996"/>
                  </a:lnTo>
                  <a:lnTo>
                    <a:pt x="3485" y="3535"/>
                  </a:lnTo>
                  <a:lnTo>
                    <a:pt x="3482" y="3560"/>
                  </a:lnTo>
                  <a:lnTo>
                    <a:pt x="3472" y="3582"/>
                  </a:lnTo>
                  <a:lnTo>
                    <a:pt x="3458" y="3600"/>
                  </a:lnTo>
                  <a:lnTo>
                    <a:pt x="3439" y="3616"/>
                  </a:lnTo>
                  <a:lnTo>
                    <a:pt x="3417" y="3625"/>
                  </a:lnTo>
                  <a:lnTo>
                    <a:pt x="3393" y="3628"/>
                  </a:lnTo>
                  <a:lnTo>
                    <a:pt x="94" y="3628"/>
                  </a:lnTo>
                  <a:lnTo>
                    <a:pt x="68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3" y="35"/>
                  </a:lnTo>
                  <a:lnTo>
                    <a:pt x="749" y="21"/>
                  </a:lnTo>
                  <a:lnTo>
                    <a:pt x="767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91"/>
            <p:cNvSpPr>
              <a:spLocks/>
            </p:cNvSpPr>
            <p:nvPr/>
          </p:nvSpPr>
          <p:spPr bwMode="auto">
            <a:xfrm>
              <a:off x="2679700" y="5284788"/>
              <a:ext cx="190500" cy="139700"/>
            </a:xfrm>
            <a:custGeom>
              <a:avLst/>
              <a:gdLst>
                <a:gd name="T0" fmla="*/ 1100 w 1203"/>
                <a:gd name="T1" fmla="*/ 0 h 876"/>
                <a:gd name="T2" fmla="*/ 1121 w 1203"/>
                <a:gd name="T3" fmla="*/ 0 h 876"/>
                <a:gd name="T4" fmla="*/ 1141 w 1203"/>
                <a:gd name="T5" fmla="*/ 4 h 876"/>
                <a:gd name="T6" fmla="*/ 1160 w 1203"/>
                <a:gd name="T7" fmla="*/ 13 h 876"/>
                <a:gd name="T8" fmla="*/ 1177 w 1203"/>
                <a:gd name="T9" fmla="*/ 28 h 876"/>
                <a:gd name="T10" fmla="*/ 1190 w 1203"/>
                <a:gd name="T11" fmla="*/ 44 h 876"/>
                <a:gd name="T12" fmla="*/ 1199 w 1203"/>
                <a:gd name="T13" fmla="*/ 63 h 876"/>
                <a:gd name="T14" fmla="*/ 1203 w 1203"/>
                <a:gd name="T15" fmla="*/ 83 h 876"/>
                <a:gd name="T16" fmla="*/ 1203 w 1203"/>
                <a:gd name="T17" fmla="*/ 104 h 876"/>
                <a:gd name="T18" fmla="*/ 1199 w 1203"/>
                <a:gd name="T19" fmla="*/ 123 h 876"/>
                <a:gd name="T20" fmla="*/ 1190 w 1203"/>
                <a:gd name="T21" fmla="*/ 142 h 876"/>
                <a:gd name="T22" fmla="*/ 1177 w 1203"/>
                <a:gd name="T23" fmla="*/ 159 h 876"/>
                <a:gd name="T24" fmla="*/ 485 w 1203"/>
                <a:gd name="T25" fmla="*/ 849 h 876"/>
                <a:gd name="T26" fmla="*/ 465 w 1203"/>
                <a:gd name="T27" fmla="*/ 864 h 876"/>
                <a:gd name="T28" fmla="*/ 443 w 1203"/>
                <a:gd name="T29" fmla="*/ 872 h 876"/>
                <a:gd name="T30" fmla="*/ 420 w 1203"/>
                <a:gd name="T31" fmla="*/ 876 h 876"/>
                <a:gd name="T32" fmla="*/ 401 w 1203"/>
                <a:gd name="T33" fmla="*/ 875 h 876"/>
                <a:gd name="T34" fmla="*/ 385 w 1203"/>
                <a:gd name="T35" fmla="*/ 869 h 876"/>
                <a:gd name="T36" fmla="*/ 368 w 1203"/>
                <a:gd name="T37" fmla="*/ 860 h 876"/>
                <a:gd name="T38" fmla="*/ 354 w 1203"/>
                <a:gd name="T39" fmla="*/ 849 h 876"/>
                <a:gd name="T40" fmla="*/ 28 w 1203"/>
                <a:gd name="T41" fmla="*/ 524 h 876"/>
                <a:gd name="T42" fmla="*/ 14 w 1203"/>
                <a:gd name="T43" fmla="*/ 506 h 876"/>
                <a:gd name="T44" fmla="*/ 6 w 1203"/>
                <a:gd name="T45" fmla="*/ 487 h 876"/>
                <a:gd name="T46" fmla="*/ 0 w 1203"/>
                <a:gd name="T47" fmla="*/ 468 h 876"/>
                <a:gd name="T48" fmla="*/ 0 w 1203"/>
                <a:gd name="T49" fmla="*/ 447 h 876"/>
                <a:gd name="T50" fmla="*/ 6 w 1203"/>
                <a:gd name="T51" fmla="*/ 427 h 876"/>
                <a:gd name="T52" fmla="*/ 14 w 1203"/>
                <a:gd name="T53" fmla="*/ 408 h 876"/>
                <a:gd name="T54" fmla="*/ 28 w 1203"/>
                <a:gd name="T55" fmla="*/ 392 h 876"/>
                <a:gd name="T56" fmla="*/ 44 w 1203"/>
                <a:gd name="T57" fmla="*/ 378 h 876"/>
                <a:gd name="T58" fmla="*/ 63 w 1203"/>
                <a:gd name="T59" fmla="*/ 369 h 876"/>
                <a:gd name="T60" fmla="*/ 83 w 1203"/>
                <a:gd name="T61" fmla="*/ 365 h 876"/>
                <a:gd name="T62" fmla="*/ 104 w 1203"/>
                <a:gd name="T63" fmla="*/ 365 h 876"/>
                <a:gd name="T64" fmla="*/ 124 w 1203"/>
                <a:gd name="T65" fmla="*/ 369 h 876"/>
                <a:gd name="T66" fmla="*/ 143 w 1203"/>
                <a:gd name="T67" fmla="*/ 378 h 876"/>
                <a:gd name="T68" fmla="*/ 160 w 1203"/>
                <a:gd name="T69" fmla="*/ 392 h 876"/>
                <a:gd name="T70" fmla="*/ 420 w 1203"/>
                <a:gd name="T71" fmla="*/ 651 h 876"/>
                <a:gd name="T72" fmla="*/ 1045 w 1203"/>
                <a:gd name="T73" fmla="*/ 26 h 876"/>
                <a:gd name="T74" fmla="*/ 1062 w 1203"/>
                <a:gd name="T75" fmla="*/ 13 h 876"/>
                <a:gd name="T76" fmla="*/ 1081 w 1203"/>
                <a:gd name="T77" fmla="*/ 4 h 876"/>
                <a:gd name="T78" fmla="*/ 1100 w 1203"/>
                <a:gd name="T79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3" h="876">
                  <a:moveTo>
                    <a:pt x="1100" y="0"/>
                  </a:moveTo>
                  <a:lnTo>
                    <a:pt x="1121" y="0"/>
                  </a:lnTo>
                  <a:lnTo>
                    <a:pt x="1141" y="4"/>
                  </a:lnTo>
                  <a:lnTo>
                    <a:pt x="1160" y="13"/>
                  </a:lnTo>
                  <a:lnTo>
                    <a:pt x="1177" y="28"/>
                  </a:lnTo>
                  <a:lnTo>
                    <a:pt x="1190" y="44"/>
                  </a:lnTo>
                  <a:lnTo>
                    <a:pt x="1199" y="63"/>
                  </a:lnTo>
                  <a:lnTo>
                    <a:pt x="1203" y="83"/>
                  </a:lnTo>
                  <a:lnTo>
                    <a:pt x="1203" y="104"/>
                  </a:lnTo>
                  <a:lnTo>
                    <a:pt x="1199" y="123"/>
                  </a:lnTo>
                  <a:lnTo>
                    <a:pt x="1190" y="142"/>
                  </a:lnTo>
                  <a:lnTo>
                    <a:pt x="1177" y="159"/>
                  </a:lnTo>
                  <a:lnTo>
                    <a:pt x="485" y="849"/>
                  </a:lnTo>
                  <a:lnTo>
                    <a:pt x="465" y="864"/>
                  </a:lnTo>
                  <a:lnTo>
                    <a:pt x="443" y="872"/>
                  </a:lnTo>
                  <a:lnTo>
                    <a:pt x="420" y="876"/>
                  </a:lnTo>
                  <a:lnTo>
                    <a:pt x="401" y="875"/>
                  </a:lnTo>
                  <a:lnTo>
                    <a:pt x="385" y="869"/>
                  </a:lnTo>
                  <a:lnTo>
                    <a:pt x="368" y="860"/>
                  </a:lnTo>
                  <a:lnTo>
                    <a:pt x="354" y="849"/>
                  </a:lnTo>
                  <a:lnTo>
                    <a:pt x="28" y="524"/>
                  </a:lnTo>
                  <a:lnTo>
                    <a:pt x="14" y="506"/>
                  </a:lnTo>
                  <a:lnTo>
                    <a:pt x="6" y="487"/>
                  </a:lnTo>
                  <a:lnTo>
                    <a:pt x="0" y="468"/>
                  </a:lnTo>
                  <a:lnTo>
                    <a:pt x="0" y="447"/>
                  </a:lnTo>
                  <a:lnTo>
                    <a:pt x="6" y="427"/>
                  </a:lnTo>
                  <a:lnTo>
                    <a:pt x="14" y="408"/>
                  </a:lnTo>
                  <a:lnTo>
                    <a:pt x="28" y="392"/>
                  </a:lnTo>
                  <a:lnTo>
                    <a:pt x="44" y="378"/>
                  </a:lnTo>
                  <a:lnTo>
                    <a:pt x="63" y="369"/>
                  </a:lnTo>
                  <a:lnTo>
                    <a:pt x="83" y="365"/>
                  </a:lnTo>
                  <a:lnTo>
                    <a:pt x="104" y="365"/>
                  </a:lnTo>
                  <a:lnTo>
                    <a:pt x="124" y="369"/>
                  </a:lnTo>
                  <a:lnTo>
                    <a:pt x="143" y="378"/>
                  </a:lnTo>
                  <a:lnTo>
                    <a:pt x="160" y="392"/>
                  </a:lnTo>
                  <a:lnTo>
                    <a:pt x="420" y="651"/>
                  </a:lnTo>
                  <a:lnTo>
                    <a:pt x="1045" y="26"/>
                  </a:lnTo>
                  <a:lnTo>
                    <a:pt x="1062" y="13"/>
                  </a:lnTo>
                  <a:lnTo>
                    <a:pt x="1081" y="4"/>
                  </a:lnTo>
                  <a:lnTo>
                    <a:pt x="1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07" name="Freeform 396"/>
          <p:cNvSpPr>
            <a:spLocks noEditPoints="1"/>
          </p:cNvSpPr>
          <p:nvPr/>
        </p:nvSpPr>
        <p:spPr bwMode="auto">
          <a:xfrm>
            <a:off x="1604632" y="4994275"/>
            <a:ext cx="554038" cy="576263"/>
          </a:xfrm>
          <a:custGeom>
            <a:avLst/>
            <a:gdLst>
              <a:gd name="T0" fmla="*/ 3309 w 3495"/>
              <a:gd name="T1" fmla="*/ 1209 h 3628"/>
              <a:gd name="T2" fmla="*/ 363 w 3495"/>
              <a:gd name="T3" fmla="*/ 3442 h 3628"/>
              <a:gd name="T4" fmla="*/ 3309 w 3495"/>
              <a:gd name="T5" fmla="*/ 3442 h 3628"/>
              <a:gd name="T6" fmla="*/ 3309 w 3495"/>
              <a:gd name="T7" fmla="*/ 1209 h 3628"/>
              <a:gd name="T8" fmla="*/ 187 w 3495"/>
              <a:gd name="T9" fmla="*/ 1105 h 3628"/>
              <a:gd name="T10" fmla="*/ 187 w 3495"/>
              <a:gd name="T11" fmla="*/ 3341 h 3628"/>
              <a:gd name="T12" fmla="*/ 3135 w 3495"/>
              <a:gd name="T13" fmla="*/ 1105 h 3628"/>
              <a:gd name="T14" fmla="*/ 187 w 3495"/>
              <a:gd name="T15" fmla="*/ 1105 h 3628"/>
              <a:gd name="T16" fmla="*/ 1842 w 3495"/>
              <a:gd name="T17" fmla="*/ 187 h 3628"/>
              <a:gd name="T18" fmla="*/ 1842 w 3495"/>
              <a:gd name="T19" fmla="*/ 919 h 3628"/>
              <a:gd name="T20" fmla="*/ 3222 w 3495"/>
              <a:gd name="T21" fmla="*/ 919 h 3628"/>
              <a:gd name="T22" fmla="*/ 2642 w 3495"/>
              <a:gd name="T23" fmla="*/ 187 h 3628"/>
              <a:gd name="T24" fmla="*/ 1842 w 3495"/>
              <a:gd name="T25" fmla="*/ 187 h 3628"/>
              <a:gd name="T26" fmla="*/ 854 w 3495"/>
              <a:gd name="T27" fmla="*/ 187 h 3628"/>
              <a:gd name="T28" fmla="*/ 275 w 3495"/>
              <a:gd name="T29" fmla="*/ 919 h 3628"/>
              <a:gd name="T30" fmla="*/ 1655 w 3495"/>
              <a:gd name="T31" fmla="*/ 919 h 3628"/>
              <a:gd name="T32" fmla="*/ 1655 w 3495"/>
              <a:gd name="T33" fmla="*/ 187 h 3628"/>
              <a:gd name="T34" fmla="*/ 854 w 3495"/>
              <a:gd name="T35" fmla="*/ 187 h 3628"/>
              <a:gd name="T36" fmla="*/ 809 w 3495"/>
              <a:gd name="T37" fmla="*/ 0 h 3628"/>
              <a:gd name="T38" fmla="*/ 2688 w 3495"/>
              <a:gd name="T39" fmla="*/ 0 h 3628"/>
              <a:gd name="T40" fmla="*/ 2709 w 3495"/>
              <a:gd name="T41" fmla="*/ 2 h 3628"/>
              <a:gd name="T42" fmla="*/ 2728 w 3495"/>
              <a:gd name="T43" fmla="*/ 10 h 3628"/>
              <a:gd name="T44" fmla="*/ 2745 w 3495"/>
              <a:gd name="T45" fmla="*/ 21 h 3628"/>
              <a:gd name="T46" fmla="*/ 2761 w 3495"/>
              <a:gd name="T47" fmla="*/ 35 h 3628"/>
              <a:gd name="T48" fmla="*/ 3476 w 3495"/>
              <a:gd name="T49" fmla="*/ 939 h 3628"/>
              <a:gd name="T50" fmla="*/ 3487 w 3495"/>
              <a:gd name="T51" fmla="*/ 956 h 3628"/>
              <a:gd name="T52" fmla="*/ 3493 w 3495"/>
              <a:gd name="T53" fmla="*/ 976 h 3628"/>
              <a:gd name="T54" fmla="*/ 3495 w 3495"/>
              <a:gd name="T55" fmla="*/ 996 h 3628"/>
              <a:gd name="T56" fmla="*/ 3495 w 3495"/>
              <a:gd name="T57" fmla="*/ 3535 h 3628"/>
              <a:gd name="T58" fmla="*/ 3492 w 3495"/>
              <a:gd name="T59" fmla="*/ 3560 h 3628"/>
              <a:gd name="T60" fmla="*/ 3482 w 3495"/>
              <a:gd name="T61" fmla="*/ 3582 h 3628"/>
              <a:gd name="T62" fmla="*/ 3468 w 3495"/>
              <a:gd name="T63" fmla="*/ 3600 h 3628"/>
              <a:gd name="T64" fmla="*/ 3449 w 3495"/>
              <a:gd name="T65" fmla="*/ 3616 h 3628"/>
              <a:gd name="T66" fmla="*/ 3427 w 3495"/>
              <a:gd name="T67" fmla="*/ 3625 h 3628"/>
              <a:gd name="T68" fmla="*/ 3402 w 3495"/>
              <a:gd name="T69" fmla="*/ 3628 h 3628"/>
              <a:gd name="T70" fmla="*/ 94 w 3495"/>
              <a:gd name="T71" fmla="*/ 3628 h 3628"/>
              <a:gd name="T72" fmla="*/ 69 w 3495"/>
              <a:gd name="T73" fmla="*/ 3625 h 3628"/>
              <a:gd name="T74" fmla="*/ 46 w 3495"/>
              <a:gd name="T75" fmla="*/ 3616 h 3628"/>
              <a:gd name="T76" fmla="*/ 28 w 3495"/>
              <a:gd name="T77" fmla="*/ 3600 h 3628"/>
              <a:gd name="T78" fmla="*/ 13 w 3495"/>
              <a:gd name="T79" fmla="*/ 3582 h 3628"/>
              <a:gd name="T80" fmla="*/ 3 w 3495"/>
              <a:gd name="T81" fmla="*/ 3560 h 3628"/>
              <a:gd name="T82" fmla="*/ 0 w 3495"/>
              <a:gd name="T83" fmla="*/ 3535 h 3628"/>
              <a:gd name="T84" fmla="*/ 0 w 3495"/>
              <a:gd name="T85" fmla="*/ 996 h 3628"/>
              <a:gd name="T86" fmla="*/ 2 w 3495"/>
              <a:gd name="T87" fmla="*/ 976 h 3628"/>
              <a:gd name="T88" fmla="*/ 10 w 3495"/>
              <a:gd name="T89" fmla="*/ 956 h 3628"/>
              <a:gd name="T90" fmla="*/ 21 w 3495"/>
              <a:gd name="T91" fmla="*/ 939 h 3628"/>
              <a:gd name="T92" fmla="*/ 736 w 3495"/>
              <a:gd name="T93" fmla="*/ 35 h 3628"/>
              <a:gd name="T94" fmla="*/ 751 w 3495"/>
              <a:gd name="T95" fmla="*/ 21 h 3628"/>
              <a:gd name="T96" fmla="*/ 769 w 3495"/>
              <a:gd name="T97" fmla="*/ 10 h 3628"/>
              <a:gd name="T98" fmla="*/ 788 w 3495"/>
              <a:gd name="T99" fmla="*/ 2 h 3628"/>
              <a:gd name="T100" fmla="*/ 809 w 3495"/>
              <a:gd name="T101" fmla="*/ 0 h 3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95" h="3628">
                <a:moveTo>
                  <a:pt x="3309" y="1209"/>
                </a:moveTo>
                <a:lnTo>
                  <a:pt x="363" y="3442"/>
                </a:lnTo>
                <a:lnTo>
                  <a:pt x="3309" y="3442"/>
                </a:lnTo>
                <a:lnTo>
                  <a:pt x="3309" y="1209"/>
                </a:lnTo>
                <a:close/>
                <a:moveTo>
                  <a:pt x="187" y="1105"/>
                </a:moveTo>
                <a:lnTo>
                  <a:pt x="187" y="3341"/>
                </a:lnTo>
                <a:lnTo>
                  <a:pt x="3135" y="1105"/>
                </a:lnTo>
                <a:lnTo>
                  <a:pt x="187" y="1105"/>
                </a:lnTo>
                <a:close/>
                <a:moveTo>
                  <a:pt x="1842" y="187"/>
                </a:moveTo>
                <a:lnTo>
                  <a:pt x="1842" y="919"/>
                </a:lnTo>
                <a:lnTo>
                  <a:pt x="3222" y="919"/>
                </a:lnTo>
                <a:lnTo>
                  <a:pt x="2642" y="187"/>
                </a:lnTo>
                <a:lnTo>
                  <a:pt x="1842" y="187"/>
                </a:lnTo>
                <a:close/>
                <a:moveTo>
                  <a:pt x="854" y="187"/>
                </a:moveTo>
                <a:lnTo>
                  <a:pt x="275" y="919"/>
                </a:lnTo>
                <a:lnTo>
                  <a:pt x="1655" y="919"/>
                </a:lnTo>
                <a:lnTo>
                  <a:pt x="1655" y="187"/>
                </a:lnTo>
                <a:lnTo>
                  <a:pt x="854" y="187"/>
                </a:lnTo>
                <a:close/>
                <a:moveTo>
                  <a:pt x="809" y="0"/>
                </a:moveTo>
                <a:lnTo>
                  <a:pt x="2688" y="0"/>
                </a:lnTo>
                <a:lnTo>
                  <a:pt x="2709" y="2"/>
                </a:lnTo>
                <a:lnTo>
                  <a:pt x="2728" y="10"/>
                </a:lnTo>
                <a:lnTo>
                  <a:pt x="2745" y="21"/>
                </a:lnTo>
                <a:lnTo>
                  <a:pt x="2761" y="35"/>
                </a:lnTo>
                <a:lnTo>
                  <a:pt x="3476" y="939"/>
                </a:lnTo>
                <a:lnTo>
                  <a:pt x="3487" y="956"/>
                </a:lnTo>
                <a:lnTo>
                  <a:pt x="3493" y="976"/>
                </a:lnTo>
                <a:lnTo>
                  <a:pt x="3495" y="996"/>
                </a:lnTo>
                <a:lnTo>
                  <a:pt x="3495" y="3535"/>
                </a:lnTo>
                <a:lnTo>
                  <a:pt x="3492" y="3560"/>
                </a:lnTo>
                <a:lnTo>
                  <a:pt x="3482" y="3582"/>
                </a:lnTo>
                <a:lnTo>
                  <a:pt x="3468" y="3600"/>
                </a:lnTo>
                <a:lnTo>
                  <a:pt x="3449" y="3616"/>
                </a:lnTo>
                <a:lnTo>
                  <a:pt x="3427" y="3625"/>
                </a:lnTo>
                <a:lnTo>
                  <a:pt x="3402" y="3628"/>
                </a:lnTo>
                <a:lnTo>
                  <a:pt x="94" y="3628"/>
                </a:lnTo>
                <a:lnTo>
                  <a:pt x="69" y="3625"/>
                </a:lnTo>
                <a:lnTo>
                  <a:pt x="46" y="3616"/>
                </a:lnTo>
                <a:lnTo>
                  <a:pt x="28" y="3600"/>
                </a:lnTo>
                <a:lnTo>
                  <a:pt x="13" y="3582"/>
                </a:lnTo>
                <a:lnTo>
                  <a:pt x="3" y="3560"/>
                </a:lnTo>
                <a:lnTo>
                  <a:pt x="0" y="3535"/>
                </a:lnTo>
                <a:lnTo>
                  <a:pt x="0" y="996"/>
                </a:lnTo>
                <a:lnTo>
                  <a:pt x="2" y="976"/>
                </a:lnTo>
                <a:lnTo>
                  <a:pt x="10" y="956"/>
                </a:lnTo>
                <a:lnTo>
                  <a:pt x="21" y="939"/>
                </a:lnTo>
                <a:lnTo>
                  <a:pt x="736" y="35"/>
                </a:lnTo>
                <a:lnTo>
                  <a:pt x="751" y="21"/>
                </a:lnTo>
                <a:lnTo>
                  <a:pt x="769" y="10"/>
                </a:lnTo>
                <a:lnTo>
                  <a:pt x="788" y="2"/>
                </a:lnTo>
                <a:lnTo>
                  <a:pt x="8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15" name="Group 1014"/>
          <p:cNvGrpSpPr/>
          <p:nvPr/>
        </p:nvGrpSpPr>
        <p:grpSpPr>
          <a:xfrm>
            <a:off x="669932" y="4994275"/>
            <a:ext cx="552450" cy="576263"/>
            <a:chOff x="654050" y="4994275"/>
            <a:chExt cx="5524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1" name="Freeform 401"/>
            <p:cNvSpPr>
              <a:spLocks noEditPoints="1"/>
            </p:cNvSpPr>
            <p:nvPr/>
          </p:nvSpPr>
          <p:spPr bwMode="auto">
            <a:xfrm>
              <a:off x="654050" y="4994275"/>
              <a:ext cx="552450" cy="576263"/>
            </a:xfrm>
            <a:custGeom>
              <a:avLst/>
              <a:gdLst>
                <a:gd name="T0" fmla="*/ 187 w 3485"/>
                <a:gd name="T1" fmla="*/ 1105 h 3628"/>
                <a:gd name="T2" fmla="*/ 187 w 3485"/>
                <a:gd name="T3" fmla="*/ 3442 h 3628"/>
                <a:gd name="T4" fmla="*/ 3299 w 3485"/>
                <a:gd name="T5" fmla="*/ 3442 h 3628"/>
                <a:gd name="T6" fmla="*/ 3299 w 3485"/>
                <a:gd name="T7" fmla="*/ 1105 h 3628"/>
                <a:gd name="T8" fmla="*/ 187 w 3485"/>
                <a:gd name="T9" fmla="*/ 1105 h 3628"/>
                <a:gd name="T10" fmla="*/ 1837 w 3485"/>
                <a:gd name="T11" fmla="*/ 187 h 3628"/>
                <a:gd name="T12" fmla="*/ 1837 w 3485"/>
                <a:gd name="T13" fmla="*/ 919 h 3628"/>
                <a:gd name="T14" fmla="*/ 3213 w 3485"/>
                <a:gd name="T15" fmla="*/ 919 h 3628"/>
                <a:gd name="T16" fmla="*/ 2635 w 3485"/>
                <a:gd name="T17" fmla="*/ 187 h 3628"/>
                <a:gd name="T18" fmla="*/ 1837 w 3485"/>
                <a:gd name="T19" fmla="*/ 187 h 3628"/>
                <a:gd name="T20" fmla="*/ 852 w 3485"/>
                <a:gd name="T21" fmla="*/ 187 h 3628"/>
                <a:gd name="T22" fmla="*/ 274 w 3485"/>
                <a:gd name="T23" fmla="*/ 919 h 3628"/>
                <a:gd name="T24" fmla="*/ 1650 w 3485"/>
                <a:gd name="T25" fmla="*/ 919 h 3628"/>
                <a:gd name="T26" fmla="*/ 1650 w 3485"/>
                <a:gd name="T27" fmla="*/ 187 h 3628"/>
                <a:gd name="T28" fmla="*/ 852 w 3485"/>
                <a:gd name="T29" fmla="*/ 187 h 3628"/>
                <a:gd name="T30" fmla="*/ 806 w 3485"/>
                <a:gd name="T31" fmla="*/ 0 h 3628"/>
                <a:gd name="T32" fmla="*/ 2680 w 3485"/>
                <a:gd name="T33" fmla="*/ 0 h 3628"/>
                <a:gd name="T34" fmla="*/ 2701 w 3485"/>
                <a:gd name="T35" fmla="*/ 2 h 3628"/>
                <a:gd name="T36" fmla="*/ 2720 w 3485"/>
                <a:gd name="T37" fmla="*/ 10 h 3628"/>
                <a:gd name="T38" fmla="*/ 2738 w 3485"/>
                <a:gd name="T39" fmla="*/ 21 h 3628"/>
                <a:gd name="T40" fmla="*/ 2753 w 3485"/>
                <a:gd name="T41" fmla="*/ 35 h 3628"/>
                <a:gd name="T42" fmla="*/ 3466 w 3485"/>
                <a:gd name="T43" fmla="*/ 939 h 3628"/>
                <a:gd name="T44" fmla="*/ 3477 w 3485"/>
                <a:gd name="T45" fmla="*/ 956 h 3628"/>
                <a:gd name="T46" fmla="*/ 3483 w 3485"/>
                <a:gd name="T47" fmla="*/ 976 h 3628"/>
                <a:gd name="T48" fmla="*/ 3485 w 3485"/>
                <a:gd name="T49" fmla="*/ 996 h 3628"/>
                <a:gd name="T50" fmla="*/ 3485 w 3485"/>
                <a:gd name="T51" fmla="*/ 3535 h 3628"/>
                <a:gd name="T52" fmla="*/ 3482 w 3485"/>
                <a:gd name="T53" fmla="*/ 3560 h 3628"/>
                <a:gd name="T54" fmla="*/ 3472 w 3485"/>
                <a:gd name="T55" fmla="*/ 3582 h 3628"/>
                <a:gd name="T56" fmla="*/ 3458 w 3485"/>
                <a:gd name="T57" fmla="*/ 3600 h 3628"/>
                <a:gd name="T58" fmla="*/ 3439 w 3485"/>
                <a:gd name="T59" fmla="*/ 3616 h 3628"/>
                <a:gd name="T60" fmla="*/ 3417 w 3485"/>
                <a:gd name="T61" fmla="*/ 3625 h 3628"/>
                <a:gd name="T62" fmla="*/ 3393 w 3485"/>
                <a:gd name="T63" fmla="*/ 3628 h 3628"/>
                <a:gd name="T64" fmla="*/ 94 w 3485"/>
                <a:gd name="T65" fmla="*/ 3628 h 3628"/>
                <a:gd name="T66" fmla="*/ 68 w 3485"/>
                <a:gd name="T67" fmla="*/ 3625 h 3628"/>
                <a:gd name="T68" fmla="*/ 46 w 3485"/>
                <a:gd name="T69" fmla="*/ 3616 h 3628"/>
                <a:gd name="T70" fmla="*/ 28 w 3485"/>
                <a:gd name="T71" fmla="*/ 3600 h 3628"/>
                <a:gd name="T72" fmla="*/ 13 w 3485"/>
                <a:gd name="T73" fmla="*/ 3582 h 3628"/>
                <a:gd name="T74" fmla="*/ 3 w 3485"/>
                <a:gd name="T75" fmla="*/ 3560 h 3628"/>
                <a:gd name="T76" fmla="*/ 0 w 3485"/>
                <a:gd name="T77" fmla="*/ 3535 h 3628"/>
                <a:gd name="T78" fmla="*/ 0 w 3485"/>
                <a:gd name="T79" fmla="*/ 996 h 3628"/>
                <a:gd name="T80" fmla="*/ 2 w 3485"/>
                <a:gd name="T81" fmla="*/ 976 h 3628"/>
                <a:gd name="T82" fmla="*/ 10 w 3485"/>
                <a:gd name="T83" fmla="*/ 956 h 3628"/>
                <a:gd name="T84" fmla="*/ 21 w 3485"/>
                <a:gd name="T85" fmla="*/ 939 h 3628"/>
                <a:gd name="T86" fmla="*/ 733 w 3485"/>
                <a:gd name="T87" fmla="*/ 35 h 3628"/>
                <a:gd name="T88" fmla="*/ 749 w 3485"/>
                <a:gd name="T89" fmla="*/ 21 h 3628"/>
                <a:gd name="T90" fmla="*/ 767 w 3485"/>
                <a:gd name="T91" fmla="*/ 10 h 3628"/>
                <a:gd name="T92" fmla="*/ 785 w 3485"/>
                <a:gd name="T93" fmla="*/ 2 h 3628"/>
                <a:gd name="T94" fmla="*/ 806 w 348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28">
                  <a:moveTo>
                    <a:pt x="187" y="1105"/>
                  </a:moveTo>
                  <a:lnTo>
                    <a:pt x="187" y="3442"/>
                  </a:lnTo>
                  <a:lnTo>
                    <a:pt x="3299" y="3442"/>
                  </a:lnTo>
                  <a:lnTo>
                    <a:pt x="3299" y="1105"/>
                  </a:lnTo>
                  <a:lnTo>
                    <a:pt x="187" y="1105"/>
                  </a:lnTo>
                  <a:close/>
                  <a:moveTo>
                    <a:pt x="1837" y="187"/>
                  </a:moveTo>
                  <a:lnTo>
                    <a:pt x="1837" y="919"/>
                  </a:lnTo>
                  <a:lnTo>
                    <a:pt x="3213" y="919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19"/>
                  </a:lnTo>
                  <a:lnTo>
                    <a:pt x="1650" y="919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5"/>
                  </a:lnTo>
                  <a:lnTo>
                    <a:pt x="3466" y="939"/>
                  </a:lnTo>
                  <a:lnTo>
                    <a:pt x="3477" y="956"/>
                  </a:lnTo>
                  <a:lnTo>
                    <a:pt x="3483" y="976"/>
                  </a:lnTo>
                  <a:lnTo>
                    <a:pt x="3485" y="996"/>
                  </a:lnTo>
                  <a:lnTo>
                    <a:pt x="3485" y="3535"/>
                  </a:lnTo>
                  <a:lnTo>
                    <a:pt x="3482" y="3560"/>
                  </a:lnTo>
                  <a:lnTo>
                    <a:pt x="3472" y="3582"/>
                  </a:lnTo>
                  <a:lnTo>
                    <a:pt x="3458" y="3600"/>
                  </a:lnTo>
                  <a:lnTo>
                    <a:pt x="3439" y="3616"/>
                  </a:lnTo>
                  <a:lnTo>
                    <a:pt x="3417" y="3625"/>
                  </a:lnTo>
                  <a:lnTo>
                    <a:pt x="3393" y="3628"/>
                  </a:lnTo>
                  <a:lnTo>
                    <a:pt x="94" y="3628"/>
                  </a:lnTo>
                  <a:lnTo>
                    <a:pt x="68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3" y="35"/>
                  </a:lnTo>
                  <a:lnTo>
                    <a:pt x="749" y="21"/>
                  </a:lnTo>
                  <a:lnTo>
                    <a:pt x="767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02"/>
            <p:cNvSpPr>
              <a:spLocks/>
            </p:cNvSpPr>
            <p:nvPr/>
          </p:nvSpPr>
          <p:spPr bwMode="auto">
            <a:xfrm>
              <a:off x="771525" y="5275263"/>
              <a:ext cx="333375" cy="28575"/>
            </a:xfrm>
            <a:custGeom>
              <a:avLst/>
              <a:gdLst>
                <a:gd name="T0" fmla="*/ 94 w 2096"/>
                <a:gd name="T1" fmla="*/ 0 h 186"/>
                <a:gd name="T2" fmla="*/ 2002 w 2096"/>
                <a:gd name="T3" fmla="*/ 0 h 186"/>
                <a:gd name="T4" fmla="*/ 2027 w 2096"/>
                <a:gd name="T5" fmla="*/ 3 h 186"/>
                <a:gd name="T6" fmla="*/ 2050 w 2096"/>
                <a:gd name="T7" fmla="*/ 12 h 186"/>
                <a:gd name="T8" fmla="*/ 2068 w 2096"/>
                <a:gd name="T9" fmla="*/ 26 h 186"/>
                <a:gd name="T10" fmla="*/ 2083 w 2096"/>
                <a:gd name="T11" fmla="*/ 46 h 186"/>
                <a:gd name="T12" fmla="*/ 2093 w 2096"/>
                <a:gd name="T13" fmla="*/ 68 h 186"/>
                <a:gd name="T14" fmla="*/ 2096 w 2096"/>
                <a:gd name="T15" fmla="*/ 93 h 186"/>
                <a:gd name="T16" fmla="*/ 2093 w 2096"/>
                <a:gd name="T17" fmla="*/ 117 h 186"/>
                <a:gd name="T18" fmla="*/ 2083 w 2096"/>
                <a:gd name="T19" fmla="*/ 140 h 186"/>
                <a:gd name="T20" fmla="*/ 2068 w 2096"/>
                <a:gd name="T21" fmla="*/ 159 h 186"/>
                <a:gd name="T22" fmla="*/ 2050 w 2096"/>
                <a:gd name="T23" fmla="*/ 173 h 186"/>
                <a:gd name="T24" fmla="*/ 2027 w 2096"/>
                <a:gd name="T25" fmla="*/ 183 h 186"/>
                <a:gd name="T26" fmla="*/ 2002 w 2096"/>
                <a:gd name="T27" fmla="*/ 186 h 186"/>
                <a:gd name="T28" fmla="*/ 94 w 2096"/>
                <a:gd name="T29" fmla="*/ 186 h 186"/>
                <a:gd name="T30" fmla="*/ 69 w 2096"/>
                <a:gd name="T31" fmla="*/ 183 h 186"/>
                <a:gd name="T32" fmla="*/ 47 w 2096"/>
                <a:gd name="T33" fmla="*/ 173 h 186"/>
                <a:gd name="T34" fmla="*/ 28 w 2096"/>
                <a:gd name="T35" fmla="*/ 159 h 186"/>
                <a:gd name="T36" fmla="*/ 13 w 2096"/>
                <a:gd name="T37" fmla="*/ 140 h 186"/>
                <a:gd name="T38" fmla="*/ 4 w 2096"/>
                <a:gd name="T39" fmla="*/ 117 h 186"/>
                <a:gd name="T40" fmla="*/ 0 w 2096"/>
                <a:gd name="T41" fmla="*/ 93 h 186"/>
                <a:gd name="T42" fmla="*/ 4 w 2096"/>
                <a:gd name="T43" fmla="*/ 68 h 186"/>
                <a:gd name="T44" fmla="*/ 13 w 2096"/>
                <a:gd name="T45" fmla="*/ 46 h 186"/>
                <a:gd name="T46" fmla="*/ 28 w 2096"/>
                <a:gd name="T47" fmla="*/ 26 h 186"/>
                <a:gd name="T48" fmla="*/ 47 w 2096"/>
                <a:gd name="T49" fmla="*/ 12 h 186"/>
                <a:gd name="T50" fmla="*/ 69 w 2096"/>
                <a:gd name="T51" fmla="*/ 3 h 186"/>
                <a:gd name="T52" fmla="*/ 94 w 2096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6" h="186">
                  <a:moveTo>
                    <a:pt x="94" y="0"/>
                  </a:moveTo>
                  <a:lnTo>
                    <a:pt x="2002" y="0"/>
                  </a:lnTo>
                  <a:lnTo>
                    <a:pt x="2027" y="3"/>
                  </a:lnTo>
                  <a:lnTo>
                    <a:pt x="2050" y="12"/>
                  </a:lnTo>
                  <a:lnTo>
                    <a:pt x="2068" y="26"/>
                  </a:lnTo>
                  <a:lnTo>
                    <a:pt x="2083" y="46"/>
                  </a:lnTo>
                  <a:lnTo>
                    <a:pt x="2093" y="68"/>
                  </a:lnTo>
                  <a:lnTo>
                    <a:pt x="2096" y="93"/>
                  </a:lnTo>
                  <a:lnTo>
                    <a:pt x="2093" y="117"/>
                  </a:lnTo>
                  <a:lnTo>
                    <a:pt x="2083" y="140"/>
                  </a:lnTo>
                  <a:lnTo>
                    <a:pt x="2068" y="159"/>
                  </a:lnTo>
                  <a:lnTo>
                    <a:pt x="2050" y="173"/>
                  </a:lnTo>
                  <a:lnTo>
                    <a:pt x="2027" y="183"/>
                  </a:lnTo>
                  <a:lnTo>
                    <a:pt x="2002" y="186"/>
                  </a:lnTo>
                  <a:lnTo>
                    <a:pt x="94" y="186"/>
                  </a:lnTo>
                  <a:lnTo>
                    <a:pt x="69" y="183"/>
                  </a:lnTo>
                  <a:lnTo>
                    <a:pt x="47" y="173"/>
                  </a:lnTo>
                  <a:lnTo>
                    <a:pt x="28" y="159"/>
                  </a:lnTo>
                  <a:lnTo>
                    <a:pt x="13" y="140"/>
                  </a:lnTo>
                  <a:lnTo>
                    <a:pt x="4" y="117"/>
                  </a:lnTo>
                  <a:lnTo>
                    <a:pt x="0" y="93"/>
                  </a:lnTo>
                  <a:lnTo>
                    <a:pt x="4" y="68"/>
                  </a:lnTo>
                  <a:lnTo>
                    <a:pt x="13" y="46"/>
                  </a:lnTo>
                  <a:lnTo>
                    <a:pt x="28" y="26"/>
                  </a:lnTo>
                  <a:lnTo>
                    <a:pt x="47" y="12"/>
                  </a:lnTo>
                  <a:lnTo>
                    <a:pt x="69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03"/>
            <p:cNvSpPr>
              <a:spLocks/>
            </p:cNvSpPr>
            <p:nvPr/>
          </p:nvSpPr>
          <p:spPr bwMode="auto">
            <a:xfrm>
              <a:off x="828675" y="5343525"/>
              <a:ext cx="217488" cy="30163"/>
            </a:xfrm>
            <a:custGeom>
              <a:avLst/>
              <a:gdLst>
                <a:gd name="T0" fmla="*/ 93 w 1369"/>
                <a:gd name="T1" fmla="*/ 0 h 186"/>
                <a:gd name="T2" fmla="*/ 1277 w 1369"/>
                <a:gd name="T3" fmla="*/ 0 h 186"/>
                <a:gd name="T4" fmla="*/ 1302 w 1369"/>
                <a:gd name="T5" fmla="*/ 3 h 186"/>
                <a:gd name="T6" fmla="*/ 1324 w 1369"/>
                <a:gd name="T7" fmla="*/ 13 h 186"/>
                <a:gd name="T8" fmla="*/ 1343 w 1369"/>
                <a:gd name="T9" fmla="*/ 27 h 186"/>
                <a:gd name="T10" fmla="*/ 1357 w 1369"/>
                <a:gd name="T11" fmla="*/ 46 h 186"/>
                <a:gd name="T12" fmla="*/ 1366 w 1369"/>
                <a:gd name="T13" fmla="*/ 68 h 186"/>
                <a:gd name="T14" fmla="*/ 1369 w 1369"/>
                <a:gd name="T15" fmla="*/ 92 h 186"/>
                <a:gd name="T16" fmla="*/ 1366 w 1369"/>
                <a:gd name="T17" fmla="*/ 118 h 186"/>
                <a:gd name="T18" fmla="*/ 1357 w 1369"/>
                <a:gd name="T19" fmla="*/ 140 h 186"/>
                <a:gd name="T20" fmla="*/ 1342 w 1369"/>
                <a:gd name="T21" fmla="*/ 159 h 186"/>
                <a:gd name="T22" fmla="*/ 1323 w 1369"/>
                <a:gd name="T23" fmla="*/ 173 h 186"/>
                <a:gd name="T24" fmla="*/ 1301 w 1369"/>
                <a:gd name="T25" fmla="*/ 183 h 186"/>
                <a:gd name="T26" fmla="*/ 1277 w 1369"/>
                <a:gd name="T27" fmla="*/ 186 h 186"/>
                <a:gd name="T28" fmla="*/ 93 w 1369"/>
                <a:gd name="T29" fmla="*/ 186 h 186"/>
                <a:gd name="T30" fmla="*/ 68 w 1369"/>
                <a:gd name="T31" fmla="*/ 183 h 186"/>
                <a:gd name="T32" fmla="*/ 46 w 1369"/>
                <a:gd name="T33" fmla="*/ 173 h 186"/>
                <a:gd name="T34" fmla="*/ 27 w 1369"/>
                <a:gd name="T35" fmla="*/ 159 h 186"/>
                <a:gd name="T36" fmla="*/ 13 w 1369"/>
                <a:gd name="T37" fmla="*/ 140 h 186"/>
                <a:gd name="T38" fmla="*/ 3 w 1369"/>
                <a:gd name="T39" fmla="*/ 118 h 186"/>
                <a:gd name="T40" fmla="*/ 0 w 1369"/>
                <a:gd name="T41" fmla="*/ 92 h 186"/>
                <a:gd name="T42" fmla="*/ 3 w 1369"/>
                <a:gd name="T43" fmla="*/ 68 h 186"/>
                <a:gd name="T44" fmla="*/ 13 w 1369"/>
                <a:gd name="T45" fmla="*/ 46 h 186"/>
                <a:gd name="T46" fmla="*/ 27 w 1369"/>
                <a:gd name="T47" fmla="*/ 27 h 186"/>
                <a:gd name="T48" fmla="*/ 46 w 1369"/>
                <a:gd name="T49" fmla="*/ 13 h 186"/>
                <a:gd name="T50" fmla="*/ 68 w 1369"/>
                <a:gd name="T51" fmla="*/ 3 h 186"/>
                <a:gd name="T52" fmla="*/ 93 w 1369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9" h="186">
                  <a:moveTo>
                    <a:pt x="93" y="0"/>
                  </a:moveTo>
                  <a:lnTo>
                    <a:pt x="1277" y="0"/>
                  </a:lnTo>
                  <a:lnTo>
                    <a:pt x="1302" y="3"/>
                  </a:lnTo>
                  <a:lnTo>
                    <a:pt x="1324" y="13"/>
                  </a:lnTo>
                  <a:lnTo>
                    <a:pt x="1343" y="27"/>
                  </a:lnTo>
                  <a:lnTo>
                    <a:pt x="1357" y="46"/>
                  </a:lnTo>
                  <a:lnTo>
                    <a:pt x="1366" y="68"/>
                  </a:lnTo>
                  <a:lnTo>
                    <a:pt x="1369" y="92"/>
                  </a:lnTo>
                  <a:lnTo>
                    <a:pt x="1366" y="118"/>
                  </a:lnTo>
                  <a:lnTo>
                    <a:pt x="1357" y="140"/>
                  </a:lnTo>
                  <a:lnTo>
                    <a:pt x="1342" y="159"/>
                  </a:lnTo>
                  <a:lnTo>
                    <a:pt x="1323" y="173"/>
                  </a:lnTo>
                  <a:lnTo>
                    <a:pt x="1301" y="183"/>
                  </a:lnTo>
                  <a:lnTo>
                    <a:pt x="1277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3"/>
                  </a:lnTo>
                  <a:lnTo>
                    <a:pt x="27" y="159"/>
                  </a:lnTo>
                  <a:lnTo>
                    <a:pt x="13" y="140"/>
                  </a:lnTo>
                  <a:lnTo>
                    <a:pt x="3" y="118"/>
                  </a:lnTo>
                  <a:lnTo>
                    <a:pt x="0" y="92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04"/>
            <p:cNvSpPr>
              <a:spLocks/>
            </p:cNvSpPr>
            <p:nvPr/>
          </p:nvSpPr>
          <p:spPr bwMode="auto">
            <a:xfrm>
              <a:off x="828675" y="5413375"/>
              <a:ext cx="217488" cy="30163"/>
            </a:xfrm>
            <a:custGeom>
              <a:avLst/>
              <a:gdLst>
                <a:gd name="T0" fmla="*/ 93 w 1369"/>
                <a:gd name="T1" fmla="*/ 0 h 186"/>
                <a:gd name="T2" fmla="*/ 1277 w 1369"/>
                <a:gd name="T3" fmla="*/ 0 h 186"/>
                <a:gd name="T4" fmla="*/ 1302 w 1369"/>
                <a:gd name="T5" fmla="*/ 3 h 186"/>
                <a:gd name="T6" fmla="*/ 1324 w 1369"/>
                <a:gd name="T7" fmla="*/ 12 h 186"/>
                <a:gd name="T8" fmla="*/ 1343 w 1369"/>
                <a:gd name="T9" fmla="*/ 26 h 186"/>
                <a:gd name="T10" fmla="*/ 1357 w 1369"/>
                <a:gd name="T11" fmla="*/ 46 h 186"/>
                <a:gd name="T12" fmla="*/ 1366 w 1369"/>
                <a:gd name="T13" fmla="*/ 68 h 186"/>
                <a:gd name="T14" fmla="*/ 1369 w 1369"/>
                <a:gd name="T15" fmla="*/ 92 h 186"/>
                <a:gd name="T16" fmla="*/ 1366 w 1369"/>
                <a:gd name="T17" fmla="*/ 116 h 186"/>
                <a:gd name="T18" fmla="*/ 1357 w 1369"/>
                <a:gd name="T19" fmla="*/ 140 h 186"/>
                <a:gd name="T20" fmla="*/ 1342 w 1369"/>
                <a:gd name="T21" fmla="*/ 158 h 186"/>
                <a:gd name="T22" fmla="*/ 1323 w 1369"/>
                <a:gd name="T23" fmla="*/ 173 h 186"/>
                <a:gd name="T24" fmla="*/ 1301 w 1369"/>
                <a:gd name="T25" fmla="*/ 183 h 186"/>
                <a:gd name="T26" fmla="*/ 1277 w 1369"/>
                <a:gd name="T27" fmla="*/ 186 h 186"/>
                <a:gd name="T28" fmla="*/ 93 w 1369"/>
                <a:gd name="T29" fmla="*/ 186 h 186"/>
                <a:gd name="T30" fmla="*/ 68 w 1369"/>
                <a:gd name="T31" fmla="*/ 183 h 186"/>
                <a:gd name="T32" fmla="*/ 46 w 1369"/>
                <a:gd name="T33" fmla="*/ 173 h 186"/>
                <a:gd name="T34" fmla="*/ 27 w 1369"/>
                <a:gd name="T35" fmla="*/ 158 h 186"/>
                <a:gd name="T36" fmla="*/ 13 w 1369"/>
                <a:gd name="T37" fmla="*/ 140 h 186"/>
                <a:gd name="T38" fmla="*/ 3 w 1369"/>
                <a:gd name="T39" fmla="*/ 116 h 186"/>
                <a:gd name="T40" fmla="*/ 0 w 1369"/>
                <a:gd name="T41" fmla="*/ 92 h 186"/>
                <a:gd name="T42" fmla="*/ 3 w 1369"/>
                <a:gd name="T43" fmla="*/ 68 h 186"/>
                <a:gd name="T44" fmla="*/ 13 w 1369"/>
                <a:gd name="T45" fmla="*/ 46 h 186"/>
                <a:gd name="T46" fmla="*/ 27 w 1369"/>
                <a:gd name="T47" fmla="*/ 26 h 186"/>
                <a:gd name="T48" fmla="*/ 46 w 1369"/>
                <a:gd name="T49" fmla="*/ 12 h 186"/>
                <a:gd name="T50" fmla="*/ 68 w 1369"/>
                <a:gd name="T51" fmla="*/ 3 h 186"/>
                <a:gd name="T52" fmla="*/ 93 w 1369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9" h="186">
                  <a:moveTo>
                    <a:pt x="93" y="0"/>
                  </a:moveTo>
                  <a:lnTo>
                    <a:pt x="1277" y="0"/>
                  </a:lnTo>
                  <a:lnTo>
                    <a:pt x="1302" y="3"/>
                  </a:lnTo>
                  <a:lnTo>
                    <a:pt x="1324" y="12"/>
                  </a:lnTo>
                  <a:lnTo>
                    <a:pt x="1343" y="26"/>
                  </a:lnTo>
                  <a:lnTo>
                    <a:pt x="1357" y="46"/>
                  </a:lnTo>
                  <a:lnTo>
                    <a:pt x="1366" y="68"/>
                  </a:lnTo>
                  <a:lnTo>
                    <a:pt x="1369" y="92"/>
                  </a:lnTo>
                  <a:lnTo>
                    <a:pt x="1366" y="116"/>
                  </a:lnTo>
                  <a:lnTo>
                    <a:pt x="1357" y="140"/>
                  </a:lnTo>
                  <a:lnTo>
                    <a:pt x="1342" y="158"/>
                  </a:lnTo>
                  <a:lnTo>
                    <a:pt x="1323" y="173"/>
                  </a:lnTo>
                  <a:lnTo>
                    <a:pt x="1301" y="183"/>
                  </a:lnTo>
                  <a:lnTo>
                    <a:pt x="1277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3"/>
                  </a:lnTo>
                  <a:lnTo>
                    <a:pt x="27" y="158"/>
                  </a:lnTo>
                  <a:lnTo>
                    <a:pt x="13" y="140"/>
                  </a:lnTo>
                  <a:lnTo>
                    <a:pt x="3" y="116"/>
                  </a:lnTo>
                  <a:lnTo>
                    <a:pt x="0" y="92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6"/>
                  </a:lnTo>
                  <a:lnTo>
                    <a:pt x="46" y="12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1" name="Group 1020"/>
          <p:cNvGrpSpPr/>
          <p:nvPr/>
        </p:nvGrpSpPr>
        <p:grpSpPr>
          <a:xfrm>
            <a:off x="10934177" y="5889625"/>
            <a:ext cx="604838" cy="330200"/>
            <a:chOff x="10877550" y="5889625"/>
            <a:chExt cx="604838" cy="330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9" name="Freeform 409"/>
            <p:cNvSpPr>
              <a:spLocks noEditPoints="1"/>
            </p:cNvSpPr>
            <p:nvPr/>
          </p:nvSpPr>
          <p:spPr bwMode="auto">
            <a:xfrm>
              <a:off x="10929938" y="5889625"/>
              <a:ext cx="552450" cy="330200"/>
            </a:xfrm>
            <a:custGeom>
              <a:avLst/>
              <a:gdLst>
                <a:gd name="T0" fmla="*/ 2516 w 3136"/>
                <a:gd name="T1" fmla="*/ 1501 h 1873"/>
                <a:gd name="T2" fmla="*/ 2473 w 3136"/>
                <a:gd name="T3" fmla="*/ 1591 h 1873"/>
                <a:gd name="T4" fmla="*/ 2516 w 3136"/>
                <a:gd name="T5" fmla="*/ 1679 h 1873"/>
                <a:gd name="T6" fmla="*/ 2614 w 3136"/>
                <a:gd name="T7" fmla="*/ 1702 h 1873"/>
                <a:gd name="T8" fmla="*/ 2690 w 3136"/>
                <a:gd name="T9" fmla="*/ 1641 h 1873"/>
                <a:gd name="T10" fmla="*/ 2691 w 3136"/>
                <a:gd name="T11" fmla="*/ 1541 h 1873"/>
                <a:gd name="T12" fmla="*/ 2614 w 3136"/>
                <a:gd name="T13" fmla="*/ 1480 h 1873"/>
                <a:gd name="T14" fmla="*/ 977 w 3136"/>
                <a:gd name="T15" fmla="*/ 1488 h 1873"/>
                <a:gd name="T16" fmla="*/ 916 w 3136"/>
                <a:gd name="T17" fmla="*/ 1565 h 1873"/>
                <a:gd name="T18" fmla="*/ 938 w 3136"/>
                <a:gd name="T19" fmla="*/ 1662 h 1873"/>
                <a:gd name="T20" fmla="*/ 1027 w 3136"/>
                <a:gd name="T21" fmla="*/ 1705 h 1873"/>
                <a:gd name="T22" fmla="*/ 1117 w 3136"/>
                <a:gd name="T23" fmla="*/ 1662 h 1873"/>
                <a:gd name="T24" fmla="*/ 1139 w 3136"/>
                <a:gd name="T25" fmla="*/ 1565 h 1873"/>
                <a:gd name="T26" fmla="*/ 1077 w 3136"/>
                <a:gd name="T27" fmla="*/ 1488 h 1873"/>
                <a:gd name="T28" fmla="*/ 2262 w 3136"/>
                <a:gd name="T29" fmla="*/ 1485 h 1873"/>
                <a:gd name="T30" fmla="*/ 2387 w 3136"/>
                <a:gd name="T31" fmla="*/ 1393 h 1873"/>
                <a:gd name="T32" fmla="*/ 2512 w 3136"/>
                <a:gd name="T33" fmla="*/ 1318 h 1873"/>
                <a:gd name="T34" fmla="*/ 2664 w 3136"/>
                <a:gd name="T35" fmla="*/ 1318 h 1873"/>
                <a:gd name="T36" fmla="*/ 2789 w 3136"/>
                <a:gd name="T37" fmla="*/ 1393 h 1873"/>
                <a:gd name="T38" fmla="*/ 2967 w 3136"/>
                <a:gd name="T39" fmla="*/ 1485 h 1873"/>
                <a:gd name="T40" fmla="*/ 2949 w 3136"/>
                <a:gd name="T41" fmla="*/ 713 h 1873"/>
                <a:gd name="T42" fmla="*/ 2873 w 3136"/>
                <a:gd name="T43" fmla="*/ 556 h 1873"/>
                <a:gd name="T44" fmla="*/ 2744 w 3136"/>
                <a:gd name="T45" fmla="*/ 464 h 1873"/>
                <a:gd name="T46" fmla="*/ 2262 w 3136"/>
                <a:gd name="T47" fmla="*/ 442 h 1873"/>
                <a:gd name="T48" fmla="*/ 2219 w 3136"/>
                <a:gd name="T49" fmla="*/ 11 h 1873"/>
                <a:gd name="T50" fmla="*/ 2261 w 3136"/>
                <a:gd name="T51" fmla="*/ 84 h 1873"/>
                <a:gd name="T52" fmla="*/ 2720 w 3136"/>
                <a:gd name="T53" fmla="*/ 285 h 1873"/>
                <a:gd name="T54" fmla="*/ 2909 w 3136"/>
                <a:gd name="T55" fmla="*/ 363 h 1873"/>
                <a:gd name="T56" fmla="*/ 3043 w 3136"/>
                <a:gd name="T57" fmla="*/ 507 h 1873"/>
                <a:gd name="T58" fmla="*/ 3118 w 3136"/>
                <a:gd name="T59" fmla="*/ 699 h 1873"/>
                <a:gd name="T60" fmla="*/ 3136 w 3136"/>
                <a:gd name="T61" fmla="*/ 1568 h 1873"/>
                <a:gd name="T62" fmla="*/ 3094 w 3136"/>
                <a:gd name="T63" fmla="*/ 1641 h 1873"/>
                <a:gd name="T64" fmla="*/ 2852 w 3136"/>
                <a:gd name="T65" fmla="*/ 1689 h 1873"/>
                <a:gd name="T66" fmla="*/ 2765 w 3136"/>
                <a:gd name="T67" fmla="*/ 1809 h 1873"/>
                <a:gd name="T68" fmla="*/ 2627 w 3136"/>
                <a:gd name="T69" fmla="*/ 1870 h 1873"/>
                <a:gd name="T70" fmla="*/ 2474 w 3136"/>
                <a:gd name="T71" fmla="*/ 1849 h 1873"/>
                <a:gd name="T72" fmla="*/ 2358 w 3136"/>
                <a:gd name="T73" fmla="*/ 1755 h 1873"/>
                <a:gd name="T74" fmla="*/ 1303 w 3136"/>
                <a:gd name="T75" fmla="*/ 1652 h 1873"/>
                <a:gd name="T76" fmla="*/ 1232 w 3136"/>
                <a:gd name="T77" fmla="*/ 1784 h 1873"/>
                <a:gd name="T78" fmla="*/ 1105 w 3136"/>
                <a:gd name="T79" fmla="*/ 1861 h 1873"/>
                <a:gd name="T80" fmla="*/ 950 w 3136"/>
                <a:gd name="T81" fmla="*/ 1861 h 1873"/>
                <a:gd name="T82" fmla="*/ 822 w 3136"/>
                <a:gd name="T83" fmla="*/ 1784 h 1873"/>
                <a:gd name="T84" fmla="*/ 751 w 3136"/>
                <a:gd name="T85" fmla="*/ 1652 h 1873"/>
                <a:gd name="T86" fmla="*/ 436 w 3136"/>
                <a:gd name="T87" fmla="*/ 1627 h 1873"/>
                <a:gd name="T88" fmla="*/ 411 w 3136"/>
                <a:gd name="T89" fmla="*/ 1276 h 1873"/>
                <a:gd name="T90" fmla="*/ 24 w 3136"/>
                <a:gd name="T91" fmla="*/ 1251 h 1873"/>
                <a:gd name="T92" fmla="*/ 2 w 3136"/>
                <a:gd name="T93" fmla="*/ 1170 h 1873"/>
                <a:gd name="T94" fmla="*/ 61 w 3136"/>
                <a:gd name="T95" fmla="*/ 1111 h 1873"/>
                <a:gd name="T96" fmla="*/ 538 w 3136"/>
                <a:gd name="T97" fmla="*/ 1119 h 1873"/>
                <a:gd name="T98" fmla="*/ 580 w 3136"/>
                <a:gd name="T99" fmla="*/ 1192 h 1873"/>
                <a:gd name="T100" fmla="*/ 764 w 3136"/>
                <a:gd name="T101" fmla="*/ 1487 h 1873"/>
                <a:gd name="T102" fmla="*/ 852 w 3136"/>
                <a:gd name="T103" fmla="*/ 1369 h 1873"/>
                <a:gd name="T104" fmla="*/ 988 w 3136"/>
                <a:gd name="T105" fmla="*/ 1311 h 1873"/>
                <a:gd name="T106" fmla="*/ 1139 w 3136"/>
                <a:gd name="T107" fmla="*/ 1331 h 1873"/>
                <a:gd name="T108" fmla="*/ 1253 w 3136"/>
                <a:gd name="T109" fmla="*/ 1421 h 1873"/>
                <a:gd name="T110" fmla="*/ 1300 w 3136"/>
                <a:gd name="T111" fmla="*/ 1485 h 1873"/>
                <a:gd name="T112" fmla="*/ 580 w 3136"/>
                <a:gd name="T113" fmla="*/ 461 h 1873"/>
                <a:gd name="T114" fmla="*/ 538 w 3136"/>
                <a:gd name="T115" fmla="*/ 533 h 1873"/>
                <a:gd name="T116" fmla="*/ 61 w 3136"/>
                <a:gd name="T117" fmla="*/ 542 h 1873"/>
                <a:gd name="T118" fmla="*/ 2 w 3136"/>
                <a:gd name="T119" fmla="*/ 482 h 1873"/>
                <a:gd name="T120" fmla="*/ 24 w 3136"/>
                <a:gd name="T121" fmla="*/ 401 h 1873"/>
                <a:gd name="T122" fmla="*/ 411 w 3136"/>
                <a:gd name="T123" fmla="*/ 376 h 1873"/>
                <a:gd name="T124" fmla="*/ 436 w 3136"/>
                <a:gd name="T125" fmla="*/ 24 h 1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6" h="1873">
                  <a:moveTo>
                    <a:pt x="2588" y="1477"/>
                  </a:moveTo>
                  <a:lnTo>
                    <a:pt x="2562" y="1480"/>
                  </a:lnTo>
                  <a:lnTo>
                    <a:pt x="2538" y="1488"/>
                  </a:lnTo>
                  <a:lnTo>
                    <a:pt x="2516" y="1501"/>
                  </a:lnTo>
                  <a:lnTo>
                    <a:pt x="2498" y="1519"/>
                  </a:lnTo>
                  <a:lnTo>
                    <a:pt x="2485" y="1541"/>
                  </a:lnTo>
                  <a:lnTo>
                    <a:pt x="2476" y="1565"/>
                  </a:lnTo>
                  <a:lnTo>
                    <a:pt x="2473" y="1591"/>
                  </a:lnTo>
                  <a:lnTo>
                    <a:pt x="2476" y="1617"/>
                  </a:lnTo>
                  <a:lnTo>
                    <a:pt x="2485" y="1641"/>
                  </a:lnTo>
                  <a:lnTo>
                    <a:pt x="2498" y="1662"/>
                  </a:lnTo>
                  <a:lnTo>
                    <a:pt x="2516" y="1679"/>
                  </a:lnTo>
                  <a:lnTo>
                    <a:pt x="2538" y="1693"/>
                  </a:lnTo>
                  <a:lnTo>
                    <a:pt x="2562" y="1702"/>
                  </a:lnTo>
                  <a:lnTo>
                    <a:pt x="2588" y="1705"/>
                  </a:lnTo>
                  <a:lnTo>
                    <a:pt x="2614" y="1702"/>
                  </a:lnTo>
                  <a:lnTo>
                    <a:pt x="2638" y="1693"/>
                  </a:lnTo>
                  <a:lnTo>
                    <a:pt x="2659" y="1679"/>
                  </a:lnTo>
                  <a:lnTo>
                    <a:pt x="2676" y="1662"/>
                  </a:lnTo>
                  <a:lnTo>
                    <a:pt x="2690" y="1641"/>
                  </a:lnTo>
                  <a:lnTo>
                    <a:pt x="2699" y="1617"/>
                  </a:lnTo>
                  <a:lnTo>
                    <a:pt x="2702" y="1591"/>
                  </a:lnTo>
                  <a:lnTo>
                    <a:pt x="2699" y="1565"/>
                  </a:lnTo>
                  <a:lnTo>
                    <a:pt x="2691" y="1541"/>
                  </a:lnTo>
                  <a:lnTo>
                    <a:pt x="2677" y="1519"/>
                  </a:lnTo>
                  <a:lnTo>
                    <a:pt x="2660" y="1501"/>
                  </a:lnTo>
                  <a:lnTo>
                    <a:pt x="2638" y="1488"/>
                  </a:lnTo>
                  <a:lnTo>
                    <a:pt x="2614" y="1480"/>
                  </a:lnTo>
                  <a:lnTo>
                    <a:pt x="2588" y="1477"/>
                  </a:lnTo>
                  <a:close/>
                  <a:moveTo>
                    <a:pt x="1027" y="1477"/>
                  </a:moveTo>
                  <a:lnTo>
                    <a:pt x="1001" y="1480"/>
                  </a:lnTo>
                  <a:lnTo>
                    <a:pt x="977" y="1488"/>
                  </a:lnTo>
                  <a:lnTo>
                    <a:pt x="956" y="1501"/>
                  </a:lnTo>
                  <a:lnTo>
                    <a:pt x="938" y="1519"/>
                  </a:lnTo>
                  <a:lnTo>
                    <a:pt x="925" y="1541"/>
                  </a:lnTo>
                  <a:lnTo>
                    <a:pt x="916" y="1565"/>
                  </a:lnTo>
                  <a:lnTo>
                    <a:pt x="912" y="1591"/>
                  </a:lnTo>
                  <a:lnTo>
                    <a:pt x="916" y="1617"/>
                  </a:lnTo>
                  <a:lnTo>
                    <a:pt x="925" y="1641"/>
                  </a:lnTo>
                  <a:lnTo>
                    <a:pt x="938" y="1662"/>
                  </a:lnTo>
                  <a:lnTo>
                    <a:pt x="956" y="1679"/>
                  </a:lnTo>
                  <a:lnTo>
                    <a:pt x="977" y="1693"/>
                  </a:lnTo>
                  <a:lnTo>
                    <a:pt x="1001" y="1702"/>
                  </a:lnTo>
                  <a:lnTo>
                    <a:pt x="1027" y="1705"/>
                  </a:lnTo>
                  <a:lnTo>
                    <a:pt x="1053" y="1702"/>
                  </a:lnTo>
                  <a:lnTo>
                    <a:pt x="1077" y="1693"/>
                  </a:lnTo>
                  <a:lnTo>
                    <a:pt x="1099" y="1679"/>
                  </a:lnTo>
                  <a:lnTo>
                    <a:pt x="1117" y="1662"/>
                  </a:lnTo>
                  <a:lnTo>
                    <a:pt x="1130" y="1641"/>
                  </a:lnTo>
                  <a:lnTo>
                    <a:pt x="1139" y="1617"/>
                  </a:lnTo>
                  <a:lnTo>
                    <a:pt x="1142" y="1591"/>
                  </a:lnTo>
                  <a:lnTo>
                    <a:pt x="1139" y="1565"/>
                  </a:lnTo>
                  <a:lnTo>
                    <a:pt x="1130" y="1541"/>
                  </a:lnTo>
                  <a:lnTo>
                    <a:pt x="1117" y="1519"/>
                  </a:lnTo>
                  <a:lnTo>
                    <a:pt x="1099" y="1501"/>
                  </a:lnTo>
                  <a:lnTo>
                    <a:pt x="1077" y="1488"/>
                  </a:lnTo>
                  <a:lnTo>
                    <a:pt x="1053" y="1480"/>
                  </a:lnTo>
                  <a:lnTo>
                    <a:pt x="1027" y="1477"/>
                  </a:lnTo>
                  <a:close/>
                  <a:moveTo>
                    <a:pt x="2262" y="442"/>
                  </a:moveTo>
                  <a:lnTo>
                    <a:pt x="2262" y="1485"/>
                  </a:lnTo>
                  <a:lnTo>
                    <a:pt x="2326" y="1485"/>
                  </a:lnTo>
                  <a:lnTo>
                    <a:pt x="2342" y="1452"/>
                  </a:lnTo>
                  <a:lnTo>
                    <a:pt x="2363" y="1421"/>
                  </a:lnTo>
                  <a:lnTo>
                    <a:pt x="2387" y="1393"/>
                  </a:lnTo>
                  <a:lnTo>
                    <a:pt x="2414" y="1368"/>
                  </a:lnTo>
                  <a:lnTo>
                    <a:pt x="2444" y="1348"/>
                  </a:lnTo>
                  <a:lnTo>
                    <a:pt x="2477" y="1331"/>
                  </a:lnTo>
                  <a:lnTo>
                    <a:pt x="2512" y="1318"/>
                  </a:lnTo>
                  <a:lnTo>
                    <a:pt x="2549" y="1311"/>
                  </a:lnTo>
                  <a:lnTo>
                    <a:pt x="2588" y="1308"/>
                  </a:lnTo>
                  <a:lnTo>
                    <a:pt x="2626" y="1311"/>
                  </a:lnTo>
                  <a:lnTo>
                    <a:pt x="2664" y="1318"/>
                  </a:lnTo>
                  <a:lnTo>
                    <a:pt x="2698" y="1331"/>
                  </a:lnTo>
                  <a:lnTo>
                    <a:pt x="2731" y="1349"/>
                  </a:lnTo>
                  <a:lnTo>
                    <a:pt x="2762" y="1369"/>
                  </a:lnTo>
                  <a:lnTo>
                    <a:pt x="2789" y="1393"/>
                  </a:lnTo>
                  <a:lnTo>
                    <a:pt x="2813" y="1421"/>
                  </a:lnTo>
                  <a:lnTo>
                    <a:pt x="2834" y="1452"/>
                  </a:lnTo>
                  <a:lnTo>
                    <a:pt x="2849" y="1485"/>
                  </a:lnTo>
                  <a:lnTo>
                    <a:pt x="2967" y="1485"/>
                  </a:lnTo>
                  <a:lnTo>
                    <a:pt x="2967" y="870"/>
                  </a:lnTo>
                  <a:lnTo>
                    <a:pt x="2965" y="815"/>
                  </a:lnTo>
                  <a:lnTo>
                    <a:pt x="2960" y="762"/>
                  </a:lnTo>
                  <a:lnTo>
                    <a:pt x="2949" y="713"/>
                  </a:lnTo>
                  <a:lnTo>
                    <a:pt x="2936" y="669"/>
                  </a:lnTo>
                  <a:lnTo>
                    <a:pt x="2919" y="627"/>
                  </a:lnTo>
                  <a:lnTo>
                    <a:pt x="2898" y="590"/>
                  </a:lnTo>
                  <a:lnTo>
                    <a:pt x="2873" y="556"/>
                  </a:lnTo>
                  <a:lnTo>
                    <a:pt x="2846" y="526"/>
                  </a:lnTo>
                  <a:lnTo>
                    <a:pt x="2815" y="501"/>
                  </a:lnTo>
                  <a:lnTo>
                    <a:pt x="2780" y="480"/>
                  </a:lnTo>
                  <a:lnTo>
                    <a:pt x="2744" y="464"/>
                  </a:lnTo>
                  <a:lnTo>
                    <a:pt x="2703" y="452"/>
                  </a:lnTo>
                  <a:lnTo>
                    <a:pt x="2661" y="445"/>
                  </a:lnTo>
                  <a:lnTo>
                    <a:pt x="2615" y="442"/>
                  </a:lnTo>
                  <a:lnTo>
                    <a:pt x="2262" y="442"/>
                  </a:lnTo>
                  <a:close/>
                  <a:moveTo>
                    <a:pt x="496" y="0"/>
                  </a:moveTo>
                  <a:lnTo>
                    <a:pt x="2176" y="0"/>
                  </a:lnTo>
                  <a:lnTo>
                    <a:pt x="2199" y="3"/>
                  </a:lnTo>
                  <a:lnTo>
                    <a:pt x="2219" y="11"/>
                  </a:lnTo>
                  <a:lnTo>
                    <a:pt x="2236" y="24"/>
                  </a:lnTo>
                  <a:lnTo>
                    <a:pt x="2249" y="42"/>
                  </a:lnTo>
                  <a:lnTo>
                    <a:pt x="2257" y="61"/>
                  </a:lnTo>
                  <a:lnTo>
                    <a:pt x="2261" y="84"/>
                  </a:lnTo>
                  <a:lnTo>
                    <a:pt x="2261" y="275"/>
                  </a:lnTo>
                  <a:lnTo>
                    <a:pt x="2614" y="275"/>
                  </a:lnTo>
                  <a:lnTo>
                    <a:pt x="2668" y="277"/>
                  </a:lnTo>
                  <a:lnTo>
                    <a:pt x="2720" y="285"/>
                  </a:lnTo>
                  <a:lnTo>
                    <a:pt x="2771" y="297"/>
                  </a:lnTo>
                  <a:lnTo>
                    <a:pt x="2819" y="314"/>
                  </a:lnTo>
                  <a:lnTo>
                    <a:pt x="2865" y="337"/>
                  </a:lnTo>
                  <a:lnTo>
                    <a:pt x="2909" y="363"/>
                  </a:lnTo>
                  <a:lnTo>
                    <a:pt x="2948" y="394"/>
                  </a:lnTo>
                  <a:lnTo>
                    <a:pt x="2985" y="429"/>
                  </a:lnTo>
                  <a:lnTo>
                    <a:pt x="3016" y="467"/>
                  </a:lnTo>
                  <a:lnTo>
                    <a:pt x="3043" y="507"/>
                  </a:lnTo>
                  <a:lnTo>
                    <a:pt x="3068" y="551"/>
                  </a:lnTo>
                  <a:lnTo>
                    <a:pt x="3088" y="598"/>
                  </a:lnTo>
                  <a:lnTo>
                    <a:pt x="3105" y="647"/>
                  </a:lnTo>
                  <a:lnTo>
                    <a:pt x="3118" y="699"/>
                  </a:lnTo>
                  <a:lnTo>
                    <a:pt x="3128" y="754"/>
                  </a:lnTo>
                  <a:lnTo>
                    <a:pt x="3134" y="811"/>
                  </a:lnTo>
                  <a:lnTo>
                    <a:pt x="3136" y="870"/>
                  </a:lnTo>
                  <a:lnTo>
                    <a:pt x="3136" y="1568"/>
                  </a:lnTo>
                  <a:lnTo>
                    <a:pt x="3133" y="1591"/>
                  </a:lnTo>
                  <a:lnTo>
                    <a:pt x="3124" y="1611"/>
                  </a:lnTo>
                  <a:lnTo>
                    <a:pt x="3111" y="1627"/>
                  </a:lnTo>
                  <a:lnTo>
                    <a:pt x="3094" y="1641"/>
                  </a:lnTo>
                  <a:lnTo>
                    <a:pt x="3074" y="1649"/>
                  </a:lnTo>
                  <a:lnTo>
                    <a:pt x="3051" y="1652"/>
                  </a:lnTo>
                  <a:lnTo>
                    <a:pt x="2864" y="1652"/>
                  </a:lnTo>
                  <a:lnTo>
                    <a:pt x="2852" y="1689"/>
                  </a:lnTo>
                  <a:lnTo>
                    <a:pt x="2837" y="1724"/>
                  </a:lnTo>
                  <a:lnTo>
                    <a:pt x="2817" y="1755"/>
                  </a:lnTo>
                  <a:lnTo>
                    <a:pt x="2793" y="1784"/>
                  </a:lnTo>
                  <a:lnTo>
                    <a:pt x="2765" y="1809"/>
                  </a:lnTo>
                  <a:lnTo>
                    <a:pt x="2735" y="1831"/>
                  </a:lnTo>
                  <a:lnTo>
                    <a:pt x="2701" y="1849"/>
                  </a:lnTo>
                  <a:lnTo>
                    <a:pt x="2665" y="1861"/>
                  </a:lnTo>
                  <a:lnTo>
                    <a:pt x="2627" y="1870"/>
                  </a:lnTo>
                  <a:lnTo>
                    <a:pt x="2588" y="1873"/>
                  </a:lnTo>
                  <a:lnTo>
                    <a:pt x="2548" y="1870"/>
                  </a:lnTo>
                  <a:lnTo>
                    <a:pt x="2510" y="1861"/>
                  </a:lnTo>
                  <a:lnTo>
                    <a:pt x="2474" y="1849"/>
                  </a:lnTo>
                  <a:lnTo>
                    <a:pt x="2441" y="1831"/>
                  </a:lnTo>
                  <a:lnTo>
                    <a:pt x="2410" y="1809"/>
                  </a:lnTo>
                  <a:lnTo>
                    <a:pt x="2382" y="1784"/>
                  </a:lnTo>
                  <a:lnTo>
                    <a:pt x="2358" y="1755"/>
                  </a:lnTo>
                  <a:lnTo>
                    <a:pt x="2339" y="1723"/>
                  </a:lnTo>
                  <a:lnTo>
                    <a:pt x="2323" y="1689"/>
                  </a:lnTo>
                  <a:lnTo>
                    <a:pt x="2312" y="1652"/>
                  </a:lnTo>
                  <a:lnTo>
                    <a:pt x="1303" y="1652"/>
                  </a:lnTo>
                  <a:lnTo>
                    <a:pt x="1292" y="1689"/>
                  </a:lnTo>
                  <a:lnTo>
                    <a:pt x="1276" y="1724"/>
                  </a:lnTo>
                  <a:lnTo>
                    <a:pt x="1256" y="1755"/>
                  </a:lnTo>
                  <a:lnTo>
                    <a:pt x="1232" y="1784"/>
                  </a:lnTo>
                  <a:lnTo>
                    <a:pt x="1205" y="1809"/>
                  </a:lnTo>
                  <a:lnTo>
                    <a:pt x="1174" y="1831"/>
                  </a:lnTo>
                  <a:lnTo>
                    <a:pt x="1141" y="1849"/>
                  </a:lnTo>
                  <a:lnTo>
                    <a:pt x="1105" y="1861"/>
                  </a:lnTo>
                  <a:lnTo>
                    <a:pt x="1067" y="1870"/>
                  </a:lnTo>
                  <a:lnTo>
                    <a:pt x="1027" y="1873"/>
                  </a:lnTo>
                  <a:lnTo>
                    <a:pt x="987" y="1870"/>
                  </a:lnTo>
                  <a:lnTo>
                    <a:pt x="950" y="1861"/>
                  </a:lnTo>
                  <a:lnTo>
                    <a:pt x="913" y="1849"/>
                  </a:lnTo>
                  <a:lnTo>
                    <a:pt x="880" y="1831"/>
                  </a:lnTo>
                  <a:lnTo>
                    <a:pt x="849" y="1809"/>
                  </a:lnTo>
                  <a:lnTo>
                    <a:pt x="822" y="1784"/>
                  </a:lnTo>
                  <a:lnTo>
                    <a:pt x="798" y="1755"/>
                  </a:lnTo>
                  <a:lnTo>
                    <a:pt x="778" y="1724"/>
                  </a:lnTo>
                  <a:lnTo>
                    <a:pt x="762" y="1689"/>
                  </a:lnTo>
                  <a:lnTo>
                    <a:pt x="751" y="1652"/>
                  </a:lnTo>
                  <a:lnTo>
                    <a:pt x="496" y="1652"/>
                  </a:lnTo>
                  <a:lnTo>
                    <a:pt x="473" y="1649"/>
                  </a:lnTo>
                  <a:lnTo>
                    <a:pt x="453" y="1641"/>
                  </a:lnTo>
                  <a:lnTo>
                    <a:pt x="436" y="1627"/>
                  </a:lnTo>
                  <a:lnTo>
                    <a:pt x="423" y="1611"/>
                  </a:lnTo>
                  <a:lnTo>
                    <a:pt x="414" y="1591"/>
                  </a:lnTo>
                  <a:lnTo>
                    <a:pt x="411" y="1568"/>
                  </a:lnTo>
                  <a:lnTo>
                    <a:pt x="411" y="1276"/>
                  </a:lnTo>
                  <a:lnTo>
                    <a:pt x="83" y="1276"/>
                  </a:lnTo>
                  <a:lnTo>
                    <a:pt x="61" y="1273"/>
                  </a:lnTo>
                  <a:lnTo>
                    <a:pt x="41" y="1264"/>
                  </a:lnTo>
                  <a:lnTo>
                    <a:pt x="24" y="1251"/>
                  </a:lnTo>
                  <a:lnTo>
                    <a:pt x="11" y="1234"/>
                  </a:lnTo>
                  <a:lnTo>
                    <a:pt x="2" y="1213"/>
                  </a:lnTo>
                  <a:lnTo>
                    <a:pt x="0" y="1192"/>
                  </a:lnTo>
                  <a:lnTo>
                    <a:pt x="2" y="1170"/>
                  </a:lnTo>
                  <a:lnTo>
                    <a:pt x="11" y="1149"/>
                  </a:lnTo>
                  <a:lnTo>
                    <a:pt x="24" y="1132"/>
                  </a:lnTo>
                  <a:lnTo>
                    <a:pt x="41" y="1119"/>
                  </a:lnTo>
                  <a:lnTo>
                    <a:pt x="61" y="1111"/>
                  </a:lnTo>
                  <a:lnTo>
                    <a:pt x="83" y="1107"/>
                  </a:lnTo>
                  <a:lnTo>
                    <a:pt x="496" y="1107"/>
                  </a:lnTo>
                  <a:lnTo>
                    <a:pt x="519" y="1111"/>
                  </a:lnTo>
                  <a:lnTo>
                    <a:pt x="538" y="1119"/>
                  </a:lnTo>
                  <a:lnTo>
                    <a:pt x="555" y="1132"/>
                  </a:lnTo>
                  <a:lnTo>
                    <a:pt x="569" y="1149"/>
                  </a:lnTo>
                  <a:lnTo>
                    <a:pt x="577" y="1170"/>
                  </a:lnTo>
                  <a:lnTo>
                    <a:pt x="580" y="1192"/>
                  </a:lnTo>
                  <a:lnTo>
                    <a:pt x="580" y="1485"/>
                  </a:lnTo>
                  <a:lnTo>
                    <a:pt x="747" y="1485"/>
                  </a:lnTo>
                  <a:lnTo>
                    <a:pt x="756" y="1486"/>
                  </a:lnTo>
                  <a:lnTo>
                    <a:pt x="764" y="1487"/>
                  </a:lnTo>
                  <a:lnTo>
                    <a:pt x="781" y="1454"/>
                  </a:lnTo>
                  <a:lnTo>
                    <a:pt x="801" y="1422"/>
                  </a:lnTo>
                  <a:lnTo>
                    <a:pt x="825" y="1394"/>
                  </a:lnTo>
                  <a:lnTo>
                    <a:pt x="852" y="1369"/>
                  </a:lnTo>
                  <a:lnTo>
                    <a:pt x="882" y="1349"/>
                  </a:lnTo>
                  <a:lnTo>
                    <a:pt x="916" y="1332"/>
                  </a:lnTo>
                  <a:lnTo>
                    <a:pt x="951" y="1320"/>
                  </a:lnTo>
                  <a:lnTo>
                    <a:pt x="988" y="1311"/>
                  </a:lnTo>
                  <a:lnTo>
                    <a:pt x="1027" y="1308"/>
                  </a:lnTo>
                  <a:lnTo>
                    <a:pt x="1066" y="1311"/>
                  </a:lnTo>
                  <a:lnTo>
                    <a:pt x="1103" y="1318"/>
                  </a:lnTo>
                  <a:lnTo>
                    <a:pt x="1139" y="1331"/>
                  </a:lnTo>
                  <a:lnTo>
                    <a:pt x="1172" y="1349"/>
                  </a:lnTo>
                  <a:lnTo>
                    <a:pt x="1202" y="1369"/>
                  </a:lnTo>
                  <a:lnTo>
                    <a:pt x="1229" y="1393"/>
                  </a:lnTo>
                  <a:lnTo>
                    <a:pt x="1253" y="1421"/>
                  </a:lnTo>
                  <a:lnTo>
                    <a:pt x="1273" y="1453"/>
                  </a:lnTo>
                  <a:lnTo>
                    <a:pt x="1290" y="1486"/>
                  </a:lnTo>
                  <a:lnTo>
                    <a:pt x="1295" y="1485"/>
                  </a:lnTo>
                  <a:lnTo>
                    <a:pt x="1300" y="1485"/>
                  </a:lnTo>
                  <a:lnTo>
                    <a:pt x="2093" y="1485"/>
                  </a:lnTo>
                  <a:lnTo>
                    <a:pt x="2093" y="167"/>
                  </a:lnTo>
                  <a:lnTo>
                    <a:pt x="580" y="167"/>
                  </a:lnTo>
                  <a:lnTo>
                    <a:pt x="580" y="461"/>
                  </a:lnTo>
                  <a:lnTo>
                    <a:pt x="577" y="482"/>
                  </a:lnTo>
                  <a:lnTo>
                    <a:pt x="569" y="503"/>
                  </a:lnTo>
                  <a:lnTo>
                    <a:pt x="555" y="520"/>
                  </a:lnTo>
                  <a:lnTo>
                    <a:pt x="538" y="533"/>
                  </a:lnTo>
                  <a:lnTo>
                    <a:pt x="519" y="542"/>
                  </a:lnTo>
                  <a:lnTo>
                    <a:pt x="496" y="545"/>
                  </a:lnTo>
                  <a:lnTo>
                    <a:pt x="83" y="545"/>
                  </a:lnTo>
                  <a:lnTo>
                    <a:pt x="61" y="542"/>
                  </a:lnTo>
                  <a:lnTo>
                    <a:pt x="41" y="533"/>
                  </a:lnTo>
                  <a:lnTo>
                    <a:pt x="24" y="520"/>
                  </a:lnTo>
                  <a:lnTo>
                    <a:pt x="11" y="503"/>
                  </a:lnTo>
                  <a:lnTo>
                    <a:pt x="2" y="482"/>
                  </a:lnTo>
                  <a:lnTo>
                    <a:pt x="0" y="461"/>
                  </a:lnTo>
                  <a:lnTo>
                    <a:pt x="2" y="438"/>
                  </a:lnTo>
                  <a:lnTo>
                    <a:pt x="11" y="418"/>
                  </a:lnTo>
                  <a:lnTo>
                    <a:pt x="24" y="401"/>
                  </a:lnTo>
                  <a:lnTo>
                    <a:pt x="41" y="388"/>
                  </a:lnTo>
                  <a:lnTo>
                    <a:pt x="61" y="380"/>
                  </a:lnTo>
                  <a:lnTo>
                    <a:pt x="83" y="376"/>
                  </a:lnTo>
                  <a:lnTo>
                    <a:pt x="411" y="376"/>
                  </a:lnTo>
                  <a:lnTo>
                    <a:pt x="411" y="84"/>
                  </a:lnTo>
                  <a:lnTo>
                    <a:pt x="414" y="61"/>
                  </a:lnTo>
                  <a:lnTo>
                    <a:pt x="423" y="42"/>
                  </a:lnTo>
                  <a:lnTo>
                    <a:pt x="436" y="24"/>
                  </a:lnTo>
                  <a:lnTo>
                    <a:pt x="453" y="11"/>
                  </a:lnTo>
                  <a:lnTo>
                    <a:pt x="473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10"/>
            <p:cNvSpPr>
              <a:spLocks/>
            </p:cNvSpPr>
            <p:nvPr/>
          </p:nvSpPr>
          <p:spPr bwMode="auto">
            <a:xfrm>
              <a:off x="10877550" y="5983288"/>
              <a:ext cx="319088" cy="104775"/>
            </a:xfrm>
            <a:custGeom>
              <a:avLst/>
              <a:gdLst>
                <a:gd name="T0" fmla="*/ 1544 w 1807"/>
                <a:gd name="T1" fmla="*/ 4 h 594"/>
                <a:gd name="T2" fmla="*/ 1576 w 1807"/>
                <a:gd name="T3" fmla="*/ 24 h 594"/>
                <a:gd name="T4" fmla="*/ 1785 w 1807"/>
                <a:gd name="T5" fmla="*/ 232 h 594"/>
                <a:gd name="T6" fmla="*/ 1788 w 1807"/>
                <a:gd name="T7" fmla="*/ 236 h 594"/>
                <a:gd name="T8" fmla="*/ 1790 w 1807"/>
                <a:gd name="T9" fmla="*/ 240 h 594"/>
                <a:gd name="T10" fmla="*/ 1792 w 1807"/>
                <a:gd name="T11" fmla="*/ 242 h 594"/>
                <a:gd name="T12" fmla="*/ 1795 w 1807"/>
                <a:gd name="T13" fmla="*/ 248 h 594"/>
                <a:gd name="T14" fmla="*/ 1797 w 1807"/>
                <a:gd name="T15" fmla="*/ 251 h 594"/>
                <a:gd name="T16" fmla="*/ 1799 w 1807"/>
                <a:gd name="T17" fmla="*/ 257 h 594"/>
                <a:gd name="T18" fmla="*/ 1801 w 1807"/>
                <a:gd name="T19" fmla="*/ 260 h 594"/>
                <a:gd name="T20" fmla="*/ 1802 w 1807"/>
                <a:gd name="T21" fmla="*/ 263 h 594"/>
                <a:gd name="T22" fmla="*/ 1803 w 1807"/>
                <a:gd name="T23" fmla="*/ 267 h 594"/>
                <a:gd name="T24" fmla="*/ 1803 w 1807"/>
                <a:gd name="T25" fmla="*/ 271 h 594"/>
                <a:gd name="T26" fmla="*/ 1804 w 1807"/>
                <a:gd name="T27" fmla="*/ 275 h 594"/>
                <a:gd name="T28" fmla="*/ 1805 w 1807"/>
                <a:gd name="T29" fmla="*/ 280 h 594"/>
                <a:gd name="T30" fmla="*/ 1807 w 1807"/>
                <a:gd name="T31" fmla="*/ 282 h 594"/>
                <a:gd name="T32" fmla="*/ 1807 w 1807"/>
                <a:gd name="T33" fmla="*/ 300 h 594"/>
                <a:gd name="T34" fmla="*/ 1805 w 1807"/>
                <a:gd name="T35" fmla="*/ 302 h 594"/>
                <a:gd name="T36" fmla="*/ 1805 w 1807"/>
                <a:gd name="T37" fmla="*/ 306 h 594"/>
                <a:gd name="T38" fmla="*/ 1804 w 1807"/>
                <a:gd name="T39" fmla="*/ 310 h 594"/>
                <a:gd name="T40" fmla="*/ 1803 w 1807"/>
                <a:gd name="T41" fmla="*/ 314 h 594"/>
                <a:gd name="T42" fmla="*/ 1802 w 1807"/>
                <a:gd name="T43" fmla="*/ 318 h 594"/>
                <a:gd name="T44" fmla="*/ 1801 w 1807"/>
                <a:gd name="T45" fmla="*/ 321 h 594"/>
                <a:gd name="T46" fmla="*/ 1800 w 1807"/>
                <a:gd name="T47" fmla="*/ 325 h 594"/>
                <a:gd name="T48" fmla="*/ 1799 w 1807"/>
                <a:gd name="T49" fmla="*/ 327 h 594"/>
                <a:gd name="T50" fmla="*/ 1797 w 1807"/>
                <a:gd name="T51" fmla="*/ 332 h 594"/>
                <a:gd name="T52" fmla="*/ 1795 w 1807"/>
                <a:gd name="T53" fmla="*/ 335 h 594"/>
                <a:gd name="T54" fmla="*/ 1792 w 1807"/>
                <a:gd name="T55" fmla="*/ 341 h 594"/>
                <a:gd name="T56" fmla="*/ 1790 w 1807"/>
                <a:gd name="T57" fmla="*/ 344 h 594"/>
                <a:gd name="T58" fmla="*/ 1788 w 1807"/>
                <a:gd name="T59" fmla="*/ 347 h 594"/>
                <a:gd name="T60" fmla="*/ 1785 w 1807"/>
                <a:gd name="T61" fmla="*/ 351 h 594"/>
                <a:gd name="T62" fmla="*/ 1566 w 1807"/>
                <a:gd name="T63" fmla="*/ 569 h 594"/>
                <a:gd name="T64" fmla="*/ 1527 w 1807"/>
                <a:gd name="T65" fmla="*/ 591 h 594"/>
                <a:gd name="T66" fmla="*/ 1490 w 1807"/>
                <a:gd name="T67" fmla="*/ 592 h 594"/>
                <a:gd name="T68" fmla="*/ 1460 w 1807"/>
                <a:gd name="T69" fmla="*/ 581 h 594"/>
                <a:gd name="T70" fmla="*/ 1434 w 1807"/>
                <a:gd name="T71" fmla="*/ 555 h 594"/>
                <a:gd name="T72" fmla="*/ 1422 w 1807"/>
                <a:gd name="T73" fmla="*/ 519 h 594"/>
                <a:gd name="T74" fmla="*/ 1426 w 1807"/>
                <a:gd name="T75" fmla="*/ 483 h 594"/>
                <a:gd name="T76" fmla="*/ 1446 w 1807"/>
                <a:gd name="T77" fmla="*/ 451 h 594"/>
                <a:gd name="T78" fmla="*/ 84 w 1807"/>
                <a:gd name="T79" fmla="*/ 374 h 594"/>
                <a:gd name="T80" fmla="*/ 42 w 1807"/>
                <a:gd name="T81" fmla="*/ 362 h 594"/>
                <a:gd name="T82" fmla="*/ 11 w 1807"/>
                <a:gd name="T83" fmla="*/ 332 h 594"/>
                <a:gd name="T84" fmla="*/ 0 w 1807"/>
                <a:gd name="T85" fmla="*/ 289 h 594"/>
                <a:gd name="T86" fmla="*/ 11 w 1807"/>
                <a:gd name="T87" fmla="*/ 247 h 594"/>
                <a:gd name="T88" fmla="*/ 42 w 1807"/>
                <a:gd name="T89" fmla="*/ 217 h 594"/>
                <a:gd name="T90" fmla="*/ 84 w 1807"/>
                <a:gd name="T91" fmla="*/ 205 h 594"/>
                <a:gd name="T92" fmla="*/ 1456 w 1807"/>
                <a:gd name="T93" fmla="*/ 143 h 594"/>
                <a:gd name="T94" fmla="*/ 1437 w 1807"/>
                <a:gd name="T95" fmla="*/ 111 h 594"/>
                <a:gd name="T96" fmla="*/ 1433 w 1807"/>
                <a:gd name="T97" fmla="*/ 74 h 594"/>
                <a:gd name="T98" fmla="*/ 1444 w 1807"/>
                <a:gd name="T99" fmla="*/ 39 h 594"/>
                <a:gd name="T100" fmla="*/ 1472 w 1807"/>
                <a:gd name="T101" fmla="*/ 12 h 594"/>
                <a:gd name="T102" fmla="*/ 1508 w 1807"/>
                <a:gd name="T10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07" h="594">
                  <a:moveTo>
                    <a:pt x="1525" y="0"/>
                  </a:moveTo>
                  <a:lnTo>
                    <a:pt x="1544" y="4"/>
                  </a:lnTo>
                  <a:lnTo>
                    <a:pt x="1561" y="12"/>
                  </a:lnTo>
                  <a:lnTo>
                    <a:pt x="1576" y="24"/>
                  </a:lnTo>
                  <a:lnTo>
                    <a:pt x="1783" y="230"/>
                  </a:lnTo>
                  <a:lnTo>
                    <a:pt x="1785" y="232"/>
                  </a:lnTo>
                  <a:lnTo>
                    <a:pt x="1786" y="234"/>
                  </a:lnTo>
                  <a:lnTo>
                    <a:pt x="1788" y="236"/>
                  </a:lnTo>
                  <a:lnTo>
                    <a:pt x="1789" y="239"/>
                  </a:lnTo>
                  <a:lnTo>
                    <a:pt x="1790" y="240"/>
                  </a:lnTo>
                  <a:lnTo>
                    <a:pt x="1791" y="241"/>
                  </a:lnTo>
                  <a:lnTo>
                    <a:pt x="1792" y="242"/>
                  </a:lnTo>
                  <a:lnTo>
                    <a:pt x="1793" y="244"/>
                  </a:lnTo>
                  <a:lnTo>
                    <a:pt x="1795" y="248"/>
                  </a:lnTo>
                  <a:lnTo>
                    <a:pt x="1796" y="249"/>
                  </a:lnTo>
                  <a:lnTo>
                    <a:pt x="1797" y="251"/>
                  </a:lnTo>
                  <a:lnTo>
                    <a:pt x="1799" y="255"/>
                  </a:lnTo>
                  <a:lnTo>
                    <a:pt x="1799" y="257"/>
                  </a:lnTo>
                  <a:lnTo>
                    <a:pt x="1800" y="258"/>
                  </a:lnTo>
                  <a:lnTo>
                    <a:pt x="1801" y="260"/>
                  </a:lnTo>
                  <a:lnTo>
                    <a:pt x="1801" y="262"/>
                  </a:lnTo>
                  <a:lnTo>
                    <a:pt x="1802" y="263"/>
                  </a:lnTo>
                  <a:lnTo>
                    <a:pt x="1802" y="265"/>
                  </a:lnTo>
                  <a:lnTo>
                    <a:pt x="1803" y="267"/>
                  </a:lnTo>
                  <a:lnTo>
                    <a:pt x="1803" y="269"/>
                  </a:lnTo>
                  <a:lnTo>
                    <a:pt x="1803" y="271"/>
                  </a:lnTo>
                  <a:lnTo>
                    <a:pt x="1804" y="273"/>
                  </a:lnTo>
                  <a:lnTo>
                    <a:pt x="1804" y="275"/>
                  </a:lnTo>
                  <a:lnTo>
                    <a:pt x="1805" y="277"/>
                  </a:lnTo>
                  <a:lnTo>
                    <a:pt x="1805" y="280"/>
                  </a:lnTo>
                  <a:lnTo>
                    <a:pt x="1805" y="281"/>
                  </a:lnTo>
                  <a:lnTo>
                    <a:pt x="1807" y="282"/>
                  </a:lnTo>
                  <a:lnTo>
                    <a:pt x="1807" y="283"/>
                  </a:lnTo>
                  <a:lnTo>
                    <a:pt x="1807" y="300"/>
                  </a:lnTo>
                  <a:lnTo>
                    <a:pt x="1805" y="301"/>
                  </a:lnTo>
                  <a:lnTo>
                    <a:pt x="1805" y="302"/>
                  </a:lnTo>
                  <a:lnTo>
                    <a:pt x="1805" y="304"/>
                  </a:lnTo>
                  <a:lnTo>
                    <a:pt x="1805" y="306"/>
                  </a:lnTo>
                  <a:lnTo>
                    <a:pt x="1804" y="308"/>
                  </a:lnTo>
                  <a:lnTo>
                    <a:pt x="1804" y="310"/>
                  </a:lnTo>
                  <a:lnTo>
                    <a:pt x="1803" y="312"/>
                  </a:lnTo>
                  <a:lnTo>
                    <a:pt x="1803" y="314"/>
                  </a:lnTo>
                  <a:lnTo>
                    <a:pt x="1803" y="317"/>
                  </a:lnTo>
                  <a:lnTo>
                    <a:pt x="1802" y="318"/>
                  </a:lnTo>
                  <a:lnTo>
                    <a:pt x="1802" y="319"/>
                  </a:lnTo>
                  <a:lnTo>
                    <a:pt x="1801" y="321"/>
                  </a:lnTo>
                  <a:lnTo>
                    <a:pt x="1801" y="323"/>
                  </a:lnTo>
                  <a:lnTo>
                    <a:pt x="1800" y="325"/>
                  </a:lnTo>
                  <a:lnTo>
                    <a:pt x="1800" y="326"/>
                  </a:lnTo>
                  <a:lnTo>
                    <a:pt x="1799" y="327"/>
                  </a:lnTo>
                  <a:lnTo>
                    <a:pt x="1799" y="328"/>
                  </a:lnTo>
                  <a:lnTo>
                    <a:pt x="1797" y="332"/>
                  </a:lnTo>
                  <a:lnTo>
                    <a:pt x="1796" y="334"/>
                  </a:lnTo>
                  <a:lnTo>
                    <a:pt x="1795" y="335"/>
                  </a:lnTo>
                  <a:lnTo>
                    <a:pt x="1793" y="340"/>
                  </a:lnTo>
                  <a:lnTo>
                    <a:pt x="1792" y="341"/>
                  </a:lnTo>
                  <a:lnTo>
                    <a:pt x="1791" y="343"/>
                  </a:lnTo>
                  <a:lnTo>
                    <a:pt x="1790" y="344"/>
                  </a:lnTo>
                  <a:lnTo>
                    <a:pt x="1789" y="346"/>
                  </a:lnTo>
                  <a:lnTo>
                    <a:pt x="1788" y="347"/>
                  </a:lnTo>
                  <a:lnTo>
                    <a:pt x="1786" y="349"/>
                  </a:lnTo>
                  <a:lnTo>
                    <a:pt x="1785" y="351"/>
                  </a:lnTo>
                  <a:lnTo>
                    <a:pt x="1783" y="353"/>
                  </a:lnTo>
                  <a:lnTo>
                    <a:pt x="1566" y="569"/>
                  </a:lnTo>
                  <a:lnTo>
                    <a:pt x="1547" y="583"/>
                  </a:lnTo>
                  <a:lnTo>
                    <a:pt x="1527" y="591"/>
                  </a:lnTo>
                  <a:lnTo>
                    <a:pt x="1505" y="594"/>
                  </a:lnTo>
                  <a:lnTo>
                    <a:pt x="1490" y="592"/>
                  </a:lnTo>
                  <a:lnTo>
                    <a:pt x="1474" y="588"/>
                  </a:lnTo>
                  <a:lnTo>
                    <a:pt x="1460" y="581"/>
                  </a:lnTo>
                  <a:lnTo>
                    <a:pt x="1446" y="569"/>
                  </a:lnTo>
                  <a:lnTo>
                    <a:pt x="1434" y="555"/>
                  </a:lnTo>
                  <a:lnTo>
                    <a:pt x="1426" y="537"/>
                  </a:lnTo>
                  <a:lnTo>
                    <a:pt x="1422" y="519"/>
                  </a:lnTo>
                  <a:lnTo>
                    <a:pt x="1422" y="501"/>
                  </a:lnTo>
                  <a:lnTo>
                    <a:pt x="1426" y="483"/>
                  </a:lnTo>
                  <a:lnTo>
                    <a:pt x="1434" y="466"/>
                  </a:lnTo>
                  <a:lnTo>
                    <a:pt x="1446" y="451"/>
                  </a:lnTo>
                  <a:lnTo>
                    <a:pt x="1518" y="374"/>
                  </a:lnTo>
                  <a:lnTo>
                    <a:pt x="84" y="374"/>
                  </a:lnTo>
                  <a:lnTo>
                    <a:pt x="61" y="371"/>
                  </a:lnTo>
                  <a:lnTo>
                    <a:pt x="42" y="362"/>
                  </a:lnTo>
                  <a:lnTo>
                    <a:pt x="25" y="349"/>
                  </a:lnTo>
                  <a:lnTo>
                    <a:pt x="11" y="332"/>
                  </a:lnTo>
                  <a:lnTo>
                    <a:pt x="3" y="311"/>
                  </a:lnTo>
                  <a:lnTo>
                    <a:pt x="0" y="289"/>
                  </a:lnTo>
                  <a:lnTo>
                    <a:pt x="3" y="268"/>
                  </a:lnTo>
                  <a:lnTo>
                    <a:pt x="11" y="247"/>
                  </a:lnTo>
                  <a:lnTo>
                    <a:pt x="25" y="230"/>
                  </a:lnTo>
                  <a:lnTo>
                    <a:pt x="42" y="217"/>
                  </a:lnTo>
                  <a:lnTo>
                    <a:pt x="61" y="208"/>
                  </a:lnTo>
                  <a:lnTo>
                    <a:pt x="84" y="205"/>
                  </a:lnTo>
                  <a:lnTo>
                    <a:pt x="1519" y="205"/>
                  </a:lnTo>
                  <a:lnTo>
                    <a:pt x="1456" y="143"/>
                  </a:lnTo>
                  <a:lnTo>
                    <a:pt x="1444" y="128"/>
                  </a:lnTo>
                  <a:lnTo>
                    <a:pt x="1437" y="111"/>
                  </a:lnTo>
                  <a:lnTo>
                    <a:pt x="1433" y="93"/>
                  </a:lnTo>
                  <a:lnTo>
                    <a:pt x="1433" y="74"/>
                  </a:lnTo>
                  <a:lnTo>
                    <a:pt x="1437" y="57"/>
                  </a:lnTo>
                  <a:lnTo>
                    <a:pt x="1444" y="39"/>
                  </a:lnTo>
                  <a:lnTo>
                    <a:pt x="1456" y="24"/>
                  </a:lnTo>
                  <a:lnTo>
                    <a:pt x="1472" y="12"/>
                  </a:lnTo>
                  <a:lnTo>
                    <a:pt x="1489" y="4"/>
                  </a:lnTo>
                  <a:lnTo>
                    <a:pt x="1508" y="0"/>
                  </a:lnTo>
                  <a:lnTo>
                    <a:pt x="1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5" name="Freeform 415"/>
          <p:cNvSpPr>
            <a:spLocks noEditPoints="1"/>
          </p:cNvSpPr>
          <p:nvPr/>
        </p:nvSpPr>
        <p:spPr bwMode="auto">
          <a:xfrm>
            <a:off x="1581614" y="5765006"/>
            <a:ext cx="600075" cy="579438"/>
          </a:xfrm>
          <a:custGeom>
            <a:avLst/>
            <a:gdLst>
              <a:gd name="T0" fmla="*/ 167 w 3406"/>
              <a:gd name="T1" fmla="*/ 262 h 3286"/>
              <a:gd name="T2" fmla="*/ 173 w 3406"/>
              <a:gd name="T3" fmla="*/ 1864 h 3286"/>
              <a:gd name="T4" fmla="*/ 723 w 3406"/>
              <a:gd name="T5" fmla="*/ 1859 h 3286"/>
              <a:gd name="T6" fmla="*/ 720 w 3406"/>
              <a:gd name="T7" fmla="*/ 258 h 3286"/>
              <a:gd name="T8" fmla="*/ 1156 w 3406"/>
              <a:gd name="T9" fmla="*/ 171 h 3286"/>
              <a:gd name="T10" fmla="*/ 1013 w 3406"/>
              <a:gd name="T11" fmla="*/ 230 h 3286"/>
              <a:gd name="T12" fmla="*/ 917 w 3406"/>
              <a:gd name="T13" fmla="*/ 350 h 3286"/>
              <a:gd name="T14" fmla="*/ 891 w 3406"/>
              <a:gd name="T15" fmla="*/ 441 h 3286"/>
              <a:gd name="T16" fmla="*/ 929 w 3406"/>
              <a:gd name="T17" fmla="*/ 1789 h 3286"/>
              <a:gd name="T18" fmla="*/ 959 w 3406"/>
              <a:gd name="T19" fmla="*/ 1798 h 3286"/>
              <a:gd name="T20" fmla="*/ 1055 w 3406"/>
              <a:gd name="T21" fmla="*/ 1836 h 3286"/>
              <a:gd name="T22" fmla="*/ 1194 w 3406"/>
              <a:gd name="T23" fmla="*/ 1907 h 3286"/>
              <a:gd name="T24" fmla="*/ 1384 w 3406"/>
              <a:gd name="T25" fmla="*/ 2051 h 3286"/>
              <a:gd name="T26" fmla="*/ 1546 w 3406"/>
              <a:gd name="T27" fmla="*/ 2268 h 3286"/>
              <a:gd name="T28" fmla="*/ 1617 w 3406"/>
              <a:gd name="T29" fmla="*/ 2519 h 3286"/>
              <a:gd name="T30" fmla="*/ 1674 w 3406"/>
              <a:gd name="T31" fmla="*/ 3118 h 3286"/>
              <a:gd name="T32" fmla="*/ 1809 w 3406"/>
              <a:gd name="T33" fmla="*/ 3107 h 3286"/>
              <a:gd name="T34" fmla="*/ 1933 w 3406"/>
              <a:gd name="T35" fmla="*/ 3040 h 3286"/>
              <a:gd name="T36" fmla="*/ 2007 w 3406"/>
              <a:gd name="T37" fmla="*/ 2911 h 3286"/>
              <a:gd name="T38" fmla="*/ 2032 w 3406"/>
              <a:gd name="T39" fmla="*/ 2720 h 3286"/>
              <a:gd name="T40" fmla="*/ 2057 w 3406"/>
              <a:gd name="T41" fmla="*/ 2047 h 3286"/>
              <a:gd name="T42" fmla="*/ 2936 w 3406"/>
              <a:gd name="T43" fmla="*/ 2023 h 3286"/>
              <a:gd name="T44" fmla="*/ 3070 w 3406"/>
              <a:gd name="T45" fmla="*/ 1989 h 3286"/>
              <a:gd name="T46" fmla="*/ 3184 w 3406"/>
              <a:gd name="T47" fmla="*/ 1889 h 3286"/>
              <a:gd name="T48" fmla="*/ 3237 w 3406"/>
              <a:gd name="T49" fmla="*/ 1738 h 3286"/>
              <a:gd name="T50" fmla="*/ 3046 w 3406"/>
              <a:gd name="T51" fmla="*/ 485 h 3286"/>
              <a:gd name="T52" fmla="*/ 3011 w 3406"/>
              <a:gd name="T53" fmla="*/ 355 h 3286"/>
              <a:gd name="T54" fmla="*/ 2912 w 3406"/>
              <a:gd name="T55" fmla="*/ 236 h 3286"/>
              <a:gd name="T56" fmla="*/ 2752 w 3406"/>
              <a:gd name="T57" fmla="*/ 177 h 3286"/>
              <a:gd name="T58" fmla="*/ 2650 w 3406"/>
              <a:gd name="T59" fmla="*/ 0 h 3286"/>
              <a:gd name="T60" fmla="*/ 2881 w 3406"/>
              <a:gd name="T61" fmla="*/ 35 h 3286"/>
              <a:gd name="T62" fmla="*/ 3056 w 3406"/>
              <a:gd name="T63" fmla="*/ 137 h 3286"/>
              <a:gd name="T64" fmla="*/ 3170 w 3406"/>
              <a:gd name="T65" fmla="*/ 302 h 3286"/>
              <a:gd name="T66" fmla="*/ 3400 w 3406"/>
              <a:gd name="T67" fmla="*/ 1629 h 3286"/>
              <a:gd name="T68" fmla="*/ 3391 w 3406"/>
              <a:gd name="T69" fmla="*/ 1828 h 3286"/>
              <a:gd name="T70" fmla="*/ 3307 w 3406"/>
              <a:gd name="T71" fmla="*/ 2004 h 3286"/>
              <a:gd name="T72" fmla="*/ 3160 w 3406"/>
              <a:gd name="T73" fmla="*/ 2130 h 3286"/>
              <a:gd name="T74" fmla="*/ 2982 w 3406"/>
              <a:gd name="T75" fmla="*/ 2187 h 3286"/>
              <a:gd name="T76" fmla="*/ 2199 w 3406"/>
              <a:gd name="T77" fmla="*/ 2784 h 3286"/>
              <a:gd name="T78" fmla="*/ 2152 w 3406"/>
              <a:gd name="T79" fmla="*/ 3007 h 3286"/>
              <a:gd name="T80" fmla="*/ 2043 w 3406"/>
              <a:gd name="T81" fmla="*/ 3167 h 3286"/>
              <a:gd name="T82" fmla="*/ 1879 w 3406"/>
              <a:gd name="T83" fmla="*/ 3261 h 3286"/>
              <a:gd name="T84" fmla="*/ 1710 w 3406"/>
              <a:gd name="T85" fmla="*/ 3286 h 3286"/>
              <a:gd name="T86" fmla="*/ 1585 w 3406"/>
              <a:gd name="T87" fmla="*/ 3275 h 3286"/>
              <a:gd name="T88" fmla="*/ 1516 w 3406"/>
              <a:gd name="T89" fmla="*/ 3259 h 3286"/>
              <a:gd name="T90" fmla="*/ 1464 w 3406"/>
              <a:gd name="T91" fmla="*/ 3219 h 3286"/>
              <a:gd name="T92" fmla="*/ 1450 w 3406"/>
              <a:gd name="T93" fmla="*/ 2531 h 3286"/>
              <a:gd name="T94" fmla="*/ 1396 w 3406"/>
              <a:gd name="T95" fmla="*/ 2343 h 3286"/>
              <a:gd name="T96" fmla="*/ 1293 w 3406"/>
              <a:gd name="T97" fmla="*/ 2197 h 3286"/>
              <a:gd name="T98" fmla="*/ 1165 w 3406"/>
              <a:gd name="T99" fmla="*/ 2087 h 3286"/>
              <a:gd name="T100" fmla="*/ 1038 w 3406"/>
              <a:gd name="T101" fmla="*/ 2012 h 3286"/>
              <a:gd name="T102" fmla="*/ 936 w 3406"/>
              <a:gd name="T103" fmla="*/ 1967 h 3286"/>
              <a:gd name="T104" fmla="*/ 887 w 3406"/>
              <a:gd name="T105" fmla="*/ 1951 h 3286"/>
              <a:gd name="T106" fmla="*/ 805 w 3406"/>
              <a:gd name="T107" fmla="*/ 2008 h 3286"/>
              <a:gd name="T108" fmla="*/ 173 w 3406"/>
              <a:gd name="T109" fmla="*/ 2031 h 3286"/>
              <a:gd name="T110" fmla="*/ 62 w 3406"/>
              <a:gd name="T111" fmla="*/ 1990 h 3286"/>
              <a:gd name="T112" fmla="*/ 3 w 3406"/>
              <a:gd name="T113" fmla="*/ 1889 h 3286"/>
              <a:gd name="T114" fmla="*/ 10 w 3406"/>
              <a:gd name="T115" fmla="*/ 201 h 3286"/>
              <a:gd name="T116" fmla="*/ 86 w 3406"/>
              <a:gd name="T117" fmla="*/ 113 h 3286"/>
              <a:gd name="T118" fmla="*/ 717 w 3406"/>
              <a:gd name="T119" fmla="*/ 89 h 3286"/>
              <a:gd name="T120" fmla="*/ 829 w 3406"/>
              <a:gd name="T121" fmla="*/ 130 h 3286"/>
              <a:gd name="T122" fmla="*/ 962 w 3406"/>
              <a:gd name="T123" fmla="*/ 63 h 3286"/>
              <a:gd name="T124" fmla="*/ 1146 w 3406"/>
              <a:gd name="T125" fmla="*/ 3 h 3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06" h="3286">
                <a:moveTo>
                  <a:pt x="173" y="257"/>
                </a:moveTo>
                <a:lnTo>
                  <a:pt x="171" y="258"/>
                </a:lnTo>
                <a:lnTo>
                  <a:pt x="168" y="260"/>
                </a:lnTo>
                <a:lnTo>
                  <a:pt x="167" y="262"/>
                </a:lnTo>
                <a:lnTo>
                  <a:pt x="167" y="1859"/>
                </a:lnTo>
                <a:lnTo>
                  <a:pt x="168" y="1862"/>
                </a:lnTo>
                <a:lnTo>
                  <a:pt x="171" y="1863"/>
                </a:lnTo>
                <a:lnTo>
                  <a:pt x="173" y="1864"/>
                </a:lnTo>
                <a:lnTo>
                  <a:pt x="717" y="1864"/>
                </a:lnTo>
                <a:lnTo>
                  <a:pt x="719" y="1863"/>
                </a:lnTo>
                <a:lnTo>
                  <a:pt x="721" y="1862"/>
                </a:lnTo>
                <a:lnTo>
                  <a:pt x="723" y="1859"/>
                </a:lnTo>
                <a:lnTo>
                  <a:pt x="723" y="1859"/>
                </a:lnTo>
                <a:lnTo>
                  <a:pt x="723" y="262"/>
                </a:lnTo>
                <a:lnTo>
                  <a:pt x="723" y="260"/>
                </a:lnTo>
                <a:lnTo>
                  <a:pt x="720" y="258"/>
                </a:lnTo>
                <a:lnTo>
                  <a:pt x="718" y="257"/>
                </a:lnTo>
                <a:lnTo>
                  <a:pt x="173" y="257"/>
                </a:lnTo>
                <a:close/>
                <a:moveTo>
                  <a:pt x="1196" y="168"/>
                </a:moveTo>
                <a:lnTo>
                  <a:pt x="1156" y="171"/>
                </a:lnTo>
                <a:lnTo>
                  <a:pt x="1117" y="180"/>
                </a:lnTo>
                <a:lnTo>
                  <a:pt x="1080" y="192"/>
                </a:lnTo>
                <a:lnTo>
                  <a:pt x="1045" y="210"/>
                </a:lnTo>
                <a:lnTo>
                  <a:pt x="1013" y="230"/>
                </a:lnTo>
                <a:lnTo>
                  <a:pt x="983" y="256"/>
                </a:lnTo>
                <a:lnTo>
                  <a:pt x="957" y="284"/>
                </a:lnTo>
                <a:lnTo>
                  <a:pt x="935" y="316"/>
                </a:lnTo>
                <a:lnTo>
                  <a:pt x="917" y="350"/>
                </a:lnTo>
                <a:lnTo>
                  <a:pt x="903" y="387"/>
                </a:lnTo>
                <a:lnTo>
                  <a:pt x="894" y="426"/>
                </a:lnTo>
                <a:lnTo>
                  <a:pt x="893" y="434"/>
                </a:lnTo>
                <a:lnTo>
                  <a:pt x="891" y="441"/>
                </a:lnTo>
                <a:lnTo>
                  <a:pt x="891" y="1780"/>
                </a:lnTo>
                <a:lnTo>
                  <a:pt x="927" y="1789"/>
                </a:lnTo>
                <a:lnTo>
                  <a:pt x="928" y="1789"/>
                </a:lnTo>
                <a:lnTo>
                  <a:pt x="929" y="1789"/>
                </a:lnTo>
                <a:lnTo>
                  <a:pt x="930" y="1789"/>
                </a:lnTo>
                <a:lnTo>
                  <a:pt x="935" y="1791"/>
                </a:lnTo>
                <a:lnTo>
                  <a:pt x="945" y="1794"/>
                </a:lnTo>
                <a:lnTo>
                  <a:pt x="959" y="1798"/>
                </a:lnTo>
                <a:lnTo>
                  <a:pt x="978" y="1805"/>
                </a:lnTo>
                <a:lnTo>
                  <a:pt x="1001" y="1813"/>
                </a:lnTo>
                <a:lnTo>
                  <a:pt x="1026" y="1824"/>
                </a:lnTo>
                <a:lnTo>
                  <a:pt x="1055" y="1836"/>
                </a:lnTo>
                <a:lnTo>
                  <a:pt x="1087" y="1851"/>
                </a:lnTo>
                <a:lnTo>
                  <a:pt x="1121" y="1867"/>
                </a:lnTo>
                <a:lnTo>
                  <a:pt x="1157" y="1886"/>
                </a:lnTo>
                <a:lnTo>
                  <a:pt x="1194" y="1907"/>
                </a:lnTo>
                <a:lnTo>
                  <a:pt x="1232" y="1931"/>
                </a:lnTo>
                <a:lnTo>
                  <a:pt x="1270" y="1957"/>
                </a:lnTo>
                <a:lnTo>
                  <a:pt x="1330" y="2002"/>
                </a:lnTo>
                <a:lnTo>
                  <a:pt x="1384" y="2051"/>
                </a:lnTo>
                <a:lnTo>
                  <a:pt x="1433" y="2101"/>
                </a:lnTo>
                <a:lnTo>
                  <a:pt x="1476" y="2154"/>
                </a:lnTo>
                <a:lnTo>
                  <a:pt x="1514" y="2210"/>
                </a:lnTo>
                <a:lnTo>
                  <a:pt x="1546" y="2268"/>
                </a:lnTo>
                <a:lnTo>
                  <a:pt x="1572" y="2328"/>
                </a:lnTo>
                <a:lnTo>
                  <a:pt x="1593" y="2390"/>
                </a:lnTo>
                <a:lnTo>
                  <a:pt x="1608" y="2453"/>
                </a:lnTo>
                <a:lnTo>
                  <a:pt x="1617" y="2519"/>
                </a:lnTo>
                <a:lnTo>
                  <a:pt x="1620" y="2585"/>
                </a:lnTo>
                <a:lnTo>
                  <a:pt x="1620" y="3111"/>
                </a:lnTo>
                <a:lnTo>
                  <a:pt x="1646" y="3116"/>
                </a:lnTo>
                <a:lnTo>
                  <a:pt x="1674" y="3118"/>
                </a:lnTo>
                <a:lnTo>
                  <a:pt x="1707" y="3119"/>
                </a:lnTo>
                <a:lnTo>
                  <a:pt x="1740" y="3118"/>
                </a:lnTo>
                <a:lnTo>
                  <a:pt x="1774" y="3115"/>
                </a:lnTo>
                <a:lnTo>
                  <a:pt x="1809" y="3107"/>
                </a:lnTo>
                <a:lnTo>
                  <a:pt x="1843" y="3097"/>
                </a:lnTo>
                <a:lnTo>
                  <a:pt x="1876" y="3083"/>
                </a:lnTo>
                <a:lnTo>
                  <a:pt x="1907" y="3063"/>
                </a:lnTo>
                <a:lnTo>
                  <a:pt x="1933" y="3040"/>
                </a:lnTo>
                <a:lnTo>
                  <a:pt x="1957" y="3014"/>
                </a:lnTo>
                <a:lnTo>
                  <a:pt x="1976" y="2983"/>
                </a:lnTo>
                <a:lnTo>
                  <a:pt x="1993" y="2949"/>
                </a:lnTo>
                <a:lnTo>
                  <a:pt x="2007" y="2911"/>
                </a:lnTo>
                <a:lnTo>
                  <a:pt x="2018" y="2870"/>
                </a:lnTo>
                <a:lnTo>
                  <a:pt x="2026" y="2823"/>
                </a:lnTo>
                <a:lnTo>
                  <a:pt x="2030" y="2774"/>
                </a:lnTo>
                <a:lnTo>
                  <a:pt x="2032" y="2720"/>
                </a:lnTo>
                <a:lnTo>
                  <a:pt x="2032" y="2107"/>
                </a:lnTo>
                <a:lnTo>
                  <a:pt x="2035" y="2084"/>
                </a:lnTo>
                <a:lnTo>
                  <a:pt x="2043" y="2064"/>
                </a:lnTo>
                <a:lnTo>
                  <a:pt x="2057" y="2047"/>
                </a:lnTo>
                <a:lnTo>
                  <a:pt x="2073" y="2034"/>
                </a:lnTo>
                <a:lnTo>
                  <a:pt x="2093" y="2025"/>
                </a:lnTo>
                <a:lnTo>
                  <a:pt x="2116" y="2023"/>
                </a:lnTo>
                <a:lnTo>
                  <a:pt x="2936" y="2023"/>
                </a:lnTo>
                <a:lnTo>
                  <a:pt x="2971" y="2021"/>
                </a:lnTo>
                <a:lnTo>
                  <a:pt x="3005" y="2014"/>
                </a:lnTo>
                <a:lnTo>
                  <a:pt x="3038" y="2003"/>
                </a:lnTo>
                <a:lnTo>
                  <a:pt x="3070" y="1989"/>
                </a:lnTo>
                <a:lnTo>
                  <a:pt x="3101" y="1971"/>
                </a:lnTo>
                <a:lnTo>
                  <a:pt x="3130" y="1949"/>
                </a:lnTo>
                <a:lnTo>
                  <a:pt x="3159" y="1921"/>
                </a:lnTo>
                <a:lnTo>
                  <a:pt x="3184" y="1889"/>
                </a:lnTo>
                <a:lnTo>
                  <a:pt x="3203" y="1855"/>
                </a:lnTo>
                <a:lnTo>
                  <a:pt x="3220" y="1818"/>
                </a:lnTo>
                <a:lnTo>
                  <a:pt x="3231" y="1778"/>
                </a:lnTo>
                <a:lnTo>
                  <a:pt x="3237" y="1738"/>
                </a:lnTo>
                <a:lnTo>
                  <a:pt x="3238" y="1697"/>
                </a:lnTo>
                <a:lnTo>
                  <a:pt x="3234" y="1654"/>
                </a:lnTo>
                <a:lnTo>
                  <a:pt x="3046" y="486"/>
                </a:lnTo>
                <a:lnTo>
                  <a:pt x="3046" y="485"/>
                </a:lnTo>
                <a:lnTo>
                  <a:pt x="3046" y="484"/>
                </a:lnTo>
                <a:lnTo>
                  <a:pt x="3038" y="438"/>
                </a:lnTo>
                <a:lnTo>
                  <a:pt x="3026" y="394"/>
                </a:lnTo>
                <a:lnTo>
                  <a:pt x="3011" y="355"/>
                </a:lnTo>
                <a:lnTo>
                  <a:pt x="2991" y="320"/>
                </a:lnTo>
                <a:lnTo>
                  <a:pt x="2969" y="288"/>
                </a:lnTo>
                <a:lnTo>
                  <a:pt x="2942" y="260"/>
                </a:lnTo>
                <a:lnTo>
                  <a:pt x="2912" y="236"/>
                </a:lnTo>
                <a:lnTo>
                  <a:pt x="2877" y="216"/>
                </a:lnTo>
                <a:lnTo>
                  <a:pt x="2839" y="199"/>
                </a:lnTo>
                <a:lnTo>
                  <a:pt x="2797" y="186"/>
                </a:lnTo>
                <a:lnTo>
                  <a:pt x="2752" y="177"/>
                </a:lnTo>
                <a:lnTo>
                  <a:pt x="2703" y="170"/>
                </a:lnTo>
                <a:lnTo>
                  <a:pt x="2650" y="168"/>
                </a:lnTo>
                <a:lnTo>
                  <a:pt x="1196" y="168"/>
                </a:lnTo>
                <a:close/>
                <a:moveTo>
                  <a:pt x="2650" y="0"/>
                </a:moveTo>
                <a:lnTo>
                  <a:pt x="2712" y="2"/>
                </a:lnTo>
                <a:lnTo>
                  <a:pt x="2772" y="9"/>
                </a:lnTo>
                <a:lnTo>
                  <a:pt x="2828" y="20"/>
                </a:lnTo>
                <a:lnTo>
                  <a:pt x="2881" y="35"/>
                </a:lnTo>
                <a:lnTo>
                  <a:pt x="2930" y="55"/>
                </a:lnTo>
                <a:lnTo>
                  <a:pt x="2976" y="78"/>
                </a:lnTo>
                <a:lnTo>
                  <a:pt x="3018" y="105"/>
                </a:lnTo>
                <a:lnTo>
                  <a:pt x="3056" y="137"/>
                </a:lnTo>
                <a:lnTo>
                  <a:pt x="3091" y="172"/>
                </a:lnTo>
                <a:lnTo>
                  <a:pt x="3122" y="212"/>
                </a:lnTo>
                <a:lnTo>
                  <a:pt x="3148" y="255"/>
                </a:lnTo>
                <a:lnTo>
                  <a:pt x="3170" y="302"/>
                </a:lnTo>
                <a:lnTo>
                  <a:pt x="3189" y="351"/>
                </a:lnTo>
                <a:lnTo>
                  <a:pt x="3203" y="405"/>
                </a:lnTo>
                <a:lnTo>
                  <a:pt x="3213" y="462"/>
                </a:lnTo>
                <a:lnTo>
                  <a:pt x="3400" y="1629"/>
                </a:lnTo>
                <a:lnTo>
                  <a:pt x="3406" y="1679"/>
                </a:lnTo>
                <a:lnTo>
                  <a:pt x="3406" y="1730"/>
                </a:lnTo>
                <a:lnTo>
                  <a:pt x="3401" y="1779"/>
                </a:lnTo>
                <a:lnTo>
                  <a:pt x="3391" y="1828"/>
                </a:lnTo>
                <a:lnTo>
                  <a:pt x="3377" y="1875"/>
                </a:lnTo>
                <a:lnTo>
                  <a:pt x="3358" y="1921"/>
                </a:lnTo>
                <a:lnTo>
                  <a:pt x="3335" y="1964"/>
                </a:lnTo>
                <a:lnTo>
                  <a:pt x="3307" y="2004"/>
                </a:lnTo>
                <a:lnTo>
                  <a:pt x="3275" y="2043"/>
                </a:lnTo>
                <a:lnTo>
                  <a:pt x="3238" y="2077"/>
                </a:lnTo>
                <a:lnTo>
                  <a:pt x="3201" y="2106"/>
                </a:lnTo>
                <a:lnTo>
                  <a:pt x="3160" y="2130"/>
                </a:lnTo>
                <a:lnTo>
                  <a:pt x="3117" y="2151"/>
                </a:lnTo>
                <a:lnTo>
                  <a:pt x="3074" y="2168"/>
                </a:lnTo>
                <a:lnTo>
                  <a:pt x="3029" y="2180"/>
                </a:lnTo>
                <a:lnTo>
                  <a:pt x="2982" y="2187"/>
                </a:lnTo>
                <a:lnTo>
                  <a:pt x="2936" y="2189"/>
                </a:lnTo>
                <a:lnTo>
                  <a:pt x="2201" y="2189"/>
                </a:lnTo>
                <a:lnTo>
                  <a:pt x="2201" y="2719"/>
                </a:lnTo>
                <a:lnTo>
                  <a:pt x="2199" y="2784"/>
                </a:lnTo>
                <a:lnTo>
                  <a:pt x="2192" y="2846"/>
                </a:lnTo>
                <a:lnTo>
                  <a:pt x="2183" y="2903"/>
                </a:lnTo>
                <a:lnTo>
                  <a:pt x="2170" y="2957"/>
                </a:lnTo>
                <a:lnTo>
                  <a:pt x="2152" y="3007"/>
                </a:lnTo>
                <a:lnTo>
                  <a:pt x="2130" y="3053"/>
                </a:lnTo>
                <a:lnTo>
                  <a:pt x="2106" y="3095"/>
                </a:lnTo>
                <a:lnTo>
                  <a:pt x="2077" y="3133"/>
                </a:lnTo>
                <a:lnTo>
                  <a:pt x="2043" y="3167"/>
                </a:lnTo>
                <a:lnTo>
                  <a:pt x="2006" y="3197"/>
                </a:lnTo>
                <a:lnTo>
                  <a:pt x="1966" y="3224"/>
                </a:lnTo>
                <a:lnTo>
                  <a:pt x="1923" y="3246"/>
                </a:lnTo>
                <a:lnTo>
                  <a:pt x="1879" y="3261"/>
                </a:lnTo>
                <a:lnTo>
                  <a:pt x="1836" y="3273"/>
                </a:lnTo>
                <a:lnTo>
                  <a:pt x="1792" y="3281"/>
                </a:lnTo>
                <a:lnTo>
                  <a:pt x="1750" y="3285"/>
                </a:lnTo>
                <a:lnTo>
                  <a:pt x="1710" y="3286"/>
                </a:lnTo>
                <a:lnTo>
                  <a:pt x="1674" y="3285"/>
                </a:lnTo>
                <a:lnTo>
                  <a:pt x="1641" y="3283"/>
                </a:lnTo>
                <a:lnTo>
                  <a:pt x="1611" y="3279"/>
                </a:lnTo>
                <a:lnTo>
                  <a:pt x="1585" y="3275"/>
                </a:lnTo>
                <a:lnTo>
                  <a:pt x="1561" y="3271"/>
                </a:lnTo>
                <a:lnTo>
                  <a:pt x="1541" y="3266"/>
                </a:lnTo>
                <a:lnTo>
                  <a:pt x="1527" y="3262"/>
                </a:lnTo>
                <a:lnTo>
                  <a:pt x="1516" y="3259"/>
                </a:lnTo>
                <a:lnTo>
                  <a:pt x="1511" y="3258"/>
                </a:lnTo>
                <a:lnTo>
                  <a:pt x="1492" y="3249"/>
                </a:lnTo>
                <a:lnTo>
                  <a:pt x="1476" y="3235"/>
                </a:lnTo>
                <a:lnTo>
                  <a:pt x="1464" y="3219"/>
                </a:lnTo>
                <a:lnTo>
                  <a:pt x="1455" y="3199"/>
                </a:lnTo>
                <a:lnTo>
                  <a:pt x="1452" y="3179"/>
                </a:lnTo>
                <a:lnTo>
                  <a:pt x="1452" y="2585"/>
                </a:lnTo>
                <a:lnTo>
                  <a:pt x="1450" y="2531"/>
                </a:lnTo>
                <a:lnTo>
                  <a:pt x="1443" y="2479"/>
                </a:lnTo>
                <a:lnTo>
                  <a:pt x="1432" y="2432"/>
                </a:lnTo>
                <a:lnTo>
                  <a:pt x="1416" y="2387"/>
                </a:lnTo>
                <a:lnTo>
                  <a:pt x="1396" y="2343"/>
                </a:lnTo>
                <a:lnTo>
                  <a:pt x="1375" y="2303"/>
                </a:lnTo>
                <a:lnTo>
                  <a:pt x="1350" y="2265"/>
                </a:lnTo>
                <a:lnTo>
                  <a:pt x="1322" y="2230"/>
                </a:lnTo>
                <a:lnTo>
                  <a:pt x="1293" y="2197"/>
                </a:lnTo>
                <a:lnTo>
                  <a:pt x="1262" y="2166"/>
                </a:lnTo>
                <a:lnTo>
                  <a:pt x="1230" y="2138"/>
                </a:lnTo>
                <a:lnTo>
                  <a:pt x="1198" y="2111"/>
                </a:lnTo>
                <a:lnTo>
                  <a:pt x="1165" y="2087"/>
                </a:lnTo>
                <a:lnTo>
                  <a:pt x="1132" y="2065"/>
                </a:lnTo>
                <a:lnTo>
                  <a:pt x="1100" y="2046"/>
                </a:lnTo>
                <a:lnTo>
                  <a:pt x="1068" y="2027"/>
                </a:lnTo>
                <a:lnTo>
                  <a:pt x="1038" y="2012"/>
                </a:lnTo>
                <a:lnTo>
                  <a:pt x="1009" y="1998"/>
                </a:lnTo>
                <a:lnTo>
                  <a:pt x="982" y="1986"/>
                </a:lnTo>
                <a:lnTo>
                  <a:pt x="958" y="1976"/>
                </a:lnTo>
                <a:lnTo>
                  <a:pt x="936" y="1967"/>
                </a:lnTo>
                <a:lnTo>
                  <a:pt x="918" y="1961"/>
                </a:lnTo>
                <a:lnTo>
                  <a:pt x="903" y="1956"/>
                </a:lnTo>
                <a:lnTo>
                  <a:pt x="893" y="1953"/>
                </a:lnTo>
                <a:lnTo>
                  <a:pt x="887" y="1951"/>
                </a:lnTo>
                <a:lnTo>
                  <a:pt x="867" y="1946"/>
                </a:lnTo>
                <a:lnTo>
                  <a:pt x="850" y="1969"/>
                </a:lnTo>
                <a:lnTo>
                  <a:pt x="829" y="1990"/>
                </a:lnTo>
                <a:lnTo>
                  <a:pt x="805" y="2008"/>
                </a:lnTo>
                <a:lnTo>
                  <a:pt x="778" y="2020"/>
                </a:lnTo>
                <a:lnTo>
                  <a:pt x="748" y="2028"/>
                </a:lnTo>
                <a:lnTo>
                  <a:pt x="718" y="2031"/>
                </a:lnTo>
                <a:lnTo>
                  <a:pt x="173" y="2031"/>
                </a:lnTo>
                <a:lnTo>
                  <a:pt x="142" y="2028"/>
                </a:lnTo>
                <a:lnTo>
                  <a:pt x="113" y="2020"/>
                </a:lnTo>
                <a:lnTo>
                  <a:pt x="86" y="2008"/>
                </a:lnTo>
                <a:lnTo>
                  <a:pt x="62" y="1990"/>
                </a:lnTo>
                <a:lnTo>
                  <a:pt x="40" y="1969"/>
                </a:lnTo>
                <a:lnTo>
                  <a:pt x="24" y="1946"/>
                </a:lnTo>
                <a:lnTo>
                  <a:pt x="10" y="1919"/>
                </a:lnTo>
                <a:lnTo>
                  <a:pt x="3" y="1889"/>
                </a:lnTo>
                <a:lnTo>
                  <a:pt x="0" y="1859"/>
                </a:lnTo>
                <a:lnTo>
                  <a:pt x="0" y="261"/>
                </a:lnTo>
                <a:lnTo>
                  <a:pt x="3" y="230"/>
                </a:lnTo>
                <a:lnTo>
                  <a:pt x="10" y="201"/>
                </a:lnTo>
                <a:lnTo>
                  <a:pt x="24" y="174"/>
                </a:lnTo>
                <a:lnTo>
                  <a:pt x="40" y="151"/>
                </a:lnTo>
                <a:lnTo>
                  <a:pt x="62" y="130"/>
                </a:lnTo>
                <a:lnTo>
                  <a:pt x="86" y="113"/>
                </a:lnTo>
                <a:lnTo>
                  <a:pt x="113" y="100"/>
                </a:lnTo>
                <a:lnTo>
                  <a:pt x="142" y="92"/>
                </a:lnTo>
                <a:lnTo>
                  <a:pt x="173" y="89"/>
                </a:lnTo>
                <a:lnTo>
                  <a:pt x="717" y="89"/>
                </a:lnTo>
                <a:lnTo>
                  <a:pt x="748" y="92"/>
                </a:lnTo>
                <a:lnTo>
                  <a:pt x="778" y="100"/>
                </a:lnTo>
                <a:lnTo>
                  <a:pt x="805" y="113"/>
                </a:lnTo>
                <a:lnTo>
                  <a:pt x="829" y="130"/>
                </a:lnTo>
                <a:lnTo>
                  <a:pt x="850" y="151"/>
                </a:lnTo>
                <a:lnTo>
                  <a:pt x="885" y="118"/>
                </a:lnTo>
                <a:lnTo>
                  <a:pt x="922" y="89"/>
                </a:lnTo>
                <a:lnTo>
                  <a:pt x="962" y="63"/>
                </a:lnTo>
                <a:lnTo>
                  <a:pt x="1006" y="41"/>
                </a:lnTo>
                <a:lnTo>
                  <a:pt x="1050" y="24"/>
                </a:lnTo>
                <a:lnTo>
                  <a:pt x="1098" y="10"/>
                </a:lnTo>
                <a:lnTo>
                  <a:pt x="1146" y="3"/>
                </a:lnTo>
                <a:lnTo>
                  <a:pt x="1196" y="0"/>
                </a:lnTo>
                <a:lnTo>
                  <a:pt x="26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9" name="Freeform 420"/>
          <p:cNvSpPr>
            <a:spLocks/>
          </p:cNvSpPr>
          <p:nvPr/>
        </p:nvSpPr>
        <p:spPr bwMode="auto">
          <a:xfrm>
            <a:off x="9213997" y="5762625"/>
            <a:ext cx="303213" cy="584200"/>
          </a:xfrm>
          <a:custGeom>
            <a:avLst/>
            <a:gdLst>
              <a:gd name="T0" fmla="*/ 904 w 1722"/>
              <a:gd name="T1" fmla="*/ 11 h 3314"/>
              <a:gd name="T2" fmla="*/ 942 w 1722"/>
              <a:gd name="T3" fmla="*/ 62 h 3314"/>
              <a:gd name="T4" fmla="*/ 1477 w 1722"/>
              <a:gd name="T5" fmla="*/ 508 h 3314"/>
              <a:gd name="T6" fmla="*/ 1536 w 1722"/>
              <a:gd name="T7" fmla="*/ 532 h 3314"/>
              <a:gd name="T8" fmla="*/ 1561 w 1722"/>
              <a:gd name="T9" fmla="*/ 591 h 3314"/>
              <a:gd name="T10" fmla="*/ 1536 w 1722"/>
              <a:gd name="T11" fmla="*/ 651 h 3314"/>
              <a:gd name="T12" fmla="*/ 1477 w 1722"/>
              <a:gd name="T13" fmla="*/ 675 h 3314"/>
              <a:gd name="T14" fmla="*/ 516 w 1722"/>
              <a:gd name="T15" fmla="*/ 687 h 3314"/>
              <a:gd name="T16" fmla="*/ 378 w 1722"/>
              <a:gd name="T17" fmla="*/ 745 h 3314"/>
              <a:gd name="T18" fmla="*/ 267 w 1722"/>
              <a:gd name="T19" fmla="*/ 844 h 3314"/>
              <a:gd name="T20" fmla="*/ 195 w 1722"/>
              <a:gd name="T21" fmla="*/ 972 h 3314"/>
              <a:gd name="T22" fmla="*/ 169 w 1722"/>
              <a:gd name="T23" fmla="*/ 1123 h 3314"/>
              <a:gd name="T24" fmla="*/ 195 w 1722"/>
              <a:gd name="T25" fmla="*/ 1274 h 3314"/>
              <a:gd name="T26" fmla="*/ 267 w 1722"/>
              <a:gd name="T27" fmla="*/ 1403 h 3314"/>
              <a:gd name="T28" fmla="*/ 378 w 1722"/>
              <a:gd name="T29" fmla="*/ 1501 h 3314"/>
              <a:gd name="T30" fmla="*/ 516 w 1722"/>
              <a:gd name="T31" fmla="*/ 1558 h 3314"/>
              <a:gd name="T32" fmla="*/ 1105 w 1722"/>
              <a:gd name="T33" fmla="*/ 1570 h 3314"/>
              <a:gd name="T34" fmla="*/ 1288 w 1722"/>
              <a:gd name="T35" fmla="*/ 1598 h 3314"/>
              <a:gd name="T36" fmla="*/ 1449 w 1722"/>
              <a:gd name="T37" fmla="*/ 1676 h 3314"/>
              <a:gd name="T38" fmla="*/ 1581 w 1722"/>
              <a:gd name="T39" fmla="*/ 1794 h 3314"/>
              <a:gd name="T40" fmla="*/ 1673 w 1722"/>
              <a:gd name="T41" fmla="*/ 1947 h 3314"/>
              <a:gd name="T42" fmla="*/ 1719 w 1722"/>
              <a:gd name="T43" fmla="*/ 2123 h 3314"/>
              <a:gd name="T44" fmla="*/ 1709 w 1722"/>
              <a:gd name="T45" fmla="*/ 2309 h 3314"/>
              <a:gd name="T46" fmla="*/ 1648 w 1722"/>
              <a:gd name="T47" fmla="*/ 2477 h 3314"/>
              <a:gd name="T48" fmla="*/ 1543 w 1722"/>
              <a:gd name="T49" fmla="*/ 2619 h 3314"/>
              <a:gd name="T50" fmla="*/ 1402 w 1722"/>
              <a:gd name="T51" fmla="*/ 2725 h 3314"/>
              <a:gd name="T52" fmla="*/ 1235 w 1722"/>
              <a:gd name="T53" fmla="*/ 2787 h 3314"/>
              <a:gd name="T54" fmla="*/ 945 w 1722"/>
              <a:gd name="T55" fmla="*/ 2801 h 3314"/>
              <a:gd name="T56" fmla="*/ 934 w 1722"/>
              <a:gd name="T57" fmla="*/ 3273 h 3314"/>
              <a:gd name="T58" fmla="*/ 883 w 1722"/>
              <a:gd name="T59" fmla="*/ 3311 h 3314"/>
              <a:gd name="T60" fmla="*/ 818 w 1722"/>
              <a:gd name="T61" fmla="*/ 3303 h 3314"/>
              <a:gd name="T62" fmla="*/ 780 w 1722"/>
              <a:gd name="T63" fmla="*/ 3252 h 3314"/>
              <a:gd name="T64" fmla="*/ 230 w 1722"/>
              <a:gd name="T65" fmla="*/ 2801 h 3314"/>
              <a:gd name="T66" fmla="*/ 170 w 1722"/>
              <a:gd name="T67" fmla="*/ 2776 h 3314"/>
              <a:gd name="T68" fmla="*/ 146 w 1722"/>
              <a:gd name="T69" fmla="*/ 2718 h 3314"/>
              <a:gd name="T70" fmla="*/ 170 w 1722"/>
              <a:gd name="T71" fmla="*/ 2658 h 3314"/>
              <a:gd name="T72" fmla="*/ 230 w 1722"/>
              <a:gd name="T73" fmla="*/ 2633 h 3314"/>
              <a:gd name="T74" fmla="*/ 1206 w 1722"/>
              <a:gd name="T75" fmla="*/ 2622 h 3314"/>
              <a:gd name="T76" fmla="*/ 1344 w 1722"/>
              <a:gd name="T77" fmla="*/ 2563 h 3314"/>
              <a:gd name="T78" fmla="*/ 1455 w 1722"/>
              <a:gd name="T79" fmla="*/ 2465 h 3314"/>
              <a:gd name="T80" fmla="*/ 1526 w 1722"/>
              <a:gd name="T81" fmla="*/ 2336 h 3314"/>
              <a:gd name="T82" fmla="*/ 1553 w 1722"/>
              <a:gd name="T83" fmla="*/ 2186 h 3314"/>
              <a:gd name="T84" fmla="*/ 1526 w 1722"/>
              <a:gd name="T85" fmla="*/ 2035 h 3314"/>
              <a:gd name="T86" fmla="*/ 1455 w 1722"/>
              <a:gd name="T87" fmla="*/ 1906 h 3314"/>
              <a:gd name="T88" fmla="*/ 1344 w 1722"/>
              <a:gd name="T89" fmla="*/ 1808 h 3314"/>
              <a:gd name="T90" fmla="*/ 1206 w 1722"/>
              <a:gd name="T91" fmla="*/ 1750 h 3314"/>
              <a:gd name="T92" fmla="*/ 618 w 1722"/>
              <a:gd name="T93" fmla="*/ 1739 h 3314"/>
              <a:gd name="T94" fmla="*/ 435 w 1722"/>
              <a:gd name="T95" fmla="*/ 1710 h 3314"/>
              <a:gd name="T96" fmla="*/ 272 w 1722"/>
              <a:gd name="T97" fmla="*/ 1633 h 3314"/>
              <a:gd name="T98" fmla="*/ 141 w 1722"/>
              <a:gd name="T99" fmla="*/ 1514 h 3314"/>
              <a:gd name="T100" fmla="*/ 49 w 1722"/>
              <a:gd name="T101" fmla="*/ 1362 h 3314"/>
              <a:gd name="T102" fmla="*/ 3 w 1722"/>
              <a:gd name="T103" fmla="*/ 1186 h 3314"/>
              <a:gd name="T104" fmla="*/ 3 w 1722"/>
              <a:gd name="T105" fmla="*/ 1061 h 3314"/>
              <a:gd name="T106" fmla="*/ 49 w 1722"/>
              <a:gd name="T107" fmla="*/ 884 h 3314"/>
              <a:gd name="T108" fmla="*/ 141 w 1722"/>
              <a:gd name="T109" fmla="*/ 732 h 3314"/>
              <a:gd name="T110" fmla="*/ 272 w 1722"/>
              <a:gd name="T111" fmla="*/ 613 h 3314"/>
              <a:gd name="T112" fmla="*/ 435 w 1722"/>
              <a:gd name="T113" fmla="*/ 535 h 3314"/>
              <a:gd name="T114" fmla="*/ 618 w 1722"/>
              <a:gd name="T115" fmla="*/ 508 h 3314"/>
              <a:gd name="T116" fmla="*/ 780 w 1722"/>
              <a:gd name="T117" fmla="*/ 62 h 3314"/>
              <a:gd name="T118" fmla="*/ 818 w 1722"/>
              <a:gd name="T119" fmla="*/ 11 h 3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22" h="3314">
                <a:moveTo>
                  <a:pt x="861" y="0"/>
                </a:moveTo>
                <a:lnTo>
                  <a:pt x="883" y="3"/>
                </a:lnTo>
                <a:lnTo>
                  <a:pt x="904" y="11"/>
                </a:lnTo>
                <a:lnTo>
                  <a:pt x="921" y="24"/>
                </a:lnTo>
                <a:lnTo>
                  <a:pt x="934" y="41"/>
                </a:lnTo>
                <a:lnTo>
                  <a:pt x="942" y="62"/>
                </a:lnTo>
                <a:lnTo>
                  <a:pt x="945" y="84"/>
                </a:lnTo>
                <a:lnTo>
                  <a:pt x="945" y="508"/>
                </a:lnTo>
                <a:lnTo>
                  <a:pt x="1477" y="508"/>
                </a:lnTo>
                <a:lnTo>
                  <a:pt x="1499" y="511"/>
                </a:lnTo>
                <a:lnTo>
                  <a:pt x="1519" y="519"/>
                </a:lnTo>
                <a:lnTo>
                  <a:pt x="1536" y="532"/>
                </a:lnTo>
                <a:lnTo>
                  <a:pt x="1550" y="549"/>
                </a:lnTo>
                <a:lnTo>
                  <a:pt x="1558" y="569"/>
                </a:lnTo>
                <a:lnTo>
                  <a:pt x="1561" y="591"/>
                </a:lnTo>
                <a:lnTo>
                  <a:pt x="1558" y="614"/>
                </a:lnTo>
                <a:lnTo>
                  <a:pt x="1550" y="634"/>
                </a:lnTo>
                <a:lnTo>
                  <a:pt x="1536" y="651"/>
                </a:lnTo>
                <a:lnTo>
                  <a:pt x="1519" y="664"/>
                </a:lnTo>
                <a:lnTo>
                  <a:pt x="1499" y="672"/>
                </a:lnTo>
                <a:lnTo>
                  <a:pt x="1477" y="675"/>
                </a:lnTo>
                <a:lnTo>
                  <a:pt x="618" y="675"/>
                </a:lnTo>
                <a:lnTo>
                  <a:pt x="566" y="678"/>
                </a:lnTo>
                <a:lnTo>
                  <a:pt x="516" y="687"/>
                </a:lnTo>
                <a:lnTo>
                  <a:pt x="467" y="701"/>
                </a:lnTo>
                <a:lnTo>
                  <a:pt x="420" y="721"/>
                </a:lnTo>
                <a:lnTo>
                  <a:pt x="378" y="745"/>
                </a:lnTo>
                <a:lnTo>
                  <a:pt x="337" y="774"/>
                </a:lnTo>
                <a:lnTo>
                  <a:pt x="301" y="806"/>
                </a:lnTo>
                <a:lnTo>
                  <a:pt x="267" y="844"/>
                </a:lnTo>
                <a:lnTo>
                  <a:pt x="239" y="883"/>
                </a:lnTo>
                <a:lnTo>
                  <a:pt x="215" y="926"/>
                </a:lnTo>
                <a:lnTo>
                  <a:pt x="195" y="972"/>
                </a:lnTo>
                <a:lnTo>
                  <a:pt x="181" y="1020"/>
                </a:lnTo>
                <a:lnTo>
                  <a:pt x="172" y="1071"/>
                </a:lnTo>
                <a:lnTo>
                  <a:pt x="169" y="1123"/>
                </a:lnTo>
                <a:lnTo>
                  <a:pt x="172" y="1175"/>
                </a:lnTo>
                <a:lnTo>
                  <a:pt x="181" y="1225"/>
                </a:lnTo>
                <a:lnTo>
                  <a:pt x="195" y="1274"/>
                </a:lnTo>
                <a:lnTo>
                  <a:pt x="215" y="1320"/>
                </a:lnTo>
                <a:lnTo>
                  <a:pt x="239" y="1362"/>
                </a:lnTo>
                <a:lnTo>
                  <a:pt x="267" y="1403"/>
                </a:lnTo>
                <a:lnTo>
                  <a:pt x="301" y="1439"/>
                </a:lnTo>
                <a:lnTo>
                  <a:pt x="337" y="1472"/>
                </a:lnTo>
                <a:lnTo>
                  <a:pt x="378" y="1501"/>
                </a:lnTo>
                <a:lnTo>
                  <a:pt x="420" y="1525"/>
                </a:lnTo>
                <a:lnTo>
                  <a:pt x="467" y="1544"/>
                </a:lnTo>
                <a:lnTo>
                  <a:pt x="516" y="1558"/>
                </a:lnTo>
                <a:lnTo>
                  <a:pt x="566" y="1567"/>
                </a:lnTo>
                <a:lnTo>
                  <a:pt x="618" y="1570"/>
                </a:lnTo>
                <a:lnTo>
                  <a:pt x="1105" y="1570"/>
                </a:lnTo>
                <a:lnTo>
                  <a:pt x="1168" y="1573"/>
                </a:lnTo>
                <a:lnTo>
                  <a:pt x="1229" y="1583"/>
                </a:lnTo>
                <a:lnTo>
                  <a:pt x="1288" y="1598"/>
                </a:lnTo>
                <a:lnTo>
                  <a:pt x="1345" y="1619"/>
                </a:lnTo>
                <a:lnTo>
                  <a:pt x="1399" y="1645"/>
                </a:lnTo>
                <a:lnTo>
                  <a:pt x="1449" y="1676"/>
                </a:lnTo>
                <a:lnTo>
                  <a:pt x="1497" y="1711"/>
                </a:lnTo>
                <a:lnTo>
                  <a:pt x="1541" y="1751"/>
                </a:lnTo>
                <a:lnTo>
                  <a:pt x="1581" y="1794"/>
                </a:lnTo>
                <a:lnTo>
                  <a:pt x="1617" y="1842"/>
                </a:lnTo>
                <a:lnTo>
                  <a:pt x="1647" y="1893"/>
                </a:lnTo>
                <a:lnTo>
                  <a:pt x="1673" y="1947"/>
                </a:lnTo>
                <a:lnTo>
                  <a:pt x="1694" y="2003"/>
                </a:lnTo>
                <a:lnTo>
                  <a:pt x="1709" y="2062"/>
                </a:lnTo>
                <a:lnTo>
                  <a:pt x="1719" y="2123"/>
                </a:lnTo>
                <a:lnTo>
                  <a:pt x="1722" y="2186"/>
                </a:lnTo>
                <a:lnTo>
                  <a:pt x="1718" y="2248"/>
                </a:lnTo>
                <a:lnTo>
                  <a:pt x="1709" y="2309"/>
                </a:lnTo>
                <a:lnTo>
                  <a:pt x="1694" y="2367"/>
                </a:lnTo>
                <a:lnTo>
                  <a:pt x="1673" y="2424"/>
                </a:lnTo>
                <a:lnTo>
                  <a:pt x="1648" y="2477"/>
                </a:lnTo>
                <a:lnTo>
                  <a:pt x="1618" y="2528"/>
                </a:lnTo>
                <a:lnTo>
                  <a:pt x="1582" y="2574"/>
                </a:lnTo>
                <a:lnTo>
                  <a:pt x="1543" y="2619"/>
                </a:lnTo>
                <a:lnTo>
                  <a:pt x="1499" y="2658"/>
                </a:lnTo>
                <a:lnTo>
                  <a:pt x="1452" y="2693"/>
                </a:lnTo>
                <a:lnTo>
                  <a:pt x="1402" y="2725"/>
                </a:lnTo>
                <a:lnTo>
                  <a:pt x="1349" y="2751"/>
                </a:lnTo>
                <a:lnTo>
                  <a:pt x="1292" y="2772"/>
                </a:lnTo>
                <a:lnTo>
                  <a:pt x="1235" y="2787"/>
                </a:lnTo>
                <a:lnTo>
                  <a:pt x="1174" y="2797"/>
                </a:lnTo>
                <a:lnTo>
                  <a:pt x="1111" y="2801"/>
                </a:lnTo>
                <a:lnTo>
                  <a:pt x="945" y="2801"/>
                </a:lnTo>
                <a:lnTo>
                  <a:pt x="945" y="3230"/>
                </a:lnTo>
                <a:lnTo>
                  <a:pt x="942" y="3252"/>
                </a:lnTo>
                <a:lnTo>
                  <a:pt x="934" y="3273"/>
                </a:lnTo>
                <a:lnTo>
                  <a:pt x="921" y="3290"/>
                </a:lnTo>
                <a:lnTo>
                  <a:pt x="904" y="3303"/>
                </a:lnTo>
                <a:lnTo>
                  <a:pt x="883" y="3311"/>
                </a:lnTo>
                <a:lnTo>
                  <a:pt x="861" y="3314"/>
                </a:lnTo>
                <a:lnTo>
                  <a:pt x="839" y="3311"/>
                </a:lnTo>
                <a:lnTo>
                  <a:pt x="818" y="3303"/>
                </a:lnTo>
                <a:lnTo>
                  <a:pt x="801" y="3290"/>
                </a:lnTo>
                <a:lnTo>
                  <a:pt x="788" y="3273"/>
                </a:lnTo>
                <a:lnTo>
                  <a:pt x="780" y="3252"/>
                </a:lnTo>
                <a:lnTo>
                  <a:pt x="777" y="3230"/>
                </a:lnTo>
                <a:lnTo>
                  <a:pt x="777" y="2801"/>
                </a:lnTo>
                <a:lnTo>
                  <a:pt x="230" y="2801"/>
                </a:lnTo>
                <a:lnTo>
                  <a:pt x="208" y="2798"/>
                </a:lnTo>
                <a:lnTo>
                  <a:pt x="187" y="2789"/>
                </a:lnTo>
                <a:lnTo>
                  <a:pt x="170" y="2776"/>
                </a:lnTo>
                <a:lnTo>
                  <a:pt x="157" y="2759"/>
                </a:lnTo>
                <a:lnTo>
                  <a:pt x="149" y="2740"/>
                </a:lnTo>
                <a:lnTo>
                  <a:pt x="146" y="2718"/>
                </a:lnTo>
                <a:lnTo>
                  <a:pt x="149" y="2695"/>
                </a:lnTo>
                <a:lnTo>
                  <a:pt x="157" y="2675"/>
                </a:lnTo>
                <a:lnTo>
                  <a:pt x="170" y="2658"/>
                </a:lnTo>
                <a:lnTo>
                  <a:pt x="187" y="2645"/>
                </a:lnTo>
                <a:lnTo>
                  <a:pt x="208" y="2636"/>
                </a:lnTo>
                <a:lnTo>
                  <a:pt x="230" y="2633"/>
                </a:lnTo>
                <a:lnTo>
                  <a:pt x="1104" y="2633"/>
                </a:lnTo>
                <a:lnTo>
                  <a:pt x="1156" y="2630"/>
                </a:lnTo>
                <a:lnTo>
                  <a:pt x="1206" y="2622"/>
                </a:lnTo>
                <a:lnTo>
                  <a:pt x="1255" y="2608"/>
                </a:lnTo>
                <a:lnTo>
                  <a:pt x="1302" y="2587"/>
                </a:lnTo>
                <a:lnTo>
                  <a:pt x="1344" y="2563"/>
                </a:lnTo>
                <a:lnTo>
                  <a:pt x="1385" y="2535"/>
                </a:lnTo>
                <a:lnTo>
                  <a:pt x="1421" y="2502"/>
                </a:lnTo>
                <a:lnTo>
                  <a:pt x="1455" y="2465"/>
                </a:lnTo>
                <a:lnTo>
                  <a:pt x="1483" y="2426"/>
                </a:lnTo>
                <a:lnTo>
                  <a:pt x="1507" y="2383"/>
                </a:lnTo>
                <a:lnTo>
                  <a:pt x="1526" y="2336"/>
                </a:lnTo>
                <a:lnTo>
                  <a:pt x="1542" y="2289"/>
                </a:lnTo>
                <a:lnTo>
                  <a:pt x="1550" y="2238"/>
                </a:lnTo>
                <a:lnTo>
                  <a:pt x="1553" y="2186"/>
                </a:lnTo>
                <a:lnTo>
                  <a:pt x="1550" y="2133"/>
                </a:lnTo>
                <a:lnTo>
                  <a:pt x="1542" y="2083"/>
                </a:lnTo>
                <a:lnTo>
                  <a:pt x="1526" y="2035"/>
                </a:lnTo>
                <a:lnTo>
                  <a:pt x="1507" y="1989"/>
                </a:lnTo>
                <a:lnTo>
                  <a:pt x="1483" y="1946"/>
                </a:lnTo>
                <a:lnTo>
                  <a:pt x="1455" y="1906"/>
                </a:lnTo>
                <a:lnTo>
                  <a:pt x="1421" y="1870"/>
                </a:lnTo>
                <a:lnTo>
                  <a:pt x="1385" y="1837"/>
                </a:lnTo>
                <a:lnTo>
                  <a:pt x="1344" y="1808"/>
                </a:lnTo>
                <a:lnTo>
                  <a:pt x="1302" y="1784"/>
                </a:lnTo>
                <a:lnTo>
                  <a:pt x="1255" y="1764"/>
                </a:lnTo>
                <a:lnTo>
                  <a:pt x="1206" y="1750"/>
                </a:lnTo>
                <a:lnTo>
                  <a:pt x="1156" y="1741"/>
                </a:lnTo>
                <a:lnTo>
                  <a:pt x="1104" y="1739"/>
                </a:lnTo>
                <a:lnTo>
                  <a:pt x="618" y="1739"/>
                </a:lnTo>
                <a:lnTo>
                  <a:pt x="554" y="1735"/>
                </a:lnTo>
                <a:lnTo>
                  <a:pt x="493" y="1726"/>
                </a:lnTo>
                <a:lnTo>
                  <a:pt x="435" y="1710"/>
                </a:lnTo>
                <a:lnTo>
                  <a:pt x="378" y="1689"/>
                </a:lnTo>
                <a:lnTo>
                  <a:pt x="323" y="1664"/>
                </a:lnTo>
                <a:lnTo>
                  <a:pt x="272" y="1633"/>
                </a:lnTo>
                <a:lnTo>
                  <a:pt x="225" y="1597"/>
                </a:lnTo>
                <a:lnTo>
                  <a:pt x="181" y="1558"/>
                </a:lnTo>
                <a:lnTo>
                  <a:pt x="141" y="1514"/>
                </a:lnTo>
                <a:lnTo>
                  <a:pt x="105" y="1466"/>
                </a:lnTo>
                <a:lnTo>
                  <a:pt x="75" y="1416"/>
                </a:lnTo>
                <a:lnTo>
                  <a:pt x="49" y="1362"/>
                </a:lnTo>
                <a:lnTo>
                  <a:pt x="27" y="1306"/>
                </a:lnTo>
                <a:lnTo>
                  <a:pt x="12" y="1246"/>
                </a:lnTo>
                <a:lnTo>
                  <a:pt x="3" y="1186"/>
                </a:lnTo>
                <a:lnTo>
                  <a:pt x="0" y="1123"/>
                </a:lnTo>
                <a:lnTo>
                  <a:pt x="0" y="1123"/>
                </a:lnTo>
                <a:lnTo>
                  <a:pt x="3" y="1061"/>
                </a:lnTo>
                <a:lnTo>
                  <a:pt x="12" y="999"/>
                </a:lnTo>
                <a:lnTo>
                  <a:pt x="27" y="941"/>
                </a:lnTo>
                <a:lnTo>
                  <a:pt x="49" y="884"/>
                </a:lnTo>
                <a:lnTo>
                  <a:pt x="75" y="830"/>
                </a:lnTo>
                <a:lnTo>
                  <a:pt x="105" y="779"/>
                </a:lnTo>
                <a:lnTo>
                  <a:pt x="141" y="732"/>
                </a:lnTo>
                <a:lnTo>
                  <a:pt x="181" y="688"/>
                </a:lnTo>
                <a:lnTo>
                  <a:pt x="225" y="648"/>
                </a:lnTo>
                <a:lnTo>
                  <a:pt x="272" y="613"/>
                </a:lnTo>
                <a:lnTo>
                  <a:pt x="323" y="582"/>
                </a:lnTo>
                <a:lnTo>
                  <a:pt x="378" y="556"/>
                </a:lnTo>
                <a:lnTo>
                  <a:pt x="435" y="535"/>
                </a:lnTo>
                <a:lnTo>
                  <a:pt x="493" y="520"/>
                </a:lnTo>
                <a:lnTo>
                  <a:pt x="554" y="511"/>
                </a:lnTo>
                <a:lnTo>
                  <a:pt x="618" y="508"/>
                </a:lnTo>
                <a:lnTo>
                  <a:pt x="777" y="508"/>
                </a:lnTo>
                <a:lnTo>
                  <a:pt x="777" y="84"/>
                </a:lnTo>
                <a:lnTo>
                  <a:pt x="780" y="62"/>
                </a:lnTo>
                <a:lnTo>
                  <a:pt x="788" y="41"/>
                </a:lnTo>
                <a:lnTo>
                  <a:pt x="801" y="24"/>
                </a:lnTo>
                <a:lnTo>
                  <a:pt x="818" y="11"/>
                </a:lnTo>
                <a:lnTo>
                  <a:pt x="839" y="3"/>
                </a:lnTo>
                <a:lnTo>
                  <a:pt x="8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39" name="Group 1038"/>
          <p:cNvGrpSpPr/>
          <p:nvPr/>
        </p:nvGrpSpPr>
        <p:grpSpPr>
          <a:xfrm>
            <a:off x="8176109" y="5776913"/>
            <a:ext cx="508001" cy="555624"/>
            <a:chOff x="8191500" y="5776913"/>
            <a:chExt cx="508001" cy="5556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3" name="Freeform 425"/>
            <p:cNvSpPr>
              <a:spLocks/>
            </p:cNvSpPr>
            <p:nvPr/>
          </p:nvSpPr>
          <p:spPr bwMode="auto">
            <a:xfrm>
              <a:off x="8389938" y="5937250"/>
              <a:ext cx="309563" cy="30162"/>
            </a:xfrm>
            <a:custGeom>
              <a:avLst/>
              <a:gdLst>
                <a:gd name="T0" fmla="*/ 92 w 1946"/>
                <a:gd name="T1" fmla="*/ 0 h 187"/>
                <a:gd name="T2" fmla="*/ 1852 w 1946"/>
                <a:gd name="T3" fmla="*/ 0 h 187"/>
                <a:gd name="T4" fmla="*/ 1874 w 1946"/>
                <a:gd name="T5" fmla="*/ 2 h 187"/>
                <a:gd name="T6" fmla="*/ 1894 w 1946"/>
                <a:gd name="T7" fmla="*/ 9 h 187"/>
                <a:gd name="T8" fmla="*/ 1911 w 1946"/>
                <a:gd name="T9" fmla="*/ 20 h 187"/>
                <a:gd name="T10" fmla="*/ 1926 w 1946"/>
                <a:gd name="T11" fmla="*/ 35 h 187"/>
                <a:gd name="T12" fmla="*/ 1936 w 1946"/>
                <a:gd name="T13" fmla="*/ 52 h 187"/>
                <a:gd name="T14" fmla="*/ 1943 w 1946"/>
                <a:gd name="T15" fmla="*/ 72 h 187"/>
                <a:gd name="T16" fmla="*/ 1946 w 1946"/>
                <a:gd name="T17" fmla="*/ 93 h 187"/>
                <a:gd name="T18" fmla="*/ 1943 w 1946"/>
                <a:gd name="T19" fmla="*/ 114 h 187"/>
                <a:gd name="T20" fmla="*/ 1936 w 1946"/>
                <a:gd name="T21" fmla="*/ 134 h 187"/>
                <a:gd name="T22" fmla="*/ 1925 w 1946"/>
                <a:gd name="T23" fmla="*/ 152 h 187"/>
                <a:gd name="T24" fmla="*/ 1911 w 1946"/>
                <a:gd name="T25" fmla="*/ 166 h 187"/>
                <a:gd name="T26" fmla="*/ 1893 w 1946"/>
                <a:gd name="T27" fmla="*/ 177 h 187"/>
                <a:gd name="T28" fmla="*/ 1874 w 1946"/>
                <a:gd name="T29" fmla="*/ 184 h 187"/>
                <a:gd name="T30" fmla="*/ 1852 w 1946"/>
                <a:gd name="T31" fmla="*/ 187 h 187"/>
                <a:gd name="T32" fmla="*/ 92 w 1946"/>
                <a:gd name="T33" fmla="*/ 187 h 187"/>
                <a:gd name="T34" fmla="*/ 71 w 1946"/>
                <a:gd name="T35" fmla="*/ 184 h 187"/>
                <a:gd name="T36" fmla="*/ 52 w 1946"/>
                <a:gd name="T37" fmla="*/ 177 h 187"/>
                <a:gd name="T38" fmla="*/ 35 w 1946"/>
                <a:gd name="T39" fmla="*/ 166 h 187"/>
                <a:gd name="T40" fmla="*/ 20 w 1946"/>
                <a:gd name="T41" fmla="*/ 152 h 187"/>
                <a:gd name="T42" fmla="*/ 9 w 1946"/>
                <a:gd name="T43" fmla="*/ 134 h 187"/>
                <a:gd name="T44" fmla="*/ 2 w 1946"/>
                <a:gd name="T45" fmla="*/ 114 h 187"/>
                <a:gd name="T46" fmla="*/ 0 w 1946"/>
                <a:gd name="T47" fmla="*/ 93 h 187"/>
                <a:gd name="T48" fmla="*/ 2 w 1946"/>
                <a:gd name="T49" fmla="*/ 72 h 187"/>
                <a:gd name="T50" fmla="*/ 9 w 1946"/>
                <a:gd name="T51" fmla="*/ 52 h 187"/>
                <a:gd name="T52" fmla="*/ 20 w 1946"/>
                <a:gd name="T53" fmla="*/ 35 h 187"/>
                <a:gd name="T54" fmla="*/ 35 w 1946"/>
                <a:gd name="T55" fmla="*/ 20 h 187"/>
                <a:gd name="T56" fmla="*/ 52 w 1946"/>
                <a:gd name="T57" fmla="*/ 9 h 187"/>
                <a:gd name="T58" fmla="*/ 71 w 1946"/>
                <a:gd name="T59" fmla="*/ 2 h 187"/>
                <a:gd name="T60" fmla="*/ 92 w 1946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6" h="187">
                  <a:moveTo>
                    <a:pt x="92" y="0"/>
                  </a:moveTo>
                  <a:lnTo>
                    <a:pt x="1852" y="0"/>
                  </a:lnTo>
                  <a:lnTo>
                    <a:pt x="1874" y="2"/>
                  </a:lnTo>
                  <a:lnTo>
                    <a:pt x="1894" y="9"/>
                  </a:lnTo>
                  <a:lnTo>
                    <a:pt x="1911" y="20"/>
                  </a:lnTo>
                  <a:lnTo>
                    <a:pt x="1926" y="35"/>
                  </a:lnTo>
                  <a:lnTo>
                    <a:pt x="1936" y="52"/>
                  </a:lnTo>
                  <a:lnTo>
                    <a:pt x="1943" y="72"/>
                  </a:lnTo>
                  <a:lnTo>
                    <a:pt x="1946" y="93"/>
                  </a:lnTo>
                  <a:lnTo>
                    <a:pt x="1943" y="114"/>
                  </a:lnTo>
                  <a:lnTo>
                    <a:pt x="1936" y="134"/>
                  </a:lnTo>
                  <a:lnTo>
                    <a:pt x="1925" y="152"/>
                  </a:lnTo>
                  <a:lnTo>
                    <a:pt x="1911" y="166"/>
                  </a:lnTo>
                  <a:lnTo>
                    <a:pt x="1893" y="177"/>
                  </a:lnTo>
                  <a:lnTo>
                    <a:pt x="1874" y="184"/>
                  </a:lnTo>
                  <a:lnTo>
                    <a:pt x="1852" y="187"/>
                  </a:lnTo>
                  <a:lnTo>
                    <a:pt x="92" y="187"/>
                  </a:lnTo>
                  <a:lnTo>
                    <a:pt x="71" y="184"/>
                  </a:lnTo>
                  <a:lnTo>
                    <a:pt x="52" y="177"/>
                  </a:lnTo>
                  <a:lnTo>
                    <a:pt x="35" y="166"/>
                  </a:lnTo>
                  <a:lnTo>
                    <a:pt x="20" y="152"/>
                  </a:lnTo>
                  <a:lnTo>
                    <a:pt x="9" y="134"/>
                  </a:lnTo>
                  <a:lnTo>
                    <a:pt x="2" y="114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26"/>
            <p:cNvSpPr>
              <a:spLocks/>
            </p:cNvSpPr>
            <p:nvPr/>
          </p:nvSpPr>
          <p:spPr bwMode="auto">
            <a:xfrm>
              <a:off x="8389938" y="5816600"/>
              <a:ext cx="309563" cy="28575"/>
            </a:xfrm>
            <a:custGeom>
              <a:avLst/>
              <a:gdLst>
                <a:gd name="T0" fmla="*/ 92 w 1946"/>
                <a:gd name="T1" fmla="*/ 0 h 187"/>
                <a:gd name="T2" fmla="*/ 1852 w 1946"/>
                <a:gd name="T3" fmla="*/ 0 h 187"/>
                <a:gd name="T4" fmla="*/ 1874 w 1946"/>
                <a:gd name="T5" fmla="*/ 2 h 187"/>
                <a:gd name="T6" fmla="*/ 1893 w 1946"/>
                <a:gd name="T7" fmla="*/ 9 h 187"/>
                <a:gd name="T8" fmla="*/ 1911 w 1946"/>
                <a:gd name="T9" fmla="*/ 20 h 187"/>
                <a:gd name="T10" fmla="*/ 1925 w 1946"/>
                <a:gd name="T11" fmla="*/ 35 h 187"/>
                <a:gd name="T12" fmla="*/ 1936 w 1946"/>
                <a:gd name="T13" fmla="*/ 52 h 187"/>
                <a:gd name="T14" fmla="*/ 1943 w 1946"/>
                <a:gd name="T15" fmla="*/ 72 h 187"/>
                <a:gd name="T16" fmla="*/ 1946 w 1946"/>
                <a:gd name="T17" fmla="*/ 93 h 187"/>
                <a:gd name="T18" fmla="*/ 1943 w 1946"/>
                <a:gd name="T19" fmla="*/ 115 h 187"/>
                <a:gd name="T20" fmla="*/ 1936 w 1946"/>
                <a:gd name="T21" fmla="*/ 134 h 187"/>
                <a:gd name="T22" fmla="*/ 1925 w 1946"/>
                <a:gd name="T23" fmla="*/ 152 h 187"/>
                <a:gd name="T24" fmla="*/ 1911 w 1946"/>
                <a:gd name="T25" fmla="*/ 166 h 187"/>
                <a:gd name="T26" fmla="*/ 1893 w 1946"/>
                <a:gd name="T27" fmla="*/ 177 h 187"/>
                <a:gd name="T28" fmla="*/ 1874 w 1946"/>
                <a:gd name="T29" fmla="*/ 184 h 187"/>
                <a:gd name="T30" fmla="*/ 1852 w 1946"/>
                <a:gd name="T31" fmla="*/ 187 h 187"/>
                <a:gd name="T32" fmla="*/ 92 w 1946"/>
                <a:gd name="T33" fmla="*/ 187 h 187"/>
                <a:gd name="T34" fmla="*/ 71 w 1946"/>
                <a:gd name="T35" fmla="*/ 184 h 187"/>
                <a:gd name="T36" fmla="*/ 52 w 1946"/>
                <a:gd name="T37" fmla="*/ 177 h 187"/>
                <a:gd name="T38" fmla="*/ 35 w 1946"/>
                <a:gd name="T39" fmla="*/ 166 h 187"/>
                <a:gd name="T40" fmla="*/ 20 w 1946"/>
                <a:gd name="T41" fmla="*/ 152 h 187"/>
                <a:gd name="T42" fmla="*/ 9 w 1946"/>
                <a:gd name="T43" fmla="*/ 134 h 187"/>
                <a:gd name="T44" fmla="*/ 2 w 1946"/>
                <a:gd name="T45" fmla="*/ 115 h 187"/>
                <a:gd name="T46" fmla="*/ 0 w 1946"/>
                <a:gd name="T47" fmla="*/ 93 h 187"/>
                <a:gd name="T48" fmla="*/ 2 w 1946"/>
                <a:gd name="T49" fmla="*/ 72 h 187"/>
                <a:gd name="T50" fmla="*/ 9 w 1946"/>
                <a:gd name="T51" fmla="*/ 52 h 187"/>
                <a:gd name="T52" fmla="*/ 20 w 1946"/>
                <a:gd name="T53" fmla="*/ 35 h 187"/>
                <a:gd name="T54" fmla="*/ 35 w 1946"/>
                <a:gd name="T55" fmla="*/ 20 h 187"/>
                <a:gd name="T56" fmla="*/ 52 w 1946"/>
                <a:gd name="T57" fmla="*/ 9 h 187"/>
                <a:gd name="T58" fmla="*/ 71 w 1946"/>
                <a:gd name="T59" fmla="*/ 2 h 187"/>
                <a:gd name="T60" fmla="*/ 92 w 1946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6" h="187">
                  <a:moveTo>
                    <a:pt x="92" y="0"/>
                  </a:moveTo>
                  <a:lnTo>
                    <a:pt x="1852" y="0"/>
                  </a:lnTo>
                  <a:lnTo>
                    <a:pt x="1874" y="2"/>
                  </a:lnTo>
                  <a:lnTo>
                    <a:pt x="1893" y="9"/>
                  </a:lnTo>
                  <a:lnTo>
                    <a:pt x="1911" y="20"/>
                  </a:lnTo>
                  <a:lnTo>
                    <a:pt x="1925" y="35"/>
                  </a:lnTo>
                  <a:lnTo>
                    <a:pt x="1936" y="52"/>
                  </a:lnTo>
                  <a:lnTo>
                    <a:pt x="1943" y="72"/>
                  </a:lnTo>
                  <a:lnTo>
                    <a:pt x="1946" y="93"/>
                  </a:lnTo>
                  <a:lnTo>
                    <a:pt x="1943" y="115"/>
                  </a:lnTo>
                  <a:lnTo>
                    <a:pt x="1936" y="134"/>
                  </a:lnTo>
                  <a:lnTo>
                    <a:pt x="1925" y="152"/>
                  </a:lnTo>
                  <a:lnTo>
                    <a:pt x="1911" y="166"/>
                  </a:lnTo>
                  <a:lnTo>
                    <a:pt x="1893" y="177"/>
                  </a:lnTo>
                  <a:lnTo>
                    <a:pt x="1874" y="184"/>
                  </a:lnTo>
                  <a:lnTo>
                    <a:pt x="1852" y="187"/>
                  </a:lnTo>
                  <a:lnTo>
                    <a:pt x="92" y="187"/>
                  </a:lnTo>
                  <a:lnTo>
                    <a:pt x="71" y="184"/>
                  </a:lnTo>
                  <a:lnTo>
                    <a:pt x="52" y="177"/>
                  </a:lnTo>
                  <a:lnTo>
                    <a:pt x="35" y="166"/>
                  </a:lnTo>
                  <a:lnTo>
                    <a:pt x="20" y="152"/>
                  </a:lnTo>
                  <a:lnTo>
                    <a:pt x="9" y="134"/>
                  </a:lnTo>
                  <a:lnTo>
                    <a:pt x="2" y="115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27"/>
            <p:cNvSpPr>
              <a:spLocks/>
            </p:cNvSpPr>
            <p:nvPr/>
          </p:nvSpPr>
          <p:spPr bwMode="auto">
            <a:xfrm>
              <a:off x="8201025" y="6059488"/>
              <a:ext cx="498475" cy="30162"/>
            </a:xfrm>
            <a:custGeom>
              <a:avLst/>
              <a:gdLst>
                <a:gd name="T0" fmla="*/ 93 w 3137"/>
                <a:gd name="T1" fmla="*/ 0 h 188"/>
                <a:gd name="T2" fmla="*/ 3043 w 3137"/>
                <a:gd name="T3" fmla="*/ 0 h 188"/>
                <a:gd name="T4" fmla="*/ 3065 w 3137"/>
                <a:gd name="T5" fmla="*/ 4 h 188"/>
                <a:gd name="T6" fmla="*/ 3085 w 3137"/>
                <a:gd name="T7" fmla="*/ 10 h 188"/>
                <a:gd name="T8" fmla="*/ 3102 w 3137"/>
                <a:gd name="T9" fmla="*/ 22 h 188"/>
                <a:gd name="T10" fmla="*/ 3117 w 3137"/>
                <a:gd name="T11" fmla="*/ 36 h 188"/>
                <a:gd name="T12" fmla="*/ 3127 w 3137"/>
                <a:gd name="T13" fmla="*/ 53 h 188"/>
                <a:gd name="T14" fmla="*/ 3134 w 3137"/>
                <a:gd name="T15" fmla="*/ 73 h 188"/>
                <a:gd name="T16" fmla="*/ 3137 w 3137"/>
                <a:gd name="T17" fmla="*/ 94 h 188"/>
                <a:gd name="T18" fmla="*/ 3134 w 3137"/>
                <a:gd name="T19" fmla="*/ 115 h 188"/>
                <a:gd name="T20" fmla="*/ 3127 w 3137"/>
                <a:gd name="T21" fmla="*/ 134 h 188"/>
                <a:gd name="T22" fmla="*/ 3116 w 3137"/>
                <a:gd name="T23" fmla="*/ 153 h 188"/>
                <a:gd name="T24" fmla="*/ 3102 w 3137"/>
                <a:gd name="T25" fmla="*/ 166 h 188"/>
                <a:gd name="T26" fmla="*/ 3084 w 3137"/>
                <a:gd name="T27" fmla="*/ 178 h 188"/>
                <a:gd name="T28" fmla="*/ 3065 w 3137"/>
                <a:gd name="T29" fmla="*/ 184 h 188"/>
                <a:gd name="T30" fmla="*/ 3043 w 3137"/>
                <a:gd name="T31" fmla="*/ 188 h 188"/>
                <a:gd name="T32" fmla="*/ 93 w 3137"/>
                <a:gd name="T33" fmla="*/ 188 h 188"/>
                <a:gd name="T34" fmla="*/ 71 w 3137"/>
                <a:gd name="T35" fmla="*/ 184 h 188"/>
                <a:gd name="T36" fmla="*/ 52 w 3137"/>
                <a:gd name="T37" fmla="*/ 178 h 188"/>
                <a:gd name="T38" fmla="*/ 35 w 3137"/>
                <a:gd name="T39" fmla="*/ 166 h 188"/>
                <a:gd name="T40" fmla="*/ 20 w 3137"/>
                <a:gd name="T41" fmla="*/ 153 h 188"/>
                <a:gd name="T42" fmla="*/ 9 w 3137"/>
                <a:gd name="T43" fmla="*/ 134 h 188"/>
                <a:gd name="T44" fmla="*/ 2 w 3137"/>
                <a:gd name="T45" fmla="*/ 115 h 188"/>
                <a:gd name="T46" fmla="*/ 0 w 3137"/>
                <a:gd name="T47" fmla="*/ 94 h 188"/>
                <a:gd name="T48" fmla="*/ 2 w 3137"/>
                <a:gd name="T49" fmla="*/ 73 h 188"/>
                <a:gd name="T50" fmla="*/ 9 w 3137"/>
                <a:gd name="T51" fmla="*/ 53 h 188"/>
                <a:gd name="T52" fmla="*/ 20 w 3137"/>
                <a:gd name="T53" fmla="*/ 36 h 188"/>
                <a:gd name="T54" fmla="*/ 35 w 3137"/>
                <a:gd name="T55" fmla="*/ 22 h 188"/>
                <a:gd name="T56" fmla="*/ 52 w 3137"/>
                <a:gd name="T57" fmla="*/ 10 h 188"/>
                <a:gd name="T58" fmla="*/ 71 w 3137"/>
                <a:gd name="T59" fmla="*/ 4 h 188"/>
                <a:gd name="T60" fmla="*/ 93 w 3137"/>
                <a:gd name="T6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37" h="188">
                  <a:moveTo>
                    <a:pt x="93" y="0"/>
                  </a:moveTo>
                  <a:lnTo>
                    <a:pt x="3043" y="0"/>
                  </a:lnTo>
                  <a:lnTo>
                    <a:pt x="3065" y="4"/>
                  </a:lnTo>
                  <a:lnTo>
                    <a:pt x="3085" y="10"/>
                  </a:lnTo>
                  <a:lnTo>
                    <a:pt x="3102" y="22"/>
                  </a:lnTo>
                  <a:lnTo>
                    <a:pt x="3117" y="36"/>
                  </a:lnTo>
                  <a:lnTo>
                    <a:pt x="3127" y="53"/>
                  </a:lnTo>
                  <a:lnTo>
                    <a:pt x="3134" y="73"/>
                  </a:lnTo>
                  <a:lnTo>
                    <a:pt x="3137" y="94"/>
                  </a:lnTo>
                  <a:lnTo>
                    <a:pt x="3134" y="115"/>
                  </a:lnTo>
                  <a:lnTo>
                    <a:pt x="3127" y="134"/>
                  </a:lnTo>
                  <a:lnTo>
                    <a:pt x="3116" y="153"/>
                  </a:lnTo>
                  <a:lnTo>
                    <a:pt x="3102" y="166"/>
                  </a:lnTo>
                  <a:lnTo>
                    <a:pt x="3084" y="178"/>
                  </a:lnTo>
                  <a:lnTo>
                    <a:pt x="3065" y="184"/>
                  </a:lnTo>
                  <a:lnTo>
                    <a:pt x="3043" y="188"/>
                  </a:lnTo>
                  <a:lnTo>
                    <a:pt x="93" y="188"/>
                  </a:lnTo>
                  <a:lnTo>
                    <a:pt x="71" y="184"/>
                  </a:lnTo>
                  <a:lnTo>
                    <a:pt x="52" y="178"/>
                  </a:lnTo>
                  <a:lnTo>
                    <a:pt x="35" y="166"/>
                  </a:lnTo>
                  <a:lnTo>
                    <a:pt x="20" y="153"/>
                  </a:lnTo>
                  <a:lnTo>
                    <a:pt x="9" y="134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2"/>
                  </a:lnTo>
                  <a:lnTo>
                    <a:pt x="52" y="10"/>
                  </a:lnTo>
                  <a:lnTo>
                    <a:pt x="71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28"/>
            <p:cNvSpPr>
              <a:spLocks/>
            </p:cNvSpPr>
            <p:nvPr/>
          </p:nvSpPr>
          <p:spPr bwMode="auto">
            <a:xfrm>
              <a:off x="8201025" y="6181725"/>
              <a:ext cx="498475" cy="28575"/>
            </a:xfrm>
            <a:custGeom>
              <a:avLst/>
              <a:gdLst>
                <a:gd name="T0" fmla="*/ 93 w 3137"/>
                <a:gd name="T1" fmla="*/ 0 h 188"/>
                <a:gd name="T2" fmla="*/ 3043 w 3137"/>
                <a:gd name="T3" fmla="*/ 0 h 188"/>
                <a:gd name="T4" fmla="*/ 3065 w 3137"/>
                <a:gd name="T5" fmla="*/ 4 h 188"/>
                <a:gd name="T6" fmla="*/ 3085 w 3137"/>
                <a:gd name="T7" fmla="*/ 10 h 188"/>
                <a:gd name="T8" fmla="*/ 3102 w 3137"/>
                <a:gd name="T9" fmla="*/ 22 h 188"/>
                <a:gd name="T10" fmla="*/ 3117 w 3137"/>
                <a:gd name="T11" fmla="*/ 35 h 188"/>
                <a:gd name="T12" fmla="*/ 3127 w 3137"/>
                <a:gd name="T13" fmla="*/ 54 h 188"/>
                <a:gd name="T14" fmla="*/ 3134 w 3137"/>
                <a:gd name="T15" fmla="*/ 73 h 188"/>
                <a:gd name="T16" fmla="*/ 3137 w 3137"/>
                <a:gd name="T17" fmla="*/ 94 h 188"/>
                <a:gd name="T18" fmla="*/ 3134 w 3137"/>
                <a:gd name="T19" fmla="*/ 115 h 188"/>
                <a:gd name="T20" fmla="*/ 3127 w 3137"/>
                <a:gd name="T21" fmla="*/ 135 h 188"/>
                <a:gd name="T22" fmla="*/ 3116 w 3137"/>
                <a:gd name="T23" fmla="*/ 152 h 188"/>
                <a:gd name="T24" fmla="*/ 3102 w 3137"/>
                <a:gd name="T25" fmla="*/ 166 h 188"/>
                <a:gd name="T26" fmla="*/ 3084 w 3137"/>
                <a:gd name="T27" fmla="*/ 178 h 188"/>
                <a:gd name="T28" fmla="*/ 3065 w 3137"/>
                <a:gd name="T29" fmla="*/ 184 h 188"/>
                <a:gd name="T30" fmla="*/ 3043 w 3137"/>
                <a:gd name="T31" fmla="*/ 188 h 188"/>
                <a:gd name="T32" fmla="*/ 93 w 3137"/>
                <a:gd name="T33" fmla="*/ 188 h 188"/>
                <a:gd name="T34" fmla="*/ 71 w 3137"/>
                <a:gd name="T35" fmla="*/ 184 h 188"/>
                <a:gd name="T36" fmla="*/ 52 w 3137"/>
                <a:gd name="T37" fmla="*/ 178 h 188"/>
                <a:gd name="T38" fmla="*/ 35 w 3137"/>
                <a:gd name="T39" fmla="*/ 166 h 188"/>
                <a:gd name="T40" fmla="*/ 20 w 3137"/>
                <a:gd name="T41" fmla="*/ 152 h 188"/>
                <a:gd name="T42" fmla="*/ 9 w 3137"/>
                <a:gd name="T43" fmla="*/ 135 h 188"/>
                <a:gd name="T44" fmla="*/ 2 w 3137"/>
                <a:gd name="T45" fmla="*/ 115 h 188"/>
                <a:gd name="T46" fmla="*/ 0 w 3137"/>
                <a:gd name="T47" fmla="*/ 94 h 188"/>
                <a:gd name="T48" fmla="*/ 2 w 3137"/>
                <a:gd name="T49" fmla="*/ 73 h 188"/>
                <a:gd name="T50" fmla="*/ 9 w 3137"/>
                <a:gd name="T51" fmla="*/ 54 h 188"/>
                <a:gd name="T52" fmla="*/ 20 w 3137"/>
                <a:gd name="T53" fmla="*/ 35 h 188"/>
                <a:gd name="T54" fmla="*/ 35 w 3137"/>
                <a:gd name="T55" fmla="*/ 22 h 188"/>
                <a:gd name="T56" fmla="*/ 52 w 3137"/>
                <a:gd name="T57" fmla="*/ 10 h 188"/>
                <a:gd name="T58" fmla="*/ 71 w 3137"/>
                <a:gd name="T59" fmla="*/ 4 h 188"/>
                <a:gd name="T60" fmla="*/ 93 w 3137"/>
                <a:gd name="T6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37" h="188">
                  <a:moveTo>
                    <a:pt x="93" y="0"/>
                  </a:moveTo>
                  <a:lnTo>
                    <a:pt x="3043" y="0"/>
                  </a:lnTo>
                  <a:lnTo>
                    <a:pt x="3065" y="4"/>
                  </a:lnTo>
                  <a:lnTo>
                    <a:pt x="3085" y="10"/>
                  </a:lnTo>
                  <a:lnTo>
                    <a:pt x="3102" y="22"/>
                  </a:lnTo>
                  <a:lnTo>
                    <a:pt x="3117" y="35"/>
                  </a:lnTo>
                  <a:lnTo>
                    <a:pt x="3127" y="54"/>
                  </a:lnTo>
                  <a:lnTo>
                    <a:pt x="3134" y="73"/>
                  </a:lnTo>
                  <a:lnTo>
                    <a:pt x="3137" y="94"/>
                  </a:lnTo>
                  <a:lnTo>
                    <a:pt x="3134" y="115"/>
                  </a:lnTo>
                  <a:lnTo>
                    <a:pt x="3127" y="135"/>
                  </a:lnTo>
                  <a:lnTo>
                    <a:pt x="3116" y="152"/>
                  </a:lnTo>
                  <a:lnTo>
                    <a:pt x="3102" y="166"/>
                  </a:lnTo>
                  <a:lnTo>
                    <a:pt x="3084" y="178"/>
                  </a:lnTo>
                  <a:lnTo>
                    <a:pt x="3065" y="184"/>
                  </a:lnTo>
                  <a:lnTo>
                    <a:pt x="3043" y="188"/>
                  </a:lnTo>
                  <a:lnTo>
                    <a:pt x="93" y="188"/>
                  </a:lnTo>
                  <a:lnTo>
                    <a:pt x="71" y="184"/>
                  </a:lnTo>
                  <a:lnTo>
                    <a:pt x="52" y="178"/>
                  </a:lnTo>
                  <a:lnTo>
                    <a:pt x="35" y="166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4"/>
                  </a:lnTo>
                  <a:lnTo>
                    <a:pt x="20" y="35"/>
                  </a:lnTo>
                  <a:lnTo>
                    <a:pt x="35" y="22"/>
                  </a:lnTo>
                  <a:lnTo>
                    <a:pt x="52" y="10"/>
                  </a:lnTo>
                  <a:lnTo>
                    <a:pt x="71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29"/>
            <p:cNvSpPr>
              <a:spLocks/>
            </p:cNvSpPr>
            <p:nvPr/>
          </p:nvSpPr>
          <p:spPr bwMode="auto">
            <a:xfrm>
              <a:off x="8201025" y="6302375"/>
              <a:ext cx="498475" cy="30162"/>
            </a:xfrm>
            <a:custGeom>
              <a:avLst/>
              <a:gdLst>
                <a:gd name="T0" fmla="*/ 93 w 3137"/>
                <a:gd name="T1" fmla="*/ 0 h 187"/>
                <a:gd name="T2" fmla="*/ 3043 w 3137"/>
                <a:gd name="T3" fmla="*/ 0 h 187"/>
                <a:gd name="T4" fmla="*/ 3065 w 3137"/>
                <a:gd name="T5" fmla="*/ 3 h 187"/>
                <a:gd name="T6" fmla="*/ 3085 w 3137"/>
                <a:gd name="T7" fmla="*/ 10 h 187"/>
                <a:gd name="T8" fmla="*/ 3102 w 3137"/>
                <a:gd name="T9" fmla="*/ 22 h 187"/>
                <a:gd name="T10" fmla="*/ 3117 w 3137"/>
                <a:gd name="T11" fmla="*/ 35 h 187"/>
                <a:gd name="T12" fmla="*/ 3127 w 3137"/>
                <a:gd name="T13" fmla="*/ 53 h 187"/>
                <a:gd name="T14" fmla="*/ 3134 w 3137"/>
                <a:gd name="T15" fmla="*/ 73 h 187"/>
                <a:gd name="T16" fmla="*/ 3137 w 3137"/>
                <a:gd name="T17" fmla="*/ 94 h 187"/>
                <a:gd name="T18" fmla="*/ 3134 w 3137"/>
                <a:gd name="T19" fmla="*/ 115 h 187"/>
                <a:gd name="T20" fmla="*/ 3127 w 3137"/>
                <a:gd name="T21" fmla="*/ 135 h 187"/>
                <a:gd name="T22" fmla="*/ 3116 w 3137"/>
                <a:gd name="T23" fmla="*/ 152 h 187"/>
                <a:gd name="T24" fmla="*/ 3102 w 3137"/>
                <a:gd name="T25" fmla="*/ 167 h 187"/>
                <a:gd name="T26" fmla="*/ 3084 w 3137"/>
                <a:gd name="T27" fmla="*/ 178 h 187"/>
                <a:gd name="T28" fmla="*/ 3065 w 3137"/>
                <a:gd name="T29" fmla="*/ 185 h 187"/>
                <a:gd name="T30" fmla="*/ 3043 w 3137"/>
                <a:gd name="T31" fmla="*/ 187 h 187"/>
                <a:gd name="T32" fmla="*/ 93 w 3137"/>
                <a:gd name="T33" fmla="*/ 187 h 187"/>
                <a:gd name="T34" fmla="*/ 71 w 3137"/>
                <a:gd name="T35" fmla="*/ 185 h 187"/>
                <a:gd name="T36" fmla="*/ 52 w 3137"/>
                <a:gd name="T37" fmla="*/ 178 h 187"/>
                <a:gd name="T38" fmla="*/ 35 w 3137"/>
                <a:gd name="T39" fmla="*/ 167 h 187"/>
                <a:gd name="T40" fmla="*/ 20 w 3137"/>
                <a:gd name="T41" fmla="*/ 152 h 187"/>
                <a:gd name="T42" fmla="*/ 9 w 3137"/>
                <a:gd name="T43" fmla="*/ 135 h 187"/>
                <a:gd name="T44" fmla="*/ 2 w 3137"/>
                <a:gd name="T45" fmla="*/ 115 h 187"/>
                <a:gd name="T46" fmla="*/ 0 w 3137"/>
                <a:gd name="T47" fmla="*/ 94 h 187"/>
                <a:gd name="T48" fmla="*/ 2 w 3137"/>
                <a:gd name="T49" fmla="*/ 73 h 187"/>
                <a:gd name="T50" fmla="*/ 9 w 3137"/>
                <a:gd name="T51" fmla="*/ 53 h 187"/>
                <a:gd name="T52" fmla="*/ 20 w 3137"/>
                <a:gd name="T53" fmla="*/ 35 h 187"/>
                <a:gd name="T54" fmla="*/ 35 w 3137"/>
                <a:gd name="T55" fmla="*/ 22 h 187"/>
                <a:gd name="T56" fmla="*/ 52 w 3137"/>
                <a:gd name="T57" fmla="*/ 10 h 187"/>
                <a:gd name="T58" fmla="*/ 71 w 3137"/>
                <a:gd name="T59" fmla="*/ 3 h 187"/>
                <a:gd name="T60" fmla="*/ 93 w 3137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37" h="187">
                  <a:moveTo>
                    <a:pt x="93" y="0"/>
                  </a:moveTo>
                  <a:lnTo>
                    <a:pt x="3043" y="0"/>
                  </a:lnTo>
                  <a:lnTo>
                    <a:pt x="3065" y="3"/>
                  </a:lnTo>
                  <a:lnTo>
                    <a:pt x="3085" y="10"/>
                  </a:lnTo>
                  <a:lnTo>
                    <a:pt x="3102" y="22"/>
                  </a:lnTo>
                  <a:lnTo>
                    <a:pt x="3117" y="35"/>
                  </a:lnTo>
                  <a:lnTo>
                    <a:pt x="3127" y="53"/>
                  </a:lnTo>
                  <a:lnTo>
                    <a:pt x="3134" y="73"/>
                  </a:lnTo>
                  <a:lnTo>
                    <a:pt x="3137" y="94"/>
                  </a:lnTo>
                  <a:lnTo>
                    <a:pt x="3134" y="115"/>
                  </a:lnTo>
                  <a:lnTo>
                    <a:pt x="3127" y="135"/>
                  </a:lnTo>
                  <a:lnTo>
                    <a:pt x="3116" y="152"/>
                  </a:lnTo>
                  <a:lnTo>
                    <a:pt x="3102" y="167"/>
                  </a:lnTo>
                  <a:lnTo>
                    <a:pt x="3084" y="178"/>
                  </a:lnTo>
                  <a:lnTo>
                    <a:pt x="3065" y="185"/>
                  </a:lnTo>
                  <a:lnTo>
                    <a:pt x="3043" y="187"/>
                  </a:lnTo>
                  <a:lnTo>
                    <a:pt x="93" y="187"/>
                  </a:lnTo>
                  <a:lnTo>
                    <a:pt x="71" y="185"/>
                  </a:lnTo>
                  <a:lnTo>
                    <a:pt x="52" y="178"/>
                  </a:lnTo>
                  <a:lnTo>
                    <a:pt x="35" y="167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5" y="22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30"/>
            <p:cNvSpPr>
              <a:spLocks/>
            </p:cNvSpPr>
            <p:nvPr/>
          </p:nvSpPr>
          <p:spPr bwMode="auto">
            <a:xfrm>
              <a:off x="8191500" y="5776913"/>
              <a:ext cx="139700" cy="254000"/>
            </a:xfrm>
            <a:custGeom>
              <a:avLst/>
              <a:gdLst>
                <a:gd name="T0" fmla="*/ 482 w 883"/>
                <a:gd name="T1" fmla="*/ 10 h 1601"/>
                <a:gd name="T2" fmla="*/ 526 w 883"/>
                <a:gd name="T3" fmla="*/ 53 h 1601"/>
                <a:gd name="T4" fmla="*/ 535 w 883"/>
                <a:gd name="T5" fmla="*/ 229 h 1601"/>
                <a:gd name="T6" fmla="*/ 758 w 883"/>
                <a:gd name="T7" fmla="*/ 238 h 1601"/>
                <a:gd name="T8" fmla="*/ 801 w 883"/>
                <a:gd name="T9" fmla="*/ 281 h 1601"/>
                <a:gd name="T10" fmla="*/ 808 w 883"/>
                <a:gd name="T11" fmla="*/ 344 h 1601"/>
                <a:gd name="T12" fmla="*/ 776 w 883"/>
                <a:gd name="T13" fmla="*/ 395 h 1601"/>
                <a:gd name="T14" fmla="*/ 717 w 883"/>
                <a:gd name="T15" fmla="*/ 415 h 1601"/>
                <a:gd name="T16" fmla="*/ 276 w 883"/>
                <a:gd name="T17" fmla="*/ 427 h 1601"/>
                <a:gd name="T18" fmla="*/ 212 w 883"/>
                <a:gd name="T19" fmla="*/ 480 h 1601"/>
                <a:gd name="T20" fmla="*/ 187 w 883"/>
                <a:gd name="T21" fmla="*/ 561 h 1601"/>
                <a:gd name="T22" fmla="*/ 212 w 883"/>
                <a:gd name="T23" fmla="*/ 641 h 1601"/>
                <a:gd name="T24" fmla="*/ 276 w 883"/>
                <a:gd name="T25" fmla="*/ 695 h 1601"/>
                <a:gd name="T26" fmla="*/ 550 w 883"/>
                <a:gd name="T27" fmla="*/ 706 h 1601"/>
                <a:gd name="T28" fmla="*/ 680 w 883"/>
                <a:gd name="T29" fmla="*/ 732 h 1601"/>
                <a:gd name="T30" fmla="*/ 785 w 883"/>
                <a:gd name="T31" fmla="*/ 803 h 1601"/>
                <a:gd name="T32" fmla="*/ 857 w 883"/>
                <a:gd name="T33" fmla="*/ 909 h 1601"/>
                <a:gd name="T34" fmla="*/ 883 w 883"/>
                <a:gd name="T35" fmla="*/ 1038 h 1601"/>
                <a:gd name="T36" fmla="*/ 857 w 883"/>
                <a:gd name="T37" fmla="*/ 1167 h 1601"/>
                <a:gd name="T38" fmla="*/ 787 w 883"/>
                <a:gd name="T39" fmla="*/ 1272 h 1601"/>
                <a:gd name="T40" fmla="*/ 683 w 883"/>
                <a:gd name="T41" fmla="*/ 1343 h 1601"/>
                <a:gd name="T42" fmla="*/ 555 w 883"/>
                <a:gd name="T43" fmla="*/ 1370 h 1601"/>
                <a:gd name="T44" fmla="*/ 532 w 883"/>
                <a:gd name="T45" fmla="*/ 1529 h 1601"/>
                <a:gd name="T46" fmla="*/ 500 w 883"/>
                <a:gd name="T47" fmla="*/ 1580 h 1601"/>
                <a:gd name="T48" fmla="*/ 442 w 883"/>
                <a:gd name="T49" fmla="*/ 1601 h 1601"/>
                <a:gd name="T50" fmla="*/ 383 w 883"/>
                <a:gd name="T51" fmla="*/ 1580 h 1601"/>
                <a:gd name="T52" fmla="*/ 350 w 883"/>
                <a:gd name="T53" fmla="*/ 1529 h 1601"/>
                <a:gd name="T54" fmla="*/ 158 w 883"/>
                <a:gd name="T55" fmla="*/ 1370 h 1601"/>
                <a:gd name="T56" fmla="*/ 101 w 883"/>
                <a:gd name="T57" fmla="*/ 1350 h 1601"/>
                <a:gd name="T58" fmla="*/ 68 w 883"/>
                <a:gd name="T59" fmla="*/ 1299 h 1601"/>
                <a:gd name="T60" fmla="*/ 75 w 883"/>
                <a:gd name="T61" fmla="*/ 1236 h 1601"/>
                <a:gd name="T62" fmla="*/ 118 w 883"/>
                <a:gd name="T63" fmla="*/ 1193 h 1601"/>
                <a:gd name="T64" fmla="*/ 550 w 883"/>
                <a:gd name="T65" fmla="*/ 1184 h 1601"/>
                <a:gd name="T66" fmla="*/ 632 w 883"/>
                <a:gd name="T67" fmla="*/ 1158 h 1601"/>
                <a:gd name="T68" fmla="*/ 684 w 883"/>
                <a:gd name="T69" fmla="*/ 1095 h 1601"/>
                <a:gd name="T70" fmla="*/ 693 w 883"/>
                <a:gd name="T71" fmla="*/ 1009 h 1601"/>
                <a:gd name="T72" fmla="*/ 653 w 883"/>
                <a:gd name="T73" fmla="*/ 935 h 1601"/>
                <a:gd name="T74" fmla="*/ 580 w 883"/>
                <a:gd name="T75" fmla="*/ 896 h 1601"/>
                <a:gd name="T76" fmla="*/ 287 w 883"/>
                <a:gd name="T77" fmla="*/ 889 h 1601"/>
                <a:gd name="T78" fmla="*/ 165 w 883"/>
                <a:gd name="T79" fmla="*/ 848 h 1601"/>
                <a:gd name="T80" fmla="*/ 70 w 883"/>
                <a:gd name="T81" fmla="*/ 764 h 1601"/>
                <a:gd name="T82" fmla="*/ 13 w 883"/>
                <a:gd name="T83" fmla="*/ 649 h 1601"/>
                <a:gd name="T84" fmla="*/ 3 w 883"/>
                <a:gd name="T85" fmla="*/ 516 h 1601"/>
                <a:gd name="T86" fmla="*/ 46 w 883"/>
                <a:gd name="T87" fmla="*/ 393 h 1601"/>
                <a:gd name="T88" fmla="*/ 130 w 883"/>
                <a:gd name="T89" fmla="*/ 298 h 1601"/>
                <a:gd name="T90" fmla="*/ 245 w 883"/>
                <a:gd name="T91" fmla="*/ 240 h 1601"/>
                <a:gd name="T92" fmla="*/ 348 w 883"/>
                <a:gd name="T93" fmla="*/ 229 h 1601"/>
                <a:gd name="T94" fmla="*/ 358 w 883"/>
                <a:gd name="T95" fmla="*/ 53 h 1601"/>
                <a:gd name="T96" fmla="*/ 400 w 883"/>
                <a:gd name="T97" fmla="*/ 10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3" h="1601">
                  <a:moveTo>
                    <a:pt x="442" y="0"/>
                  </a:moveTo>
                  <a:lnTo>
                    <a:pt x="463" y="3"/>
                  </a:lnTo>
                  <a:lnTo>
                    <a:pt x="482" y="10"/>
                  </a:lnTo>
                  <a:lnTo>
                    <a:pt x="500" y="21"/>
                  </a:lnTo>
                  <a:lnTo>
                    <a:pt x="514" y="35"/>
                  </a:lnTo>
                  <a:lnTo>
                    <a:pt x="526" y="53"/>
                  </a:lnTo>
                  <a:lnTo>
                    <a:pt x="532" y="72"/>
                  </a:lnTo>
                  <a:lnTo>
                    <a:pt x="535" y="94"/>
                  </a:lnTo>
                  <a:lnTo>
                    <a:pt x="535" y="229"/>
                  </a:lnTo>
                  <a:lnTo>
                    <a:pt x="717" y="229"/>
                  </a:lnTo>
                  <a:lnTo>
                    <a:pt x="738" y="231"/>
                  </a:lnTo>
                  <a:lnTo>
                    <a:pt x="758" y="238"/>
                  </a:lnTo>
                  <a:lnTo>
                    <a:pt x="776" y="249"/>
                  </a:lnTo>
                  <a:lnTo>
                    <a:pt x="790" y="264"/>
                  </a:lnTo>
                  <a:lnTo>
                    <a:pt x="801" y="281"/>
                  </a:lnTo>
                  <a:lnTo>
                    <a:pt x="808" y="300"/>
                  </a:lnTo>
                  <a:lnTo>
                    <a:pt x="811" y="321"/>
                  </a:lnTo>
                  <a:lnTo>
                    <a:pt x="808" y="344"/>
                  </a:lnTo>
                  <a:lnTo>
                    <a:pt x="801" y="363"/>
                  </a:lnTo>
                  <a:lnTo>
                    <a:pt x="790" y="380"/>
                  </a:lnTo>
                  <a:lnTo>
                    <a:pt x="776" y="395"/>
                  </a:lnTo>
                  <a:lnTo>
                    <a:pt x="758" y="405"/>
                  </a:lnTo>
                  <a:lnTo>
                    <a:pt x="738" y="413"/>
                  </a:lnTo>
                  <a:lnTo>
                    <a:pt x="717" y="415"/>
                  </a:lnTo>
                  <a:lnTo>
                    <a:pt x="333" y="415"/>
                  </a:lnTo>
                  <a:lnTo>
                    <a:pt x="303" y="418"/>
                  </a:lnTo>
                  <a:lnTo>
                    <a:pt x="276" y="427"/>
                  </a:lnTo>
                  <a:lnTo>
                    <a:pt x="251" y="440"/>
                  </a:lnTo>
                  <a:lnTo>
                    <a:pt x="230" y="457"/>
                  </a:lnTo>
                  <a:lnTo>
                    <a:pt x="212" y="480"/>
                  </a:lnTo>
                  <a:lnTo>
                    <a:pt x="199" y="504"/>
                  </a:lnTo>
                  <a:lnTo>
                    <a:pt x="190" y="532"/>
                  </a:lnTo>
                  <a:lnTo>
                    <a:pt x="187" y="561"/>
                  </a:lnTo>
                  <a:lnTo>
                    <a:pt x="190" y="590"/>
                  </a:lnTo>
                  <a:lnTo>
                    <a:pt x="199" y="617"/>
                  </a:lnTo>
                  <a:lnTo>
                    <a:pt x="212" y="641"/>
                  </a:lnTo>
                  <a:lnTo>
                    <a:pt x="230" y="664"/>
                  </a:lnTo>
                  <a:lnTo>
                    <a:pt x="251" y="681"/>
                  </a:lnTo>
                  <a:lnTo>
                    <a:pt x="276" y="695"/>
                  </a:lnTo>
                  <a:lnTo>
                    <a:pt x="303" y="703"/>
                  </a:lnTo>
                  <a:lnTo>
                    <a:pt x="333" y="706"/>
                  </a:lnTo>
                  <a:lnTo>
                    <a:pt x="550" y="706"/>
                  </a:lnTo>
                  <a:lnTo>
                    <a:pt x="596" y="710"/>
                  </a:lnTo>
                  <a:lnTo>
                    <a:pt x="638" y="718"/>
                  </a:lnTo>
                  <a:lnTo>
                    <a:pt x="680" y="732"/>
                  </a:lnTo>
                  <a:lnTo>
                    <a:pt x="718" y="752"/>
                  </a:lnTo>
                  <a:lnTo>
                    <a:pt x="753" y="775"/>
                  </a:lnTo>
                  <a:lnTo>
                    <a:pt x="785" y="803"/>
                  </a:lnTo>
                  <a:lnTo>
                    <a:pt x="814" y="835"/>
                  </a:lnTo>
                  <a:lnTo>
                    <a:pt x="837" y="871"/>
                  </a:lnTo>
                  <a:lnTo>
                    <a:pt x="857" y="909"/>
                  </a:lnTo>
                  <a:lnTo>
                    <a:pt x="870" y="950"/>
                  </a:lnTo>
                  <a:lnTo>
                    <a:pt x="880" y="994"/>
                  </a:lnTo>
                  <a:lnTo>
                    <a:pt x="883" y="1038"/>
                  </a:lnTo>
                  <a:lnTo>
                    <a:pt x="880" y="1083"/>
                  </a:lnTo>
                  <a:lnTo>
                    <a:pt x="872" y="1125"/>
                  </a:lnTo>
                  <a:lnTo>
                    <a:pt x="857" y="1167"/>
                  </a:lnTo>
                  <a:lnTo>
                    <a:pt x="839" y="1205"/>
                  </a:lnTo>
                  <a:lnTo>
                    <a:pt x="815" y="1240"/>
                  </a:lnTo>
                  <a:lnTo>
                    <a:pt x="787" y="1272"/>
                  </a:lnTo>
                  <a:lnTo>
                    <a:pt x="756" y="1300"/>
                  </a:lnTo>
                  <a:lnTo>
                    <a:pt x="720" y="1323"/>
                  </a:lnTo>
                  <a:lnTo>
                    <a:pt x="683" y="1343"/>
                  </a:lnTo>
                  <a:lnTo>
                    <a:pt x="643" y="1357"/>
                  </a:lnTo>
                  <a:lnTo>
                    <a:pt x="600" y="1367"/>
                  </a:lnTo>
                  <a:lnTo>
                    <a:pt x="555" y="1370"/>
                  </a:lnTo>
                  <a:lnTo>
                    <a:pt x="535" y="1370"/>
                  </a:lnTo>
                  <a:lnTo>
                    <a:pt x="535" y="1507"/>
                  </a:lnTo>
                  <a:lnTo>
                    <a:pt x="532" y="1529"/>
                  </a:lnTo>
                  <a:lnTo>
                    <a:pt x="526" y="1548"/>
                  </a:lnTo>
                  <a:lnTo>
                    <a:pt x="514" y="1566"/>
                  </a:lnTo>
                  <a:lnTo>
                    <a:pt x="500" y="1580"/>
                  </a:lnTo>
                  <a:lnTo>
                    <a:pt x="482" y="1591"/>
                  </a:lnTo>
                  <a:lnTo>
                    <a:pt x="463" y="1598"/>
                  </a:lnTo>
                  <a:lnTo>
                    <a:pt x="442" y="1601"/>
                  </a:lnTo>
                  <a:lnTo>
                    <a:pt x="420" y="1598"/>
                  </a:lnTo>
                  <a:lnTo>
                    <a:pt x="400" y="1591"/>
                  </a:lnTo>
                  <a:lnTo>
                    <a:pt x="383" y="1580"/>
                  </a:lnTo>
                  <a:lnTo>
                    <a:pt x="368" y="1566"/>
                  </a:lnTo>
                  <a:lnTo>
                    <a:pt x="358" y="1548"/>
                  </a:lnTo>
                  <a:lnTo>
                    <a:pt x="350" y="1529"/>
                  </a:lnTo>
                  <a:lnTo>
                    <a:pt x="348" y="1507"/>
                  </a:lnTo>
                  <a:lnTo>
                    <a:pt x="348" y="1370"/>
                  </a:lnTo>
                  <a:lnTo>
                    <a:pt x="158" y="1370"/>
                  </a:lnTo>
                  <a:lnTo>
                    <a:pt x="137" y="1368"/>
                  </a:lnTo>
                  <a:lnTo>
                    <a:pt x="118" y="1360"/>
                  </a:lnTo>
                  <a:lnTo>
                    <a:pt x="101" y="1350"/>
                  </a:lnTo>
                  <a:lnTo>
                    <a:pt x="86" y="1335"/>
                  </a:lnTo>
                  <a:lnTo>
                    <a:pt x="75" y="1318"/>
                  </a:lnTo>
                  <a:lnTo>
                    <a:pt x="68" y="1299"/>
                  </a:lnTo>
                  <a:lnTo>
                    <a:pt x="66" y="1277"/>
                  </a:lnTo>
                  <a:lnTo>
                    <a:pt x="68" y="1255"/>
                  </a:lnTo>
                  <a:lnTo>
                    <a:pt x="75" y="1236"/>
                  </a:lnTo>
                  <a:lnTo>
                    <a:pt x="86" y="1219"/>
                  </a:lnTo>
                  <a:lnTo>
                    <a:pt x="101" y="1204"/>
                  </a:lnTo>
                  <a:lnTo>
                    <a:pt x="118" y="1193"/>
                  </a:lnTo>
                  <a:lnTo>
                    <a:pt x="137" y="1186"/>
                  </a:lnTo>
                  <a:lnTo>
                    <a:pt x="158" y="1184"/>
                  </a:lnTo>
                  <a:lnTo>
                    <a:pt x="550" y="1184"/>
                  </a:lnTo>
                  <a:lnTo>
                    <a:pt x="580" y="1181"/>
                  </a:lnTo>
                  <a:lnTo>
                    <a:pt x="607" y="1172"/>
                  </a:lnTo>
                  <a:lnTo>
                    <a:pt x="632" y="1158"/>
                  </a:lnTo>
                  <a:lnTo>
                    <a:pt x="653" y="1141"/>
                  </a:lnTo>
                  <a:lnTo>
                    <a:pt x="671" y="1119"/>
                  </a:lnTo>
                  <a:lnTo>
                    <a:pt x="684" y="1095"/>
                  </a:lnTo>
                  <a:lnTo>
                    <a:pt x="693" y="1068"/>
                  </a:lnTo>
                  <a:lnTo>
                    <a:pt x="696" y="1038"/>
                  </a:lnTo>
                  <a:lnTo>
                    <a:pt x="693" y="1009"/>
                  </a:lnTo>
                  <a:lnTo>
                    <a:pt x="684" y="982"/>
                  </a:lnTo>
                  <a:lnTo>
                    <a:pt x="671" y="957"/>
                  </a:lnTo>
                  <a:lnTo>
                    <a:pt x="653" y="935"/>
                  </a:lnTo>
                  <a:lnTo>
                    <a:pt x="632" y="918"/>
                  </a:lnTo>
                  <a:lnTo>
                    <a:pt x="607" y="904"/>
                  </a:lnTo>
                  <a:lnTo>
                    <a:pt x="580" y="896"/>
                  </a:lnTo>
                  <a:lnTo>
                    <a:pt x="550" y="892"/>
                  </a:lnTo>
                  <a:lnTo>
                    <a:pt x="333" y="892"/>
                  </a:lnTo>
                  <a:lnTo>
                    <a:pt x="287" y="889"/>
                  </a:lnTo>
                  <a:lnTo>
                    <a:pt x="245" y="881"/>
                  </a:lnTo>
                  <a:lnTo>
                    <a:pt x="203" y="867"/>
                  </a:lnTo>
                  <a:lnTo>
                    <a:pt x="165" y="848"/>
                  </a:lnTo>
                  <a:lnTo>
                    <a:pt x="130" y="823"/>
                  </a:lnTo>
                  <a:lnTo>
                    <a:pt x="98" y="796"/>
                  </a:lnTo>
                  <a:lnTo>
                    <a:pt x="70" y="764"/>
                  </a:lnTo>
                  <a:lnTo>
                    <a:pt x="46" y="728"/>
                  </a:lnTo>
                  <a:lnTo>
                    <a:pt x="27" y="689"/>
                  </a:lnTo>
                  <a:lnTo>
                    <a:pt x="13" y="649"/>
                  </a:lnTo>
                  <a:lnTo>
                    <a:pt x="3" y="605"/>
                  </a:lnTo>
                  <a:lnTo>
                    <a:pt x="0" y="561"/>
                  </a:lnTo>
                  <a:lnTo>
                    <a:pt x="3" y="516"/>
                  </a:lnTo>
                  <a:lnTo>
                    <a:pt x="12" y="472"/>
                  </a:lnTo>
                  <a:lnTo>
                    <a:pt x="27" y="431"/>
                  </a:lnTo>
                  <a:lnTo>
                    <a:pt x="46" y="393"/>
                  </a:lnTo>
                  <a:lnTo>
                    <a:pt x="70" y="357"/>
                  </a:lnTo>
                  <a:lnTo>
                    <a:pt x="98" y="326"/>
                  </a:lnTo>
                  <a:lnTo>
                    <a:pt x="130" y="298"/>
                  </a:lnTo>
                  <a:lnTo>
                    <a:pt x="165" y="273"/>
                  </a:lnTo>
                  <a:lnTo>
                    <a:pt x="203" y="254"/>
                  </a:lnTo>
                  <a:lnTo>
                    <a:pt x="245" y="240"/>
                  </a:lnTo>
                  <a:lnTo>
                    <a:pt x="287" y="232"/>
                  </a:lnTo>
                  <a:lnTo>
                    <a:pt x="333" y="229"/>
                  </a:lnTo>
                  <a:lnTo>
                    <a:pt x="348" y="229"/>
                  </a:lnTo>
                  <a:lnTo>
                    <a:pt x="348" y="94"/>
                  </a:lnTo>
                  <a:lnTo>
                    <a:pt x="350" y="72"/>
                  </a:lnTo>
                  <a:lnTo>
                    <a:pt x="358" y="53"/>
                  </a:lnTo>
                  <a:lnTo>
                    <a:pt x="368" y="35"/>
                  </a:lnTo>
                  <a:lnTo>
                    <a:pt x="383" y="21"/>
                  </a:lnTo>
                  <a:lnTo>
                    <a:pt x="400" y="10"/>
                  </a:lnTo>
                  <a:lnTo>
                    <a:pt x="420" y="3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6" name="Group 1045"/>
          <p:cNvGrpSpPr/>
          <p:nvPr/>
        </p:nvGrpSpPr>
        <p:grpSpPr>
          <a:xfrm>
            <a:off x="7198547" y="5865019"/>
            <a:ext cx="592137" cy="379413"/>
            <a:chOff x="7205663" y="5864225"/>
            <a:chExt cx="592137" cy="379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3" name="Freeform 435"/>
            <p:cNvSpPr>
              <a:spLocks/>
            </p:cNvSpPr>
            <p:nvPr/>
          </p:nvSpPr>
          <p:spPr bwMode="auto">
            <a:xfrm>
              <a:off x="7400925" y="5864225"/>
              <a:ext cx="201612" cy="379413"/>
            </a:xfrm>
            <a:custGeom>
              <a:avLst/>
              <a:gdLst>
                <a:gd name="T0" fmla="*/ 614 w 1144"/>
                <a:gd name="T1" fmla="*/ 11 h 2147"/>
                <a:gd name="T2" fmla="*/ 654 w 1144"/>
                <a:gd name="T3" fmla="*/ 62 h 2147"/>
                <a:gd name="T4" fmla="*/ 959 w 1144"/>
                <a:gd name="T5" fmla="*/ 319 h 2147"/>
                <a:gd name="T6" fmla="*/ 1018 w 1144"/>
                <a:gd name="T7" fmla="*/ 344 h 2147"/>
                <a:gd name="T8" fmla="*/ 1042 w 1144"/>
                <a:gd name="T9" fmla="*/ 403 h 2147"/>
                <a:gd name="T10" fmla="*/ 1018 w 1144"/>
                <a:gd name="T11" fmla="*/ 462 h 2147"/>
                <a:gd name="T12" fmla="*/ 959 w 1144"/>
                <a:gd name="T13" fmla="*/ 487 h 2147"/>
                <a:gd name="T14" fmla="*/ 347 w 1144"/>
                <a:gd name="T15" fmla="*/ 497 h 2147"/>
                <a:gd name="T16" fmla="*/ 255 w 1144"/>
                <a:gd name="T17" fmla="*/ 548 h 2147"/>
                <a:gd name="T18" fmla="*/ 192 w 1144"/>
                <a:gd name="T19" fmla="*/ 632 h 2147"/>
                <a:gd name="T20" fmla="*/ 169 w 1144"/>
                <a:gd name="T21" fmla="*/ 738 h 2147"/>
                <a:gd name="T22" fmla="*/ 192 w 1144"/>
                <a:gd name="T23" fmla="*/ 843 h 2147"/>
                <a:gd name="T24" fmla="*/ 255 w 1144"/>
                <a:gd name="T25" fmla="*/ 927 h 2147"/>
                <a:gd name="T26" fmla="*/ 347 w 1144"/>
                <a:gd name="T27" fmla="*/ 978 h 2147"/>
                <a:gd name="T28" fmla="*/ 725 w 1144"/>
                <a:gd name="T29" fmla="*/ 988 h 2147"/>
                <a:gd name="T30" fmla="*/ 866 w 1144"/>
                <a:gd name="T31" fmla="*/ 1012 h 2147"/>
                <a:gd name="T32" fmla="*/ 988 w 1144"/>
                <a:gd name="T33" fmla="*/ 1080 h 2147"/>
                <a:gd name="T34" fmla="*/ 1079 w 1144"/>
                <a:gd name="T35" fmla="*/ 1183 h 2147"/>
                <a:gd name="T36" fmla="*/ 1133 w 1144"/>
                <a:gd name="T37" fmla="*/ 1310 h 2147"/>
                <a:gd name="T38" fmla="*/ 1140 w 1144"/>
                <a:gd name="T39" fmla="*/ 1459 h 2147"/>
                <a:gd name="T40" fmla="*/ 1095 w 1144"/>
                <a:gd name="T41" fmla="*/ 1602 h 2147"/>
                <a:gd name="T42" fmla="*/ 1005 w 1144"/>
                <a:gd name="T43" fmla="*/ 1718 h 2147"/>
                <a:gd name="T44" fmla="*/ 880 w 1144"/>
                <a:gd name="T45" fmla="*/ 1796 h 2147"/>
                <a:gd name="T46" fmla="*/ 730 w 1144"/>
                <a:gd name="T47" fmla="*/ 1825 h 2147"/>
                <a:gd name="T48" fmla="*/ 654 w 1144"/>
                <a:gd name="T49" fmla="*/ 2086 h 2147"/>
                <a:gd name="T50" fmla="*/ 614 w 1144"/>
                <a:gd name="T51" fmla="*/ 2136 h 2147"/>
                <a:gd name="T52" fmla="*/ 550 w 1144"/>
                <a:gd name="T53" fmla="*/ 2145 h 2147"/>
                <a:gd name="T54" fmla="*/ 499 w 1144"/>
                <a:gd name="T55" fmla="*/ 2105 h 2147"/>
                <a:gd name="T56" fmla="*/ 488 w 1144"/>
                <a:gd name="T57" fmla="*/ 1825 h 2147"/>
                <a:gd name="T58" fmla="*/ 134 w 1144"/>
                <a:gd name="T59" fmla="*/ 1813 h 2147"/>
                <a:gd name="T60" fmla="*/ 95 w 1144"/>
                <a:gd name="T61" fmla="*/ 1763 h 2147"/>
                <a:gd name="T62" fmla="*/ 104 w 1144"/>
                <a:gd name="T63" fmla="*/ 1698 h 2147"/>
                <a:gd name="T64" fmla="*/ 153 w 1144"/>
                <a:gd name="T65" fmla="*/ 1660 h 2147"/>
                <a:gd name="T66" fmla="*/ 762 w 1144"/>
                <a:gd name="T67" fmla="*/ 1655 h 2147"/>
                <a:gd name="T68" fmla="*/ 861 w 1144"/>
                <a:gd name="T69" fmla="*/ 1616 h 2147"/>
                <a:gd name="T70" fmla="*/ 936 w 1144"/>
                <a:gd name="T71" fmla="*/ 1543 h 2147"/>
                <a:gd name="T72" fmla="*/ 973 w 1144"/>
                <a:gd name="T73" fmla="*/ 1443 h 2147"/>
                <a:gd name="T74" fmla="*/ 965 w 1144"/>
                <a:gd name="T75" fmla="*/ 1334 h 2147"/>
                <a:gd name="T76" fmla="*/ 914 w 1144"/>
                <a:gd name="T77" fmla="*/ 1242 h 2147"/>
                <a:gd name="T78" fmla="*/ 831 w 1144"/>
                <a:gd name="T79" fmla="*/ 1180 h 2147"/>
                <a:gd name="T80" fmla="*/ 725 w 1144"/>
                <a:gd name="T81" fmla="*/ 1156 h 2147"/>
                <a:gd name="T82" fmla="*/ 323 w 1144"/>
                <a:gd name="T83" fmla="*/ 1145 h 2147"/>
                <a:gd name="T84" fmla="*/ 195 w 1144"/>
                <a:gd name="T85" fmla="*/ 1091 h 2147"/>
                <a:gd name="T86" fmla="*/ 92 w 1144"/>
                <a:gd name="T87" fmla="*/ 999 h 2147"/>
                <a:gd name="T88" fmla="*/ 24 w 1144"/>
                <a:gd name="T89" fmla="*/ 878 h 2147"/>
                <a:gd name="T90" fmla="*/ 0 w 1144"/>
                <a:gd name="T91" fmla="*/ 738 h 2147"/>
                <a:gd name="T92" fmla="*/ 24 w 1144"/>
                <a:gd name="T93" fmla="*/ 597 h 2147"/>
                <a:gd name="T94" fmla="*/ 92 w 1144"/>
                <a:gd name="T95" fmla="*/ 476 h 2147"/>
                <a:gd name="T96" fmla="*/ 195 w 1144"/>
                <a:gd name="T97" fmla="*/ 385 h 2147"/>
                <a:gd name="T98" fmla="*/ 323 w 1144"/>
                <a:gd name="T99" fmla="*/ 330 h 2147"/>
                <a:gd name="T100" fmla="*/ 488 w 1144"/>
                <a:gd name="T101" fmla="*/ 319 h 2147"/>
                <a:gd name="T102" fmla="*/ 499 w 1144"/>
                <a:gd name="T103" fmla="*/ 42 h 2147"/>
                <a:gd name="T104" fmla="*/ 550 w 1144"/>
                <a:gd name="T105" fmla="*/ 3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4" h="2147">
                  <a:moveTo>
                    <a:pt x="572" y="0"/>
                  </a:moveTo>
                  <a:lnTo>
                    <a:pt x="595" y="3"/>
                  </a:lnTo>
                  <a:lnTo>
                    <a:pt x="614" y="11"/>
                  </a:lnTo>
                  <a:lnTo>
                    <a:pt x="631" y="24"/>
                  </a:lnTo>
                  <a:lnTo>
                    <a:pt x="645" y="42"/>
                  </a:lnTo>
                  <a:lnTo>
                    <a:pt x="654" y="62"/>
                  </a:lnTo>
                  <a:lnTo>
                    <a:pt x="657" y="84"/>
                  </a:lnTo>
                  <a:lnTo>
                    <a:pt x="657" y="319"/>
                  </a:lnTo>
                  <a:lnTo>
                    <a:pt x="959" y="319"/>
                  </a:lnTo>
                  <a:lnTo>
                    <a:pt x="981" y="322"/>
                  </a:lnTo>
                  <a:lnTo>
                    <a:pt x="1001" y="331"/>
                  </a:lnTo>
                  <a:lnTo>
                    <a:pt x="1018" y="344"/>
                  </a:lnTo>
                  <a:lnTo>
                    <a:pt x="1031" y="360"/>
                  </a:lnTo>
                  <a:lnTo>
                    <a:pt x="1039" y="381"/>
                  </a:lnTo>
                  <a:lnTo>
                    <a:pt x="1042" y="403"/>
                  </a:lnTo>
                  <a:lnTo>
                    <a:pt x="1039" y="425"/>
                  </a:lnTo>
                  <a:lnTo>
                    <a:pt x="1031" y="446"/>
                  </a:lnTo>
                  <a:lnTo>
                    <a:pt x="1018" y="462"/>
                  </a:lnTo>
                  <a:lnTo>
                    <a:pt x="1001" y="475"/>
                  </a:lnTo>
                  <a:lnTo>
                    <a:pt x="981" y="484"/>
                  </a:lnTo>
                  <a:lnTo>
                    <a:pt x="959" y="487"/>
                  </a:lnTo>
                  <a:lnTo>
                    <a:pt x="420" y="487"/>
                  </a:lnTo>
                  <a:lnTo>
                    <a:pt x="382" y="489"/>
                  </a:lnTo>
                  <a:lnTo>
                    <a:pt x="347" y="497"/>
                  </a:lnTo>
                  <a:lnTo>
                    <a:pt x="314" y="511"/>
                  </a:lnTo>
                  <a:lnTo>
                    <a:pt x="283" y="528"/>
                  </a:lnTo>
                  <a:lnTo>
                    <a:pt x="255" y="548"/>
                  </a:lnTo>
                  <a:lnTo>
                    <a:pt x="230" y="574"/>
                  </a:lnTo>
                  <a:lnTo>
                    <a:pt x="209" y="601"/>
                  </a:lnTo>
                  <a:lnTo>
                    <a:pt x="192" y="632"/>
                  </a:lnTo>
                  <a:lnTo>
                    <a:pt x="179" y="665"/>
                  </a:lnTo>
                  <a:lnTo>
                    <a:pt x="171" y="700"/>
                  </a:lnTo>
                  <a:lnTo>
                    <a:pt x="169" y="738"/>
                  </a:lnTo>
                  <a:lnTo>
                    <a:pt x="171" y="775"/>
                  </a:lnTo>
                  <a:lnTo>
                    <a:pt x="179" y="810"/>
                  </a:lnTo>
                  <a:lnTo>
                    <a:pt x="192" y="843"/>
                  </a:lnTo>
                  <a:lnTo>
                    <a:pt x="209" y="874"/>
                  </a:lnTo>
                  <a:lnTo>
                    <a:pt x="230" y="901"/>
                  </a:lnTo>
                  <a:lnTo>
                    <a:pt x="255" y="927"/>
                  </a:lnTo>
                  <a:lnTo>
                    <a:pt x="283" y="947"/>
                  </a:lnTo>
                  <a:lnTo>
                    <a:pt x="314" y="964"/>
                  </a:lnTo>
                  <a:lnTo>
                    <a:pt x="347" y="978"/>
                  </a:lnTo>
                  <a:lnTo>
                    <a:pt x="382" y="986"/>
                  </a:lnTo>
                  <a:lnTo>
                    <a:pt x="420" y="988"/>
                  </a:lnTo>
                  <a:lnTo>
                    <a:pt x="725" y="988"/>
                  </a:lnTo>
                  <a:lnTo>
                    <a:pt x="774" y="991"/>
                  </a:lnTo>
                  <a:lnTo>
                    <a:pt x="822" y="999"/>
                  </a:lnTo>
                  <a:lnTo>
                    <a:pt x="866" y="1012"/>
                  </a:lnTo>
                  <a:lnTo>
                    <a:pt x="909" y="1030"/>
                  </a:lnTo>
                  <a:lnTo>
                    <a:pt x="950" y="1054"/>
                  </a:lnTo>
                  <a:lnTo>
                    <a:pt x="988" y="1080"/>
                  </a:lnTo>
                  <a:lnTo>
                    <a:pt x="1021" y="1111"/>
                  </a:lnTo>
                  <a:lnTo>
                    <a:pt x="1053" y="1145"/>
                  </a:lnTo>
                  <a:lnTo>
                    <a:pt x="1079" y="1183"/>
                  </a:lnTo>
                  <a:lnTo>
                    <a:pt x="1101" y="1223"/>
                  </a:lnTo>
                  <a:lnTo>
                    <a:pt x="1120" y="1266"/>
                  </a:lnTo>
                  <a:lnTo>
                    <a:pt x="1133" y="1310"/>
                  </a:lnTo>
                  <a:lnTo>
                    <a:pt x="1141" y="1358"/>
                  </a:lnTo>
                  <a:lnTo>
                    <a:pt x="1144" y="1407"/>
                  </a:lnTo>
                  <a:lnTo>
                    <a:pt x="1140" y="1459"/>
                  </a:lnTo>
                  <a:lnTo>
                    <a:pt x="1131" y="1508"/>
                  </a:lnTo>
                  <a:lnTo>
                    <a:pt x="1116" y="1556"/>
                  </a:lnTo>
                  <a:lnTo>
                    <a:pt x="1095" y="1602"/>
                  </a:lnTo>
                  <a:lnTo>
                    <a:pt x="1070" y="1643"/>
                  </a:lnTo>
                  <a:lnTo>
                    <a:pt x="1039" y="1682"/>
                  </a:lnTo>
                  <a:lnTo>
                    <a:pt x="1005" y="1718"/>
                  </a:lnTo>
                  <a:lnTo>
                    <a:pt x="966" y="1748"/>
                  </a:lnTo>
                  <a:lnTo>
                    <a:pt x="924" y="1774"/>
                  </a:lnTo>
                  <a:lnTo>
                    <a:pt x="880" y="1796"/>
                  </a:lnTo>
                  <a:lnTo>
                    <a:pt x="832" y="1811"/>
                  </a:lnTo>
                  <a:lnTo>
                    <a:pt x="782" y="1821"/>
                  </a:lnTo>
                  <a:lnTo>
                    <a:pt x="730" y="1825"/>
                  </a:lnTo>
                  <a:lnTo>
                    <a:pt x="657" y="1825"/>
                  </a:lnTo>
                  <a:lnTo>
                    <a:pt x="657" y="2064"/>
                  </a:lnTo>
                  <a:lnTo>
                    <a:pt x="654" y="2086"/>
                  </a:lnTo>
                  <a:lnTo>
                    <a:pt x="645" y="2105"/>
                  </a:lnTo>
                  <a:lnTo>
                    <a:pt x="631" y="2123"/>
                  </a:lnTo>
                  <a:lnTo>
                    <a:pt x="614" y="2136"/>
                  </a:lnTo>
                  <a:lnTo>
                    <a:pt x="595" y="2145"/>
                  </a:lnTo>
                  <a:lnTo>
                    <a:pt x="572" y="2147"/>
                  </a:lnTo>
                  <a:lnTo>
                    <a:pt x="550" y="2145"/>
                  </a:lnTo>
                  <a:lnTo>
                    <a:pt x="530" y="2136"/>
                  </a:lnTo>
                  <a:lnTo>
                    <a:pt x="512" y="2123"/>
                  </a:lnTo>
                  <a:lnTo>
                    <a:pt x="499" y="2105"/>
                  </a:lnTo>
                  <a:lnTo>
                    <a:pt x="491" y="2086"/>
                  </a:lnTo>
                  <a:lnTo>
                    <a:pt x="488" y="2064"/>
                  </a:lnTo>
                  <a:lnTo>
                    <a:pt x="488" y="1825"/>
                  </a:lnTo>
                  <a:lnTo>
                    <a:pt x="176" y="1825"/>
                  </a:lnTo>
                  <a:lnTo>
                    <a:pt x="153" y="1822"/>
                  </a:lnTo>
                  <a:lnTo>
                    <a:pt x="134" y="1813"/>
                  </a:lnTo>
                  <a:lnTo>
                    <a:pt x="117" y="1800"/>
                  </a:lnTo>
                  <a:lnTo>
                    <a:pt x="104" y="1783"/>
                  </a:lnTo>
                  <a:lnTo>
                    <a:pt x="95" y="1763"/>
                  </a:lnTo>
                  <a:lnTo>
                    <a:pt x="92" y="1741"/>
                  </a:lnTo>
                  <a:lnTo>
                    <a:pt x="95" y="1719"/>
                  </a:lnTo>
                  <a:lnTo>
                    <a:pt x="104" y="1698"/>
                  </a:lnTo>
                  <a:lnTo>
                    <a:pt x="117" y="1682"/>
                  </a:lnTo>
                  <a:lnTo>
                    <a:pt x="134" y="1669"/>
                  </a:lnTo>
                  <a:lnTo>
                    <a:pt x="153" y="1660"/>
                  </a:lnTo>
                  <a:lnTo>
                    <a:pt x="176" y="1657"/>
                  </a:lnTo>
                  <a:lnTo>
                    <a:pt x="725" y="1657"/>
                  </a:lnTo>
                  <a:lnTo>
                    <a:pt x="762" y="1655"/>
                  </a:lnTo>
                  <a:lnTo>
                    <a:pt x="797" y="1646"/>
                  </a:lnTo>
                  <a:lnTo>
                    <a:pt x="831" y="1633"/>
                  </a:lnTo>
                  <a:lnTo>
                    <a:pt x="861" y="1616"/>
                  </a:lnTo>
                  <a:lnTo>
                    <a:pt x="890" y="1596"/>
                  </a:lnTo>
                  <a:lnTo>
                    <a:pt x="914" y="1570"/>
                  </a:lnTo>
                  <a:lnTo>
                    <a:pt x="936" y="1543"/>
                  </a:lnTo>
                  <a:lnTo>
                    <a:pt x="953" y="1511"/>
                  </a:lnTo>
                  <a:lnTo>
                    <a:pt x="965" y="1479"/>
                  </a:lnTo>
                  <a:lnTo>
                    <a:pt x="973" y="1443"/>
                  </a:lnTo>
                  <a:lnTo>
                    <a:pt x="976" y="1407"/>
                  </a:lnTo>
                  <a:lnTo>
                    <a:pt x="973" y="1369"/>
                  </a:lnTo>
                  <a:lnTo>
                    <a:pt x="965" y="1334"/>
                  </a:lnTo>
                  <a:lnTo>
                    <a:pt x="953" y="1301"/>
                  </a:lnTo>
                  <a:lnTo>
                    <a:pt x="936" y="1270"/>
                  </a:lnTo>
                  <a:lnTo>
                    <a:pt x="914" y="1242"/>
                  </a:lnTo>
                  <a:lnTo>
                    <a:pt x="890" y="1217"/>
                  </a:lnTo>
                  <a:lnTo>
                    <a:pt x="861" y="1197"/>
                  </a:lnTo>
                  <a:lnTo>
                    <a:pt x="831" y="1180"/>
                  </a:lnTo>
                  <a:lnTo>
                    <a:pt x="797" y="1166"/>
                  </a:lnTo>
                  <a:lnTo>
                    <a:pt x="762" y="1158"/>
                  </a:lnTo>
                  <a:lnTo>
                    <a:pt x="725" y="1156"/>
                  </a:lnTo>
                  <a:lnTo>
                    <a:pt x="420" y="1156"/>
                  </a:lnTo>
                  <a:lnTo>
                    <a:pt x="371" y="1153"/>
                  </a:lnTo>
                  <a:lnTo>
                    <a:pt x="323" y="1145"/>
                  </a:lnTo>
                  <a:lnTo>
                    <a:pt x="278" y="1132"/>
                  </a:lnTo>
                  <a:lnTo>
                    <a:pt x="235" y="1114"/>
                  </a:lnTo>
                  <a:lnTo>
                    <a:pt x="195" y="1091"/>
                  </a:lnTo>
                  <a:lnTo>
                    <a:pt x="157" y="1064"/>
                  </a:lnTo>
                  <a:lnTo>
                    <a:pt x="123" y="1033"/>
                  </a:lnTo>
                  <a:lnTo>
                    <a:pt x="92" y="999"/>
                  </a:lnTo>
                  <a:lnTo>
                    <a:pt x="66" y="961"/>
                  </a:lnTo>
                  <a:lnTo>
                    <a:pt x="42" y="922"/>
                  </a:lnTo>
                  <a:lnTo>
                    <a:pt x="24" y="878"/>
                  </a:lnTo>
                  <a:lnTo>
                    <a:pt x="11" y="833"/>
                  </a:lnTo>
                  <a:lnTo>
                    <a:pt x="3" y="787"/>
                  </a:lnTo>
                  <a:lnTo>
                    <a:pt x="0" y="738"/>
                  </a:lnTo>
                  <a:lnTo>
                    <a:pt x="3" y="689"/>
                  </a:lnTo>
                  <a:lnTo>
                    <a:pt x="11" y="642"/>
                  </a:lnTo>
                  <a:lnTo>
                    <a:pt x="24" y="597"/>
                  </a:lnTo>
                  <a:lnTo>
                    <a:pt x="42" y="553"/>
                  </a:lnTo>
                  <a:lnTo>
                    <a:pt x="66" y="514"/>
                  </a:lnTo>
                  <a:lnTo>
                    <a:pt x="92" y="476"/>
                  </a:lnTo>
                  <a:lnTo>
                    <a:pt x="123" y="442"/>
                  </a:lnTo>
                  <a:lnTo>
                    <a:pt x="157" y="411"/>
                  </a:lnTo>
                  <a:lnTo>
                    <a:pt x="195" y="385"/>
                  </a:lnTo>
                  <a:lnTo>
                    <a:pt x="235" y="361"/>
                  </a:lnTo>
                  <a:lnTo>
                    <a:pt x="278" y="343"/>
                  </a:lnTo>
                  <a:lnTo>
                    <a:pt x="323" y="330"/>
                  </a:lnTo>
                  <a:lnTo>
                    <a:pt x="371" y="322"/>
                  </a:lnTo>
                  <a:lnTo>
                    <a:pt x="420" y="319"/>
                  </a:lnTo>
                  <a:lnTo>
                    <a:pt x="488" y="319"/>
                  </a:lnTo>
                  <a:lnTo>
                    <a:pt x="488" y="84"/>
                  </a:lnTo>
                  <a:lnTo>
                    <a:pt x="491" y="62"/>
                  </a:lnTo>
                  <a:lnTo>
                    <a:pt x="499" y="42"/>
                  </a:lnTo>
                  <a:lnTo>
                    <a:pt x="512" y="24"/>
                  </a:lnTo>
                  <a:lnTo>
                    <a:pt x="530" y="11"/>
                  </a:lnTo>
                  <a:lnTo>
                    <a:pt x="550" y="3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36"/>
            <p:cNvSpPr>
              <a:spLocks/>
            </p:cNvSpPr>
            <p:nvPr/>
          </p:nvSpPr>
          <p:spPr bwMode="auto">
            <a:xfrm>
              <a:off x="7205663" y="5908675"/>
              <a:ext cx="158750" cy="290513"/>
            </a:xfrm>
            <a:custGeom>
              <a:avLst/>
              <a:gdLst>
                <a:gd name="T0" fmla="*/ 491 w 897"/>
                <a:gd name="T1" fmla="*/ 12 h 1650"/>
                <a:gd name="T2" fmla="*/ 531 w 897"/>
                <a:gd name="T3" fmla="*/ 62 h 1650"/>
                <a:gd name="T4" fmla="*/ 738 w 897"/>
                <a:gd name="T5" fmla="*/ 238 h 1650"/>
                <a:gd name="T6" fmla="*/ 798 w 897"/>
                <a:gd name="T7" fmla="*/ 264 h 1650"/>
                <a:gd name="T8" fmla="*/ 822 w 897"/>
                <a:gd name="T9" fmla="*/ 323 h 1650"/>
                <a:gd name="T10" fmla="*/ 798 w 897"/>
                <a:gd name="T11" fmla="*/ 382 h 1650"/>
                <a:gd name="T12" fmla="*/ 738 w 897"/>
                <a:gd name="T13" fmla="*/ 407 h 1650"/>
                <a:gd name="T14" fmla="*/ 277 w 897"/>
                <a:gd name="T15" fmla="*/ 417 h 1650"/>
                <a:gd name="T16" fmla="*/ 207 w 897"/>
                <a:gd name="T17" fmla="*/ 466 h 1650"/>
                <a:gd name="T18" fmla="*/ 170 w 897"/>
                <a:gd name="T19" fmla="*/ 544 h 1650"/>
                <a:gd name="T20" fmla="*/ 178 w 897"/>
                <a:gd name="T21" fmla="*/ 631 h 1650"/>
                <a:gd name="T22" fmla="*/ 227 w 897"/>
                <a:gd name="T23" fmla="*/ 700 h 1650"/>
                <a:gd name="T24" fmla="*/ 304 w 897"/>
                <a:gd name="T25" fmla="*/ 737 h 1650"/>
                <a:gd name="T26" fmla="*/ 609 w 897"/>
                <a:gd name="T27" fmla="*/ 743 h 1650"/>
                <a:gd name="T28" fmla="*/ 732 w 897"/>
                <a:gd name="T29" fmla="*/ 785 h 1650"/>
                <a:gd name="T30" fmla="*/ 828 w 897"/>
                <a:gd name="T31" fmla="*/ 870 h 1650"/>
                <a:gd name="T32" fmla="*/ 886 w 897"/>
                <a:gd name="T33" fmla="*/ 985 h 1650"/>
                <a:gd name="T34" fmla="*/ 894 w 897"/>
                <a:gd name="T35" fmla="*/ 1119 h 1650"/>
                <a:gd name="T36" fmla="*/ 852 w 897"/>
                <a:gd name="T37" fmla="*/ 1242 h 1650"/>
                <a:gd name="T38" fmla="*/ 769 w 897"/>
                <a:gd name="T39" fmla="*/ 1338 h 1650"/>
                <a:gd name="T40" fmla="*/ 655 w 897"/>
                <a:gd name="T41" fmla="*/ 1395 h 1650"/>
                <a:gd name="T42" fmla="*/ 533 w 897"/>
                <a:gd name="T43" fmla="*/ 1409 h 1650"/>
                <a:gd name="T44" fmla="*/ 522 w 897"/>
                <a:gd name="T45" fmla="*/ 1609 h 1650"/>
                <a:gd name="T46" fmla="*/ 471 w 897"/>
                <a:gd name="T47" fmla="*/ 1647 h 1650"/>
                <a:gd name="T48" fmla="*/ 406 w 897"/>
                <a:gd name="T49" fmla="*/ 1638 h 1650"/>
                <a:gd name="T50" fmla="*/ 367 w 897"/>
                <a:gd name="T51" fmla="*/ 1588 h 1650"/>
                <a:gd name="T52" fmla="*/ 153 w 897"/>
                <a:gd name="T53" fmla="*/ 1409 h 1650"/>
                <a:gd name="T54" fmla="*/ 93 w 897"/>
                <a:gd name="T55" fmla="*/ 1384 h 1650"/>
                <a:gd name="T56" fmla="*/ 68 w 897"/>
                <a:gd name="T57" fmla="*/ 1324 h 1650"/>
                <a:gd name="T58" fmla="*/ 93 w 897"/>
                <a:gd name="T59" fmla="*/ 1265 h 1650"/>
                <a:gd name="T60" fmla="*/ 153 w 897"/>
                <a:gd name="T61" fmla="*/ 1241 h 1650"/>
                <a:gd name="T62" fmla="*/ 622 w 897"/>
                <a:gd name="T63" fmla="*/ 1230 h 1650"/>
                <a:gd name="T64" fmla="*/ 692 w 897"/>
                <a:gd name="T65" fmla="*/ 1181 h 1650"/>
                <a:gd name="T66" fmla="*/ 728 w 897"/>
                <a:gd name="T67" fmla="*/ 1104 h 1650"/>
                <a:gd name="T68" fmla="*/ 720 w 897"/>
                <a:gd name="T69" fmla="*/ 1016 h 1650"/>
                <a:gd name="T70" fmla="*/ 671 w 897"/>
                <a:gd name="T71" fmla="*/ 947 h 1650"/>
                <a:gd name="T72" fmla="*/ 594 w 897"/>
                <a:gd name="T73" fmla="*/ 910 h 1650"/>
                <a:gd name="T74" fmla="*/ 290 w 897"/>
                <a:gd name="T75" fmla="*/ 904 h 1650"/>
                <a:gd name="T76" fmla="*/ 166 w 897"/>
                <a:gd name="T77" fmla="*/ 862 h 1650"/>
                <a:gd name="T78" fmla="*/ 70 w 897"/>
                <a:gd name="T79" fmla="*/ 777 h 1650"/>
                <a:gd name="T80" fmla="*/ 12 w 897"/>
                <a:gd name="T81" fmla="*/ 663 h 1650"/>
                <a:gd name="T82" fmla="*/ 3 w 897"/>
                <a:gd name="T83" fmla="*/ 528 h 1650"/>
                <a:gd name="T84" fmla="*/ 46 w 897"/>
                <a:gd name="T85" fmla="*/ 405 h 1650"/>
                <a:gd name="T86" fmla="*/ 130 w 897"/>
                <a:gd name="T87" fmla="*/ 308 h 1650"/>
                <a:gd name="T88" fmla="*/ 246 w 897"/>
                <a:gd name="T89" fmla="*/ 250 h 1650"/>
                <a:gd name="T90" fmla="*/ 365 w 897"/>
                <a:gd name="T91" fmla="*/ 238 h 1650"/>
                <a:gd name="T92" fmla="*/ 376 w 897"/>
                <a:gd name="T93" fmla="*/ 41 h 1650"/>
                <a:gd name="T94" fmla="*/ 427 w 897"/>
                <a:gd name="T95" fmla="*/ 3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7" h="1650">
                  <a:moveTo>
                    <a:pt x="450" y="0"/>
                  </a:moveTo>
                  <a:lnTo>
                    <a:pt x="472" y="3"/>
                  </a:lnTo>
                  <a:lnTo>
                    <a:pt x="491" y="12"/>
                  </a:lnTo>
                  <a:lnTo>
                    <a:pt x="509" y="25"/>
                  </a:lnTo>
                  <a:lnTo>
                    <a:pt x="522" y="41"/>
                  </a:lnTo>
                  <a:lnTo>
                    <a:pt x="531" y="62"/>
                  </a:lnTo>
                  <a:lnTo>
                    <a:pt x="534" y="84"/>
                  </a:lnTo>
                  <a:lnTo>
                    <a:pt x="534" y="238"/>
                  </a:lnTo>
                  <a:lnTo>
                    <a:pt x="738" y="238"/>
                  </a:lnTo>
                  <a:lnTo>
                    <a:pt x="760" y="241"/>
                  </a:lnTo>
                  <a:lnTo>
                    <a:pt x="780" y="250"/>
                  </a:lnTo>
                  <a:lnTo>
                    <a:pt x="798" y="264"/>
                  </a:lnTo>
                  <a:lnTo>
                    <a:pt x="811" y="281"/>
                  </a:lnTo>
                  <a:lnTo>
                    <a:pt x="819" y="300"/>
                  </a:lnTo>
                  <a:lnTo>
                    <a:pt x="822" y="323"/>
                  </a:lnTo>
                  <a:lnTo>
                    <a:pt x="819" y="345"/>
                  </a:lnTo>
                  <a:lnTo>
                    <a:pt x="811" y="365"/>
                  </a:lnTo>
                  <a:lnTo>
                    <a:pt x="798" y="382"/>
                  </a:lnTo>
                  <a:lnTo>
                    <a:pt x="780" y="396"/>
                  </a:lnTo>
                  <a:lnTo>
                    <a:pt x="760" y="404"/>
                  </a:lnTo>
                  <a:lnTo>
                    <a:pt x="738" y="407"/>
                  </a:lnTo>
                  <a:lnTo>
                    <a:pt x="335" y="407"/>
                  </a:lnTo>
                  <a:lnTo>
                    <a:pt x="304" y="410"/>
                  </a:lnTo>
                  <a:lnTo>
                    <a:pt x="277" y="417"/>
                  </a:lnTo>
                  <a:lnTo>
                    <a:pt x="250" y="429"/>
                  </a:lnTo>
                  <a:lnTo>
                    <a:pt x="227" y="446"/>
                  </a:lnTo>
                  <a:lnTo>
                    <a:pt x="207" y="466"/>
                  </a:lnTo>
                  <a:lnTo>
                    <a:pt x="190" y="489"/>
                  </a:lnTo>
                  <a:lnTo>
                    <a:pt x="178" y="515"/>
                  </a:lnTo>
                  <a:lnTo>
                    <a:pt x="170" y="544"/>
                  </a:lnTo>
                  <a:lnTo>
                    <a:pt x="168" y="573"/>
                  </a:lnTo>
                  <a:lnTo>
                    <a:pt x="170" y="603"/>
                  </a:lnTo>
                  <a:lnTo>
                    <a:pt x="178" y="631"/>
                  </a:lnTo>
                  <a:lnTo>
                    <a:pt x="190" y="657"/>
                  </a:lnTo>
                  <a:lnTo>
                    <a:pt x="207" y="681"/>
                  </a:lnTo>
                  <a:lnTo>
                    <a:pt x="227" y="700"/>
                  </a:lnTo>
                  <a:lnTo>
                    <a:pt x="250" y="717"/>
                  </a:lnTo>
                  <a:lnTo>
                    <a:pt x="277" y="730"/>
                  </a:lnTo>
                  <a:lnTo>
                    <a:pt x="304" y="737"/>
                  </a:lnTo>
                  <a:lnTo>
                    <a:pt x="335" y="740"/>
                  </a:lnTo>
                  <a:lnTo>
                    <a:pt x="564" y="740"/>
                  </a:lnTo>
                  <a:lnTo>
                    <a:pt x="609" y="743"/>
                  </a:lnTo>
                  <a:lnTo>
                    <a:pt x="652" y="752"/>
                  </a:lnTo>
                  <a:lnTo>
                    <a:pt x="694" y="766"/>
                  </a:lnTo>
                  <a:lnTo>
                    <a:pt x="732" y="785"/>
                  </a:lnTo>
                  <a:lnTo>
                    <a:pt x="768" y="810"/>
                  </a:lnTo>
                  <a:lnTo>
                    <a:pt x="800" y="838"/>
                  </a:lnTo>
                  <a:lnTo>
                    <a:pt x="828" y="870"/>
                  </a:lnTo>
                  <a:lnTo>
                    <a:pt x="852" y="905"/>
                  </a:lnTo>
                  <a:lnTo>
                    <a:pt x="872" y="944"/>
                  </a:lnTo>
                  <a:lnTo>
                    <a:pt x="886" y="985"/>
                  </a:lnTo>
                  <a:lnTo>
                    <a:pt x="894" y="1029"/>
                  </a:lnTo>
                  <a:lnTo>
                    <a:pt x="897" y="1075"/>
                  </a:lnTo>
                  <a:lnTo>
                    <a:pt x="894" y="1119"/>
                  </a:lnTo>
                  <a:lnTo>
                    <a:pt x="886" y="1162"/>
                  </a:lnTo>
                  <a:lnTo>
                    <a:pt x="872" y="1204"/>
                  </a:lnTo>
                  <a:lnTo>
                    <a:pt x="852" y="1242"/>
                  </a:lnTo>
                  <a:lnTo>
                    <a:pt x="829" y="1278"/>
                  </a:lnTo>
                  <a:lnTo>
                    <a:pt x="801" y="1309"/>
                  </a:lnTo>
                  <a:lnTo>
                    <a:pt x="769" y="1338"/>
                  </a:lnTo>
                  <a:lnTo>
                    <a:pt x="733" y="1362"/>
                  </a:lnTo>
                  <a:lnTo>
                    <a:pt x="696" y="1381"/>
                  </a:lnTo>
                  <a:lnTo>
                    <a:pt x="655" y="1395"/>
                  </a:lnTo>
                  <a:lnTo>
                    <a:pt x="612" y="1406"/>
                  </a:lnTo>
                  <a:lnTo>
                    <a:pt x="568" y="1409"/>
                  </a:lnTo>
                  <a:lnTo>
                    <a:pt x="533" y="1409"/>
                  </a:lnTo>
                  <a:lnTo>
                    <a:pt x="533" y="1566"/>
                  </a:lnTo>
                  <a:lnTo>
                    <a:pt x="530" y="1588"/>
                  </a:lnTo>
                  <a:lnTo>
                    <a:pt x="522" y="1609"/>
                  </a:lnTo>
                  <a:lnTo>
                    <a:pt x="509" y="1625"/>
                  </a:lnTo>
                  <a:lnTo>
                    <a:pt x="491" y="1638"/>
                  </a:lnTo>
                  <a:lnTo>
                    <a:pt x="471" y="1647"/>
                  </a:lnTo>
                  <a:lnTo>
                    <a:pt x="449" y="1650"/>
                  </a:lnTo>
                  <a:lnTo>
                    <a:pt x="426" y="1647"/>
                  </a:lnTo>
                  <a:lnTo>
                    <a:pt x="406" y="1638"/>
                  </a:lnTo>
                  <a:lnTo>
                    <a:pt x="390" y="1625"/>
                  </a:lnTo>
                  <a:lnTo>
                    <a:pt x="376" y="1609"/>
                  </a:lnTo>
                  <a:lnTo>
                    <a:pt x="367" y="1588"/>
                  </a:lnTo>
                  <a:lnTo>
                    <a:pt x="364" y="1566"/>
                  </a:lnTo>
                  <a:lnTo>
                    <a:pt x="364" y="1409"/>
                  </a:lnTo>
                  <a:lnTo>
                    <a:pt x="153" y="1409"/>
                  </a:lnTo>
                  <a:lnTo>
                    <a:pt x="130" y="1406"/>
                  </a:lnTo>
                  <a:lnTo>
                    <a:pt x="110" y="1397"/>
                  </a:lnTo>
                  <a:lnTo>
                    <a:pt x="93" y="1384"/>
                  </a:lnTo>
                  <a:lnTo>
                    <a:pt x="79" y="1367"/>
                  </a:lnTo>
                  <a:lnTo>
                    <a:pt x="71" y="1347"/>
                  </a:lnTo>
                  <a:lnTo>
                    <a:pt x="68" y="1324"/>
                  </a:lnTo>
                  <a:lnTo>
                    <a:pt x="71" y="1302"/>
                  </a:lnTo>
                  <a:lnTo>
                    <a:pt x="79" y="1283"/>
                  </a:lnTo>
                  <a:lnTo>
                    <a:pt x="93" y="1265"/>
                  </a:lnTo>
                  <a:lnTo>
                    <a:pt x="110" y="1252"/>
                  </a:lnTo>
                  <a:lnTo>
                    <a:pt x="130" y="1244"/>
                  </a:lnTo>
                  <a:lnTo>
                    <a:pt x="153" y="1241"/>
                  </a:lnTo>
                  <a:lnTo>
                    <a:pt x="564" y="1241"/>
                  </a:lnTo>
                  <a:lnTo>
                    <a:pt x="594" y="1238"/>
                  </a:lnTo>
                  <a:lnTo>
                    <a:pt x="622" y="1230"/>
                  </a:lnTo>
                  <a:lnTo>
                    <a:pt x="648" y="1218"/>
                  </a:lnTo>
                  <a:lnTo>
                    <a:pt x="671" y="1202"/>
                  </a:lnTo>
                  <a:lnTo>
                    <a:pt x="692" y="1181"/>
                  </a:lnTo>
                  <a:lnTo>
                    <a:pt x="708" y="1158"/>
                  </a:lnTo>
                  <a:lnTo>
                    <a:pt x="720" y="1133"/>
                  </a:lnTo>
                  <a:lnTo>
                    <a:pt x="728" y="1104"/>
                  </a:lnTo>
                  <a:lnTo>
                    <a:pt x="730" y="1075"/>
                  </a:lnTo>
                  <a:lnTo>
                    <a:pt x="728" y="1044"/>
                  </a:lnTo>
                  <a:lnTo>
                    <a:pt x="720" y="1016"/>
                  </a:lnTo>
                  <a:lnTo>
                    <a:pt x="708" y="990"/>
                  </a:lnTo>
                  <a:lnTo>
                    <a:pt x="692" y="967"/>
                  </a:lnTo>
                  <a:lnTo>
                    <a:pt x="671" y="947"/>
                  </a:lnTo>
                  <a:lnTo>
                    <a:pt x="648" y="931"/>
                  </a:lnTo>
                  <a:lnTo>
                    <a:pt x="622" y="918"/>
                  </a:lnTo>
                  <a:lnTo>
                    <a:pt x="594" y="910"/>
                  </a:lnTo>
                  <a:lnTo>
                    <a:pt x="564" y="907"/>
                  </a:lnTo>
                  <a:lnTo>
                    <a:pt x="335" y="907"/>
                  </a:lnTo>
                  <a:lnTo>
                    <a:pt x="290" y="904"/>
                  </a:lnTo>
                  <a:lnTo>
                    <a:pt x="246" y="896"/>
                  </a:lnTo>
                  <a:lnTo>
                    <a:pt x="204" y="882"/>
                  </a:lnTo>
                  <a:lnTo>
                    <a:pt x="166" y="862"/>
                  </a:lnTo>
                  <a:lnTo>
                    <a:pt x="130" y="838"/>
                  </a:lnTo>
                  <a:lnTo>
                    <a:pt x="99" y="810"/>
                  </a:lnTo>
                  <a:lnTo>
                    <a:pt x="70" y="777"/>
                  </a:lnTo>
                  <a:lnTo>
                    <a:pt x="46" y="742"/>
                  </a:lnTo>
                  <a:lnTo>
                    <a:pt x="26" y="703"/>
                  </a:lnTo>
                  <a:lnTo>
                    <a:pt x="12" y="663"/>
                  </a:lnTo>
                  <a:lnTo>
                    <a:pt x="3" y="619"/>
                  </a:lnTo>
                  <a:lnTo>
                    <a:pt x="0" y="573"/>
                  </a:lnTo>
                  <a:lnTo>
                    <a:pt x="3" y="528"/>
                  </a:lnTo>
                  <a:lnTo>
                    <a:pt x="12" y="484"/>
                  </a:lnTo>
                  <a:lnTo>
                    <a:pt x="26" y="443"/>
                  </a:lnTo>
                  <a:lnTo>
                    <a:pt x="46" y="405"/>
                  </a:lnTo>
                  <a:lnTo>
                    <a:pt x="70" y="369"/>
                  </a:lnTo>
                  <a:lnTo>
                    <a:pt x="99" y="337"/>
                  </a:lnTo>
                  <a:lnTo>
                    <a:pt x="130" y="308"/>
                  </a:lnTo>
                  <a:lnTo>
                    <a:pt x="166" y="284"/>
                  </a:lnTo>
                  <a:lnTo>
                    <a:pt x="205" y="265"/>
                  </a:lnTo>
                  <a:lnTo>
                    <a:pt x="246" y="250"/>
                  </a:lnTo>
                  <a:lnTo>
                    <a:pt x="290" y="241"/>
                  </a:lnTo>
                  <a:lnTo>
                    <a:pt x="335" y="238"/>
                  </a:lnTo>
                  <a:lnTo>
                    <a:pt x="365" y="238"/>
                  </a:lnTo>
                  <a:lnTo>
                    <a:pt x="365" y="84"/>
                  </a:lnTo>
                  <a:lnTo>
                    <a:pt x="368" y="62"/>
                  </a:lnTo>
                  <a:lnTo>
                    <a:pt x="376" y="41"/>
                  </a:lnTo>
                  <a:lnTo>
                    <a:pt x="390" y="25"/>
                  </a:lnTo>
                  <a:lnTo>
                    <a:pt x="407" y="12"/>
                  </a:lnTo>
                  <a:lnTo>
                    <a:pt x="427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37"/>
            <p:cNvSpPr>
              <a:spLocks/>
            </p:cNvSpPr>
            <p:nvPr/>
          </p:nvSpPr>
          <p:spPr bwMode="auto">
            <a:xfrm>
              <a:off x="7639050" y="5908675"/>
              <a:ext cx="158750" cy="290513"/>
            </a:xfrm>
            <a:custGeom>
              <a:avLst/>
              <a:gdLst>
                <a:gd name="T0" fmla="*/ 491 w 898"/>
                <a:gd name="T1" fmla="*/ 12 h 1650"/>
                <a:gd name="T2" fmla="*/ 530 w 898"/>
                <a:gd name="T3" fmla="*/ 62 h 1650"/>
                <a:gd name="T4" fmla="*/ 737 w 898"/>
                <a:gd name="T5" fmla="*/ 238 h 1650"/>
                <a:gd name="T6" fmla="*/ 797 w 898"/>
                <a:gd name="T7" fmla="*/ 264 h 1650"/>
                <a:gd name="T8" fmla="*/ 822 w 898"/>
                <a:gd name="T9" fmla="*/ 323 h 1650"/>
                <a:gd name="T10" fmla="*/ 797 w 898"/>
                <a:gd name="T11" fmla="*/ 382 h 1650"/>
                <a:gd name="T12" fmla="*/ 737 w 898"/>
                <a:gd name="T13" fmla="*/ 407 h 1650"/>
                <a:gd name="T14" fmla="*/ 276 w 898"/>
                <a:gd name="T15" fmla="*/ 417 h 1650"/>
                <a:gd name="T16" fmla="*/ 207 w 898"/>
                <a:gd name="T17" fmla="*/ 466 h 1650"/>
                <a:gd name="T18" fmla="*/ 171 w 898"/>
                <a:gd name="T19" fmla="*/ 544 h 1650"/>
                <a:gd name="T20" fmla="*/ 178 w 898"/>
                <a:gd name="T21" fmla="*/ 631 h 1650"/>
                <a:gd name="T22" fmla="*/ 228 w 898"/>
                <a:gd name="T23" fmla="*/ 700 h 1650"/>
                <a:gd name="T24" fmla="*/ 305 w 898"/>
                <a:gd name="T25" fmla="*/ 737 h 1650"/>
                <a:gd name="T26" fmla="*/ 608 w 898"/>
                <a:gd name="T27" fmla="*/ 743 h 1650"/>
                <a:gd name="T28" fmla="*/ 732 w 898"/>
                <a:gd name="T29" fmla="*/ 785 h 1650"/>
                <a:gd name="T30" fmla="*/ 828 w 898"/>
                <a:gd name="T31" fmla="*/ 870 h 1650"/>
                <a:gd name="T32" fmla="*/ 886 w 898"/>
                <a:gd name="T33" fmla="*/ 985 h 1650"/>
                <a:gd name="T34" fmla="*/ 895 w 898"/>
                <a:gd name="T35" fmla="*/ 1119 h 1650"/>
                <a:gd name="T36" fmla="*/ 852 w 898"/>
                <a:gd name="T37" fmla="*/ 1242 h 1650"/>
                <a:gd name="T38" fmla="*/ 769 w 898"/>
                <a:gd name="T39" fmla="*/ 1338 h 1650"/>
                <a:gd name="T40" fmla="*/ 655 w 898"/>
                <a:gd name="T41" fmla="*/ 1395 h 1650"/>
                <a:gd name="T42" fmla="*/ 533 w 898"/>
                <a:gd name="T43" fmla="*/ 1409 h 1650"/>
                <a:gd name="T44" fmla="*/ 522 w 898"/>
                <a:gd name="T45" fmla="*/ 1609 h 1650"/>
                <a:gd name="T46" fmla="*/ 471 w 898"/>
                <a:gd name="T47" fmla="*/ 1647 h 1650"/>
                <a:gd name="T48" fmla="*/ 407 w 898"/>
                <a:gd name="T49" fmla="*/ 1638 h 1650"/>
                <a:gd name="T50" fmla="*/ 368 w 898"/>
                <a:gd name="T51" fmla="*/ 1588 h 1650"/>
                <a:gd name="T52" fmla="*/ 152 w 898"/>
                <a:gd name="T53" fmla="*/ 1409 h 1650"/>
                <a:gd name="T54" fmla="*/ 92 w 898"/>
                <a:gd name="T55" fmla="*/ 1384 h 1650"/>
                <a:gd name="T56" fmla="*/ 68 w 898"/>
                <a:gd name="T57" fmla="*/ 1324 h 1650"/>
                <a:gd name="T58" fmla="*/ 92 w 898"/>
                <a:gd name="T59" fmla="*/ 1265 h 1650"/>
                <a:gd name="T60" fmla="*/ 152 w 898"/>
                <a:gd name="T61" fmla="*/ 1241 h 1650"/>
                <a:gd name="T62" fmla="*/ 621 w 898"/>
                <a:gd name="T63" fmla="*/ 1230 h 1650"/>
                <a:gd name="T64" fmla="*/ 690 w 898"/>
                <a:gd name="T65" fmla="*/ 1181 h 1650"/>
                <a:gd name="T66" fmla="*/ 727 w 898"/>
                <a:gd name="T67" fmla="*/ 1104 h 1650"/>
                <a:gd name="T68" fmla="*/ 720 w 898"/>
                <a:gd name="T69" fmla="*/ 1016 h 1650"/>
                <a:gd name="T70" fmla="*/ 670 w 898"/>
                <a:gd name="T71" fmla="*/ 947 h 1650"/>
                <a:gd name="T72" fmla="*/ 593 w 898"/>
                <a:gd name="T73" fmla="*/ 910 h 1650"/>
                <a:gd name="T74" fmla="*/ 289 w 898"/>
                <a:gd name="T75" fmla="*/ 904 h 1650"/>
                <a:gd name="T76" fmla="*/ 166 w 898"/>
                <a:gd name="T77" fmla="*/ 862 h 1650"/>
                <a:gd name="T78" fmla="*/ 69 w 898"/>
                <a:gd name="T79" fmla="*/ 777 h 1650"/>
                <a:gd name="T80" fmla="*/ 11 w 898"/>
                <a:gd name="T81" fmla="*/ 663 h 1650"/>
                <a:gd name="T82" fmla="*/ 3 w 898"/>
                <a:gd name="T83" fmla="*/ 528 h 1650"/>
                <a:gd name="T84" fmla="*/ 45 w 898"/>
                <a:gd name="T85" fmla="*/ 405 h 1650"/>
                <a:gd name="T86" fmla="*/ 130 w 898"/>
                <a:gd name="T87" fmla="*/ 308 h 1650"/>
                <a:gd name="T88" fmla="*/ 246 w 898"/>
                <a:gd name="T89" fmla="*/ 250 h 1650"/>
                <a:gd name="T90" fmla="*/ 365 w 898"/>
                <a:gd name="T91" fmla="*/ 238 h 1650"/>
                <a:gd name="T92" fmla="*/ 376 w 898"/>
                <a:gd name="T93" fmla="*/ 41 h 1650"/>
                <a:gd name="T94" fmla="*/ 427 w 898"/>
                <a:gd name="T95" fmla="*/ 3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8" h="1650">
                  <a:moveTo>
                    <a:pt x="448" y="0"/>
                  </a:moveTo>
                  <a:lnTo>
                    <a:pt x="471" y="3"/>
                  </a:lnTo>
                  <a:lnTo>
                    <a:pt x="491" y="12"/>
                  </a:lnTo>
                  <a:lnTo>
                    <a:pt x="508" y="25"/>
                  </a:lnTo>
                  <a:lnTo>
                    <a:pt x="522" y="41"/>
                  </a:lnTo>
                  <a:lnTo>
                    <a:pt x="530" y="62"/>
                  </a:lnTo>
                  <a:lnTo>
                    <a:pt x="533" y="84"/>
                  </a:lnTo>
                  <a:lnTo>
                    <a:pt x="533" y="238"/>
                  </a:lnTo>
                  <a:lnTo>
                    <a:pt x="737" y="238"/>
                  </a:lnTo>
                  <a:lnTo>
                    <a:pt x="760" y="241"/>
                  </a:lnTo>
                  <a:lnTo>
                    <a:pt x="780" y="250"/>
                  </a:lnTo>
                  <a:lnTo>
                    <a:pt x="797" y="264"/>
                  </a:lnTo>
                  <a:lnTo>
                    <a:pt x="810" y="281"/>
                  </a:lnTo>
                  <a:lnTo>
                    <a:pt x="819" y="300"/>
                  </a:lnTo>
                  <a:lnTo>
                    <a:pt x="822" y="323"/>
                  </a:lnTo>
                  <a:lnTo>
                    <a:pt x="819" y="345"/>
                  </a:lnTo>
                  <a:lnTo>
                    <a:pt x="810" y="365"/>
                  </a:lnTo>
                  <a:lnTo>
                    <a:pt x="797" y="382"/>
                  </a:lnTo>
                  <a:lnTo>
                    <a:pt x="780" y="396"/>
                  </a:lnTo>
                  <a:lnTo>
                    <a:pt x="760" y="404"/>
                  </a:lnTo>
                  <a:lnTo>
                    <a:pt x="737" y="407"/>
                  </a:lnTo>
                  <a:lnTo>
                    <a:pt x="334" y="407"/>
                  </a:lnTo>
                  <a:lnTo>
                    <a:pt x="305" y="410"/>
                  </a:lnTo>
                  <a:lnTo>
                    <a:pt x="276" y="417"/>
                  </a:lnTo>
                  <a:lnTo>
                    <a:pt x="250" y="429"/>
                  </a:lnTo>
                  <a:lnTo>
                    <a:pt x="228" y="446"/>
                  </a:lnTo>
                  <a:lnTo>
                    <a:pt x="207" y="466"/>
                  </a:lnTo>
                  <a:lnTo>
                    <a:pt x="191" y="489"/>
                  </a:lnTo>
                  <a:lnTo>
                    <a:pt x="178" y="515"/>
                  </a:lnTo>
                  <a:lnTo>
                    <a:pt x="171" y="544"/>
                  </a:lnTo>
                  <a:lnTo>
                    <a:pt x="168" y="573"/>
                  </a:lnTo>
                  <a:lnTo>
                    <a:pt x="171" y="603"/>
                  </a:lnTo>
                  <a:lnTo>
                    <a:pt x="178" y="631"/>
                  </a:lnTo>
                  <a:lnTo>
                    <a:pt x="191" y="657"/>
                  </a:lnTo>
                  <a:lnTo>
                    <a:pt x="207" y="681"/>
                  </a:lnTo>
                  <a:lnTo>
                    <a:pt x="228" y="700"/>
                  </a:lnTo>
                  <a:lnTo>
                    <a:pt x="250" y="717"/>
                  </a:lnTo>
                  <a:lnTo>
                    <a:pt x="276" y="730"/>
                  </a:lnTo>
                  <a:lnTo>
                    <a:pt x="305" y="737"/>
                  </a:lnTo>
                  <a:lnTo>
                    <a:pt x="334" y="740"/>
                  </a:lnTo>
                  <a:lnTo>
                    <a:pt x="563" y="740"/>
                  </a:lnTo>
                  <a:lnTo>
                    <a:pt x="608" y="743"/>
                  </a:lnTo>
                  <a:lnTo>
                    <a:pt x="652" y="752"/>
                  </a:lnTo>
                  <a:lnTo>
                    <a:pt x="693" y="766"/>
                  </a:lnTo>
                  <a:lnTo>
                    <a:pt x="732" y="785"/>
                  </a:lnTo>
                  <a:lnTo>
                    <a:pt x="768" y="810"/>
                  </a:lnTo>
                  <a:lnTo>
                    <a:pt x="799" y="838"/>
                  </a:lnTo>
                  <a:lnTo>
                    <a:pt x="828" y="870"/>
                  </a:lnTo>
                  <a:lnTo>
                    <a:pt x="852" y="905"/>
                  </a:lnTo>
                  <a:lnTo>
                    <a:pt x="872" y="944"/>
                  </a:lnTo>
                  <a:lnTo>
                    <a:pt x="886" y="985"/>
                  </a:lnTo>
                  <a:lnTo>
                    <a:pt x="895" y="1029"/>
                  </a:lnTo>
                  <a:lnTo>
                    <a:pt x="898" y="1075"/>
                  </a:lnTo>
                  <a:lnTo>
                    <a:pt x="895" y="1119"/>
                  </a:lnTo>
                  <a:lnTo>
                    <a:pt x="886" y="1162"/>
                  </a:lnTo>
                  <a:lnTo>
                    <a:pt x="872" y="1204"/>
                  </a:lnTo>
                  <a:lnTo>
                    <a:pt x="852" y="1242"/>
                  </a:lnTo>
                  <a:lnTo>
                    <a:pt x="829" y="1278"/>
                  </a:lnTo>
                  <a:lnTo>
                    <a:pt x="800" y="1309"/>
                  </a:lnTo>
                  <a:lnTo>
                    <a:pt x="769" y="1338"/>
                  </a:lnTo>
                  <a:lnTo>
                    <a:pt x="734" y="1362"/>
                  </a:lnTo>
                  <a:lnTo>
                    <a:pt x="696" y="1381"/>
                  </a:lnTo>
                  <a:lnTo>
                    <a:pt x="655" y="1395"/>
                  </a:lnTo>
                  <a:lnTo>
                    <a:pt x="612" y="1406"/>
                  </a:lnTo>
                  <a:lnTo>
                    <a:pt x="567" y="1409"/>
                  </a:lnTo>
                  <a:lnTo>
                    <a:pt x="533" y="1409"/>
                  </a:lnTo>
                  <a:lnTo>
                    <a:pt x="533" y="1566"/>
                  </a:lnTo>
                  <a:lnTo>
                    <a:pt x="530" y="1588"/>
                  </a:lnTo>
                  <a:lnTo>
                    <a:pt x="522" y="1609"/>
                  </a:lnTo>
                  <a:lnTo>
                    <a:pt x="508" y="1625"/>
                  </a:lnTo>
                  <a:lnTo>
                    <a:pt x="491" y="1638"/>
                  </a:lnTo>
                  <a:lnTo>
                    <a:pt x="471" y="1647"/>
                  </a:lnTo>
                  <a:lnTo>
                    <a:pt x="448" y="1650"/>
                  </a:lnTo>
                  <a:lnTo>
                    <a:pt x="427" y="1647"/>
                  </a:lnTo>
                  <a:lnTo>
                    <a:pt x="407" y="1638"/>
                  </a:lnTo>
                  <a:lnTo>
                    <a:pt x="389" y="1625"/>
                  </a:lnTo>
                  <a:lnTo>
                    <a:pt x="376" y="1609"/>
                  </a:lnTo>
                  <a:lnTo>
                    <a:pt x="368" y="1588"/>
                  </a:lnTo>
                  <a:lnTo>
                    <a:pt x="365" y="1566"/>
                  </a:lnTo>
                  <a:lnTo>
                    <a:pt x="365" y="1409"/>
                  </a:lnTo>
                  <a:lnTo>
                    <a:pt x="152" y="1409"/>
                  </a:lnTo>
                  <a:lnTo>
                    <a:pt x="130" y="1406"/>
                  </a:lnTo>
                  <a:lnTo>
                    <a:pt x="110" y="1397"/>
                  </a:lnTo>
                  <a:lnTo>
                    <a:pt x="92" y="1384"/>
                  </a:lnTo>
                  <a:lnTo>
                    <a:pt x="79" y="1367"/>
                  </a:lnTo>
                  <a:lnTo>
                    <a:pt x="71" y="1347"/>
                  </a:lnTo>
                  <a:lnTo>
                    <a:pt x="68" y="1324"/>
                  </a:lnTo>
                  <a:lnTo>
                    <a:pt x="71" y="1302"/>
                  </a:lnTo>
                  <a:lnTo>
                    <a:pt x="79" y="1283"/>
                  </a:lnTo>
                  <a:lnTo>
                    <a:pt x="92" y="1265"/>
                  </a:lnTo>
                  <a:lnTo>
                    <a:pt x="110" y="1252"/>
                  </a:lnTo>
                  <a:lnTo>
                    <a:pt x="130" y="1244"/>
                  </a:lnTo>
                  <a:lnTo>
                    <a:pt x="152" y="1241"/>
                  </a:lnTo>
                  <a:lnTo>
                    <a:pt x="563" y="1241"/>
                  </a:lnTo>
                  <a:lnTo>
                    <a:pt x="593" y="1238"/>
                  </a:lnTo>
                  <a:lnTo>
                    <a:pt x="621" y="1230"/>
                  </a:lnTo>
                  <a:lnTo>
                    <a:pt x="647" y="1218"/>
                  </a:lnTo>
                  <a:lnTo>
                    <a:pt x="670" y="1202"/>
                  </a:lnTo>
                  <a:lnTo>
                    <a:pt x="690" y="1181"/>
                  </a:lnTo>
                  <a:lnTo>
                    <a:pt x="707" y="1158"/>
                  </a:lnTo>
                  <a:lnTo>
                    <a:pt x="720" y="1133"/>
                  </a:lnTo>
                  <a:lnTo>
                    <a:pt x="727" y="1104"/>
                  </a:lnTo>
                  <a:lnTo>
                    <a:pt x="730" y="1075"/>
                  </a:lnTo>
                  <a:lnTo>
                    <a:pt x="727" y="1044"/>
                  </a:lnTo>
                  <a:lnTo>
                    <a:pt x="720" y="1016"/>
                  </a:lnTo>
                  <a:lnTo>
                    <a:pt x="707" y="990"/>
                  </a:lnTo>
                  <a:lnTo>
                    <a:pt x="690" y="967"/>
                  </a:lnTo>
                  <a:lnTo>
                    <a:pt x="670" y="947"/>
                  </a:lnTo>
                  <a:lnTo>
                    <a:pt x="647" y="931"/>
                  </a:lnTo>
                  <a:lnTo>
                    <a:pt x="621" y="918"/>
                  </a:lnTo>
                  <a:lnTo>
                    <a:pt x="593" y="910"/>
                  </a:lnTo>
                  <a:lnTo>
                    <a:pt x="563" y="907"/>
                  </a:lnTo>
                  <a:lnTo>
                    <a:pt x="334" y="907"/>
                  </a:lnTo>
                  <a:lnTo>
                    <a:pt x="289" y="904"/>
                  </a:lnTo>
                  <a:lnTo>
                    <a:pt x="245" y="896"/>
                  </a:lnTo>
                  <a:lnTo>
                    <a:pt x="204" y="882"/>
                  </a:lnTo>
                  <a:lnTo>
                    <a:pt x="166" y="862"/>
                  </a:lnTo>
                  <a:lnTo>
                    <a:pt x="130" y="838"/>
                  </a:lnTo>
                  <a:lnTo>
                    <a:pt x="97" y="810"/>
                  </a:lnTo>
                  <a:lnTo>
                    <a:pt x="69" y="777"/>
                  </a:lnTo>
                  <a:lnTo>
                    <a:pt x="45" y="742"/>
                  </a:lnTo>
                  <a:lnTo>
                    <a:pt x="25" y="703"/>
                  </a:lnTo>
                  <a:lnTo>
                    <a:pt x="11" y="663"/>
                  </a:lnTo>
                  <a:lnTo>
                    <a:pt x="3" y="619"/>
                  </a:lnTo>
                  <a:lnTo>
                    <a:pt x="0" y="573"/>
                  </a:lnTo>
                  <a:lnTo>
                    <a:pt x="3" y="528"/>
                  </a:lnTo>
                  <a:lnTo>
                    <a:pt x="11" y="484"/>
                  </a:lnTo>
                  <a:lnTo>
                    <a:pt x="26" y="443"/>
                  </a:lnTo>
                  <a:lnTo>
                    <a:pt x="45" y="405"/>
                  </a:lnTo>
                  <a:lnTo>
                    <a:pt x="69" y="369"/>
                  </a:lnTo>
                  <a:lnTo>
                    <a:pt x="97" y="337"/>
                  </a:lnTo>
                  <a:lnTo>
                    <a:pt x="130" y="308"/>
                  </a:lnTo>
                  <a:lnTo>
                    <a:pt x="166" y="284"/>
                  </a:lnTo>
                  <a:lnTo>
                    <a:pt x="204" y="265"/>
                  </a:lnTo>
                  <a:lnTo>
                    <a:pt x="246" y="250"/>
                  </a:lnTo>
                  <a:lnTo>
                    <a:pt x="290" y="241"/>
                  </a:lnTo>
                  <a:lnTo>
                    <a:pt x="334" y="238"/>
                  </a:lnTo>
                  <a:lnTo>
                    <a:pt x="365" y="238"/>
                  </a:lnTo>
                  <a:lnTo>
                    <a:pt x="365" y="84"/>
                  </a:lnTo>
                  <a:lnTo>
                    <a:pt x="368" y="62"/>
                  </a:lnTo>
                  <a:lnTo>
                    <a:pt x="376" y="41"/>
                  </a:lnTo>
                  <a:lnTo>
                    <a:pt x="389" y="25"/>
                  </a:lnTo>
                  <a:lnTo>
                    <a:pt x="407" y="12"/>
                  </a:lnTo>
                  <a:lnTo>
                    <a:pt x="427" y="3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2" name="Group 1051"/>
          <p:cNvGrpSpPr/>
          <p:nvPr/>
        </p:nvGrpSpPr>
        <p:grpSpPr>
          <a:xfrm>
            <a:off x="6259084" y="5779294"/>
            <a:ext cx="600075" cy="550863"/>
            <a:chOff x="6256338" y="5778500"/>
            <a:chExt cx="60007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0" name="Freeform 442"/>
            <p:cNvSpPr>
              <a:spLocks/>
            </p:cNvSpPr>
            <p:nvPr/>
          </p:nvSpPr>
          <p:spPr bwMode="auto">
            <a:xfrm>
              <a:off x="6256338" y="5778500"/>
              <a:ext cx="600075" cy="550863"/>
            </a:xfrm>
            <a:custGeom>
              <a:avLst/>
              <a:gdLst>
                <a:gd name="T0" fmla="*/ 2125 w 3400"/>
                <a:gd name="T1" fmla="*/ 25 h 3120"/>
                <a:gd name="T2" fmla="*/ 2480 w 3400"/>
                <a:gd name="T3" fmla="*/ 136 h 3120"/>
                <a:gd name="T4" fmla="*/ 2801 w 3400"/>
                <a:gd name="T5" fmla="*/ 330 h 3120"/>
                <a:gd name="T6" fmla="*/ 3070 w 3400"/>
                <a:gd name="T7" fmla="*/ 599 h 3120"/>
                <a:gd name="T8" fmla="*/ 3264 w 3400"/>
                <a:gd name="T9" fmla="*/ 920 h 3120"/>
                <a:gd name="T10" fmla="*/ 3375 w 3400"/>
                <a:gd name="T11" fmla="*/ 1276 h 3120"/>
                <a:gd name="T12" fmla="*/ 3398 w 3400"/>
                <a:gd name="T13" fmla="*/ 1655 h 3120"/>
                <a:gd name="T14" fmla="*/ 3330 w 3400"/>
                <a:gd name="T15" fmla="*/ 2026 h 3120"/>
                <a:gd name="T16" fmla="*/ 3177 w 3400"/>
                <a:gd name="T17" fmla="*/ 2365 h 3120"/>
                <a:gd name="T18" fmla="*/ 2944 w 3400"/>
                <a:gd name="T19" fmla="*/ 2663 h 3120"/>
                <a:gd name="T20" fmla="*/ 2647 w 3400"/>
                <a:gd name="T21" fmla="*/ 2896 h 3120"/>
                <a:gd name="T22" fmla="*/ 2307 w 3400"/>
                <a:gd name="T23" fmla="*/ 3050 h 3120"/>
                <a:gd name="T24" fmla="*/ 1937 w 3400"/>
                <a:gd name="T25" fmla="*/ 3117 h 3120"/>
                <a:gd name="T26" fmla="*/ 1559 w 3400"/>
                <a:gd name="T27" fmla="*/ 3094 h 3120"/>
                <a:gd name="T28" fmla="*/ 1202 w 3400"/>
                <a:gd name="T29" fmla="*/ 2984 h 3120"/>
                <a:gd name="T30" fmla="*/ 881 w 3400"/>
                <a:gd name="T31" fmla="*/ 2789 h 3120"/>
                <a:gd name="T32" fmla="*/ 612 w 3400"/>
                <a:gd name="T33" fmla="*/ 2521 h 3120"/>
                <a:gd name="T34" fmla="*/ 419 w 3400"/>
                <a:gd name="T35" fmla="*/ 2200 h 3120"/>
                <a:gd name="T36" fmla="*/ 307 w 3400"/>
                <a:gd name="T37" fmla="*/ 1843 h 3120"/>
                <a:gd name="T38" fmla="*/ 282 w 3400"/>
                <a:gd name="T39" fmla="*/ 1542 h 3120"/>
                <a:gd name="T40" fmla="*/ 94 w 3400"/>
                <a:gd name="T41" fmla="*/ 1705 h 3120"/>
                <a:gd name="T42" fmla="*/ 25 w 3400"/>
                <a:gd name="T43" fmla="*/ 1681 h 3120"/>
                <a:gd name="T44" fmla="*/ 0 w 3400"/>
                <a:gd name="T45" fmla="*/ 1612 h 3120"/>
                <a:gd name="T46" fmla="*/ 306 w 3400"/>
                <a:gd name="T47" fmla="*/ 1280 h 3120"/>
                <a:gd name="T48" fmla="*/ 375 w 3400"/>
                <a:gd name="T49" fmla="*/ 1255 h 3120"/>
                <a:gd name="T50" fmla="*/ 707 w 3400"/>
                <a:gd name="T51" fmla="*/ 1561 h 3120"/>
                <a:gd name="T52" fmla="*/ 731 w 3400"/>
                <a:gd name="T53" fmla="*/ 1631 h 3120"/>
                <a:gd name="T54" fmla="*/ 689 w 3400"/>
                <a:gd name="T55" fmla="*/ 1694 h 3120"/>
                <a:gd name="T56" fmla="*/ 615 w 3400"/>
                <a:gd name="T57" fmla="*/ 1699 h 3120"/>
                <a:gd name="T58" fmla="*/ 451 w 3400"/>
                <a:gd name="T59" fmla="*/ 1559 h 3120"/>
                <a:gd name="T60" fmla="*/ 500 w 3400"/>
                <a:gd name="T61" fmla="*/ 1930 h 3120"/>
                <a:gd name="T62" fmla="*/ 640 w 3400"/>
                <a:gd name="T63" fmla="*/ 2262 h 3120"/>
                <a:gd name="T64" fmla="*/ 858 w 3400"/>
                <a:gd name="T65" fmla="*/ 2543 h 3120"/>
                <a:gd name="T66" fmla="*/ 1139 w 3400"/>
                <a:gd name="T67" fmla="*/ 2762 h 3120"/>
                <a:gd name="T68" fmla="*/ 1471 w 3400"/>
                <a:gd name="T69" fmla="*/ 2902 h 3120"/>
                <a:gd name="T70" fmla="*/ 1841 w 3400"/>
                <a:gd name="T71" fmla="*/ 2952 h 3120"/>
                <a:gd name="T72" fmla="*/ 2210 w 3400"/>
                <a:gd name="T73" fmla="*/ 2902 h 3120"/>
                <a:gd name="T74" fmla="*/ 2543 w 3400"/>
                <a:gd name="T75" fmla="*/ 2762 h 3120"/>
                <a:gd name="T76" fmla="*/ 2825 w 3400"/>
                <a:gd name="T77" fmla="*/ 2543 h 3120"/>
                <a:gd name="T78" fmla="*/ 3042 w 3400"/>
                <a:gd name="T79" fmla="*/ 2262 h 3120"/>
                <a:gd name="T80" fmla="*/ 3182 w 3400"/>
                <a:gd name="T81" fmla="*/ 1930 h 3120"/>
                <a:gd name="T82" fmla="*/ 3233 w 3400"/>
                <a:gd name="T83" fmla="*/ 1559 h 3120"/>
                <a:gd name="T84" fmla="*/ 3182 w 3400"/>
                <a:gd name="T85" fmla="*/ 1190 h 3120"/>
                <a:gd name="T86" fmla="*/ 3042 w 3400"/>
                <a:gd name="T87" fmla="*/ 857 h 3120"/>
                <a:gd name="T88" fmla="*/ 2825 w 3400"/>
                <a:gd name="T89" fmla="*/ 576 h 3120"/>
                <a:gd name="T90" fmla="*/ 2543 w 3400"/>
                <a:gd name="T91" fmla="*/ 358 h 3120"/>
                <a:gd name="T92" fmla="*/ 2210 w 3400"/>
                <a:gd name="T93" fmla="*/ 218 h 3120"/>
                <a:gd name="T94" fmla="*/ 1841 w 3400"/>
                <a:gd name="T95" fmla="*/ 168 h 3120"/>
                <a:gd name="T96" fmla="*/ 1501 w 3400"/>
                <a:gd name="T97" fmla="*/ 209 h 3120"/>
                <a:gd name="T98" fmla="*/ 1186 w 3400"/>
                <a:gd name="T99" fmla="*/ 331 h 3120"/>
                <a:gd name="T100" fmla="*/ 907 w 3400"/>
                <a:gd name="T101" fmla="*/ 528 h 3120"/>
                <a:gd name="T102" fmla="*/ 795 w 3400"/>
                <a:gd name="T103" fmla="*/ 613 h 3120"/>
                <a:gd name="T104" fmla="*/ 726 w 3400"/>
                <a:gd name="T105" fmla="*/ 590 h 3120"/>
                <a:gd name="T106" fmla="*/ 701 w 3400"/>
                <a:gd name="T107" fmla="*/ 521 h 3120"/>
                <a:gd name="T108" fmla="*/ 790 w 3400"/>
                <a:gd name="T109" fmla="*/ 407 h 3120"/>
                <a:gd name="T110" fmla="*/ 1076 w 3400"/>
                <a:gd name="T111" fmla="*/ 199 h 3120"/>
                <a:gd name="T112" fmla="*/ 1400 w 3400"/>
                <a:gd name="T113" fmla="*/ 62 h 3120"/>
                <a:gd name="T114" fmla="*/ 1750 w 3400"/>
                <a:gd name="T115" fmla="*/ 2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0" h="3120">
                  <a:moveTo>
                    <a:pt x="1841" y="0"/>
                  </a:moveTo>
                  <a:lnTo>
                    <a:pt x="1936" y="2"/>
                  </a:lnTo>
                  <a:lnTo>
                    <a:pt x="2031" y="11"/>
                  </a:lnTo>
                  <a:lnTo>
                    <a:pt x="2125" y="25"/>
                  </a:lnTo>
                  <a:lnTo>
                    <a:pt x="2216" y="44"/>
                  </a:lnTo>
                  <a:lnTo>
                    <a:pt x="2306" y="70"/>
                  </a:lnTo>
                  <a:lnTo>
                    <a:pt x="2395" y="100"/>
                  </a:lnTo>
                  <a:lnTo>
                    <a:pt x="2480" y="136"/>
                  </a:lnTo>
                  <a:lnTo>
                    <a:pt x="2565" y="177"/>
                  </a:lnTo>
                  <a:lnTo>
                    <a:pt x="2646" y="223"/>
                  </a:lnTo>
                  <a:lnTo>
                    <a:pt x="2725" y="274"/>
                  </a:lnTo>
                  <a:lnTo>
                    <a:pt x="2801" y="330"/>
                  </a:lnTo>
                  <a:lnTo>
                    <a:pt x="2874" y="391"/>
                  </a:lnTo>
                  <a:lnTo>
                    <a:pt x="2943" y="457"/>
                  </a:lnTo>
                  <a:lnTo>
                    <a:pt x="3009" y="526"/>
                  </a:lnTo>
                  <a:lnTo>
                    <a:pt x="3070" y="599"/>
                  </a:lnTo>
                  <a:lnTo>
                    <a:pt x="3126" y="676"/>
                  </a:lnTo>
                  <a:lnTo>
                    <a:pt x="3177" y="754"/>
                  </a:lnTo>
                  <a:lnTo>
                    <a:pt x="3223" y="835"/>
                  </a:lnTo>
                  <a:lnTo>
                    <a:pt x="3264" y="920"/>
                  </a:lnTo>
                  <a:lnTo>
                    <a:pt x="3300" y="1006"/>
                  </a:lnTo>
                  <a:lnTo>
                    <a:pt x="3330" y="1094"/>
                  </a:lnTo>
                  <a:lnTo>
                    <a:pt x="3356" y="1184"/>
                  </a:lnTo>
                  <a:lnTo>
                    <a:pt x="3375" y="1276"/>
                  </a:lnTo>
                  <a:lnTo>
                    <a:pt x="3389" y="1370"/>
                  </a:lnTo>
                  <a:lnTo>
                    <a:pt x="3398" y="1465"/>
                  </a:lnTo>
                  <a:lnTo>
                    <a:pt x="3400" y="1559"/>
                  </a:lnTo>
                  <a:lnTo>
                    <a:pt x="3398" y="1655"/>
                  </a:lnTo>
                  <a:lnTo>
                    <a:pt x="3389" y="1750"/>
                  </a:lnTo>
                  <a:lnTo>
                    <a:pt x="3375" y="1843"/>
                  </a:lnTo>
                  <a:lnTo>
                    <a:pt x="3356" y="1935"/>
                  </a:lnTo>
                  <a:lnTo>
                    <a:pt x="3330" y="2026"/>
                  </a:lnTo>
                  <a:lnTo>
                    <a:pt x="3300" y="2113"/>
                  </a:lnTo>
                  <a:lnTo>
                    <a:pt x="3264" y="2200"/>
                  </a:lnTo>
                  <a:lnTo>
                    <a:pt x="3224" y="2283"/>
                  </a:lnTo>
                  <a:lnTo>
                    <a:pt x="3177" y="2365"/>
                  </a:lnTo>
                  <a:lnTo>
                    <a:pt x="3127" y="2444"/>
                  </a:lnTo>
                  <a:lnTo>
                    <a:pt x="3070" y="2521"/>
                  </a:lnTo>
                  <a:lnTo>
                    <a:pt x="3009" y="2593"/>
                  </a:lnTo>
                  <a:lnTo>
                    <a:pt x="2944" y="2663"/>
                  </a:lnTo>
                  <a:lnTo>
                    <a:pt x="2874" y="2728"/>
                  </a:lnTo>
                  <a:lnTo>
                    <a:pt x="2802" y="2789"/>
                  </a:lnTo>
                  <a:lnTo>
                    <a:pt x="2726" y="2845"/>
                  </a:lnTo>
                  <a:lnTo>
                    <a:pt x="2647" y="2896"/>
                  </a:lnTo>
                  <a:lnTo>
                    <a:pt x="2565" y="2942"/>
                  </a:lnTo>
                  <a:lnTo>
                    <a:pt x="2481" y="2984"/>
                  </a:lnTo>
                  <a:lnTo>
                    <a:pt x="2395" y="3019"/>
                  </a:lnTo>
                  <a:lnTo>
                    <a:pt x="2307" y="3050"/>
                  </a:lnTo>
                  <a:lnTo>
                    <a:pt x="2216" y="3074"/>
                  </a:lnTo>
                  <a:lnTo>
                    <a:pt x="2125" y="3094"/>
                  </a:lnTo>
                  <a:lnTo>
                    <a:pt x="2032" y="3108"/>
                  </a:lnTo>
                  <a:lnTo>
                    <a:pt x="1937" y="3117"/>
                  </a:lnTo>
                  <a:lnTo>
                    <a:pt x="1841" y="3120"/>
                  </a:lnTo>
                  <a:lnTo>
                    <a:pt x="1746" y="3117"/>
                  </a:lnTo>
                  <a:lnTo>
                    <a:pt x="1652" y="3108"/>
                  </a:lnTo>
                  <a:lnTo>
                    <a:pt x="1559" y="3094"/>
                  </a:lnTo>
                  <a:lnTo>
                    <a:pt x="1466" y="3074"/>
                  </a:lnTo>
                  <a:lnTo>
                    <a:pt x="1376" y="3050"/>
                  </a:lnTo>
                  <a:lnTo>
                    <a:pt x="1288" y="3019"/>
                  </a:lnTo>
                  <a:lnTo>
                    <a:pt x="1202" y="2984"/>
                  </a:lnTo>
                  <a:lnTo>
                    <a:pt x="1118" y="2942"/>
                  </a:lnTo>
                  <a:lnTo>
                    <a:pt x="1036" y="2896"/>
                  </a:lnTo>
                  <a:lnTo>
                    <a:pt x="958" y="2845"/>
                  </a:lnTo>
                  <a:lnTo>
                    <a:pt x="881" y="2789"/>
                  </a:lnTo>
                  <a:lnTo>
                    <a:pt x="808" y="2728"/>
                  </a:lnTo>
                  <a:lnTo>
                    <a:pt x="739" y="2663"/>
                  </a:lnTo>
                  <a:lnTo>
                    <a:pt x="673" y="2593"/>
                  </a:lnTo>
                  <a:lnTo>
                    <a:pt x="612" y="2521"/>
                  </a:lnTo>
                  <a:lnTo>
                    <a:pt x="557" y="2444"/>
                  </a:lnTo>
                  <a:lnTo>
                    <a:pt x="505" y="2365"/>
                  </a:lnTo>
                  <a:lnTo>
                    <a:pt x="460" y="2283"/>
                  </a:lnTo>
                  <a:lnTo>
                    <a:pt x="419" y="2200"/>
                  </a:lnTo>
                  <a:lnTo>
                    <a:pt x="382" y="2113"/>
                  </a:lnTo>
                  <a:lnTo>
                    <a:pt x="353" y="2026"/>
                  </a:lnTo>
                  <a:lnTo>
                    <a:pt x="328" y="1935"/>
                  </a:lnTo>
                  <a:lnTo>
                    <a:pt x="307" y="1843"/>
                  </a:lnTo>
                  <a:lnTo>
                    <a:pt x="294" y="1750"/>
                  </a:lnTo>
                  <a:lnTo>
                    <a:pt x="285" y="1655"/>
                  </a:lnTo>
                  <a:lnTo>
                    <a:pt x="282" y="1559"/>
                  </a:lnTo>
                  <a:lnTo>
                    <a:pt x="282" y="1542"/>
                  </a:lnTo>
                  <a:lnTo>
                    <a:pt x="143" y="1681"/>
                  </a:lnTo>
                  <a:lnTo>
                    <a:pt x="129" y="1692"/>
                  </a:lnTo>
                  <a:lnTo>
                    <a:pt x="111" y="1701"/>
                  </a:lnTo>
                  <a:lnTo>
                    <a:pt x="94" y="1705"/>
                  </a:lnTo>
                  <a:lnTo>
                    <a:pt x="75" y="1705"/>
                  </a:lnTo>
                  <a:lnTo>
                    <a:pt x="57" y="1701"/>
                  </a:lnTo>
                  <a:lnTo>
                    <a:pt x="40" y="1692"/>
                  </a:lnTo>
                  <a:lnTo>
                    <a:pt x="25" y="1681"/>
                  </a:lnTo>
                  <a:lnTo>
                    <a:pt x="12" y="1666"/>
                  </a:lnTo>
                  <a:lnTo>
                    <a:pt x="4" y="1648"/>
                  </a:lnTo>
                  <a:lnTo>
                    <a:pt x="0" y="1631"/>
                  </a:lnTo>
                  <a:lnTo>
                    <a:pt x="0" y="1612"/>
                  </a:lnTo>
                  <a:lnTo>
                    <a:pt x="4" y="1594"/>
                  </a:lnTo>
                  <a:lnTo>
                    <a:pt x="12" y="1577"/>
                  </a:lnTo>
                  <a:lnTo>
                    <a:pt x="25" y="1561"/>
                  </a:lnTo>
                  <a:lnTo>
                    <a:pt x="306" y="1280"/>
                  </a:lnTo>
                  <a:lnTo>
                    <a:pt x="322" y="1268"/>
                  </a:lnTo>
                  <a:lnTo>
                    <a:pt x="339" y="1259"/>
                  </a:lnTo>
                  <a:lnTo>
                    <a:pt x="357" y="1255"/>
                  </a:lnTo>
                  <a:lnTo>
                    <a:pt x="375" y="1255"/>
                  </a:lnTo>
                  <a:lnTo>
                    <a:pt x="394" y="1259"/>
                  </a:lnTo>
                  <a:lnTo>
                    <a:pt x="410" y="1268"/>
                  </a:lnTo>
                  <a:lnTo>
                    <a:pt x="426" y="1280"/>
                  </a:lnTo>
                  <a:lnTo>
                    <a:pt x="707" y="1561"/>
                  </a:lnTo>
                  <a:lnTo>
                    <a:pt x="719" y="1577"/>
                  </a:lnTo>
                  <a:lnTo>
                    <a:pt x="727" y="1594"/>
                  </a:lnTo>
                  <a:lnTo>
                    <a:pt x="731" y="1612"/>
                  </a:lnTo>
                  <a:lnTo>
                    <a:pt x="731" y="1631"/>
                  </a:lnTo>
                  <a:lnTo>
                    <a:pt x="727" y="1648"/>
                  </a:lnTo>
                  <a:lnTo>
                    <a:pt x="719" y="1666"/>
                  </a:lnTo>
                  <a:lnTo>
                    <a:pt x="707" y="1681"/>
                  </a:lnTo>
                  <a:lnTo>
                    <a:pt x="689" y="1694"/>
                  </a:lnTo>
                  <a:lnTo>
                    <a:pt x="669" y="1703"/>
                  </a:lnTo>
                  <a:lnTo>
                    <a:pt x="647" y="1705"/>
                  </a:lnTo>
                  <a:lnTo>
                    <a:pt x="631" y="1704"/>
                  </a:lnTo>
                  <a:lnTo>
                    <a:pt x="615" y="1699"/>
                  </a:lnTo>
                  <a:lnTo>
                    <a:pt x="601" y="1691"/>
                  </a:lnTo>
                  <a:lnTo>
                    <a:pt x="588" y="1681"/>
                  </a:lnTo>
                  <a:lnTo>
                    <a:pt x="451" y="1542"/>
                  </a:lnTo>
                  <a:lnTo>
                    <a:pt x="451" y="1559"/>
                  </a:lnTo>
                  <a:lnTo>
                    <a:pt x="454" y="1655"/>
                  </a:lnTo>
                  <a:lnTo>
                    <a:pt x="463" y="1748"/>
                  </a:lnTo>
                  <a:lnTo>
                    <a:pt x="478" y="1840"/>
                  </a:lnTo>
                  <a:lnTo>
                    <a:pt x="500" y="1930"/>
                  </a:lnTo>
                  <a:lnTo>
                    <a:pt x="527" y="2016"/>
                  </a:lnTo>
                  <a:lnTo>
                    <a:pt x="560" y="2101"/>
                  </a:lnTo>
                  <a:lnTo>
                    <a:pt x="597" y="2183"/>
                  </a:lnTo>
                  <a:lnTo>
                    <a:pt x="640" y="2262"/>
                  </a:lnTo>
                  <a:lnTo>
                    <a:pt x="688" y="2338"/>
                  </a:lnTo>
                  <a:lnTo>
                    <a:pt x="740" y="2410"/>
                  </a:lnTo>
                  <a:lnTo>
                    <a:pt x="797" y="2478"/>
                  </a:lnTo>
                  <a:lnTo>
                    <a:pt x="858" y="2543"/>
                  </a:lnTo>
                  <a:lnTo>
                    <a:pt x="923" y="2605"/>
                  </a:lnTo>
                  <a:lnTo>
                    <a:pt x="992" y="2662"/>
                  </a:lnTo>
                  <a:lnTo>
                    <a:pt x="1064" y="2713"/>
                  </a:lnTo>
                  <a:lnTo>
                    <a:pt x="1139" y="2762"/>
                  </a:lnTo>
                  <a:lnTo>
                    <a:pt x="1219" y="2804"/>
                  </a:lnTo>
                  <a:lnTo>
                    <a:pt x="1300" y="2842"/>
                  </a:lnTo>
                  <a:lnTo>
                    <a:pt x="1385" y="2875"/>
                  </a:lnTo>
                  <a:lnTo>
                    <a:pt x="1471" y="2902"/>
                  </a:lnTo>
                  <a:lnTo>
                    <a:pt x="1561" y="2924"/>
                  </a:lnTo>
                  <a:lnTo>
                    <a:pt x="1653" y="2939"/>
                  </a:lnTo>
                  <a:lnTo>
                    <a:pt x="1745" y="2949"/>
                  </a:lnTo>
                  <a:lnTo>
                    <a:pt x="1841" y="2952"/>
                  </a:lnTo>
                  <a:lnTo>
                    <a:pt x="1936" y="2949"/>
                  </a:lnTo>
                  <a:lnTo>
                    <a:pt x="2030" y="2939"/>
                  </a:lnTo>
                  <a:lnTo>
                    <a:pt x="2121" y="2924"/>
                  </a:lnTo>
                  <a:lnTo>
                    <a:pt x="2210" y="2902"/>
                  </a:lnTo>
                  <a:lnTo>
                    <a:pt x="2298" y="2875"/>
                  </a:lnTo>
                  <a:lnTo>
                    <a:pt x="2382" y="2842"/>
                  </a:lnTo>
                  <a:lnTo>
                    <a:pt x="2464" y="2804"/>
                  </a:lnTo>
                  <a:lnTo>
                    <a:pt x="2543" y="2762"/>
                  </a:lnTo>
                  <a:lnTo>
                    <a:pt x="2619" y="2713"/>
                  </a:lnTo>
                  <a:lnTo>
                    <a:pt x="2691" y="2662"/>
                  </a:lnTo>
                  <a:lnTo>
                    <a:pt x="2760" y="2605"/>
                  </a:lnTo>
                  <a:lnTo>
                    <a:pt x="2825" y="2543"/>
                  </a:lnTo>
                  <a:lnTo>
                    <a:pt x="2886" y="2478"/>
                  </a:lnTo>
                  <a:lnTo>
                    <a:pt x="2942" y="2410"/>
                  </a:lnTo>
                  <a:lnTo>
                    <a:pt x="2995" y="2338"/>
                  </a:lnTo>
                  <a:lnTo>
                    <a:pt x="3042" y="2262"/>
                  </a:lnTo>
                  <a:lnTo>
                    <a:pt x="3086" y="2183"/>
                  </a:lnTo>
                  <a:lnTo>
                    <a:pt x="3123" y="2101"/>
                  </a:lnTo>
                  <a:lnTo>
                    <a:pt x="3156" y="2016"/>
                  </a:lnTo>
                  <a:lnTo>
                    <a:pt x="3182" y="1930"/>
                  </a:lnTo>
                  <a:lnTo>
                    <a:pt x="3204" y="1840"/>
                  </a:lnTo>
                  <a:lnTo>
                    <a:pt x="3220" y="1748"/>
                  </a:lnTo>
                  <a:lnTo>
                    <a:pt x="3229" y="1655"/>
                  </a:lnTo>
                  <a:lnTo>
                    <a:pt x="3233" y="1559"/>
                  </a:lnTo>
                  <a:lnTo>
                    <a:pt x="3229" y="1465"/>
                  </a:lnTo>
                  <a:lnTo>
                    <a:pt x="3220" y="1371"/>
                  </a:lnTo>
                  <a:lnTo>
                    <a:pt x="3204" y="1280"/>
                  </a:lnTo>
                  <a:lnTo>
                    <a:pt x="3182" y="1190"/>
                  </a:lnTo>
                  <a:lnTo>
                    <a:pt x="3156" y="1103"/>
                  </a:lnTo>
                  <a:lnTo>
                    <a:pt x="3123" y="1018"/>
                  </a:lnTo>
                  <a:lnTo>
                    <a:pt x="3086" y="936"/>
                  </a:lnTo>
                  <a:lnTo>
                    <a:pt x="3042" y="857"/>
                  </a:lnTo>
                  <a:lnTo>
                    <a:pt x="2995" y="782"/>
                  </a:lnTo>
                  <a:lnTo>
                    <a:pt x="2942" y="710"/>
                  </a:lnTo>
                  <a:lnTo>
                    <a:pt x="2886" y="641"/>
                  </a:lnTo>
                  <a:lnTo>
                    <a:pt x="2825" y="576"/>
                  </a:lnTo>
                  <a:lnTo>
                    <a:pt x="2760" y="515"/>
                  </a:lnTo>
                  <a:lnTo>
                    <a:pt x="2691" y="458"/>
                  </a:lnTo>
                  <a:lnTo>
                    <a:pt x="2619" y="405"/>
                  </a:lnTo>
                  <a:lnTo>
                    <a:pt x="2543" y="358"/>
                  </a:lnTo>
                  <a:lnTo>
                    <a:pt x="2464" y="316"/>
                  </a:lnTo>
                  <a:lnTo>
                    <a:pt x="2382" y="278"/>
                  </a:lnTo>
                  <a:lnTo>
                    <a:pt x="2298" y="245"/>
                  </a:lnTo>
                  <a:lnTo>
                    <a:pt x="2210" y="218"/>
                  </a:lnTo>
                  <a:lnTo>
                    <a:pt x="2121" y="196"/>
                  </a:lnTo>
                  <a:lnTo>
                    <a:pt x="2030" y="181"/>
                  </a:lnTo>
                  <a:lnTo>
                    <a:pt x="1936" y="171"/>
                  </a:lnTo>
                  <a:lnTo>
                    <a:pt x="1841" y="168"/>
                  </a:lnTo>
                  <a:lnTo>
                    <a:pt x="1754" y="171"/>
                  </a:lnTo>
                  <a:lnTo>
                    <a:pt x="1668" y="179"/>
                  </a:lnTo>
                  <a:lnTo>
                    <a:pt x="1583" y="192"/>
                  </a:lnTo>
                  <a:lnTo>
                    <a:pt x="1501" y="209"/>
                  </a:lnTo>
                  <a:lnTo>
                    <a:pt x="1419" y="233"/>
                  </a:lnTo>
                  <a:lnTo>
                    <a:pt x="1339" y="261"/>
                  </a:lnTo>
                  <a:lnTo>
                    <a:pt x="1262" y="294"/>
                  </a:lnTo>
                  <a:lnTo>
                    <a:pt x="1186" y="331"/>
                  </a:lnTo>
                  <a:lnTo>
                    <a:pt x="1112" y="373"/>
                  </a:lnTo>
                  <a:lnTo>
                    <a:pt x="1041" y="421"/>
                  </a:lnTo>
                  <a:lnTo>
                    <a:pt x="973" y="472"/>
                  </a:lnTo>
                  <a:lnTo>
                    <a:pt x="907" y="528"/>
                  </a:lnTo>
                  <a:lnTo>
                    <a:pt x="844" y="588"/>
                  </a:lnTo>
                  <a:lnTo>
                    <a:pt x="830" y="600"/>
                  </a:lnTo>
                  <a:lnTo>
                    <a:pt x="812" y="609"/>
                  </a:lnTo>
                  <a:lnTo>
                    <a:pt x="795" y="613"/>
                  </a:lnTo>
                  <a:lnTo>
                    <a:pt x="776" y="613"/>
                  </a:lnTo>
                  <a:lnTo>
                    <a:pt x="758" y="610"/>
                  </a:lnTo>
                  <a:lnTo>
                    <a:pt x="741" y="601"/>
                  </a:lnTo>
                  <a:lnTo>
                    <a:pt x="726" y="590"/>
                  </a:lnTo>
                  <a:lnTo>
                    <a:pt x="713" y="575"/>
                  </a:lnTo>
                  <a:lnTo>
                    <a:pt x="705" y="557"/>
                  </a:lnTo>
                  <a:lnTo>
                    <a:pt x="701" y="539"/>
                  </a:lnTo>
                  <a:lnTo>
                    <a:pt x="701" y="521"/>
                  </a:lnTo>
                  <a:lnTo>
                    <a:pt x="705" y="503"/>
                  </a:lnTo>
                  <a:lnTo>
                    <a:pt x="712" y="486"/>
                  </a:lnTo>
                  <a:lnTo>
                    <a:pt x="725" y="470"/>
                  </a:lnTo>
                  <a:lnTo>
                    <a:pt x="790" y="407"/>
                  </a:lnTo>
                  <a:lnTo>
                    <a:pt x="857" y="349"/>
                  </a:lnTo>
                  <a:lnTo>
                    <a:pt x="928" y="294"/>
                  </a:lnTo>
                  <a:lnTo>
                    <a:pt x="1001" y="245"/>
                  </a:lnTo>
                  <a:lnTo>
                    <a:pt x="1076" y="199"/>
                  </a:lnTo>
                  <a:lnTo>
                    <a:pt x="1155" y="158"/>
                  </a:lnTo>
                  <a:lnTo>
                    <a:pt x="1235" y="121"/>
                  </a:lnTo>
                  <a:lnTo>
                    <a:pt x="1316" y="90"/>
                  </a:lnTo>
                  <a:lnTo>
                    <a:pt x="1400" y="62"/>
                  </a:lnTo>
                  <a:lnTo>
                    <a:pt x="1486" y="40"/>
                  </a:lnTo>
                  <a:lnTo>
                    <a:pt x="1573" y="23"/>
                  </a:lnTo>
                  <a:lnTo>
                    <a:pt x="1661" y="9"/>
                  </a:lnTo>
                  <a:lnTo>
                    <a:pt x="1750" y="2"/>
                  </a:lnTo>
                  <a:lnTo>
                    <a:pt x="1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443"/>
            <p:cNvSpPr>
              <a:spLocks/>
            </p:cNvSpPr>
            <p:nvPr/>
          </p:nvSpPr>
          <p:spPr bwMode="auto">
            <a:xfrm>
              <a:off x="6489701" y="5881688"/>
              <a:ext cx="184150" cy="344488"/>
            </a:xfrm>
            <a:custGeom>
              <a:avLst/>
              <a:gdLst>
                <a:gd name="T0" fmla="*/ 564 w 1044"/>
                <a:gd name="T1" fmla="*/ 11 h 1950"/>
                <a:gd name="T2" fmla="*/ 603 w 1044"/>
                <a:gd name="T3" fmla="*/ 62 h 1950"/>
                <a:gd name="T4" fmla="*/ 869 w 1044"/>
                <a:gd name="T5" fmla="*/ 288 h 1950"/>
                <a:gd name="T6" fmla="*/ 928 w 1044"/>
                <a:gd name="T7" fmla="*/ 312 h 1950"/>
                <a:gd name="T8" fmla="*/ 953 w 1044"/>
                <a:gd name="T9" fmla="*/ 372 h 1950"/>
                <a:gd name="T10" fmla="*/ 928 w 1044"/>
                <a:gd name="T11" fmla="*/ 431 h 1950"/>
                <a:gd name="T12" fmla="*/ 869 w 1044"/>
                <a:gd name="T13" fmla="*/ 456 h 1950"/>
                <a:gd name="T14" fmla="*/ 316 w 1044"/>
                <a:gd name="T15" fmla="*/ 467 h 1950"/>
                <a:gd name="T16" fmla="*/ 231 w 1044"/>
                <a:gd name="T17" fmla="*/ 520 h 1950"/>
                <a:gd name="T18" fmla="*/ 179 w 1044"/>
                <a:gd name="T19" fmla="*/ 604 h 1950"/>
                <a:gd name="T20" fmla="*/ 171 w 1044"/>
                <a:gd name="T21" fmla="*/ 708 h 1950"/>
                <a:gd name="T22" fmla="*/ 210 w 1044"/>
                <a:gd name="T23" fmla="*/ 801 h 1950"/>
                <a:gd name="T24" fmla="*/ 285 w 1044"/>
                <a:gd name="T25" fmla="*/ 865 h 1950"/>
                <a:gd name="T26" fmla="*/ 385 w 1044"/>
                <a:gd name="T27" fmla="*/ 890 h 1950"/>
                <a:gd name="T28" fmla="*/ 753 w 1044"/>
                <a:gd name="T29" fmla="*/ 901 h 1950"/>
                <a:gd name="T30" fmla="*/ 879 w 1044"/>
                <a:gd name="T31" fmla="*/ 959 h 1950"/>
                <a:gd name="T32" fmla="*/ 975 w 1044"/>
                <a:gd name="T33" fmla="*/ 1055 h 1950"/>
                <a:gd name="T34" fmla="*/ 1033 w 1044"/>
                <a:gd name="T35" fmla="*/ 1180 h 1950"/>
                <a:gd name="T36" fmla="*/ 1041 w 1044"/>
                <a:gd name="T37" fmla="*/ 1322 h 1950"/>
                <a:gd name="T38" fmla="*/ 1000 w 1044"/>
                <a:gd name="T39" fmla="*/ 1454 h 1950"/>
                <a:gd name="T40" fmla="*/ 916 w 1044"/>
                <a:gd name="T41" fmla="*/ 1560 h 1950"/>
                <a:gd name="T42" fmla="*/ 802 w 1044"/>
                <a:gd name="T43" fmla="*/ 1632 h 1950"/>
                <a:gd name="T44" fmla="*/ 663 w 1044"/>
                <a:gd name="T45" fmla="*/ 1659 h 1950"/>
                <a:gd name="T46" fmla="*/ 603 w 1044"/>
                <a:gd name="T47" fmla="*/ 1888 h 1950"/>
                <a:gd name="T48" fmla="*/ 564 w 1044"/>
                <a:gd name="T49" fmla="*/ 1939 h 1950"/>
                <a:gd name="T50" fmla="*/ 500 w 1044"/>
                <a:gd name="T51" fmla="*/ 1947 h 1950"/>
                <a:gd name="T52" fmla="*/ 449 w 1044"/>
                <a:gd name="T53" fmla="*/ 1909 h 1950"/>
                <a:gd name="T54" fmla="*/ 438 w 1044"/>
                <a:gd name="T55" fmla="*/ 1659 h 1950"/>
                <a:gd name="T56" fmla="*/ 123 w 1044"/>
                <a:gd name="T57" fmla="*/ 1648 h 1950"/>
                <a:gd name="T58" fmla="*/ 85 w 1044"/>
                <a:gd name="T59" fmla="*/ 1597 h 1950"/>
                <a:gd name="T60" fmla="*/ 93 w 1044"/>
                <a:gd name="T61" fmla="*/ 1533 h 1950"/>
                <a:gd name="T62" fmla="*/ 144 w 1044"/>
                <a:gd name="T63" fmla="*/ 1494 h 1950"/>
                <a:gd name="T64" fmla="*/ 694 w 1044"/>
                <a:gd name="T65" fmla="*/ 1489 h 1950"/>
                <a:gd name="T66" fmla="*/ 787 w 1044"/>
                <a:gd name="T67" fmla="*/ 1450 h 1950"/>
                <a:gd name="T68" fmla="*/ 852 w 1044"/>
                <a:gd name="T69" fmla="*/ 1374 h 1950"/>
                <a:gd name="T70" fmla="*/ 876 w 1044"/>
                <a:gd name="T71" fmla="*/ 1274 h 1950"/>
                <a:gd name="T72" fmla="*/ 852 w 1044"/>
                <a:gd name="T73" fmla="*/ 1174 h 1950"/>
                <a:gd name="T74" fmla="*/ 787 w 1044"/>
                <a:gd name="T75" fmla="*/ 1099 h 1950"/>
                <a:gd name="T76" fmla="*/ 694 w 1044"/>
                <a:gd name="T77" fmla="*/ 1060 h 1950"/>
                <a:gd name="T78" fmla="*/ 337 w 1044"/>
                <a:gd name="T79" fmla="*/ 1055 h 1950"/>
                <a:gd name="T80" fmla="*/ 204 w 1044"/>
                <a:gd name="T81" fmla="*/ 1013 h 1950"/>
                <a:gd name="T82" fmla="*/ 97 w 1044"/>
                <a:gd name="T83" fmla="*/ 928 h 1950"/>
                <a:gd name="T84" fmla="*/ 26 w 1044"/>
                <a:gd name="T85" fmla="*/ 811 h 1950"/>
                <a:gd name="T86" fmla="*/ 0 w 1044"/>
                <a:gd name="T87" fmla="*/ 672 h 1950"/>
                <a:gd name="T88" fmla="*/ 26 w 1044"/>
                <a:gd name="T89" fmla="*/ 534 h 1950"/>
                <a:gd name="T90" fmla="*/ 97 w 1044"/>
                <a:gd name="T91" fmla="*/ 417 h 1950"/>
                <a:gd name="T92" fmla="*/ 204 w 1044"/>
                <a:gd name="T93" fmla="*/ 333 h 1950"/>
                <a:gd name="T94" fmla="*/ 337 w 1044"/>
                <a:gd name="T95" fmla="*/ 291 h 1950"/>
                <a:gd name="T96" fmla="*/ 438 w 1044"/>
                <a:gd name="T97" fmla="*/ 84 h 1950"/>
                <a:gd name="T98" fmla="*/ 462 w 1044"/>
                <a:gd name="T99" fmla="*/ 25 h 1950"/>
                <a:gd name="T100" fmla="*/ 522 w 1044"/>
                <a:gd name="T101" fmla="*/ 0 h 1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4" h="1950">
                  <a:moveTo>
                    <a:pt x="522" y="0"/>
                  </a:moveTo>
                  <a:lnTo>
                    <a:pt x="545" y="3"/>
                  </a:lnTo>
                  <a:lnTo>
                    <a:pt x="564" y="11"/>
                  </a:lnTo>
                  <a:lnTo>
                    <a:pt x="582" y="25"/>
                  </a:lnTo>
                  <a:lnTo>
                    <a:pt x="594" y="42"/>
                  </a:lnTo>
                  <a:lnTo>
                    <a:pt x="603" y="62"/>
                  </a:lnTo>
                  <a:lnTo>
                    <a:pt x="606" y="84"/>
                  </a:lnTo>
                  <a:lnTo>
                    <a:pt x="606" y="288"/>
                  </a:lnTo>
                  <a:lnTo>
                    <a:pt x="869" y="288"/>
                  </a:lnTo>
                  <a:lnTo>
                    <a:pt x="891" y="291"/>
                  </a:lnTo>
                  <a:lnTo>
                    <a:pt x="911" y="299"/>
                  </a:lnTo>
                  <a:lnTo>
                    <a:pt x="928" y="312"/>
                  </a:lnTo>
                  <a:lnTo>
                    <a:pt x="942" y="330"/>
                  </a:lnTo>
                  <a:lnTo>
                    <a:pt x="950" y="349"/>
                  </a:lnTo>
                  <a:lnTo>
                    <a:pt x="953" y="372"/>
                  </a:lnTo>
                  <a:lnTo>
                    <a:pt x="950" y="394"/>
                  </a:lnTo>
                  <a:lnTo>
                    <a:pt x="942" y="414"/>
                  </a:lnTo>
                  <a:lnTo>
                    <a:pt x="928" y="431"/>
                  </a:lnTo>
                  <a:lnTo>
                    <a:pt x="911" y="444"/>
                  </a:lnTo>
                  <a:lnTo>
                    <a:pt x="891" y="453"/>
                  </a:lnTo>
                  <a:lnTo>
                    <a:pt x="869" y="456"/>
                  </a:lnTo>
                  <a:lnTo>
                    <a:pt x="385" y="456"/>
                  </a:lnTo>
                  <a:lnTo>
                    <a:pt x="350" y="459"/>
                  </a:lnTo>
                  <a:lnTo>
                    <a:pt x="316" y="467"/>
                  </a:lnTo>
                  <a:lnTo>
                    <a:pt x="285" y="480"/>
                  </a:lnTo>
                  <a:lnTo>
                    <a:pt x="257" y="498"/>
                  </a:lnTo>
                  <a:lnTo>
                    <a:pt x="231" y="520"/>
                  </a:lnTo>
                  <a:lnTo>
                    <a:pt x="210" y="544"/>
                  </a:lnTo>
                  <a:lnTo>
                    <a:pt x="192" y="573"/>
                  </a:lnTo>
                  <a:lnTo>
                    <a:pt x="179" y="604"/>
                  </a:lnTo>
                  <a:lnTo>
                    <a:pt x="171" y="637"/>
                  </a:lnTo>
                  <a:lnTo>
                    <a:pt x="168" y="672"/>
                  </a:lnTo>
                  <a:lnTo>
                    <a:pt x="171" y="708"/>
                  </a:lnTo>
                  <a:lnTo>
                    <a:pt x="179" y="741"/>
                  </a:lnTo>
                  <a:lnTo>
                    <a:pt x="192" y="772"/>
                  </a:lnTo>
                  <a:lnTo>
                    <a:pt x="210" y="801"/>
                  </a:lnTo>
                  <a:lnTo>
                    <a:pt x="231" y="826"/>
                  </a:lnTo>
                  <a:lnTo>
                    <a:pt x="257" y="848"/>
                  </a:lnTo>
                  <a:lnTo>
                    <a:pt x="285" y="865"/>
                  </a:lnTo>
                  <a:lnTo>
                    <a:pt x="316" y="878"/>
                  </a:lnTo>
                  <a:lnTo>
                    <a:pt x="350" y="887"/>
                  </a:lnTo>
                  <a:lnTo>
                    <a:pt x="385" y="890"/>
                  </a:lnTo>
                  <a:lnTo>
                    <a:pt x="659" y="890"/>
                  </a:lnTo>
                  <a:lnTo>
                    <a:pt x="707" y="893"/>
                  </a:lnTo>
                  <a:lnTo>
                    <a:pt x="753" y="901"/>
                  </a:lnTo>
                  <a:lnTo>
                    <a:pt x="797" y="916"/>
                  </a:lnTo>
                  <a:lnTo>
                    <a:pt x="840" y="935"/>
                  </a:lnTo>
                  <a:lnTo>
                    <a:pt x="879" y="959"/>
                  </a:lnTo>
                  <a:lnTo>
                    <a:pt x="914" y="987"/>
                  </a:lnTo>
                  <a:lnTo>
                    <a:pt x="947" y="1019"/>
                  </a:lnTo>
                  <a:lnTo>
                    <a:pt x="975" y="1055"/>
                  </a:lnTo>
                  <a:lnTo>
                    <a:pt x="998" y="1094"/>
                  </a:lnTo>
                  <a:lnTo>
                    <a:pt x="1018" y="1135"/>
                  </a:lnTo>
                  <a:lnTo>
                    <a:pt x="1033" y="1180"/>
                  </a:lnTo>
                  <a:lnTo>
                    <a:pt x="1041" y="1226"/>
                  </a:lnTo>
                  <a:lnTo>
                    <a:pt x="1044" y="1274"/>
                  </a:lnTo>
                  <a:lnTo>
                    <a:pt x="1041" y="1322"/>
                  </a:lnTo>
                  <a:lnTo>
                    <a:pt x="1033" y="1368"/>
                  </a:lnTo>
                  <a:lnTo>
                    <a:pt x="1018" y="1413"/>
                  </a:lnTo>
                  <a:lnTo>
                    <a:pt x="1000" y="1454"/>
                  </a:lnTo>
                  <a:lnTo>
                    <a:pt x="976" y="1493"/>
                  </a:lnTo>
                  <a:lnTo>
                    <a:pt x="948" y="1528"/>
                  </a:lnTo>
                  <a:lnTo>
                    <a:pt x="916" y="1560"/>
                  </a:lnTo>
                  <a:lnTo>
                    <a:pt x="881" y="1589"/>
                  </a:lnTo>
                  <a:lnTo>
                    <a:pt x="843" y="1613"/>
                  </a:lnTo>
                  <a:lnTo>
                    <a:pt x="802" y="1632"/>
                  </a:lnTo>
                  <a:lnTo>
                    <a:pt x="757" y="1647"/>
                  </a:lnTo>
                  <a:lnTo>
                    <a:pt x="712" y="1656"/>
                  </a:lnTo>
                  <a:lnTo>
                    <a:pt x="663" y="1659"/>
                  </a:lnTo>
                  <a:lnTo>
                    <a:pt x="606" y="1659"/>
                  </a:lnTo>
                  <a:lnTo>
                    <a:pt x="606" y="1866"/>
                  </a:lnTo>
                  <a:lnTo>
                    <a:pt x="603" y="1888"/>
                  </a:lnTo>
                  <a:lnTo>
                    <a:pt x="594" y="1909"/>
                  </a:lnTo>
                  <a:lnTo>
                    <a:pt x="581" y="1925"/>
                  </a:lnTo>
                  <a:lnTo>
                    <a:pt x="564" y="1939"/>
                  </a:lnTo>
                  <a:lnTo>
                    <a:pt x="544" y="1947"/>
                  </a:lnTo>
                  <a:lnTo>
                    <a:pt x="522" y="1950"/>
                  </a:lnTo>
                  <a:lnTo>
                    <a:pt x="500" y="1947"/>
                  </a:lnTo>
                  <a:lnTo>
                    <a:pt x="480" y="1939"/>
                  </a:lnTo>
                  <a:lnTo>
                    <a:pt x="462" y="1925"/>
                  </a:lnTo>
                  <a:lnTo>
                    <a:pt x="449" y="1909"/>
                  </a:lnTo>
                  <a:lnTo>
                    <a:pt x="441" y="1888"/>
                  </a:lnTo>
                  <a:lnTo>
                    <a:pt x="438" y="1866"/>
                  </a:lnTo>
                  <a:lnTo>
                    <a:pt x="438" y="1659"/>
                  </a:lnTo>
                  <a:lnTo>
                    <a:pt x="166" y="1659"/>
                  </a:lnTo>
                  <a:lnTo>
                    <a:pt x="144" y="1656"/>
                  </a:lnTo>
                  <a:lnTo>
                    <a:pt x="123" y="1648"/>
                  </a:lnTo>
                  <a:lnTo>
                    <a:pt x="107" y="1634"/>
                  </a:lnTo>
                  <a:lnTo>
                    <a:pt x="93" y="1618"/>
                  </a:lnTo>
                  <a:lnTo>
                    <a:pt x="85" y="1597"/>
                  </a:lnTo>
                  <a:lnTo>
                    <a:pt x="82" y="1576"/>
                  </a:lnTo>
                  <a:lnTo>
                    <a:pt x="85" y="1553"/>
                  </a:lnTo>
                  <a:lnTo>
                    <a:pt x="93" y="1533"/>
                  </a:lnTo>
                  <a:lnTo>
                    <a:pt x="107" y="1516"/>
                  </a:lnTo>
                  <a:lnTo>
                    <a:pt x="123" y="1503"/>
                  </a:lnTo>
                  <a:lnTo>
                    <a:pt x="144" y="1494"/>
                  </a:lnTo>
                  <a:lnTo>
                    <a:pt x="166" y="1491"/>
                  </a:lnTo>
                  <a:lnTo>
                    <a:pt x="659" y="1491"/>
                  </a:lnTo>
                  <a:lnTo>
                    <a:pt x="694" y="1489"/>
                  </a:lnTo>
                  <a:lnTo>
                    <a:pt x="727" y="1481"/>
                  </a:lnTo>
                  <a:lnTo>
                    <a:pt x="758" y="1467"/>
                  </a:lnTo>
                  <a:lnTo>
                    <a:pt x="787" y="1450"/>
                  </a:lnTo>
                  <a:lnTo>
                    <a:pt x="812" y="1428"/>
                  </a:lnTo>
                  <a:lnTo>
                    <a:pt x="835" y="1402"/>
                  </a:lnTo>
                  <a:lnTo>
                    <a:pt x="852" y="1374"/>
                  </a:lnTo>
                  <a:lnTo>
                    <a:pt x="864" y="1344"/>
                  </a:lnTo>
                  <a:lnTo>
                    <a:pt x="873" y="1310"/>
                  </a:lnTo>
                  <a:lnTo>
                    <a:pt x="876" y="1274"/>
                  </a:lnTo>
                  <a:lnTo>
                    <a:pt x="873" y="1239"/>
                  </a:lnTo>
                  <a:lnTo>
                    <a:pt x="864" y="1206"/>
                  </a:lnTo>
                  <a:lnTo>
                    <a:pt x="852" y="1174"/>
                  </a:lnTo>
                  <a:lnTo>
                    <a:pt x="835" y="1147"/>
                  </a:lnTo>
                  <a:lnTo>
                    <a:pt x="812" y="1121"/>
                  </a:lnTo>
                  <a:lnTo>
                    <a:pt x="787" y="1099"/>
                  </a:lnTo>
                  <a:lnTo>
                    <a:pt x="758" y="1082"/>
                  </a:lnTo>
                  <a:lnTo>
                    <a:pt x="727" y="1068"/>
                  </a:lnTo>
                  <a:lnTo>
                    <a:pt x="694" y="1060"/>
                  </a:lnTo>
                  <a:lnTo>
                    <a:pt x="659" y="1058"/>
                  </a:lnTo>
                  <a:lnTo>
                    <a:pt x="385" y="1058"/>
                  </a:lnTo>
                  <a:lnTo>
                    <a:pt x="337" y="1055"/>
                  </a:lnTo>
                  <a:lnTo>
                    <a:pt x="290" y="1046"/>
                  </a:lnTo>
                  <a:lnTo>
                    <a:pt x="246" y="1032"/>
                  </a:lnTo>
                  <a:lnTo>
                    <a:pt x="204" y="1013"/>
                  </a:lnTo>
                  <a:lnTo>
                    <a:pt x="166" y="989"/>
                  </a:lnTo>
                  <a:lnTo>
                    <a:pt x="129" y="960"/>
                  </a:lnTo>
                  <a:lnTo>
                    <a:pt x="97" y="928"/>
                  </a:lnTo>
                  <a:lnTo>
                    <a:pt x="69" y="892"/>
                  </a:lnTo>
                  <a:lnTo>
                    <a:pt x="45" y="854"/>
                  </a:lnTo>
                  <a:lnTo>
                    <a:pt x="26" y="811"/>
                  </a:lnTo>
                  <a:lnTo>
                    <a:pt x="12" y="767"/>
                  </a:lnTo>
                  <a:lnTo>
                    <a:pt x="3" y="721"/>
                  </a:lnTo>
                  <a:lnTo>
                    <a:pt x="0" y="672"/>
                  </a:lnTo>
                  <a:lnTo>
                    <a:pt x="3" y="625"/>
                  </a:lnTo>
                  <a:lnTo>
                    <a:pt x="12" y="578"/>
                  </a:lnTo>
                  <a:lnTo>
                    <a:pt x="26" y="534"/>
                  </a:lnTo>
                  <a:lnTo>
                    <a:pt x="45" y="492"/>
                  </a:lnTo>
                  <a:lnTo>
                    <a:pt x="69" y="453"/>
                  </a:lnTo>
                  <a:lnTo>
                    <a:pt x="97" y="417"/>
                  </a:lnTo>
                  <a:lnTo>
                    <a:pt x="129" y="385"/>
                  </a:lnTo>
                  <a:lnTo>
                    <a:pt x="166" y="357"/>
                  </a:lnTo>
                  <a:lnTo>
                    <a:pt x="204" y="333"/>
                  </a:lnTo>
                  <a:lnTo>
                    <a:pt x="246" y="313"/>
                  </a:lnTo>
                  <a:lnTo>
                    <a:pt x="290" y="300"/>
                  </a:lnTo>
                  <a:lnTo>
                    <a:pt x="337" y="291"/>
                  </a:lnTo>
                  <a:lnTo>
                    <a:pt x="385" y="288"/>
                  </a:lnTo>
                  <a:lnTo>
                    <a:pt x="438" y="288"/>
                  </a:lnTo>
                  <a:lnTo>
                    <a:pt x="438" y="84"/>
                  </a:lnTo>
                  <a:lnTo>
                    <a:pt x="441" y="62"/>
                  </a:lnTo>
                  <a:lnTo>
                    <a:pt x="449" y="42"/>
                  </a:lnTo>
                  <a:lnTo>
                    <a:pt x="462" y="25"/>
                  </a:lnTo>
                  <a:lnTo>
                    <a:pt x="480" y="11"/>
                  </a:lnTo>
                  <a:lnTo>
                    <a:pt x="500" y="3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0" name="Group 1059"/>
          <p:cNvGrpSpPr/>
          <p:nvPr/>
        </p:nvGrpSpPr>
        <p:grpSpPr>
          <a:xfrm>
            <a:off x="5361690" y="5754688"/>
            <a:ext cx="523875" cy="600075"/>
            <a:chOff x="5353050" y="5754688"/>
            <a:chExt cx="523875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6" name="Freeform 448"/>
            <p:cNvSpPr>
              <a:spLocks/>
            </p:cNvSpPr>
            <p:nvPr/>
          </p:nvSpPr>
          <p:spPr bwMode="auto">
            <a:xfrm>
              <a:off x="5499100" y="6005513"/>
              <a:ext cx="230188" cy="204787"/>
            </a:xfrm>
            <a:custGeom>
              <a:avLst/>
              <a:gdLst>
                <a:gd name="T0" fmla="*/ 650 w 1300"/>
                <a:gd name="T1" fmla="*/ 0 h 1153"/>
                <a:gd name="T2" fmla="*/ 673 w 1300"/>
                <a:gd name="T3" fmla="*/ 4 h 1153"/>
                <a:gd name="T4" fmla="*/ 692 w 1300"/>
                <a:gd name="T5" fmla="*/ 12 h 1153"/>
                <a:gd name="T6" fmla="*/ 710 w 1300"/>
                <a:gd name="T7" fmla="*/ 25 h 1153"/>
                <a:gd name="T8" fmla="*/ 723 w 1300"/>
                <a:gd name="T9" fmla="*/ 42 h 1153"/>
                <a:gd name="T10" fmla="*/ 731 w 1300"/>
                <a:gd name="T11" fmla="*/ 62 h 1153"/>
                <a:gd name="T12" fmla="*/ 734 w 1300"/>
                <a:gd name="T13" fmla="*/ 84 h 1153"/>
                <a:gd name="T14" fmla="*/ 734 w 1300"/>
                <a:gd name="T15" fmla="*/ 692 h 1153"/>
                <a:gd name="T16" fmla="*/ 1259 w 1300"/>
                <a:gd name="T17" fmla="*/ 996 h 1153"/>
                <a:gd name="T18" fmla="*/ 1274 w 1300"/>
                <a:gd name="T19" fmla="*/ 1007 h 1153"/>
                <a:gd name="T20" fmla="*/ 1285 w 1300"/>
                <a:gd name="T21" fmla="*/ 1022 h 1153"/>
                <a:gd name="T22" fmla="*/ 1295 w 1300"/>
                <a:gd name="T23" fmla="*/ 1038 h 1153"/>
                <a:gd name="T24" fmla="*/ 1299 w 1300"/>
                <a:gd name="T25" fmla="*/ 1056 h 1153"/>
                <a:gd name="T26" fmla="*/ 1300 w 1300"/>
                <a:gd name="T27" fmla="*/ 1074 h 1153"/>
                <a:gd name="T28" fmla="*/ 1297 w 1300"/>
                <a:gd name="T29" fmla="*/ 1093 h 1153"/>
                <a:gd name="T30" fmla="*/ 1289 w 1300"/>
                <a:gd name="T31" fmla="*/ 1111 h 1153"/>
                <a:gd name="T32" fmla="*/ 1278 w 1300"/>
                <a:gd name="T33" fmla="*/ 1125 h 1153"/>
                <a:gd name="T34" fmla="*/ 1265 w 1300"/>
                <a:gd name="T35" fmla="*/ 1137 h 1153"/>
                <a:gd name="T36" fmla="*/ 1250 w 1300"/>
                <a:gd name="T37" fmla="*/ 1146 h 1153"/>
                <a:gd name="T38" fmla="*/ 1234 w 1300"/>
                <a:gd name="T39" fmla="*/ 1151 h 1153"/>
                <a:gd name="T40" fmla="*/ 1216 w 1300"/>
                <a:gd name="T41" fmla="*/ 1153 h 1153"/>
                <a:gd name="T42" fmla="*/ 1202 w 1300"/>
                <a:gd name="T43" fmla="*/ 1152 h 1153"/>
                <a:gd name="T44" fmla="*/ 1189 w 1300"/>
                <a:gd name="T45" fmla="*/ 1148 h 1153"/>
                <a:gd name="T46" fmla="*/ 1174 w 1300"/>
                <a:gd name="T47" fmla="*/ 1142 h 1153"/>
                <a:gd name="T48" fmla="*/ 650 w 1300"/>
                <a:gd name="T49" fmla="*/ 838 h 1153"/>
                <a:gd name="T50" fmla="*/ 126 w 1300"/>
                <a:gd name="T51" fmla="*/ 1142 h 1153"/>
                <a:gd name="T52" fmla="*/ 112 w 1300"/>
                <a:gd name="T53" fmla="*/ 1148 h 1153"/>
                <a:gd name="T54" fmla="*/ 98 w 1300"/>
                <a:gd name="T55" fmla="*/ 1152 h 1153"/>
                <a:gd name="T56" fmla="*/ 85 w 1300"/>
                <a:gd name="T57" fmla="*/ 1153 h 1153"/>
                <a:gd name="T58" fmla="*/ 67 w 1300"/>
                <a:gd name="T59" fmla="*/ 1151 h 1153"/>
                <a:gd name="T60" fmla="*/ 51 w 1300"/>
                <a:gd name="T61" fmla="*/ 1146 h 1153"/>
                <a:gd name="T62" fmla="*/ 35 w 1300"/>
                <a:gd name="T63" fmla="*/ 1137 h 1153"/>
                <a:gd name="T64" fmla="*/ 22 w 1300"/>
                <a:gd name="T65" fmla="*/ 1125 h 1153"/>
                <a:gd name="T66" fmla="*/ 11 w 1300"/>
                <a:gd name="T67" fmla="*/ 1111 h 1153"/>
                <a:gd name="T68" fmla="*/ 4 w 1300"/>
                <a:gd name="T69" fmla="*/ 1093 h 1153"/>
                <a:gd name="T70" fmla="*/ 0 w 1300"/>
                <a:gd name="T71" fmla="*/ 1074 h 1153"/>
                <a:gd name="T72" fmla="*/ 1 w 1300"/>
                <a:gd name="T73" fmla="*/ 1056 h 1153"/>
                <a:gd name="T74" fmla="*/ 6 w 1300"/>
                <a:gd name="T75" fmla="*/ 1038 h 1153"/>
                <a:gd name="T76" fmla="*/ 15 w 1300"/>
                <a:gd name="T77" fmla="*/ 1022 h 1153"/>
                <a:gd name="T78" fmla="*/ 27 w 1300"/>
                <a:gd name="T79" fmla="*/ 1007 h 1153"/>
                <a:gd name="T80" fmla="*/ 42 w 1300"/>
                <a:gd name="T81" fmla="*/ 996 h 1153"/>
                <a:gd name="T82" fmla="*/ 566 w 1300"/>
                <a:gd name="T83" fmla="*/ 692 h 1153"/>
                <a:gd name="T84" fmla="*/ 566 w 1300"/>
                <a:gd name="T85" fmla="*/ 84 h 1153"/>
                <a:gd name="T86" fmla="*/ 570 w 1300"/>
                <a:gd name="T87" fmla="*/ 62 h 1153"/>
                <a:gd name="T88" fmla="*/ 578 w 1300"/>
                <a:gd name="T89" fmla="*/ 42 h 1153"/>
                <a:gd name="T90" fmla="*/ 591 w 1300"/>
                <a:gd name="T91" fmla="*/ 25 h 1153"/>
                <a:gd name="T92" fmla="*/ 608 w 1300"/>
                <a:gd name="T93" fmla="*/ 12 h 1153"/>
                <a:gd name="T94" fmla="*/ 628 w 1300"/>
                <a:gd name="T95" fmla="*/ 4 h 1153"/>
                <a:gd name="T96" fmla="*/ 650 w 1300"/>
                <a:gd name="T9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0" h="1153">
                  <a:moveTo>
                    <a:pt x="650" y="0"/>
                  </a:moveTo>
                  <a:lnTo>
                    <a:pt x="673" y="4"/>
                  </a:lnTo>
                  <a:lnTo>
                    <a:pt x="692" y="12"/>
                  </a:lnTo>
                  <a:lnTo>
                    <a:pt x="710" y="25"/>
                  </a:lnTo>
                  <a:lnTo>
                    <a:pt x="723" y="42"/>
                  </a:lnTo>
                  <a:lnTo>
                    <a:pt x="731" y="62"/>
                  </a:lnTo>
                  <a:lnTo>
                    <a:pt x="734" y="84"/>
                  </a:lnTo>
                  <a:lnTo>
                    <a:pt x="734" y="692"/>
                  </a:lnTo>
                  <a:lnTo>
                    <a:pt x="1259" y="996"/>
                  </a:lnTo>
                  <a:lnTo>
                    <a:pt x="1274" y="1007"/>
                  </a:lnTo>
                  <a:lnTo>
                    <a:pt x="1285" y="1022"/>
                  </a:lnTo>
                  <a:lnTo>
                    <a:pt x="1295" y="1038"/>
                  </a:lnTo>
                  <a:lnTo>
                    <a:pt x="1299" y="1056"/>
                  </a:lnTo>
                  <a:lnTo>
                    <a:pt x="1300" y="1074"/>
                  </a:lnTo>
                  <a:lnTo>
                    <a:pt x="1297" y="1093"/>
                  </a:lnTo>
                  <a:lnTo>
                    <a:pt x="1289" y="1111"/>
                  </a:lnTo>
                  <a:lnTo>
                    <a:pt x="1278" y="1125"/>
                  </a:lnTo>
                  <a:lnTo>
                    <a:pt x="1265" y="1137"/>
                  </a:lnTo>
                  <a:lnTo>
                    <a:pt x="1250" y="1146"/>
                  </a:lnTo>
                  <a:lnTo>
                    <a:pt x="1234" y="1151"/>
                  </a:lnTo>
                  <a:lnTo>
                    <a:pt x="1216" y="1153"/>
                  </a:lnTo>
                  <a:lnTo>
                    <a:pt x="1202" y="1152"/>
                  </a:lnTo>
                  <a:lnTo>
                    <a:pt x="1189" y="1148"/>
                  </a:lnTo>
                  <a:lnTo>
                    <a:pt x="1174" y="1142"/>
                  </a:lnTo>
                  <a:lnTo>
                    <a:pt x="650" y="838"/>
                  </a:lnTo>
                  <a:lnTo>
                    <a:pt x="126" y="1142"/>
                  </a:lnTo>
                  <a:lnTo>
                    <a:pt x="112" y="1148"/>
                  </a:lnTo>
                  <a:lnTo>
                    <a:pt x="98" y="1152"/>
                  </a:lnTo>
                  <a:lnTo>
                    <a:pt x="85" y="1153"/>
                  </a:lnTo>
                  <a:lnTo>
                    <a:pt x="67" y="1151"/>
                  </a:lnTo>
                  <a:lnTo>
                    <a:pt x="51" y="1146"/>
                  </a:lnTo>
                  <a:lnTo>
                    <a:pt x="35" y="1137"/>
                  </a:lnTo>
                  <a:lnTo>
                    <a:pt x="22" y="1125"/>
                  </a:lnTo>
                  <a:lnTo>
                    <a:pt x="11" y="1111"/>
                  </a:lnTo>
                  <a:lnTo>
                    <a:pt x="4" y="1093"/>
                  </a:lnTo>
                  <a:lnTo>
                    <a:pt x="0" y="1074"/>
                  </a:lnTo>
                  <a:lnTo>
                    <a:pt x="1" y="1056"/>
                  </a:lnTo>
                  <a:lnTo>
                    <a:pt x="6" y="1038"/>
                  </a:lnTo>
                  <a:lnTo>
                    <a:pt x="15" y="1022"/>
                  </a:lnTo>
                  <a:lnTo>
                    <a:pt x="27" y="1007"/>
                  </a:lnTo>
                  <a:lnTo>
                    <a:pt x="42" y="996"/>
                  </a:lnTo>
                  <a:lnTo>
                    <a:pt x="566" y="692"/>
                  </a:lnTo>
                  <a:lnTo>
                    <a:pt x="566" y="84"/>
                  </a:lnTo>
                  <a:lnTo>
                    <a:pt x="570" y="62"/>
                  </a:lnTo>
                  <a:lnTo>
                    <a:pt x="578" y="42"/>
                  </a:lnTo>
                  <a:lnTo>
                    <a:pt x="591" y="25"/>
                  </a:lnTo>
                  <a:lnTo>
                    <a:pt x="608" y="12"/>
                  </a:lnTo>
                  <a:lnTo>
                    <a:pt x="628" y="4"/>
                  </a:lnTo>
                  <a:lnTo>
                    <a:pt x="6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49"/>
            <p:cNvSpPr>
              <a:spLocks/>
            </p:cNvSpPr>
            <p:nvPr/>
          </p:nvSpPr>
          <p:spPr bwMode="auto">
            <a:xfrm>
              <a:off x="5551488" y="5754688"/>
              <a:ext cx="125413" cy="227012"/>
            </a:xfrm>
            <a:custGeom>
              <a:avLst/>
              <a:gdLst>
                <a:gd name="T0" fmla="*/ 398 w 713"/>
                <a:gd name="T1" fmla="*/ 11 h 1282"/>
                <a:gd name="T2" fmla="*/ 437 w 713"/>
                <a:gd name="T3" fmla="*/ 62 h 1282"/>
                <a:gd name="T4" fmla="*/ 573 w 713"/>
                <a:gd name="T5" fmla="*/ 180 h 1282"/>
                <a:gd name="T6" fmla="*/ 632 w 713"/>
                <a:gd name="T7" fmla="*/ 205 h 1282"/>
                <a:gd name="T8" fmla="*/ 657 w 713"/>
                <a:gd name="T9" fmla="*/ 265 h 1282"/>
                <a:gd name="T10" fmla="*/ 632 w 713"/>
                <a:gd name="T11" fmla="*/ 324 h 1282"/>
                <a:gd name="T12" fmla="*/ 573 w 713"/>
                <a:gd name="T13" fmla="*/ 348 h 1282"/>
                <a:gd name="T14" fmla="*/ 226 w 713"/>
                <a:gd name="T15" fmla="*/ 359 h 1282"/>
                <a:gd name="T16" fmla="*/ 178 w 713"/>
                <a:gd name="T17" fmla="*/ 406 h 1282"/>
                <a:gd name="T18" fmla="*/ 171 w 713"/>
                <a:gd name="T19" fmla="*/ 476 h 1282"/>
                <a:gd name="T20" fmla="*/ 207 w 713"/>
                <a:gd name="T21" fmla="*/ 533 h 1282"/>
                <a:gd name="T22" fmla="*/ 271 w 713"/>
                <a:gd name="T23" fmla="*/ 556 h 1282"/>
                <a:gd name="T24" fmla="*/ 521 w 713"/>
                <a:gd name="T25" fmla="*/ 568 h 1282"/>
                <a:gd name="T26" fmla="*/ 620 w 713"/>
                <a:gd name="T27" fmla="*/ 623 h 1282"/>
                <a:gd name="T28" fmla="*/ 689 w 713"/>
                <a:gd name="T29" fmla="*/ 713 h 1282"/>
                <a:gd name="T30" fmla="*/ 713 w 713"/>
                <a:gd name="T31" fmla="*/ 828 h 1282"/>
                <a:gd name="T32" fmla="*/ 689 w 713"/>
                <a:gd name="T33" fmla="*/ 942 h 1282"/>
                <a:gd name="T34" fmla="*/ 622 w 713"/>
                <a:gd name="T35" fmla="*/ 1033 h 1282"/>
                <a:gd name="T36" fmla="*/ 523 w 713"/>
                <a:gd name="T37" fmla="*/ 1087 h 1282"/>
                <a:gd name="T38" fmla="*/ 440 w 713"/>
                <a:gd name="T39" fmla="*/ 1101 h 1282"/>
                <a:gd name="T40" fmla="*/ 429 w 713"/>
                <a:gd name="T41" fmla="*/ 1240 h 1282"/>
                <a:gd name="T42" fmla="*/ 379 w 713"/>
                <a:gd name="T43" fmla="*/ 1279 h 1282"/>
                <a:gd name="T44" fmla="*/ 314 w 713"/>
                <a:gd name="T45" fmla="*/ 1270 h 1282"/>
                <a:gd name="T46" fmla="*/ 276 w 713"/>
                <a:gd name="T47" fmla="*/ 1220 h 1282"/>
                <a:gd name="T48" fmla="*/ 134 w 713"/>
                <a:gd name="T49" fmla="*/ 1101 h 1282"/>
                <a:gd name="T50" fmla="*/ 76 w 713"/>
                <a:gd name="T51" fmla="*/ 1076 h 1282"/>
                <a:gd name="T52" fmla="*/ 51 w 713"/>
                <a:gd name="T53" fmla="*/ 1016 h 1282"/>
                <a:gd name="T54" fmla="*/ 76 w 713"/>
                <a:gd name="T55" fmla="*/ 957 h 1282"/>
                <a:gd name="T56" fmla="*/ 134 w 713"/>
                <a:gd name="T57" fmla="*/ 932 h 1282"/>
                <a:gd name="T58" fmla="*/ 488 w 713"/>
                <a:gd name="T59" fmla="*/ 921 h 1282"/>
                <a:gd name="T60" fmla="*/ 535 w 713"/>
                <a:gd name="T61" fmla="*/ 873 h 1282"/>
                <a:gd name="T62" fmla="*/ 543 w 713"/>
                <a:gd name="T63" fmla="*/ 804 h 1282"/>
                <a:gd name="T64" fmla="*/ 507 w 713"/>
                <a:gd name="T65" fmla="*/ 747 h 1282"/>
                <a:gd name="T66" fmla="*/ 442 w 713"/>
                <a:gd name="T67" fmla="*/ 725 h 1282"/>
                <a:gd name="T68" fmla="*/ 193 w 713"/>
                <a:gd name="T69" fmla="*/ 713 h 1282"/>
                <a:gd name="T70" fmla="*/ 93 w 713"/>
                <a:gd name="T71" fmla="*/ 657 h 1282"/>
                <a:gd name="T72" fmla="*/ 25 w 713"/>
                <a:gd name="T73" fmla="*/ 566 h 1282"/>
                <a:gd name="T74" fmla="*/ 0 w 713"/>
                <a:gd name="T75" fmla="*/ 452 h 1282"/>
                <a:gd name="T76" fmla="*/ 25 w 713"/>
                <a:gd name="T77" fmla="*/ 337 h 1282"/>
                <a:gd name="T78" fmla="*/ 93 w 713"/>
                <a:gd name="T79" fmla="*/ 246 h 1282"/>
                <a:gd name="T80" fmla="*/ 193 w 713"/>
                <a:gd name="T81" fmla="*/ 191 h 1282"/>
                <a:gd name="T82" fmla="*/ 272 w 713"/>
                <a:gd name="T83" fmla="*/ 179 h 1282"/>
                <a:gd name="T84" fmla="*/ 284 w 713"/>
                <a:gd name="T85" fmla="*/ 41 h 1282"/>
                <a:gd name="T86" fmla="*/ 334 w 713"/>
                <a:gd name="T87" fmla="*/ 3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3" h="1282">
                  <a:moveTo>
                    <a:pt x="356" y="0"/>
                  </a:moveTo>
                  <a:lnTo>
                    <a:pt x="379" y="3"/>
                  </a:lnTo>
                  <a:lnTo>
                    <a:pt x="398" y="11"/>
                  </a:lnTo>
                  <a:lnTo>
                    <a:pt x="416" y="25"/>
                  </a:lnTo>
                  <a:lnTo>
                    <a:pt x="429" y="41"/>
                  </a:lnTo>
                  <a:lnTo>
                    <a:pt x="437" y="62"/>
                  </a:lnTo>
                  <a:lnTo>
                    <a:pt x="440" y="84"/>
                  </a:lnTo>
                  <a:lnTo>
                    <a:pt x="440" y="180"/>
                  </a:lnTo>
                  <a:lnTo>
                    <a:pt x="573" y="180"/>
                  </a:lnTo>
                  <a:lnTo>
                    <a:pt x="595" y="183"/>
                  </a:lnTo>
                  <a:lnTo>
                    <a:pt x="615" y="191"/>
                  </a:lnTo>
                  <a:lnTo>
                    <a:pt x="632" y="205"/>
                  </a:lnTo>
                  <a:lnTo>
                    <a:pt x="645" y="222"/>
                  </a:lnTo>
                  <a:lnTo>
                    <a:pt x="654" y="242"/>
                  </a:lnTo>
                  <a:lnTo>
                    <a:pt x="657" y="265"/>
                  </a:lnTo>
                  <a:lnTo>
                    <a:pt x="654" y="286"/>
                  </a:lnTo>
                  <a:lnTo>
                    <a:pt x="645" y="307"/>
                  </a:lnTo>
                  <a:lnTo>
                    <a:pt x="632" y="324"/>
                  </a:lnTo>
                  <a:lnTo>
                    <a:pt x="615" y="337"/>
                  </a:lnTo>
                  <a:lnTo>
                    <a:pt x="595" y="345"/>
                  </a:lnTo>
                  <a:lnTo>
                    <a:pt x="573" y="348"/>
                  </a:lnTo>
                  <a:lnTo>
                    <a:pt x="271" y="348"/>
                  </a:lnTo>
                  <a:lnTo>
                    <a:pt x="248" y="351"/>
                  </a:lnTo>
                  <a:lnTo>
                    <a:pt x="226" y="359"/>
                  </a:lnTo>
                  <a:lnTo>
                    <a:pt x="207" y="371"/>
                  </a:lnTo>
                  <a:lnTo>
                    <a:pt x="190" y="388"/>
                  </a:lnTo>
                  <a:lnTo>
                    <a:pt x="178" y="406"/>
                  </a:lnTo>
                  <a:lnTo>
                    <a:pt x="171" y="429"/>
                  </a:lnTo>
                  <a:lnTo>
                    <a:pt x="167" y="452"/>
                  </a:lnTo>
                  <a:lnTo>
                    <a:pt x="171" y="476"/>
                  </a:lnTo>
                  <a:lnTo>
                    <a:pt x="178" y="497"/>
                  </a:lnTo>
                  <a:lnTo>
                    <a:pt x="190" y="517"/>
                  </a:lnTo>
                  <a:lnTo>
                    <a:pt x="207" y="533"/>
                  </a:lnTo>
                  <a:lnTo>
                    <a:pt x="225" y="546"/>
                  </a:lnTo>
                  <a:lnTo>
                    <a:pt x="247" y="553"/>
                  </a:lnTo>
                  <a:lnTo>
                    <a:pt x="271" y="556"/>
                  </a:lnTo>
                  <a:lnTo>
                    <a:pt x="442" y="556"/>
                  </a:lnTo>
                  <a:lnTo>
                    <a:pt x="483" y="559"/>
                  </a:lnTo>
                  <a:lnTo>
                    <a:pt x="521" y="568"/>
                  </a:lnTo>
                  <a:lnTo>
                    <a:pt x="557" y="581"/>
                  </a:lnTo>
                  <a:lnTo>
                    <a:pt x="590" y="600"/>
                  </a:lnTo>
                  <a:lnTo>
                    <a:pt x="620" y="623"/>
                  </a:lnTo>
                  <a:lnTo>
                    <a:pt x="646" y="650"/>
                  </a:lnTo>
                  <a:lnTo>
                    <a:pt x="670" y="680"/>
                  </a:lnTo>
                  <a:lnTo>
                    <a:pt x="689" y="713"/>
                  </a:lnTo>
                  <a:lnTo>
                    <a:pt x="702" y="749"/>
                  </a:lnTo>
                  <a:lnTo>
                    <a:pt x="710" y="788"/>
                  </a:lnTo>
                  <a:lnTo>
                    <a:pt x="713" y="828"/>
                  </a:lnTo>
                  <a:lnTo>
                    <a:pt x="710" y="868"/>
                  </a:lnTo>
                  <a:lnTo>
                    <a:pt x="702" y="907"/>
                  </a:lnTo>
                  <a:lnTo>
                    <a:pt x="689" y="942"/>
                  </a:lnTo>
                  <a:lnTo>
                    <a:pt x="670" y="975"/>
                  </a:lnTo>
                  <a:lnTo>
                    <a:pt x="647" y="1006"/>
                  </a:lnTo>
                  <a:lnTo>
                    <a:pt x="622" y="1033"/>
                  </a:lnTo>
                  <a:lnTo>
                    <a:pt x="592" y="1055"/>
                  </a:lnTo>
                  <a:lnTo>
                    <a:pt x="559" y="1074"/>
                  </a:lnTo>
                  <a:lnTo>
                    <a:pt x="523" y="1087"/>
                  </a:lnTo>
                  <a:lnTo>
                    <a:pt x="486" y="1097"/>
                  </a:lnTo>
                  <a:lnTo>
                    <a:pt x="446" y="1101"/>
                  </a:lnTo>
                  <a:lnTo>
                    <a:pt x="440" y="1101"/>
                  </a:lnTo>
                  <a:lnTo>
                    <a:pt x="440" y="1198"/>
                  </a:lnTo>
                  <a:lnTo>
                    <a:pt x="437" y="1220"/>
                  </a:lnTo>
                  <a:lnTo>
                    <a:pt x="429" y="1240"/>
                  </a:lnTo>
                  <a:lnTo>
                    <a:pt x="416" y="1257"/>
                  </a:lnTo>
                  <a:lnTo>
                    <a:pt x="398" y="1270"/>
                  </a:lnTo>
                  <a:lnTo>
                    <a:pt x="379" y="1279"/>
                  </a:lnTo>
                  <a:lnTo>
                    <a:pt x="356" y="1282"/>
                  </a:lnTo>
                  <a:lnTo>
                    <a:pt x="334" y="1279"/>
                  </a:lnTo>
                  <a:lnTo>
                    <a:pt x="314" y="1270"/>
                  </a:lnTo>
                  <a:lnTo>
                    <a:pt x="297" y="1257"/>
                  </a:lnTo>
                  <a:lnTo>
                    <a:pt x="284" y="1240"/>
                  </a:lnTo>
                  <a:lnTo>
                    <a:pt x="276" y="1220"/>
                  </a:lnTo>
                  <a:lnTo>
                    <a:pt x="272" y="1198"/>
                  </a:lnTo>
                  <a:lnTo>
                    <a:pt x="272" y="1101"/>
                  </a:lnTo>
                  <a:lnTo>
                    <a:pt x="134" y="1101"/>
                  </a:lnTo>
                  <a:lnTo>
                    <a:pt x="113" y="1098"/>
                  </a:lnTo>
                  <a:lnTo>
                    <a:pt x="92" y="1088"/>
                  </a:lnTo>
                  <a:lnTo>
                    <a:pt x="76" y="1076"/>
                  </a:lnTo>
                  <a:lnTo>
                    <a:pt x="62" y="1058"/>
                  </a:lnTo>
                  <a:lnTo>
                    <a:pt x="54" y="1039"/>
                  </a:lnTo>
                  <a:lnTo>
                    <a:pt x="51" y="1016"/>
                  </a:lnTo>
                  <a:lnTo>
                    <a:pt x="54" y="993"/>
                  </a:lnTo>
                  <a:lnTo>
                    <a:pt x="62" y="974"/>
                  </a:lnTo>
                  <a:lnTo>
                    <a:pt x="76" y="957"/>
                  </a:lnTo>
                  <a:lnTo>
                    <a:pt x="92" y="944"/>
                  </a:lnTo>
                  <a:lnTo>
                    <a:pt x="113" y="935"/>
                  </a:lnTo>
                  <a:lnTo>
                    <a:pt x="134" y="932"/>
                  </a:lnTo>
                  <a:lnTo>
                    <a:pt x="442" y="932"/>
                  </a:lnTo>
                  <a:lnTo>
                    <a:pt x="466" y="929"/>
                  </a:lnTo>
                  <a:lnTo>
                    <a:pt x="488" y="921"/>
                  </a:lnTo>
                  <a:lnTo>
                    <a:pt x="506" y="909"/>
                  </a:lnTo>
                  <a:lnTo>
                    <a:pt x="523" y="893"/>
                  </a:lnTo>
                  <a:lnTo>
                    <a:pt x="535" y="873"/>
                  </a:lnTo>
                  <a:lnTo>
                    <a:pt x="543" y="852"/>
                  </a:lnTo>
                  <a:lnTo>
                    <a:pt x="545" y="828"/>
                  </a:lnTo>
                  <a:lnTo>
                    <a:pt x="543" y="804"/>
                  </a:lnTo>
                  <a:lnTo>
                    <a:pt x="535" y="782"/>
                  </a:lnTo>
                  <a:lnTo>
                    <a:pt x="523" y="764"/>
                  </a:lnTo>
                  <a:lnTo>
                    <a:pt x="507" y="747"/>
                  </a:lnTo>
                  <a:lnTo>
                    <a:pt x="488" y="735"/>
                  </a:lnTo>
                  <a:lnTo>
                    <a:pt x="466" y="727"/>
                  </a:lnTo>
                  <a:lnTo>
                    <a:pt x="442" y="725"/>
                  </a:lnTo>
                  <a:lnTo>
                    <a:pt x="271" y="725"/>
                  </a:lnTo>
                  <a:lnTo>
                    <a:pt x="231" y="722"/>
                  </a:lnTo>
                  <a:lnTo>
                    <a:pt x="193" y="713"/>
                  </a:lnTo>
                  <a:lnTo>
                    <a:pt x="157" y="699"/>
                  </a:lnTo>
                  <a:lnTo>
                    <a:pt x="123" y="680"/>
                  </a:lnTo>
                  <a:lnTo>
                    <a:pt x="93" y="657"/>
                  </a:lnTo>
                  <a:lnTo>
                    <a:pt x="67" y="631"/>
                  </a:lnTo>
                  <a:lnTo>
                    <a:pt x="44" y="600"/>
                  </a:lnTo>
                  <a:lnTo>
                    <a:pt x="25" y="566"/>
                  </a:lnTo>
                  <a:lnTo>
                    <a:pt x="11" y="530"/>
                  </a:lnTo>
                  <a:lnTo>
                    <a:pt x="3" y="492"/>
                  </a:lnTo>
                  <a:lnTo>
                    <a:pt x="0" y="452"/>
                  </a:lnTo>
                  <a:lnTo>
                    <a:pt x="3" y="411"/>
                  </a:lnTo>
                  <a:lnTo>
                    <a:pt x="11" y="373"/>
                  </a:lnTo>
                  <a:lnTo>
                    <a:pt x="25" y="337"/>
                  </a:lnTo>
                  <a:lnTo>
                    <a:pt x="44" y="303"/>
                  </a:lnTo>
                  <a:lnTo>
                    <a:pt x="67" y="273"/>
                  </a:lnTo>
                  <a:lnTo>
                    <a:pt x="93" y="246"/>
                  </a:lnTo>
                  <a:lnTo>
                    <a:pt x="123" y="223"/>
                  </a:lnTo>
                  <a:lnTo>
                    <a:pt x="157" y="205"/>
                  </a:lnTo>
                  <a:lnTo>
                    <a:pt x="193" y="191"/>
                  </a:lnTo>
                  <a:lnTo>
                    <a:pt x="231" y="182"/>
                  </a:lnTo>
                  <a:lnTo>
                    <a:pt x="271" y="179"/>
                  </a:lnTo>
                  <a:lnTo>
                    <a:pt x="272" y="179"/>
                  </a:lnTo>
                  <a:lnTo>
                    <a:pt x="272" y="84"/>
                  </a:lnTo>
                  <a:lnTo>
                    <a:pt x="276" y="62"/>
                  </a:lnTo>
                  <a:lnTo>
                    <a:pt x="284" y="41"/>
                  </a:lnTo>
                  <a:lnTo>
                    <a:pt x="297" y="25"/>
                  </a:lnTo>
                  <a:lnTo>
                    <a:pt x="314" y="11"/>
                  </a:lnTo>
                  <a:lnTo>
                    <a:pt x="334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50"/>
            <p:cNvSpPr>
              <a:spLocks/>
            </p:cNvSpPr>
            <p:nvPr/>
          </p:nvSpPr>
          <p:spPr bwMode="auto">
            <a:xfrm>
              <a:off x="5749925" y="6113463"/>
              <a:ext cx="127000" cy="225425"/>
            </a:xfrm>
            <a:custGeom>
              <a:avLst/>
              <a:gdLst>
                <a:gd name="T0" fmla="*/ 399 w 714"/>
                <a:gd name="T1" fmla="*/ 11 h 1282"/>
                <a:gd name="T2" fmla="*/ 438 w 714"/>
                <a:gd name="T3" fmla="*/ 62 h 1282"/>
                <a:gd name="T4" fmla="*/ 573 w 714"/>
                <a:gd name="T5" fmla="*/ 180 h 1282"/>
                <a:gd name="T6" fmla="*/ 633 w 714"/>
                <a:gd name="T7" fmla="*/ 205 h 1282"/>
                <a:gd name="T8" fmla="*/ 656 w 714"/>
                <a:gd name="T9" fmla="*/ 264 h 1282"/>
                <a:gd name="T10" fmla="*/ 633 w 714"/>
                <a:gd name="T11" fmla="*/ 324 h 1282"/>
                <a:gd name="T12" fmla="*/ 573 w 714"/>
                <a:gd name="T13" fmla="*/ 348 h 1282"/>
                <a:gd name="T14" fmla="*/ 226 w 714"/>
                <a:gd name="T15" fmla="*/ 359 h 1282"/>
                <a:gd name="T16" fmla="*/ 178 w 714"/>
                <a:gd name="T17" fmla="*/ 406 h 1282"/>
                <a:gd name="T18" fmla="*/ 170 w 714"/>
                <a:gd name="T19" fmla="*/ 476 h 1282"/>
                <a:gd name="T20" fmla="*/ 206 w 714"/>
                <a:gd name="T21" fmla="*/ 532 h 1282"/>
                <a:gd name="T22" fmla="*/ 271 w 714"/>
                <a:gd name="T23" fmla="*/ 556 h 1282"/>
                <a:gd name="T24" fmla="*/ 520 w 714"/>
                <a:gd name="T25" fmla="*/ 568 h 1282"/>
                <a:gd name="T26" fmla="*/ 620 w 714"/>
                <a:gd name="T27" fmla="*/ 622 h 1282"/>
                <a:gd name="T28" fmla="*/ 688 w 714"/>
                <a:gd name="T29" fmla="*/ 713 h 1282"/>
                <a:gd name="T30" fmla="*/ 714 w 714"/>
                <a:gd name="T31" fmla="*/ 828 h 1282"/>
                <a:gd name="T32" fmla="*/ 689 w 714"/>
                <a:gd name="T33" fmla="*/ 942 h 1282"/>
                <a:gd name="T34" fmla="*/ 622 w 714"/>
                <a:gd name="T35" fmla="*/ 1032 h 1282"/>
                <a:gd name="T36" fmla="*/ 523 w 714"/>
                <a:gd name="T37" fmla="*/ 1087 h 1282"/>
                <a:gd name="T38" fmla="*/ 441 w 714"/>
                <a:gd name="T39" fmla="*/ 1100 h 1282"/>
                <a:gd name="T40" fmla="*/ 430 w 714"/>
                <a:gd name="T41" fmla="*/ 1240 h 1282"/>
                <a:gd name="T42" fmla="*/ 379 w 714"/>
                <a:gd name="T43" fmla="*/ 1279 h 1282"/>
                <a:gd name="T44" fmla="*/ 314 w 714"/>
                <a:gd name="T45" fmla="*/ 1270 h 1282"/>
                <a:gd name="T46" fmla="*/ 276 w 714"/>
                <a:gd name="T47" fmla="*/ 1220 h 1282"/>
                <a:gd name="T48" fmla="*/ 135 w 714"/>
                <a:gd name="T49" fmla="*/ 1100 h 1282"/>
                <a:gd name="T50" fmla="*/ 76 w 714"/>
                <a:gd name="T51" fmla="*/ 1075 h 1282"/>
                <a:gd name="T52" fmla="*/ 52 w 714"/>
                <a:gd name="T53" fmla="*/ 1016 h 1282"/>
                <a:gd name="T54" fmla="*/ 76 w 714"/>
                <a:gd name="T55" fmla="*/ 956 h 1282"/>
                <a:gd name="T56" fmla="*/ 135 w 714"/>
                <a:gd name="T57" fmla="*/ 931 h 1282"/>
                <a:gd name="T58" fmla="*/ 488 w 714"/>
                <a:gd name="T59" fmla="*/ 921 h 1282"/>
                <a:gd name="T60" fmla="*/ 536 w 714"/>
                <a:gd name="T61" fmla="*/ 873 h 1282"/>
                <a:gd name="T62" fmla="*/ 544 w 714"/>
                <a:gd name="T63" fmla="*/ 804 h 1282"/>
                <a:gd name="T64" fmla="*/ 508 w 714"/>
                <a:gd name="T65" fmla="*/ 747 h 1282"/>
                <a:gd name="T66" fmla="*/ 443 w 714"/>
                <a:gd name="T67" fmla="*/ 724 h 1282"/>
                <a:gd name="T68" fmla="*/ 194 w 714"/>
                <a:gd name="T69" fmla="*/ 712 h 1282"/>
                <a:gd name="T70" fmla="*/ 94 w 714"/>
                <a:gd name="T71" fmla="*/ 657 h 1282"/>
                <a:gd name="T72" fmla="*/ 26 w 714"/>
                <a:gd name="T73" fmla="*/ 566 h 1282"/>
                <a:gd name="T74" fmla="*/ 0 w 714"/>
                <a:gd name="T75" fmla="*/ 452 h 1282"/>
                <a:gd name="T76" fmla="*/ 26 w 714"/>
                <a:gd name="T77" fmla="*/ 337 h 1282"/>
                <a:gd name="T78" fmla="*/ 94 w 714"/>
                <a:gd name="T79" fmla="*/ 246 h 1282"/>
                <a:gd name="T80" fmla="*/ 194 w 714"/>
                <a:gd name="T81" fmla="*/ 191 h 1282"/>
                <a:gd name="T82" fmla="*/ 273 w 714"/>
                <a:gd name="T83" fmla="*/ 180 h 1282"/>
                <a:gd name="T84" fmla="*/ 284 w 714"/>
                <a:gd name="T85" fmla="*/ 41 h 1282"/>
                <a:gd name="T86" fmla="*/ 335 w 714"/>
                <a:gd name="T87" fmla="*/ 3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4" h="1282">
                  <a:moveTo>
                    <a:pt x="357" y="0"/>
                  </a:moveTo>
                  <a:lnTo>
                    <a:pt x="379" y="3"/>
                  </a:lnTo>
                  <a:lnTo>
                    <a:pt x="399" y="11"/>
                  </a:lnTo>
                  <a:lnTo>
                    <a:pt x="416" y="25"/>
                  </a:lnTo>
                  <a:lnTo>
                    <a:pt x="430" y="41"/>
                  </a:lnTo>
                  <a:lnTo>
                    <a:pt x="438" y="62"/>
                  </a:lnTo>
                  <a:lnTo>
                    <a:pt x="441" y="84"/>
                  </a:lnTo>
                  <a:lnTo>
                    <a:pt x="441" y="180"/>
                  </a:lnTo>
                  <a:lnTo>
                    <a:pt x="573" y="180"/>
                  </a:lnTo>
                  <a:lnTo>
                    <a:pt x="595" y="183"/>
                  </a:lnTo>
                  <a:lnTo>
                    <a:pt x="615" y="191"/>
                  </a:lnTo>
                  <a:lnTo>
                    <a:pt x="633" y="205"/>
                  </a:lnTo>
                  <a:lnTo>
                    <a:pt x="645" y="221"/>
                  </a:lnTo>
                  <a:lnTo>
                    <a:pt x="654" y="242"/>
                  </a:lnTo>
                  <a:lnTo>
                    <a:pt x="656" y="264"/>
                  </a:lnTo>
                  <a:lnTo>
                    <a:pt x="654" y="286"/>
                  </a:lnTo>
                  <a:lnTo>
                    <a:pt x="645" y="306"/>
                  </a:lnTo>
                  <a:lnTo>
                    <a:pt x="633" y="324"/>
                  </a:lnTo>
                  <a:lnTo>
                    <a:pt x="615" y="337"/>
                  </a:lnTo>
                  <a:lnTo>
                    <a:pt x="595" y="345"/>
                  </a:lnTo>
                  <a:lnTo>
                    <a:pt x="573" y="348"/>
                  </a:lnTo>
                  <a:lnTo>
                    <a:pt x="271" y="348"/>
                  </a:lnTo>
                  <a:lnTo>
                    <a:pt x="247" y="350"/>
                  </a:lnTo>
                  <a:lnTo>
                    <a:pt x="226" y="359"/>
                  </a:lnTo>
                  <a:lnTo>
                    <a:pt x="206" y="371"/>
                  </a:lnTo>
                  <a:lnTo>
                    <a:pt x="191" y="388"/>
                  </a:lnTo>
                  <a:lnTo>
                    <a:pt x="178" y="406"/>
                  </a:lnTo>
                  <a:lnTo>
                    <a:pt x="170" y="428"/>
                  </a:lnTo>
                  <a:lnTo>
                    <a:pt x="167" y="452"/>
                  </a:lnTo>
                  <a:lnTo>
                    <a:pt x="170" y="476"/>
                  </a:lnTo>
                  <a:lnTo>
                    <a:pt x="178" y="497"/>
                  </a:lnTo>
                  <a:lnTo>
                    <a:pt x="190" y="517"/>
                  </a:lnTo>
                  <a:lnTo>
                    <a:pt x="206" y="532"/>
                  </a:lnTo>
                  <a:lnTo>
                    <a:pt x="226" y="545"/>
                  </a:lnTo>
                  <a:lnTo>
                    <a:pt x="247" y="553"/>
                  </a:lnTo>
                  <a:lnTo>
                    <a:pt x="271" y="556"/>
                  </a:lnTo>
                  <a:lnTo>
                    <a:pt x="442" y="556"/>
                  </a:lnTo>
                  <a:lnTo>
                    <a:pt x="482" y="558"/>
                  </a:lnTo>
                  <a:lnTo>
                    <a:pt x="520" y="568"/>
                  </a:lnTo>
                  <a:lnTo>
                    <a:pt x="556" y="581"/>
                  </a:lnTo>
                  <a:lnTo>
                    <a:pt x="589" y="600"/>
                  </a:lnTo>
                  <a:lnTo>
                    <a:pt x="620" y="622"/>
                  </a:lnTo>
                  <a:lnTo>
                    <a:pt x="647" y="649"/>
                  </a:lnTo>
                  <a:lnTo>
                    <a:pt x="670" y="680"/>
                  </a:lnTo>
                  <a:lnTo>
                    <a:pt x="688" y="713"/>
                  </a:lnTo>
                  <a:lnTo>
                    <a:pt x="703" y="749"/>
                  </a:lnTo>
                  <a:lnTo>
                    <a:pt x="711" y="788"/>
                  </a:lnTo>
                  <a:lnTo>
                    <a:pt x="714" y="828"/>
                  </a:lnTo>
                  <a:lnTo>
                    <a:pt x="711" y="867"/>
                  </a:lnTo>
                  <a:lnTo>
                    <a:pt x="703" y="906"/>
                  </a:lnTo>
                  <a:lnTo>
                    <a:pt x="689" y="942"/>
                  </a:lnTo>
                  <a:lnTo>
                    <a:pt x="671" y="975"/>
                  </a:lnTo>
                  <a:lnTo>
                    <a:pt x="648" y="1005"/>
                  </a:lnTo>
                  <a:lnTo>
                    <a:pt x="622" y="1032"/>
                  </a:lnTo>
                  <a:lnTo>
                    <a:pt x="592" y="1054"/>
                  </a:lnTo>
                  <a:lnTo>
                    <a:pt x="559" y="1074"/>
                  </a:lnTo>
                  <a:lnTo>
                    <a:pt x="523" y="1087"/>
                  </a:lnTo>
                  <a:lnTo>
                    <a:pt x="486" y="1097"/>
                  </a:lnTo>
                  <a:lnTo>
                    <a:pt x="446" y="1100"/>
                  </a:lnTo>
                  <a:lnTo>
                    <a:pt x="441" y="1100"/>
                  </a:lnTo>
                  <a:lnTo>
                    <a:pt x="441" y="1198"/>
                  </a:lnTo>
                  <a:lnTo>
                    <a:pt x="438" y="1220"/>
                  </a:lnTo>
                  <a:lnTo>
                    <a:pt x="430" y="1240"/>
                  </a:lnTo>
                  <a:lnTo>
                    <a:pt x="416" y="1257"/>
                  </a:lnTo>
                  <a:lnTo>
                    <a:pt x="399" y="1270"/>
                  </a:lnTo>
                  <a:lnTo>
                    <a:pt x="379" y="1279"/>
                  </a:lnTo>
                  <a:lnTo>
                    <a:pt x="357" y="1282"/>
                  </a:lnTo>
                  <a:lnTo>
                    <a:pt x="335" y="1279"/>
                  </a:lnTo>
                  <a:lnTo>
                    <a:pt x="314" y="1270"/>
                  </a:lnTo>
                  <a:lnTo>
                    <a:pt x="298" y="1257"/>
                  </a:lnTo>
                  <a:lnTo>
                    <a:pt x="284" y="1240"/>
                  </a:lnTo>
                  <a:lnTo>
                    <a:pt x="276" y="1220"/>
                  </a:lnTo>
                  <a:lnTo>
                    <a:pt x="273" y="1198"/>
                  </a:lnTo>
                  <a:lnTo>
                    <a:pt x="273" y="1100"/>
                  </a:lnTo>
                  <a:lnTo>
                    <a:pt x="135" y="1100"/>
                  </a:lnTo>
                  <a:lnTo>
                    <a:pt x="113" y="1097"/>
                  </a:lnTo>
                  <a:lnTo>
                    <a:pt x="93" y="1088"/>
                  </a:lnTo>
                  <a:lnTo>
                    <a:pt x="76" y="1075"/>
                  </a:lnTo>
                  <a:lnTo>
                    <a:pt x="63" y="1059"/>
                  </a:lnTo>
                  <a:lnTo>
                    <a:pt x="55" y="1038"/>
                  </a:lnTo>
                  <a:lnTo>
                    <a:pt x="52" y="1016"/>
                  </a:lnTo>
                  <a:lnTo>
                    <a:pt x="55" y="993"/>
                  </a:lnTo>
                  <a:lnTo>
                    <a:pt x="63" y="974"/>
                  </a:lnTo>
                  <a:lnTo>
                    <a:pt x="76" y="956"/>
                  </a:lnTo>
                  <a:lnTo>
                    <a:pt x="93" y="943"/>
                  </a:lnTo>
                  <a:lnTo>
                    <a:pt x="113" y="934"/>
                  </a:lnTo>
                  <a:lnTo>
                    <a:pt x="135" y="931"/>
                  </a:lnTo>
                  <a:lnTo>
                    <a:pt x="443" y="931"/>
                  </a:lnTo>
                  <a:lnTo>
                    <a:pt x="467" y="929"/>
                  </a:lnTo>
                  <a:lnTo>
                    <a:pt x="488" y="921"/>
                  </a:lnTo>
                  <a:lnTo>
                    <a:pt x="507" y="909"/>
                  </a:lnTo>
                  <a:lnTo>
                    <a:pt x="523" y="892"/>
                  </a:lnTo>
                  <a:lnTo>
                    <a:pt x="536" y="873"/>
                  </a:lnTo>
                  <a:lnTo>
                    <a:pt x="544" y="852"/>
                  </a:lnTo>
                  <a:lnTo>
                    <a:pt x="546" y="828"/>
                  </a:lnTo>
                  <a:lnTo>
                    <a:pt x="544" y="804"/>
                  </a:lnTo>
                  <a:lnTo>
                    <a:pt x="536" y="783"/>
                  </a:lnTo>
                  <a:lnTo>
                    <a:pt x="523" y="763"/>
                  </a:lnTo>
                  <a:lnTo>
                    <a:pt x="508" y="747"/>
                  </a:lnTo>
                  <a:lnTo>
                    <a:pt x="488" y="735"/>
                  </a:lnTo>
                  <a:lnTo>
                    <a:pt x="467" y="727"/>
                  </a:lnTo>
                  <a:lnTo>
                    <a:pt x="443" y="724"/>
                  </a:lnTo>
                  <a:lnTo>
                    <a:pt x="271" y="724"/>
                  </a:lnTo>
                  <a:lnTo>
                    <a:pt x="232" y="722"/>
                  </a:lnTo>
                  <a:lnTo>
                    <a:pt x="194" y="712"/>
                  </a:lnTo>
                  <a:lnTo>
                    <a:pt x="158" y="699"/>
                  </a:lnTo>
                  <a:lnTo>
                    <a:pt x="124" y="680"/>
                  </a:lnTo>
                  <a:lnTo>
                    <a:pt x="94" y="657"/>
                  </a:lnTo>
                  <a:lnTo>
                    <a:pt x="67" y="631"/>
                  </a:lnTo>
                  <a:lnTo>
                    <a:pt x="44" y="600"/>
                  </a:lnTo>
                  <a:lnTo>
                    <a:pt x="26" y="566"/>
                  </a:lnTo>
                  <a:lnTo>
                    <a:pt x="12" y="530"/>
                  </a:lnTo>
                  <a:lnTo>
                    <a:pt x="3" y="492"/>
                  </a:lnTo>
                  <a:lnTo>
                    <a:pt x="0" y="452"/>
                  </a:lnTo>
                  <a:lnTo>
                    <a:pt x="3" y="411"/>
                  </a:lnTo>
                  <a:lnTo>
                    <a:pt x="12" y="373"/>
                  </a:lnTo>
                  <a:lnTo>
                    <a:pt x="26" y="337"/>
                  </a:lnTo>
                  <a:lnTo>
                    <a:pt x="44" y="304"/>
                  </a:lnTo>
                  <a:lnTo>
                    <a:pt x="67" y="273"/>
                  </a:lnTo>
                  <a:lnTo>
                    <a:pt x="94" y="246"/>
                  </a:lnTo>
                  <a:lnTo>
                    <a:pt x="124" y="223"/>
                  </a:lnTo>
                  <a:lnTo>
                    <a:pt x="158" y="205"/>
                  </a:lnTo>
                  <a:lnTo>
                    <a:pt x="194" y="191"/>
                  </a:lnTo>
                  <a:lnTo>
                    <a:pt x="232" y="183"/>
                  </a:lnTo>
                  <a:lnTo>
                    <a:pt x="271" y="180"/>
                  </a:lnTo>
                  <a:lnTo>
                    <a:pt x="273" y="180"/>
                  </a:lnTo>
                  <a:lnTo>
                    <a:pt x="273" y="84"/>
                  </a:lnTo>
                  <a:lnTo>
                    <a:pt x="276" y="62"/>
                  </a:lnTo>
                  <a:lnTo>
                    <a:pt x="284" y="41"/>
                  </a:lnTo>
                  <a:lnTo>
                    <a:pt x="298" y="25"/>
                  </a:lnTo>
                  <a:lnTo>
                    <a:pt x="314" y="11"/>
                  </a:lnTo>
                  <a:lnTo>
                    <a:pt x="335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51"/>
            <p:cNvSpPr>
              <a:spLocks/>
            </p:cNvSpPr>
            <p:nvPr/>
          </p:nvSpPr>
          <p:spPr bwMode="auto">
            <a:xfrm>
              <a:off x="5353050" y="6129338"/>
              <a:ext cx="125413" cy="225425"/>
            </a:xfrm>
            <a:custGeom>
              <a:avLst/>
              <a:gdLst>
                <a:gd name="T0" fmla="*/ 399 w 714"/>
                <a:gd name="T1" fmla="*/ 11 h 1282"/>
                <a:gd name="T2" fmla="*/ 437 w 714"/>
                <a:gd name="T3" fmla="*/ 61 h 1282"/>
                <a:gd name="T4" fmla="*/ 573 w 714"/>
                <a:gd name="T5" fmla="*/ 179 h 1282"/>
                <a:gd name="T6" fmla="*/ 631 w 714"/>
                <a:gd name="T7" fmla="*/ 204 h 1282"/>
                <a:gd name="T8" fmla="*/ 656 w 714"/>
                <a:gd name="T9" fmla="*/ 264 h 1282"/>
                <a:gd name="T10" fmla="*/ 631 w 714"/>
                <a:gd name="T11" fmla="*/ 323 h 1282"/>
                <a:gd name="T12" fmla="*/ 573 w 714"/>
                <a:gd name="T13" fmla="*/ 347 h 1282"/>
                <a:gd name="T14" fmla="*/ 226 w 714"/>
                <a:gd name="T15" fmla="*/ 359 h 1282"/>
                <a:gd name="T16" fmla="*/ 177 w 714"/>
                <a:gd name="T17" fmla="*/ 406 h 1282"/>
                <a:gd name="T18" fmla="*/ 170 w 714"/>
                <a:gd name="T19" fmla="*/ 475 h 1282"/>
                <a:gd name="T20" fmla="*/ 206 w 714"/>
                <a:gd name="T21" fmla="*/ 532 h 1282"/>
                <a:gd name="T22" fmla="*/ 270 w 714"/>
                <a:gd name="T23" fmla="*/ 555 h 1282"/>
                <a:gd name="T24" fmla="*/ 520 w 714"/>
                <a:gd name="T25" fmla="*/ 566 h 1282"/>
                <a:gd name="T26" fmla="*/ 620 w 714"/>
                <a:gd name="T27" fmla="*/ 622 h 1282"/>
                <a:gd name="T28" fmla="*/ 688 w 714"/>
                <a:gd name="T29" fmla="*/ 713 h 1282"/>
                <a:gd name="T30" fmla="*/ 714 w 714"/>
                <a:gd name="T31" fmla="*/ 827 h 1282"/>
                <a:gd name="T32" fmla="*/ 689 w 714"/>
                <a:gd name="T33" fmla="*/ 941 h 1282"/>
                <a:gd name="T34" fmla="*/ 621 w 714"/>
                <a:gd name="T35" fmla="*/ 1032 h 1282"/>
                <a:gd name="T36" fmla="*/ 523 w 714"/>
                <a:gd name="T37" fmla="*/ 1087 h 1282"/>
                <a:gd name="T38" fmla="*/ 440 w 714"/>
                <a:gd name="T39" fmla="*/ 1100 h 1282"/>
                <a:gd name="T40" fmla="*/ 428 w 714"/>
                <a:gd name="T41" fmla="*/ 1239 h 1282"/>
                <a:gd name="T42" fmla="*/ 379 w 714"/>
                <a:gd name="T43" fmla="*/ 1279 h 1282"/>
                <a:gd name="T44" fmla="*/ 314 w 714"/>
                <a:gd name="T45" fmla="*/ 1269 h 1282"/>
                <a:gd name="T46" fmla="*/ 275 w 714"/>
                <a:gd name="T47" fmla="*/ 1220 h 1282"/>
                <a:gd name="T48" fmla="*/ 135 w 714"/>
                <a:gd name="T49" fmla="*/ 1100 h 1282"/>
                <a:gd name="T50" fmla="*/ 75 w 714"/>
                <a:gd name="T51" fmla="*/ 1075 h 1282"/>
                <a:gd name="T52" fmla="*/ 50 w 714"/>
                <a:gd name="T53" fmla="*/ 1015 h 1282"/>
                <a:gd name="T54" fmla="*/ 75 w 714"/>
                <a:gd name="T55" fmla="*/ 956 h 1282"/>
                <a:gd name="T56" fmla="*/ 135 w 714"/>
                <a:gd name="T57" fmla="*/ 931 h 1282"/>
                <a:gd name="T58" fmla="*/ 487 w 714"/>
                <a:gd name="T59" fmla="*/ 921 h 1282"/>
                <a:gd name="T60" fmla="*/ 536 w 714"/>
                <a:gd name="T61" fmla="*/ 872 h 1282"/>
                <a:gd name="T62" fmla="*/ 543 w 714"/>
                <a:gd name="T63" fmla="*/ 804 h 1282"/>
                <a:gd name="T64" fmla="*/ 507 w 714"/>
                <a:gd name="T65" fmla="*/ 746 h 1282"/>
                <a:gd name="T66" fmla="*/ 442 w 714"/>
                <a:gd name="T67" fmla="*/ 724 h 1282"/>
                <a:gd name="T68" fmla="*/ 193 w 714"/>
                <a:gd name="T69" fmla="*/ 712 h 1282"/>
                <a:gd name="T70" fmla="*/ 93 w 714"/>
                <a:gd name="T71" fmla="*/ 656 h 1282"/>
                <a:gd name="T72" fmla="*/ 25 w 714"/>
                <a:gd name="T73" fmla="*/ 566 h 1282"/>
                <a:gd name="T74" fmla="*/ 0 w 714"/>
                <a:gd name="T75" fmla="*/ 452 h 1282"/>
                <a:gd name="T76" fmla="*/ 11 w 714"/>
                <a:gd name="T77" fmla="*/ 373 h 1282"/>
                <a:gd name="T78" fmla="*/ 66 w 714"/>
                <a:gd name="T79" fmla="*/ 273 h 1282"/>
                <a:gd name="T80" fmla="*/ 157 w 714"/>
                <a:gd name="T81" fmla="*/ 205 h 1282"/>
                <a:gd name="T82" fmla="*/ 271 w 714"/>
                <a:gd name="T83" fmla="*/ 179 h 1282"/>
                <a:gd name="T84" fmla="*/ 275 w 714"/>
                <a:gd name="T85" fmla="*/ 61 h 1282"/>
                <a:gd name="T86" fmla="*/ 314 w 714"/>
                <a:gd name="T87" fmla="*/ 11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4" h="1282">
                  <a:moveTo>
                    <a:pt x="356" y="0"/>
                  </a:moveTo>
                  <a:lnTo>
                    <a:pt x="379" y="3"/>
                  </a:lnTo>
                  <a:lnTo>
                    <a:pt x="399" y="11"/>
                  </a:lnTo>
                  <a:lnTo>
                    <a:pt x="415" y="25"/>
                  </a:lnTo>
                  <a:lnTo>
                    <a:pt x="428" y="41"/>
                  </a:lnTo>
                  <a:lnTo>
                    <a:pt x="437" y="61"/>
                  </a:lnTo>
                  <a:lnTo>
                    <a:pt x="440" y="84"/>
                  </a:lnTo>
                  <a:lnTo>
                    <a:pt x="440" y="179"/>
                  </a:lnTo>
                  <a:lnTo>
                    <a:pt x="573" y="179"/>
                  </a:lnTo>
                  <a:lnTo>
                    <a:pt x="594" y="182"/>
                  </a:lnTo>
                  <a:lnTo>
                    <a:pt x="615" y="190"/>
                  </a:lnTo>
                  <a:lnTo>
                    <a:pt x="631" y="204"/>
                  </a:lnTo>
                  <a:lnTo>
                    <a:pt x="645" y="221"/>
                  </a:lnTo>
                  <a:lnTo>
                    <a:pt x="653" y="241"/>
                  </a:lnTo>
                  <a:lnTo>
                    <a:pt x="656" y="264"/>
                  </a:lnTo>
                  <a:lnTo>
                    <a:pt x="653" y="285"/>
                  </a:lnTo>
                  <a:lnTo>
                    <a:pt x="645" y="306"/>
                  </a:lnTo>
                  <a:lnTo>
                    <a:pt x="631" y="323"/>
                  </a:lnTo>
                  <a:lnTo>
                    <a:pt x="615" y="336"/>
                  </a:lnTo>
                  <a:lnTo>
                    <a:pt x="594" y="344"/>
                  </a:lnTo>
                  <a:lnTo>
                    <a:pt x="573" y="347"/>
                  </a:lnTo>
                  <a:lnTo>
                    <a:pt x="270" y="347"/>
                  </a:lnTo>
                  <a:lnTo>
                    <a:pt x="247" y="350"/>
                  </a:lnTo>
                  <a:lnTo>
                    <a:pt x="226" y="359"/>
                  </a:lnTo>
                  <a:lnTo>
                    <a:pt x="206" y="370"/>
                  </a:lnTo>
                  <a:lnTo>
                    <a:pt x="189" y="387"/>
                  </a:lnTo>
                  <a:lnTo>
                    <a:pt x="177" y="406"/>
                  </a:lnTo>
                  <a:lnTo>
                    <a:pt x="170" y="428"/>
                  </a:lnTo>
                  <a:lnTo>
                    <a:pt x="167" y="452"/>
                  </a:lnTo>
                  <a:lnTo>
                    <a:pt x="170" y="475"/>
                  </a:lnTo>
                  <a:lnTo>
                    <a:pt x="177" y="497"/>
                  </a:lnTo>
                  <a:lnTo>
                    <a:pt x="189" y="516"/>
                  </a:lnTo>
                  <a:lnTo>
                    <a:pt x="206" y="532"/>
                  </a:lnTo>
                  <a:lnTo>
                    <a:pt x="225" y="545"/>
                  </a:lnTo>
                  <a:lnTo>
                    <a:pt x="246" y="552"/>
                  </a:lnTo>
                  <a:lnTo>
                    <a:pt x="270" y="555"/>
                  </a:lnTo>
                  <a:lnTo>
                    <a:pt x="442" y="555"/>
                  </a:lnTo>
                  <a:lnTo>
                    <a:pt x="482" y="558"/>
                  </a:lnTo>
                  <a:lnTo>
                    <a:pt x="520" y="566"/>
                  </a:lnTo>
                  <a:lnTo>
                    <a:pt x="556" y="581"/>
                  </a:lnTo>
                  <a:lnTo>
                    <a:pt x="589" y="600"/>
                  </a:lnTo>
                  <a:lnTo>
                    <a:pt x="620" y="622"/>
                  </a:lnTo>
                  <a:lnTo>
                    <a:pt x="647" y="649"/>
                  </a:lnTo>
                  <a:lnTo>
                    <a:pt x="669" y="679"/>
                  </a:lnTo>
                  <a:lnTo>
                    <a:pt x="688" y="713"/>
                  </a:lnTo>
                  <a:lnTo>
                    <a:pt x="701" y="749"/>
                  </a:lnTo>
                  <a:lnTo>
                    <a:pt x="711" y="788"/>
                  </a:lnTo>
                  <a:lnTo>
                    <a:pt x="714" y="827"/>
                  </a:lnTo>
                  <a:lnTo>
                    <a:pt x="711" y="867"/>
                  </a:lnTo>
                  <a:lnTo>
                    <a:pt x="702" y="905"/>
                  </a:lnTo>
                  <a:lnTo>
                    <a:pt x="689" y="941"/>
                  </a:lnTo>
                  <a:lnTo>
                    <a:pt x="670" y="975"/>
                  </a:lnTo>
                  <a:lnTo>
                    <a:pt x="648" y="1005"/>
                  </a:lnTo>
                  <a:lnTo>
                    <a:pt x="621" y="1032"/>
                  </a:lnTo>
                  <a:lnTo>
                    <a:pt x="592" y="1054"/>
                  </a:lnTo>
                  <a:lnTo>
                    <a:pt x="559" y="1073"/>
                  </a:lnTo>
                  <a:lnTo>
                    <a:pt x="523" y="1087"/>
                  </a:lnTo>
                  <a:lnTo>
                    <a:pt x="485" y="1096"/>
                  </a:lnTo>
                  <a:lnTo>
                    <a:pt x="446" y="1100"/>
                  </a:lnTo>
                  <a:lnTo>
                    <a:pt x="440" y="1100"/>
                  </a:lnTo>
                  <a:lnTo>
                    <a:pt x="440" y="1197"/>
                  </a:lnTo>
                  <a:lnTo>
                    <a:pt x="437" y="1220"/>
                  </a:lnTo>
                  <a:lnTo>
                    <a:pt x="428" y="1239"/>
                  </a:lnTo>
                  <a:lnTo>
                    <a:pt x="415" y="1257"/>
                  </a:lnTo>
                  <a:lnTo>
                    <a:pt x="399" y="1269"/>
                  </a:lnTo>
                  <a:lnTo>
                    <a:pt x="379" y="1279"/>
                  </a:lnTo>
                  <a:lnTo>
                    <a:pt x="356" y="1282"/>
                  </a:lnTo>
                  <a:lnTo>
                    <a:pt x="334" y="1279"/>
                  </a:lnTo>
                  <a:lnTo>
                    <a:pt x="314" y="1269"/>
                  </a:lnTo>
                  <a:lnTo>
                    <a:pt x="297" y="1257"/>
                  </a:lnTo>
                  <a:lnTo>
                    <a:pt x="284" y="1239"/>
                  </a:lnTo>
                  <a:lnTo>
                    <a:pt x="275" y="1220"/>
                  </a:lnTo>
                  <a:lnTo>
                    <a:pt x="273" y="1197"/>
                  </a:lnTo>
                  <a:lnTo>
                    <a:pt x="273" y="1100"/>
                  </a:lnTo>
                  <a:lnTo>
                    <a:pt x="135" y="1100"/>
                  </a:lnTo>
                  <a:lnTo>
                    <a:pt x="112" y="1097"/>
                  </a:lnTo>
                  <a:lnTo>
                    <a:pt x="93" y="1088"/>
                  </a:lnTo>
                  <a:lnTo>
                    <a:pt x="75" y="1075"/>
                  </a:lnTo>
                  <a:lnTo>
                    <a:pt x="63" y="1057"/>
                  </a:lnTo>
                  <a:lnTo>
                    <a:pt x="54" y="1038"/>
                  </a:lnTo>
                  <a:lnTo>
                    <a:pt x="50" y="1015"/>
                  </a:lnTo>
                  <a:lnTo>
                    <a:pt x="54" y="993"/>
                  </a:lnTo>
                  <a:lnTo>
                    <a:pt x="63" y="973"/>
                  </a:lnTo>
                  <a:lnTo>
                    <a:pt x="75" y="956"/>
                  </a:lnTo>
                  <a:lnTo>
                    <a:pt x="93" y="943"/>
                  </a:lnTo>
                  <a:lnTo>
                    <a:pt x="112" y="934"/>
                  </a:lnTo>
                  <a:lnTo>
                    <a:pt x="135" y="931"/>
                  </a:lnTo>
                  <a:lnTo>
                    <a:pt x="442" y="931"/>
                  </a:lnTo>
                  <a:lnTo>
                    <a:pt x="465" y="928"/>
                  </a:lnTo>
                  <a:lnTo>
                    <a:pt x="487" y="921"/>
                  </a:lnTo>
                  <a:lnTo>
                    <a:pt x="507" y="909"/>
                  </a:lnTo>
                  <a:lnTo>
                    <a:pt x="523" y="892"/>
                  </a:lnTo>
                  <a:lnTo>
                    <a:pt x="536" y="872"/>
                  </a:lnTo>
                  <a:lnTo>
                    <a:pt x="543" y="851"/>
                  </a:lnTo>
                  <a:lnTo>
                    <a:pt x="546" y="827"/>
                  </a:lnTo>
                  <a:lnTo>
                    <a:pt x="543" y="804"/>
                  </a:lnTo>
                  <a:lnTo>
                    <a:pt x="536" y="781"/>
                  </a:lnTo>
                  <a:lnTo>
                    <a:pt x="523" y="763"/>
                  </a:lnTo>
                  <a:lnTo>
                    <a:pt x="507" y="746"/>
                  </a:lnTo>
                  <a:lnTo>
                    <a:pt x="488" y="734"/>
                  </a:lnTo>
                  <a:lnTo>
                    <a:pt x="467" y="727"/>
                  </a:lnTo>
                  <a:lnTo>
                    <a:pt x="442" y="724"/>
                  </a:lnTo>
                  <a:lnTo>
                    <a:pt x="271" y="724"/>
                  </a:lnTo>
                  <a:lnTo>
                    <a:pt x="231" y="720"/>
                  </a:lnTo>
                  <a:lnTo>
                    <a:pt x="193" y="712"/>
                  </a:lnTo>
                  <a:lnTo>
                    <a:pt x="157" y="698"/>
                  </a:lnTo>
                  <a:lnTo>
                    <a:pt x="124" y="680"/>
                  </a:lnTo>
                  <a:lnTo>
                    <a:pt x="93" y="656"/>
                  </a:lnTo>
                  <a:lnTo>
                    <a:pt x="66" y="630"/>
                  </a:lnTo>
                  <a:lnTo>
                    <a:pt x="43" y="600"/>
                  </a:lnTo>
                  <a:lnTo>
                    <a:pt x="25" y="566"/>
                  </a:lnTo>
                  <a:lnTo>
                    <a:pt x="11" y="530"/>
                  </a:lnTo>
                  <a:lnTo>
                    <a:pt x="3" y="49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3" y="411"/>
                  </a:lnTo>
                  <a:lnTo>
                    <a:pt x="11" y="373"/>
                  </a:lnTo>
                  <a:lnTo>
                    <a:pt x="25" y="337"/>
                  </a:lnTo>
                  <a:lnTo>
                    <a:pt x="43" y="303"/>
                  </a:lnTo>
                  <a:lnTo>
                    <a:pt x="66" y="273"/>
                  </a:lnTo>
                  <a:lnTo>
                    <a:pt x="93" y="246"/>
                  </a:lnTo>
                  <a:lnTo>
                    <a:pt x="124" y="223"/>
                  </a:lnTo>
                  <a:lnTo>
                    <a:pt x="157" y="205"/>
                  </a:lnTo>
                  <a:lnTo>
                    <a:pt x="193" y="190"/>
                  </a:lnTo>
                  <a:lnTo>
                    <a:pt x="231" y="182"/>
                  </a:lnTo>
                  <a:lnTo>
                    <a:pt x="271" y="179"/>
                  </a:lnTo>
                  <a:lnTo>
                    <a:pt x="273" y="179"/>
                  </a:lnTo>
                  <a:lnTo>
                    <a:pt x="273" y="84"/>
                  </a:lnTo>
                  <a:lnTo>
                    <a:pt x="275" y="61"/>
                  </a:lnTo>
                  <a:lnTo>
                    <a:pt x="284" y="41"/>
                  </a:lnTo>
                  <a:lnTo>
                    <a:pt x="297" y="25"/>
                  </a:lnTo>
                  <a:lnTo>
                    <a:pt x="314" y="11"/>
                  </a:lnTo>
                  <a:lnTo>
                    <a:pt x="334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7" name="Group 1066"/>
          <p:cNvGrpSpPr/>
          <p:nvPr/>
        </p:nvGrpSpPr>
        <p:grpSpPr>
          <a:xfrm>
            <a:off x="4384920" y="5783263"/>
            <a:ext cx="606426" cy="542925"/>
            <a:chOff x="4357688" y="5783263"/>
            <a:chExt cx="606426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4" name="Freeform 456"/>
            <p:cNvSpPr>
              <a:spLocks noEditPoints="1"/>
            </p:cNvSpPr>
            <p:nvPr/>
          </p:nvSpPr>
          <p:spPr bwMode="auto">
            <a:xfrm>
              <a:off x="4552951" y="5783263"/>
              <a:ext cx="215900" cy="542925"/>
            </a:xfrm>
            <a:custGeom>
              <a:avLst/>
              <a:gdLst>
                <a:gd name="T0" fmla="*/ 820 w 1227"/>
                <a:gd name="T1" fmla="*/ 2553 h 3075"/>
                <a:gd name="T2" fmla="*/ 962 w 1227"/>
                <a:gd name="T3" fmla="*/ 2489 h 3075"/>
                <a:gd name="T4" fmla="*/ 1046 w 1227"/>
                <a:gd name="T5" fmla="*/ 2359 h 3075"/>
                <a:gd name="T6" fmla="*/ 1046 w 1227"/>
                <a:gd name="T7" fmla="*/ 2198 h 3075"/>
                <a:gd name="T8" fmla="*/ 962 w 1227"/>
                <a:gd name="T9" fmla="*/ 2068 h 3075"/>
                <a:gd name="T10" fmla="*/ 820 w 1227"/>
                <a:gd name="T11" fmla="*/ 2002 h 3075"/>
                <a:gd name="T12" fmla="*/ 407 w 1227"/>
                <a:gd name="T13" fmla="*/ 1278 h 3075"/>
                <a:gd name="T14" fmla="*/ 265 w 1227"/>
                <a:gd name="T15" fmla="*/ 1344 h 3075"/>
                <a:gd name="T16" fmla="*/ 181 w 1227"/>
                <a:gd name="T17" fmla="*/ 1472 h 3075"/>
                <a:gd name="T18" fmla="*/ 181 w 1227"/>
                <a:gd name="T19" fmla="*/ 1633 h 3075"/>
                <a:gd name="T20" fmla="*/ 265 w 1227"/>
                <a:gd name="T21" fmla="*/ 1763 h 3075"/>
                <a:gd name="T22" fmla="*/ 407 w 1227"/>
                <a:gd name="T23" fmla="*/ 1829 h 3075"/>
                <a:gd name="T24" fmla="*/ 447 w 1227"/>
                <a:gd name="T25" fmla="*/ 1275 h 3075"/>
                <a:gd name="T26" fmla="*/ 661 w 1227"/>
                <a:gd name="T27" fmla="*/ 15 h 3075"/>
                <a:gd name="T28" fmla="*/ 1012 w 1227"/>
                <a:gd name="T29" fmla="*/ 374 h 3075"/>
                <a:gd name="T30" fmla="*/ 1004 w 1227"/>
                <a:gd name="T31" fmla="*/ 446 h 3075"/>
                <a:gd name="T32" fmla="*/ 941 w 1227"/>
                <a:gd name="T33" fmla="*/ 485 h 3075"/>
                <a:gd name="T34" fmla="*/ 872 w 1227"/>
                <a:gd name="T35" fmla="*/ 460 h 3075"/>
                <a:gd name="T36" fmla="*/ 1055 w 1227"/>
                <a:gd name="T37" fmla="*/ 1110 h 3075"/>
                <a:gd name="T38" fmla="*/ 1113 w 1227"/>
                <a:gd name="T39" fmla="*/ 1168 h 3075"/>
                <a:gd name="T40" fmla="*/ 1091 w 1227"/>
                <a:gd name="T41" fmla="*/ 1250 h 3075"/>
                <a:gd name="T42" fmla="*/ 697 w 1227"/>
                <a:gd name="T43" fmla="*/ 1275 h 3075"/>
                <a:gd name="T44" fmla="*/ 882 w 1227"/>
                <a:gd name="T45" fmla="*/ 1843 h 3075"/>
                <a:gd name="T46" fmla="*/ 1059 w 1227"/>
                <a:gd name="T47" fmla="*/ 1930 h 3075"/>
                <a:gd name="T48" fmla="*/ 1181 w 1227"/>
                <a:gd name="T49" fmla="*/ 2081 h 3075"/>
                <a:gd name="T50" fmla="*/ 1227 w 1227"/>
                <a:gd name="T51" fmla="*/ 2278 h 3075"/>
                <a:gd name="T52" fmla="*/ 1181 w 1227"/>
                <a:gd name="T53" fmla="*/ 2474 h 3075"/>
                <a:gd name="T54" fmla="*/ 1059 w 1227"/>
                <a:gd name="T55" fmla="*/ 2627 h 3075"/>
                <a:gd name="T56" fmla="*/ 882 w 1227"/>
                <a:gd name="T57" fmla="*/ 2713 h 3075"/>
                <a:gd name="T58" fmla="*/ 697 w 1227"/>
                <a:gd name="T59" fmla="*/ 2992 h 3075"/>
                <a:gd name="T60" fmla="*/ 656 w 1227"/>
                <a:gd name="T61" fmla="*/ 3063 h 3075"/>
                <a:gd name="T62" fmla="*/ 571 w 1227"/>
                <a:gd name="T63" fmla="*/ 3063 h 3075"/>
                <a:gd name="T64" fmla="*/ 530 w 1227"/>
                <a:gd name="T65" fmla="*/ 2992 h 3075"/>
                <a:gd name="T66" fmla="*/ 141 w 1227"/>
                <a:gd name="T67" fmla="*/ 2713 h 3075"/>
                <a:gd name="T68" fmla="*/ 99 w 1227"/>
                <a:gd name="T69" fmla="*/ 2640 h 3075"/>
                <a:gd name="T70" fmla="*/ 141 w 1227"/>
                <a:gd name="T71" fmla="*/ 2568 h 3075"/>
                <a:gd name="T72" fmla="*/ 530 w 1227"/>
                <a:gd name="T73" fmla="*/ 1999 h 3075"/>
                <a:gd name="T74" fmla="*/ 297 w 1227"/>
                <a:gd name="T75" fmla="*/ 1973 h 3075"/>
                <a:gd name="T76" fmla="*/ 132 w 1227"/>
                <a:gd name="T77" fmla="*/ 1868 h 3075"/>
                <a:gd name="T78" fmla="*/ 26 w 1227"/>
                <a:gd name="T79" fmla="*/ 1703 h 3075"/>
                <a:gd name="T80" fmla="*/ 3 w 1227"/>
                <a:gd name="T81" fmla="*/ 1502 h 3075"/>
                <a:gd name="T82" fmla="*/ 70 w 1227"/>
                <a:gd name="T83" fmla="*/ 1313 h 3075"/>
                <a:gd name="T84" fmla="*/ 208 w 1227"/>
                <a:gd name="T85" fmla="*/ 1176 h 3075"/>
                <a:gd name="T86" fmla="*/ 395 w 1227"/>
                <a:gd name="T87" fmla="*/ 1110 h 3075"/>
                <a:gd name="T88" fmla="*/ 355 w 1227"/>
                <a:gd name="T89" fmla="*/ 461 h 3075"/>
                <a:gd name="T90" fmla="*/ 280 w 1227"/>
                <a:gd name="T91" fmla="*/ 484 h 3075"/>
                <a:gd name="T92" fmla="*/ 223 w 1227"/>
                <a:gd name="T93" fmla="*/ 446 h 3075"/>
                <a:gd name="T94" fmla="*/ 216 w 1227"/>
                <a:gd name="T95" fmla="*/ 375 h 3075"/>
                <a:gd name="T96" fmla="*/ 572 w 1227"/>
                <a:gd name="T97" fmla="*/ 12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7" h="3075">
                  <a:moveTo>
                    <a:pt x="697" y="1999"/>
                  </a:moveTo>
                  <a:lnTo>
                    <a:pt x="697" y="2556"/>
                  </a:lnTo>
                  <a:lnTo>
                    <a:pt x="779" y="2556"/>
                  </a:lnTo>
                  <a:lnTo>
                    <a:pt x="820" y="2553"/>
                  </a:lnTo>
                  <a:lnTo>
                    <a:pt x="860" y="2545"/>
                  </a:lnTo>
                  <a:lnTo>
                    <a:pt x="896" y="2530"/>
                  </a:lnTo>
                  <a:lnTo>
                    <a:pt x="931" y="2511"/>
                  </a:lnTo>
                  <a:lnTo>
                    <a:pt x="962" y="2489"/>
                  </a:lnTo>
                  <a:lnTo>
                    <a:pt x="990" y="2461"/>
                  </a:lnTo>
                  <a:lnTo>
                    <a:pt x="1013" y="2429"/>
                  </a:lnTo>
                  <a:lnTo>
                    <a:pt x="1032" y="2395"/>
                  </a:lnTo>
                  <a:lnTo>
                    <a:pt x="1046" y="2359"/>
                  </a:lnTo>
                  <a:lnTo>
                    <a:pt x="1055" y="2319"/>
                  </a:lnTo>
                  <a:lnTo>
                    <a:pt x="1058" y="2278"/>
                  </a:lnTo>
                  <a:lnTo>
                    <a:pt x="1055" y="2237"/>
                  </a:lnTo>
                  <a:lnTo>
                    <a:pt x="1046" y="2198"/>
                  </a:lnTo>
                  <a:lnTo>
                    <a:pt x="1032" y="2161"/>
                  </a:lnTo>
                  <a:lnTo>
                    <a:pt x="1013" y="2127"/>
                  </a:lnTo>
                  <a:lnTo>
                    <a:pt x="989" y="2096"/>
                  </a:lnTo>
                  <a:lnTo>
                    <a:pt x="962" y="2068"/>
                  </a:lnTo>
                  <a:lnTo>
                    <a:pt x="931" y="2045"/>
                  </a:lnTo>
                  <a:lnTo>
                    <a:pt x="896" y="2025"/>
                  </a:lnTo>
                  <a:lnTo>
                    <a:pt x="859" y="2012"/>
                  </a:lnTo>
                  <a:lnTo>
                    <a:pt x="820" y="2002"/>
                  </a:lnTo>
                  <a:lnTo>
                    <a:pt x="779" y="1999"/>
                  </a:lnTo>
                  <a:lnTo>
                    <a:pt x="697" y="1999"/>
                  </a:lnTo>
                  <a:close/>
                  <a:moveTo>
                    <a:pt x="447" y="1275"/>
                  </a:moveTo>
                  <a:lnTo>
                    <a:pt x="407" y="1278"/>
                  </a:lnTo>
                  <a:lnTo>
                    <a:pt x="367" y="1286"/>
                  </a:lnTo>
                  <a:lnTo>
                    <a:pt x="331" y="1301"/>
                  </a:lnTo>
                  <a:lnTo>
                    <a:pt x="296" y="1320"/>
                  </a:lnTo>
                  <a:lnTo>
                    <a:pt x="265" y="1344"/>
                  </a:lnTo>
                  <a:lnTo>
                    <a:pt x="237" y="1371"/>
                  </a:lnTo>
                  <a:lnTo>
                    <a:pt x="214" y="1402"/>
                  </a:lnTo>
                  <a:lnTo>
                    <a:pt x="194" y="1436"/>
                  </a:lnTo>
                  <a:lnTo>
                    <a:pt x="181" y="1472"/>
                  </a:lnTo>
                  <a:lnTo>
                    <a:pt x="171" y="1512"/>
                  </a:lnTo>
                  <a:lnTo>
                    <a:pt x="168" y="1553"/>
                  </a:lnTo>
                  <a:lnTo>
                    <a:pt x="171" y="1594"/>
                  </a:lnTo>
                  <a:lnTo>
                    <a:pt x="181" y="1633"/>
                  </a:lnTo>
                  <a:lnTo>
                    <a:pt x="194" y="1670"/>
                  </a:lnTo>
                  <a:lnTo>
                    <a:pt x="214" y="1704"/>
                  </a:lnTo>
                  <a:lnTo>
                    <a:pt x="237" y="1735"/>
                  </a:lnTo>
                  <a:lnTo>
                    <a:pt x="265" y="1763"/>
                  </a:lnTo>
                  <a:lnTo>
                    <a:pt x="296" y="1786"/>
                  </a:lnTo>
                  <a:lnTo>
                    <a:pt x="331" y="1806"/>
                  </a:lnTo>
                  <a:lnTo>
                    <a:pt x="367" y="1819"/>
                  </a:lnTo>
                  <a:lnTo>
                    <a:pt x="407" y="1829"/>
                  </a:lnTo>
                  <a:lnTo>
                    <a:pt x="447" y="1832"/>
                  </a:lnTo>
                  <a:lnTo>
                    <a:pt x="530" y="1832"/>
                  </a:lnTo>
                  <a:lnTo>
                    <a:pt x="530" y="1275"/>
                  </a:lnTo>
                  <a:lnTo>
                    <a:pt x="447" y="1275"/>
                  </a:lnTo>
                  <a:close/>
                  <a:moveTo>
                    <a:pt x="614" y="0"/>
                  </a:moveTo>
                  <a:lnTo>
                    <a:pt x="631" y="2"/>
                  </a:lnTo>
                  <a:lnTo>
                    <a:pt x="646" y="6"/>
                  </a:lnTo>
                  <a:lnTo>
                    <a:pt x="661" y="15"/>
                  </a:lnTo>
                  <a:lnTo>
                    <a:pt x="673" y="25"/>
                  </a:lnTo>
                  <a:lnTo>
                    <a:pt x="991" y="342"/>
                  </a:lnTo>
                  <a:lnTo>
                    <a:pt x="1004" y="357"/>
                  </a:lnTo>
                  <a:lnTo>
                    <a:pt x="1012" y="374"/>
                  </a:lnTo>
                  <a:lnTo>
                    <a:pt x="1016" y="392"/>
                  </a:lnTo>
                  <a:lnTo>
                    <a:pt x="1016" y="411"/>
                  </a:lnTo>
                  <a:lnTo>
                    <a:pt x="1012" y="428"/>
                  </a:lnTo>
                  <a:lnTo>
                    <a:pt x="1004" y="446"/>
                  </a:lnTo>
                  <a:lnTo>
                    <a:pt x="991" y="460"/>
                  </a:lnTo>
                  <a:lnTo>
                    <a:pt x="977" y="473"/>
                  </a:lnTo>
                  <a:lnTo>
                    <a:pt x="959" y="481"/>
                  </a:lnTo>
                  <a:lnTo>
                    <a:pt x="941" y="485"/>
                  </a:lnTo>
                  <a:lnTo>
                    <a:pt x="922" y="485"/>
                  </a:lnTo>
                  <a:lnTo>
                    <a:pt x="905" y="481"/>
                  </a:lnTo>
                  <a:lnTo>
                    <a:pt x="887" y="473"/>
                  </a:lnTo>
                  <a:lnTo>
                    <a:pt x="872" y="460"/>
                  </a:lnTo>
                  <a:lnTo>
                    <a:pt x="697" y="287"/>
                  </a:lnTo>
                  <a:lnTo>
                    <a:pt x="697" y="1107"/>
                  </a:lnTo>
                  <a:lnTo>
                    <a:pt x="1032" y="1107"/>
                  </a:lnTo>
                  <a:lnTo>
                    <a:pt x="1055" y="1110"/>
                  </a:lnTo>
                  <a:lnTo>
                    <a:pt x="1074" y="1118"/>
                  </a:lnTo>
                  <a:lnTo>
                    <a:pt x="1091" y="1132"/>
                  </a:lnTo>
                  <a:lnTo>
                    <a:pt x="1105" y="1148"/>
                  </a:lnTo>
                  <a:lnTo>
                    <a:pt x="1113" y="1168"/>
                  </a:lnTo>
                  <a:lnTo>
                    <a:pt x="1116" y="1191"/>
                  </a:lnTo>
                  <a:lnTo>
                    <a:pt x="1113" y="1213"/>
                  </a:lnTo>
                  <a:lnTo>
                    <a:pt x="1105" y="1232"/>
                  </a:lnTo>
                  <a:lnTo>
                    <a:pt x="1091" y="1250"/>
                  </a:lnTo>
                  <a:lnTo>
                    <a:pt x="1074" y="1264"/>
                  </a:lnTo>
                  <a:lnTo>
                    <a:pt x="1055" y="1272"/>
                  </a:lnTo>
                  <a:lnTo>
                    <a:pt x="1032" y="1275"/>
                  </a:lnTo>
                  <a:lnTo>
                    <a:pt x="697" y="1275"/>
                  </a:lnTo>
                  <a:lnTo>
                    <a:pt x="697" y="1832"/>
                  </a:lnTo>
                  <a:lnTo>
                    <a:pt x="779" y="1832"/>
                  </a:lnTo>
                  <a:lnTo>
                    <a:pt x="831" y="1835"/>
                  </a:lnTo>
                  <a:lnTo>
                    <a:pt x="882" y="1843"/>
                  </a:lnTo>
                  <a:lnTo>
                    <a:pt x="930" y="1858"/>
                  </a:lnTo>
                  <a:lnTo>
                    <a:pt x="976" y="1877"/>
                  </a:lnTo>
                  <a:lnTo>
                    <a:pt x="1019" y="1902"/>
                  </a:lnTo>
                  <a:lnTo>
                    <a:pt x="1059" y="1930"/>
                  </a:lnTo>
                  <a:lnTo>
                    <a:pt x="1095" y="1963"/>
                  </a:lnTo>
                  <a:lnTo>
                    <a:pt x="1128" y="1999"/>
                  </a:lnTo>
                  <a:lnTo>
                    <a:pt x="1157" y="2039"/>
                  </a:lnTo>
                  <a:lnTo>
                    <a:pt x="1181" y="2081"/>
                  </a:lnTo>
                  <a:lnTo>
                    <a:pt x="1201" y="2128"/>
                  </a:lnTo>
                  <a:lnTo>
                    <a:pt x="1215" y="2176"/>
                  </a:lnTo>
                  <a:lnTo>
                    <a:pt x="1223" y="2226"/>
                  </a:lnTo>
                  <a:lnTo>
                    <a:pt x="1227" y="2278"/>
                  </a:lnTo>
                  <a:lnTo>
                    <a:pt x="1223" y="2330"/>
                  </a:lnTo>
                  <a:lnTo>
                    <a:pt x="1215" y="2381"/>
                  </a:lnTo>
                  <a:lnTo>
                    <a:pt x="1201" y="2428"/>
                  </a:lnTo>
                  <a:lnTo>
                    <a:pt x="1181" y="2474"/>
                  </a:lnTo>
                  <a:lnTo>
                    <a:pt x="1157" y="2518"/>
                  </a:lnTo>
                  <a:lnTo>
                    <a:pt x="1128" y="2557"/>
                  </a:lnTo>
                  <a:lnTo>
                    <a:pt x="1095" y="2594"/>
                  </a:lnTo>
                  <a:lnTo>
                    <a:pt x="1059" y="2627"/>
                  </a:lnTo>
                  <a:lnTo>
                    <a:pt x="1019" y="2655"/>
                  </a:lnTo>
                  <a:lnTo>
                    <a:pt x="976" y="2679"/>
                  </a:lnTo>
                  <a:lnTo>
                    <a:pt x="930" y="2699"/>
                  </a:lnTo>
                  <a:lnTo>
                    <a:pt x="882" y="2713"/>
                  </a:lnTo>
                  <a:lnTo>
                    <a:pt x="831" y="2721"/>
                  </a:lnTo>
                  <a:lnTo>
                    <a:pt x="779" y="2724"/>
                  </a:lnTo>
                  <a:lnTo>
                    <a:pt x="697" y="2724"/>
                  </a:lnTo>
                  <a:lnTo>
                    <a:pt x="697" y="2992"/>
                  </a:lnTo>
                  <a:lnTo>
                    <a:pt x="694" y="3013"/>
                  </a:lnTo>
                  <a:lnTo>
                    <a:pt x="686" y="3033"/>
                  </a:lnTo>
                  <a:lnTo>
                    <a:pt x="672" y="3051"/>
                  </a:lnTo>
                  <a:lnTo>
                    <a:pt x="656" y="3063"/>
                  </a:lnTo>
                  <a:lnTo>
                    <a:pt x="636" y="3073"/>
                  </a:lnTo>
                  <a:lnTo>
                    <a:pt x="613" y="3075"/>
                  </a:lnTo>
                  <a:lnTo>
                    <a:pt x="591" y="3073"/>
                  </a:lnTo>
                  <a:lnTo>
                    <a:pt x="571" y="3063"/>
                  </a:lnTo>
                  <a:lnTo>
                    <a:pt x="554" y="3051"/>
                  </a:lnTo>
                  <a:lnTo>
                    <a:pt x="541" y="3033"/>
                  </a:lnTo>
                  <a:lnTo>
                    <a:pt x="532" y="3013"/>
                  </a:lnTo>
                  <a:lnTo>
                    <a:pt x="530" y="2992"/>
                  </a:lnTo>
                  <a:lnTo>
                    <a:pt x="530" y="2724"/>
                  </a:lnTo>
                  <a:lnTo>
                    <a:pt x="183" y="2724"/>
                  </a:lnTo>
                  <a:lnTo>
                    <a:pt x="161" y="2721"/>
                  </a:lnTo>
                  <a:lnTo>
                    <a:pt x="141" y="2713"/>
                  </a:lnTo>
                  <a:lnTo>
                    <a:pt x="123" y="2700"/>
                  </a:lnTo>
                  <a:lnTo>
                    <a:pt x="111" y="2683"/>
                  </a:lnTo>
                  <a:lnTo>
                    <a:pt x="102" y="2663"/>
                  </a:lnTo>
                  <a:lnTo>
                    <a:pt x="99" y="2640"/>
                  </a:lnTo>
                  <a:lnTo>
                    <a:pt x="102" y="2619"/>
                  </a:lnTo>
                  <a:lnTo>
                    <a:pt x="111" y="2598"/>
                  </a:lnTo>
                  <a:lnTo>
                    <a:pt x="123" y="2581"/>
                  </a:lnTo>
                  <a:lnTo>
                    <a:pt x="141" y="2568"/>
                  </a:lnTo>
                  <a:lnTo>
                    <a:pt x="161" y="2559"/>
                  </a:lnTo>
                  <a:lnTo>
                    <a:pt x="183" y="2556"/>
                  </a:lnTo>
                  <a:lnTo>
                    <a:pt x="530" y="2556"/>
                  </a:lnTo>
                  <a:lnTo>
                    <a:pt x="530" y="1999"/>
                  </a:lnTo>
                  <a:lnTo>
                    <a:pt x="447" y="1999"/>
                  </a:lnTo>
                  <a:lnTo>
                    <a:pt x="395" y="1996"/>
                  </a:lnTo>
                  <a:lnTo>
                    <a:pt x="345" y="1988"/>
                  </a:lnTo>
                  <a:lnTo>
                    <a:pt x="297" y="1973"/>
                  </a:lnTo>
                  <a:lnTo>
                    <a:pt x="251" y="1955"/>
                  </a:lnTo>
                  <a:lnTo>
                    <a:pt x="208" y="1930"/>
                  </a:lnTo>
                  <a:lnTo>
                    <a:pt x="168" y="1902"/>
                  </a:lnTo>
                  <a:lnTo>
                    <a:pt x="132" y="1868"/>
                  </a:lnTo>
                  <a:lnTo>
                    <a:pt x="98" y="1832"/>
                  </a:lnTo>
                  <a:lnTo>
                    <a:pt x="70" y="1792"/>
                  </a:lnTo>
                  <a:lnTo>
                    <a:pt x="45" y="1749"/>
                  </a:lnTo>
                  <a:lnTo>
                    <a:pt x="26" y="1703"/>
                  </a:lnTo>
                  <a:lnTo>
                    <a:pt x="12" y="1655"/>
                  </a:lnTo>
                  <a:lnTo>
                    <a:pt x="3" y="1605"/>
                  </a:lnTo>
                  <a:lnTo>
                    <a:pt x="0" y="1553"/>
                  </a:lnTo>
                  <a:lnTo>
                    <a:pt x="3" y="1502"/>
                  </a:lnTo>
                  <a:lnTo>
                    <a:pt x="12" y="1451"/>
                  </a:lnTo>
                  <a:lnTo>
                    <a:pt x="26" y="1403"/>
                  </a:lnTo>
                  <a:lnTo>
                    <a:pt x="45" y="1357"/>
                  </a:lnTo>
                  <a:lnTo>
                    <a:pt x="70" y="1313"/>
                  </a:lnTo>
                  <a:lnTo>
                    <a:pt x="98" y="1274"/>
                  </a:lnTo>
                  <a:lnTo>
                    <a:pt x="132" y="1238"/>
                  </a:lnTo>
                  <a:lnTo>
                    <a:pt x="168" y="1204"/>
                  </a:lnTo>
                  <a:lnTo>
                    <a:pt x="208" y="1176"/>
                  </a:lnTo>
                  <a:lnTo>
                    <a:pt x="251" y="1152"/>
                  </a:lnTo>
                  <a:lnTo>
                    <a:pt x="297" y="1133"/>
                  </a:lnTo>
                  <a:lnTo>
                    <a:pt x="345" y="1118"/>
                  </a:lnTo>
                  <a:lnTo>
                    <a:pt x="395" y="1110"/>
                  </a:lnTo>
                  <a:lnTo>
                    <a:pt x="447" y="1107"/>
                  </a:lnTo>
                  <a:lnTo>
                    <a:pt x="530" y="1107"/>
                  </a:lnTo>
                  <a:lnTo>
                    <a:pt x="530" y="287"/>
                  </a:lnTo>
                  <a:lnTo>
                    <a:pt x="355" y="461"/>
                  </a:lnTo>
                  <a:lnTo>
                    <a:pt x="337" y="475"/>
                  </a:lnTo>
                  <a:lnTo>
                    <a:pt x="317" y="483"/>
                  </a:lnTo>
                  <a:lnTo>
                    <a:pt x="295" y="486"/>
                  </a:lnTo>
                  <a:lnTo>
                    <a:pt x="280" y="484"/>
                  </a:lnTo>
                  <a:lnTo>
                    <a:pt x="264" y="480"/>
                  </a:lnTo>
                  <a:lnTo>
                    <a:pt x="249" y="472"/>
                  </a:lnTo>
                  <a:lnTo>
                    <a:pt x="236" y="461"/>
                  </a:lnTo>
                  <a:lnTo>
                    <a:pt x="223" y="446"/>
                  </a:lnTo>
                  <a:lnTo>
                    <a:pt x="216" y="429"/>
                  </a:lnTo>
                  <a:lnTo>
                    <a:pt x="212" y="412"/>
                  </a:lnTo>
                  <a:lnTo>
                    <a:pt x="212" y="393"/>
                  </a:lnTo>
                  <a:lnTo>
                    <a:pt x="216" y="375"/>
                  </a:lnTo>
                  <a:lnTo>
                    <a:pt x="223" y="358"/>
                  </a:lnTo>
                  <a:lnTo>
                    <a:pt x="236" y="343"/>
                  </a:lnTo>
                  <a:lnTo>
                    <a:pt x="555" y="25"/>
                  </a:lnTo>
                  <a:lnTo>
                    <a:pt x="572" y="12"/>
                  </a:lnTo>
                  <a:lnTo>
                    <a:pt x="592" y="3"/>
                  </a:lnTo>
                  <a:lnTo>
                    <a:pt x="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57"/>
            <p:cNvSpPr>
              <a:spLocks noEditPoints="1"/>
            </p:cNvSpPr>
            <p:nvPr/>
          </p:nvSpPr>
          <p:spPr bwMode="auto">
            <a:xfrm>
              <a:off x="4787901" y="5846763"/>
              <a:ext cx="176213" cy="430212"/>
            </a:xfrm>
            <a:custGeom>
              <a:avLst/>
              <a:gdLst>
                <a:gd name="T0" fmla="*/ 628 w 998"/>
                <a:gd name="T1" fmla="*/ 1998 h 2439"/>
                <a:gd name="T2" fmla="*/ 729 w 998"/>
                <a:gd name="T3" fmla="*/ 1971 h 2439"/>
                <a:gd name="T4" fmla="*/ 801 w 998"/>
                <a:gd name="T5" fmla="*/ 1899 h 2439"/>
                <a:gd name="T6" fmla="*/ 828 w 998"/>
                <a:gd name="T7" fmla="*/ 1799 h 2439"/>
                <a:gd name="T8" fmla="*/ 801 w 998"/>
                <a:gd name="T9" fmla="*/ 1699 h 2439"/>
                <a:gd name="T10" fmla="*/ 729 w 998"/>
                <a:gd name="T11" fmla="*/ 1627 h 2439"/>
                <a:gd name="T12" fmla="*/ 628 w 998"/>
                <a:gd name="T13" fmla="*/ 1600 h 2439"/>
                <a:gd name="T14" fmla="*/ 333 w 998"/>
                <a:gd name="T15" fmla="*/ 1036 h 2439"/>
                <a:gd name="T16" fmla="*/ 241 w 998"/>
                <a:gd name="T17" fmla="*/ 1079 h 2439"/>
                <a:gd name="T18" fmla="*/ 182 w 998"/>
                <a:gd name="T19" fmla="*/ 1162 h 2439"/>
                <a:gd name="T20" fmla="*/ 173 w 998"/>
                <a:gd name="T21" fmla="*/ 1267 h 2439"/>
                <a:gd name="T22" fmla="*/ 217 w 998"/>
                <a:gd name="T23" fmla="*/ 1361 h 2439"/>
                <a:gd name="T24" fmla="*/ 300 w 998"/>
                <a:gd name="T25" fmla="*/ 1419 h 2439"/>
                <a:gd name="T26" fmla="*/ 370 w 998"/>
                <a:gd name="T27" fmla="*/ 1430 h 2439"/>
                <a:gd name="T28" fmla="*/ 370 w 998"/>
                <a:gd name="T29" fmla="*/ 1032 h 2439"/>
                <a:gd name="T30" fmla="*/ 526 w 998"/>
                <a:gd name="T31" fmla="*/ 4 h 2439"/>
                <a:gd name="T32" fmla="*/ 806 w 998"/>
                <a:gd name="T33" fmla="*/ 272 h 2439"/>
                <a:gd name="T34" fmla="*/ 831 w 998"/>
                <a:gd name="T35" fmla="*/ 322 h 2439"/>
                <a:gd name="T36" fmla="*/ 819 w 998"/>
                <a:gd name="T37" fmla="*/ 376 h 2439"/>
                <a:gd name="T38" fmla="*/ 774 w 998"/>
                <a:gd name="T39" fmla="*/ 411 h 2439"/>
                <a:gd name="T40" fmla="*/ 720 w 998"/>
                <a:gd name="T41" fmla="*/ 411 h 2439"/>
                <a:gd name="T42" fmla="*/ 583 w 998"/>
                <a:gd name="T43" fmla="*/ 286 h 2439"/>
                <a:gd name="T44" fmla="*/ 849 w 998"/>
                <a:gd name="T45" fmla="*/ 868 h 2439"/>
                <a:gd name="T46" fmla="*/ 899 w 998"/>
                <a:gd name="T47" fmla="*/ 907 h 2439"/>
                <a:gd name="T48" fmla="*/ 907 w 998"/>
                <a:gd name="T49" fmla="*/ 971 h 2439"/>
                <a:gd name="T50" fmla="*/ 869 w 998"/>
                <a:gd name="T51" fmla="*/ 1022 h 2439"/>
                <a:gd name="T52" fmla="*/ 583 w 998"/>
                <a:gd name="T53" fmla="*/ 1034 h 2439"/>
                <a:gd name="T54" fmla="*/ 675 w 998"/>
                <a:gd name="T55" fmla="*/ 1435 h 2439"/>
                <a:gd name="T56" fmla="*/ 802 w 998"/>
                <a:gd name="T57" fmla="*/ 1474 h 2439"/>
                <a:gd name="T58" fmla="*/ 904 w 998"/>
                <a:gd name="T59" fmla="*/ 1554 h 2439"/>
                <a:gd name="T60" fmla="*/ 973 w 998"/>
                <a:gd name="T61" fmla="*/ 1665 h 2439"/>
                <a:gd name="T62" fmla="*/ 998 w 998"/>
                <a:gd name="T63" fmla="*/ 1798 h 2439"/>
                <a:gd name="T64" fmla="*/ 973 w 998"/>
                <a:gd name="T65" fmla="*/ 1931 h 2439"/>
                <a:gd name="T66" fmla="*/ 904 w 998"/>
                <a:gd name="T67" fmla="*/ 2042 h 2439"/>
                <a:gd name="T68" fmla="*/ 802 w 998"/>
                <a:gd name="T69" fmla="*/ 2122 h 2439"/>
                <a:gd name="T70" fmla="*/ 675 w 998"/>
                <a:gd name="T71" fmla="*/ 2163 h 2439"/>
                <a:gd name="T72" fmla="*/ 583 w 998"/>
                <a:gd name="T73" fmla="*/ 2356 h 2439"/>
                <a:gd name="T74" fmla="*/ 559 w 998"/>
                <a:gd name="T75" fmla="*/ 2415 h 2439"/>
                <a:gd name="T76" fmla="*/ 499 w 998"/>
                <a:gd name="T77" fmla="*/ 2439 h 2439"/>
                <a:gd name="T78" fmla="*/ 440 w 998"/>
                <a:gd name="T79" fmla="*/ 2415 h 2439"/>
                <a:gd name="T80" fmla="*/ 416 w 998"/>
                <a:gd name="T81" fmla="*/ 2356 h 2439"/>
                <a:gd name="T82" fmla="*/ 141 w 998"/>
                <a:gd name="T83" fmla="*/ 2163 h 2439"/>
                <a:gd name="T84" fmla="*/ 91 w 998"/>
                <a:gd name="T85" fmla="*/ 2123 h 2439"/>
                <a:gd name="T86" fmla="*/ 82 w 998"/>
                <a:gd name="T87" fmla="*/ 2059 h 2439"/>
                <a:gd name="T88" fmla="*/ 121 w 998"/>
                <a:gd name="T89" fmla="*/ 2009 h 2439"/>
                <a:gd name="T90" fmla="*/ 413 w 998"/>
                <a:gd name="T91" fmla="*/ 1998 h 2439"/>
                <a:gd name="T92" fmla="*/ 322 w 998"/>
                <a:gd name="T93" fmla="*/ 1597 h 2439"/>
                <a:gd name="T94" fmla="*/ 195 w 998"/>
                <a:gd name="T95" fmla="*/ 1556 h 2439"/>
                <a:gd name="T96" fmla="*/ 93 w 998"/>
                <a:gd name="T97" fmla="*/ 1476 h 2439"/>
                <a:gd name="T98" fmla="*/ 25 w 998"/>
                <a:gd name="T99" fmla="*/ 1365 h 2439"/>
                <a:gd name="T100" fmla="*/ 0 w 998"/>
                <a:gd name="T101" fmla="*/ 1232 h 2439"/>
                <a:gd name="T102" fmla="*/ 25 w 998"/>
                <a:gd name="T103" fmla="*/ 1099 h 2439"/>
                <a:gd name="T104" fmla="*/ 93 w 998"/>
                <a:gd name="T105" fmla="*/ 988 h 2439"/>
                <a:gd name="T106" fmla="*/ 196 w 998"/>
                <a:gd name="T107" fmla="*/ 908 h 2439"/>
                <a:gd name="T108" fmla="*/ 322 w 998"/>
                <a:gd name="T109" fmla="*/ 867 h 2439"/>
                <a:gd name="T110" fmla="*/ 413 w 998"/>
                <a:gd name="T111" fmla="*/ 287 h 2439"/>
                <a:gd name="T112" fmla="*/ 271 w 998"/>
                <a:gd name="T113" fmla="*/ 413 h 2439"/>
                <a:gd name="T114" fmla="*/ 218 w 998"/>
                <a:gd name="T115" fmla="*/ 410 h 2439"/>
                <a:gd name="T116" fmla="*/ 178 w 998"/>
                <a:gd name="T117" fmla="*/ 377 h 2439"/>
                <a:gd name="T118" fmla="*/ 166 w 998"/>
                <a:gd name="T119" fmla="*/ 323 h 2439"/>
                <a:gd name="T120" fmla="*/ 191 w 998"/>
                <a:gd name="T121" fmla="*/ 273 h 2439"/>
                <a:gd name="T122" fmla="*/ 472 w 998"/>
                <a:gd name="T123" fmla="*/ 4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8" h="2439">
                  <a:moveTo>
                    <a:pt x="583" y="1600"/>
                  </a:moveTo>
                  <a:lnTo>
                    <a:pt x="583" y="1998"/>
                  </a:lnTo>
                  <a:lnTo>
                    <a:pt x="628" y="1998"/>
                  </a:lnTo>
                  <a:lnTo>
                    <a:pt x="665" y="1995"/>
                  </a:lnTo>
                  <a:lnTo>
                    <a:pt x="698" y="1985"/>
                  </a:lnTo>
                  <a:lnTo>
                    <a:pt x="729" y="1971"/>
                  </a:lnTo>
                  <a:lnTo>
                    <a:pt x="757" y="1951"/>
                  </a:lnTo>
                  <a:lnTo>
                    <a:pt x="781" y="1927"/>
                  </a:lnTo>
                  <a:lnTo>
                    <a:pt x="801" y="1899"/>
                  </a:lnTo>
                  <a:lnTo>
                    <a:pt x="816" y="1868"/>
                  </a:lnTo>
                  <a:lnTo>
                    <a:pt x="825" y="1835"/>
                  </a:lnTo>
                  <a:lnTo>
                    <a:pt x="828" y="1799"/>
                  </a:lnTo>
                  <a:lnTo>
                    <a:pt x="825" y="1763"/>
                  </a:lnTo>
                  <a:lnTo>
                    <a:pt x="816" y="1730"/>
                  </a:lnTo>
                  <a:lnTo>
                    <a:pt x="801" y="1699"/>
                  </a:lnTo>
                  <a:lnTo>
                    <a:pt x="781" y="1670"/>
                  </a:lnTo>
                  <a:lnTo>
                    <a:pt x="757" y="1647"/>
                  </a:lnTo>
                  <a:lnTo>
                    <a:pt x="729" y="1627"/>
                  </a:lnTo>
                  <a:lnTo>
                    <a:pt x="698" y="1612"/>
                  </a:lnTo>
                  <a:lnTo>
                    <a:pt x="665" y="1603"/>
                  </a:lnTo>
                  <a:lnTo>
                    <a:pt x="628" y="1600"/>
                  </a:lnTo>
                  <a:lnTo>
                    <a:pt x="583" y="1600"/>
                  </a:lnTo>
                  <a:close/>
                  <a:moveTo>
                    <a:pt x="370" y="1032"/>
                  </a:moveTo>
                  <a:lnTo>
                    <a:pt x="333" y="1036"/>
                  </a:lnTo>
                  <a:lnTo>
                    <a:pt x="300" y="1045"/>
                  </a:lnTo>
                  <a:lnTo>
                    <a:pt x="269" y="1059"/>
                  </a:lnTo>
                  <a:lnTo>
                    <a:pt x="241" y="1079"/>
                  </a:lnTo>
                  <a:lnTo>
                    <a:pt x="217" y="1103"/>
                  </a:lnTo>
                  <a:lnTo>
                    <a:pt x="197" y="1131"/>
                  </a:lnTo>
                  <a:lnTo>
                    <a:pt x="182" y="1162"/>
                  </a:lnTo>
                  <a:lnTo>
                    <a:pt x="173" y="1197"/>
                  </a:lnTo>
                  <a:lnTo>
                    <a:pt x="170" y="1232"/>
                  </a:lnTo>
                  <a:lnTo>
                    <a:pt x="173" y="1267"/>
                  </a:lnTo>
                  <a:lnTo>
                    <a:pt x="182" y="1302"/>
                  </a:lnTo>
                  <a:lnTo>
                    <a:pt x="197" y="1333"/>
                  </a:lnTo>
                  <a:lnTo>
                    <a:pt x="217" y="1361"/>
                  </a:lnTo>
                  <a:lnTo>
                    <a:pt x="241" y="1385"/>
                  </a:lnTo>
                  <a:lnTo>
                    <a:pt x="269" y="1404"/>
                  </a:lnTo>
                  <a:lnTo>
                    <a:pt x="300" y="1419"/>
                  </a:lnTo>
                  <a:lnTo>
                    <a:pt x="333" y="1428"/>
                  </a:lnTo>
                  <a:lnTo>
                    <a:pt x="370" y="1431"/>
                  </a:lnTo>
                  <a:lnTo>
                    <a:pt x="370" y="1430"/>
                  </a:lnTo>
                  <a:lnTo>
                    <a:pt x="416" y="1430"/>
                  </a:lnTo>
                  <a:lnTo>
                    <a:pt x="416" y="1032"/>
                  </a:lnTo>
                  <a:lnTo>
                    <a:pt x="370" y="1032"/>
                  </a:lnTo>
                  <a:close/>
                  <a:moveTo>
                    <a:pt x="490" y="0"/>
                  </a:moveTo>
                  <a:lnTo>
                    <a:pt x="508" y="0"/>
                  </a:lnTo>
                  <a:lnTo>
                    <a:pt x="526" y="4"/>
                  </a:lnTo>
                  <a:lnTo>
                    <a:pt x="543" y="12"/>
                  </a:lnTo>
                  <a:lnTo>
                    <a:pt x="558" y="25"/>
                  </a:lnTo>
                  <a:lnTo>
                    <a:pt x="806" y="272"/>
                  </a:lnTo>
                  <a:lnTo>
                    <a:pt x="819" y="287"/>
                  </a:lnTo>
                  <a:lnTo>
                    <a:pt x="827" y="304"/>
                  </a:lnTo>
                  <a:lnTo>
                    <a:pt x="831" y="322"/>
                  </a:lnTo>
                  <a:lnTo>
                    <a:pt x="831" y="340"/>
                  </a:lnTo>
                  <a:lnTo>
                    <a:pt x="827" y="359"/>
                  </a:lnTo>
                  <a:lnTo>
                    <a:pt x="819" y="376"/>
                  </a:lnTo>
                  <a:lnTo>
                    <a:pt x="806" y="391"/>
                  </a:lnTo>
                  <a:lnTo>
                    <a:pt x="792" y="403"/>
                  </a:lnTo>
                  <a:lnTo>
                    <a:pt x="774" y="411"/>
                  </a:lnTo>
                  <a:lnTo>
                    <a:pt x="756" y="415"/>
                  </a:lnTo>
                  <a:lnTo>
                    <a:pt x="738" y="415"/>
                  </a:lnTo>
                  <a:lnTo>
                    <a:pt x="720" y="411"/>
                  </a:lnTo>
                  <a:lnTo>
                    <a:pt x="703" y="403"/>
                  </a:lnTo>
                  <a:lnTo>
                    <a:pt x="687" y="391"/>
                  </a:lnTo>
                  <a:lnTo>
                    <a:pt x="583" y="286"/>
                  </a:lnTo>
                  <a:lnTo>
                    <a:pt x="583" y="865"/>
                  </a:lnTo>
                  <a:lnTo>
                    <a:pt x="826" y="865"/>
                  </a:lnTo>
                  <a:lnTo>
                    <a:pt x="849" y="868"/>
                  </a:lnTo>
                  <a:lnTo>
                    <a:pt x="869" y="877"/>
                  </a:lnTo>
                  <a:lnTo>
                    <a:pt x="885" y="890"/>
                  </a:lnTo>
                  <a:lnTo>
                    <a:pt x="899" y="907"/>
                  </a:lnTo>
                  <a:lnTo>
                    <a:pt x="907" y="928"/>
                  </a:lnTo>
                  <a:lnTo>
                    <a:pt x="910" y="949"/>
                  </a:lnTo>
                  <a:lnTo>
                    <a:pt x="907" y="971"/>
                  </a:lnTo>
                  <a:lnTo>
                    <a:pt x="899" y="992"/>
                  </a:lnTo>
                  <a:lnTo>
                    <a:pt x="885" y="1009"/>
                  </a:lnTo>
                  <a:lnTo>
                    <a:pt x="869" y="1022"/>
                  </a:lnTo>
                  <a:lnTo>
                    <a:pt x="849" y="1030"/>
                  </a:lnTo>
                  <a:lnTo>
                    <a:pt x="826" y="1034"/>
                  </a:lnTo>
                  <a:lnTo>
                    <a:pt x="583" y="1034"/>
                  </a:lnTo>
                  <a:lnTo>
                    <a:pt x="583" y="1431"/>
                  </a:lnTo>
                  <a:lnTo>
                    <a:pt x="628" y="1431"/>
                  </a:lnTo>
                  <a:lnTo>
                    <a:pt x="675" y="1435"/>
                  </a:lnTo>
                  <a:lnTo>
                    <a:pt x="720" y="1443"/>
                  </a:lnTo>
                  <a:lnTo>
                    <a:pt x="761" y="1456"/>
                  </a:lnTo>
                  <a:lnTo>
                    <a:pt x="802" y="1474"/>
                  </a:lnTo>
                  <a:lnTo>
                    <a:pt x="840" y="1497"/>
                  </a:lnTo>
                  <a:lnTo>
                    <a:pt x="874" y="1524"/>
                  </a:lnTo>
                  <a:lnTo>
                    <a:pt x="904" y="1554"/>
                  </a:lnTo>
                  <a:lnTo>
                    <a:pt x="931" y="1588"/>
                  </a:lnTo>
                  <a:lnTo>
                    <a:pt x="954" y="1626"/>
                  </a:lnTo>
                  <a:lnTo>
                    <a:pt x="973" y="1665"/>
                  </a:lnTo>
                  <a:lnTo>
                    <a:pt x="986" y="1708"/>
                  </a:lnTo>
                  <a:lnTo>
                    <a:pt x="995" y="1753"/>
                  </a:lnTo>
                  <a:lnTo>
                    <a:pt x="998" y="1798"/>
                  </a:lnTo>
                  <a:lnTo>
                    <a:pt x="995" y="1844"/>
                  </a:lnTo>
                  <a:lnTo>
                    <a:pt x="986" y="1889"/>
                  </a:lnTo>
                  <a:lnTo>
                    <a:pt x="973" y="1931"/>
                  </a:lnTo>
                  <a:lnTo>
                    <a:pt x="954" y="1971"/>
                  </a:lnTo>
                  <a:lnTo>
                    <a:pt x="931" y="2008"/>
                  </a:lnTo>
                  <a:lnTo>
                    <a:pt x="904" y="2042"/>
                  </a:lnTo>
                  <a:lnTo>
                    <a:pt x="874" y="2073"/>
                  </a:lnTo>
                  <a:lnTo>
                    <a:pt x="840" y="2100"/>
                  </a:lnTo>
                  <a:lnTo>
                    <a:pt x="802" y="2122"/>
                  </a:lnTo>
                  <a:lnTo>
                    <a:pt x="763" y="2141"/>
                  </a:lnTo>
                  <a:lnTo>
                    <a:pt x="720" y="2155"/>
                  </a:lnTo>
                  <a:lnTo>
                    <a:pt x="675" y="2163"/>
                  </a:lnTo>
                  <a:lnTo>
                    <a:pt x="629" y="2165"/>
                  </a:lnTo>
                  <a:lnTo>
                    <a:pt x="583" y="2165"/>
                  </a:lnTo>
                  <a:lnTo>
                    <a:pt x="583" y="2356"/>
                  </a:lnTo>
                  <a:lnTo>
                    <a:pt x="580" y="2378"/>
                  </a:lnTo>
                  <a:lnTo>
                    <a:pt x="572" y="2398"/>
                  </a:lnTo>
                  <a:lnTo>
                    <a:pt x="559" y="2415"/>
                  </a:lnTo>
                  <a:lnTo>
                    <a:pt x="542" y="2428"/>
                  </a:lnTo>
                  <a:lnTo>
                    <a:pt x="522" y="2437"/>
                  </a:lnTo>
                  <a:lnTo>
                    <a:pt x="499" y="2439"/>
                  </a:lnTo>
                  <a:lnTo>
                    <a:pt x="477" y="2437"/>
                  </a:lnTo>
                  <a:lnTo>
                    <a:pt x="457" y="2428"/>
                  </a:lnTo>
                  <a:lnTo>
                    <a:pt x="440" y="2415"/>
                  </a:lnTo>
                  <a:lnTo>
                    <a:pt x="427" y="2398"/>
                  </a:lnTo>
                  <a:lnTo>
                    <a:pt x="419" y="2378"/>
                  </a:lnTo>
                  <a:lnTo>
                    <a:pt x="416" y="2356"/>
                  </a:lnTo>
                  <a:lnTo>
                    <a:pt x="416" y="2165"/>
                  </a:lnTo>
                  <a:lnTo>
                    <a:pt x="163" y="2165"/>
                  </a:lnTo>
                  <a:lnTo>
                    <a:pt x="141" y="2163"/>
                  </a:lnTo>
                  <a:lnTo>
                    <a:pt x="121" y="2154"/>
                  </a:lnTo>
                  <a:lnTo>
                    <a:pt x="104" y="2141"/>
                  </a:lnTo>
                  <a:lnTo>
                    <a:pt x="91" y="2123"/>
                  </a:lnTo>
                  <a:lnTo>
                    <a:pt x="82" y="2104"/>
                  </a:lnTo>
                  <a:lnTo>
                    <a:pt x="79" y="2082"/>
                  </a:lnTo>
                  <a:lnTo>
                    <a:pt x="82" y="2059"/>
                  </a:lnTo>
                  <a:lnTo>
                    <a:pt x="91" y="2039"/>
                  </a:lnTo>
                  <a:lnTo>
                    <a:pt x="104" y="2023"/>
                  </a:lnTo>
                  <a:lnTo>
                    <a:pt x="121" y="2009"/>
                  </a:lnTo>
                  <a:lnTo>
                    <a:pt x="141" y="2001"/>
                  </a:lnTo>
                  <a:lnTo>
                    <a:pt x="163" y="1998"/>
                  </a:lnTo>
                  <a:lnTo>
                    <a:pt x="413" y="1998"/>
                  </a:lnTo>
                  <a:lnTo>
                    <a:pt x="413" y="1600"/>
                  </a:lnTo>
                  <a:lnTo>
                    <a:pt x="369" y="1600"/>
                  </a:lnTo>
                  <a:lnTo>
                    <a:pt x="322" y="1597"/>
                  </a:lnTo>
                  <a:lnTo>
                    <a:pt x="277" y="1588"/>
                  </a:lnTo>
                  <a:lnTo>
                    <a:pt x="235" y="1575"/>
                  </a:lnTo>
                  <a:lnTo>
                    <a:pt x="195" y="1556"/>
                  </a:lnTo>
                  <a:lnTo>
                    <a:pt x="158" y="1533"/>
                  </a:lnTo>
                  <a:lnTo>
                    <a:pt x="124" y="1506"/>
                  </a:lnTo>
                  <a:lnTo>
                    <a:pt x="93" y="1476"/>
                  </a:lnTo>
                  <a:lnTo>
                    <a:pt x="66" y="1442"/>
                  </a:lnTo>
                  <a:lnTo>
                    <a:pt x="43" y="1404"/>
                  </a:lnTo>
                  <a:lnTo>
                    <a:pt x="25" y="1365"/>
                  </a:lnTo>
                  <a:lnTo>
                    <a:pt x="11" y="1322"/>
                  </a:lnTo>
                  <a:lnTo>
                    <a:pt x="3" y="1278"/>
                  </a:lnTo>
                  <a:lnTo>
                    <a:pt x="0" y="1232"/>
                  </a:lnTo>
                  <a:lnTo>
                    <a:pt x="3" y="1186"/>
                  </a:lnTo>
                  <a:lnTo>
                    <a:pt x="11" y="1142"/>
                  </a:lnTo>
                  <a:lnTo>
                    <a:pt x="25" y="1099"/>
                  </a:lnTo>
                  <a:lnTo>
                    <a:pt x="44" y="1059"/>
                  </a:lnTo>
                  <a:lnTo>
                    <a:pt x="66" y="1022"/>
                  </a:lnTo>
                  <a:lnTo>
                    <a:pt x="93" y="988"/>
                  </a:lnTo>
                  <a:lnTo>
                    <a:pt x="124" y="958"/>
                  </a:lnTo>
                  <a:lnTo>
                    <a:pt x="158" y="931"/>
                  </a:lnTo>
                  <a:lnTo>
                    <a:pt x="196" y="908"/>
                  </a:lnTo>
                  <a:lnTo>
                    <a:pt x="235" y="889"/>
                  </a:lnTo>
                  <a:lnTo>
                    <a:pt x="278" y="876"/>
                  </a:lnTo>
                  <a:lnTo>
                    <a:pt x="322" y="867"/>
                  </a:lnTo>
                  <a:lnTo>
                    <a:pt x="369" y="864"/>
                  </a:lnTo>
                  <a:lnTo>
                    <a:pt x="413" y="864"/>
                  </a:lnTo>
                  <a:lnTo>
                    <a:pt x="413" y="287"/>
                  </a:lnTo>
                  <a:lnTo>
                    <a:pt x="309" y="391"/>
                  </a:lnTo>
                  <a:lnTo>
                    <a:pt x="292" y="405"/>
                  </a:lnTo>
                  <a:lnTo>
                    <a:pt x="271" y="413"/>
                  </a:lnTo>
                  <a:lnTo>
                    <a:pt x="250" y="416"/>
                  </a:lnTo>
                  <a:lnTo>
                    <a:pt x="233" y="414"/>
                  </a:lnTo>
                  <a:lnTo>
                    <a:pt x="218" y="410"/>
                  </a:lnTo>
                  <a:lnTo>
                    <a:pt x="203" y="402"/>
                  </a:lnTo>
                  <a:lnTo>
                    <a:pt x="191" y="391"/>
                  </a:lnTo>
                  <a:lnTo>
                    <a:pt x="178" y="377"/>
                  </a:lnTo>
                  <a:lnTo>
                    <a:pt x="170" y="359"/>
                  </a:lnTo>
                  <a:lnTo>
                    <a:pt x="166" y="342"/>
                  </a:lnTo>
                  <a:lnTo>
                    <a:pt x="166" y="323"/>
                  </a:lnTo>
                  <a:lnTo>
                    <a:pt x="170" y="305"/>
                  </a:lnTo>
                  <a:lnTo>
                    <a:pt x="178" y="287"/>
                  </a:lnTo>
                  <a:lnTo>
                    <a:pt x="191" y="273"/>
                  </a:lnTo>
                  <a:lnTo>
                    <a:pt x="440" y="25"/>
                  </a:lnTo>
                  <a:lnTo>
                    <a:pt x="454" y="12"/>
                  </a:lnTo>
                  <a:lnTo>
                    <a:pt x="472" y="4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58"/>
            <p:cNvSpPr>
              <a:spLocks noEditPoints="1"/>
            </p:cNvSpPr>
            <p:nvPr/>
          </p:nvSpPr>
          <p:spPr bwMode="auto">
            <a:xfrm>
              <a:off x="4357688" y="5848350"/>
              <a:ext cx="176213" cy="428625"/>
            </a:xfrm>
            <a:custGeom>
              <a:avLst/>
              <a:gdLst>
                <a:gd name="T0" fmla="*/ 628 w 997"/>
                <a:gd name="T1" fmla="*/ 1997 h 2438"/>
                <a:gd name="T2" fmla="*/ 729 w 997"/>
                <a:gd name="T3" fmla="*/ 1970 h 2438"/>
                <a:gd name="T4" fmla="*/ 800 w 997"/>
                <a:gd name="T5" fmla="*/ 1898 h 2438"/>
                <a:gd name="T6" fmla="*/ 828 w 997"/>
                <a:gd name="T7" fmla="*/ 1798 h 2438"/>
                <a:gd name="T8" fmla="*/ 800 w 997"/>
                <a:gd name="T9" fmla="*/ 1698 h 2438"/>
                <a:gd name="T10" fmla="*/ 729 w 997"/>
                <a:gd name="T11" fmla="*/ 1626 h 2438"/>
                <a:gd name="T12" fmla="*/ 628 w 997"/>
                <a:gd name="T13" fmla="*/ 1599 h 2438"/>
                <a:gd name="T14" fmla="*/ 333 w 997"/>
                <a:gd name="T15" fmla="*/ 1035 h 2438"/>
                <a:gd name="T16" fmla="*/ 241 w 997"/>
                <a:gd name="T17" fmla="*/ 1078 h 2438"/>
                <a:gd name="T18" fmla="*/ 181 w 997"/>
                <a:gd name="T19" fmla="*/ 1161 h 2438"/>
                <a:gd name="T20" fmla="*/ 172 w 997"/>
                <a:gd name="T21" fmla="*/ 1266 h 2438"/>
                <a:gd name="T22" fmla="*/ 217 w 997"/>
                <a:gd name="T23" fmla="*/ 1360 h 2438"/>
                <a:gd name="T24" fmla="*/ 299 w 997"/>
                <a:gd name="T25" fmla="*/ 1418 h 2438"/>
                <a:gd name="T26" fmla="*/ 369 w 997"/>
                <a:gd name="T27" fmla="*/ 1429 h 2438"/>
                <a:gd name="T28" fmla="*/ 369 w 997"/>
                <a:gd name="T29" fmla="*/ 1031 h 2438"/>
                <a:gd name="T30" fmla="*/ 526 w 997"/>
                <a:gd name="T31" fmla="*/ 4 h 2438"/>
                <a:gd name="T32" fmla="*/ 806 w 997"/>
                <a:gd name="T33" fmla="*/ 271 h 2438"/>
                <a:gd name="T34" fmla="*/ 830 w 997"/>
                <a:gd name="T35" fmla="*/ 321 h 2438"/>
                <a:gd name="T36" fmla="*/ 818 w 997"/>
                <a:gd name="T37" fmla="*/ 375 h 2438"/>
                <a:gd name="T38" fmla="*/ 774 w 997"/>
                <a:gd name="T39" fmla="*/ 410 h 2438"/>
                <a:gd name="T40" fmla="*/ 719 w 997"/>
                <a:gd name="T41" fmla="*/ 410 h 2438"/>
                <a:gd name="T42" fmla="*/ 582 w 997"/>
                <a:gd name="T43" fmla="*/ 285 h 2438"/>
                <a:gd name="T44" fmla="*/ 848 w 997"/>
                <a:gd name="T45" fmla="*/ 867 h 2438"/>
                <a:gd name="T46" fmla="*/ 898 w 997"/>
                <a:gd name="T47" fmla="*/ 906 h 2438"/>
                <a:gd name="T48" fmla="*/ 907 w 997"/>
                <a:gd name="T49" fmla="*/ 970 h 2438"/>
                <a:gd name="T50" fmla="*/ 868 w 997"/>
                <a:gd name="T51" fmla="*/ 1021 h 2438"/>
                <a:gd name="T52" fmla="*/ 582 w 997"/>
                <a:gd name="T53" fmla="*/ 1033 h 2438"/>
                <a:gd name="T54" fmla="*/ 674 w 997"/>
                <a:gd name="T55" fmla="*/ 1434 h 2438"/>
                <a:gd name="T56" fmla="*/ 801 w 997"/>
                <a:gd name="T57" fmla="*/ 1473 h 2438"/>
                <a:gd name="T58" fmla="*/ 903 w 997"/>
                <a:gd name="T59" fmla="*/ 1553 h 2438"/>
                <a:gd name="T60" fmla="*/ 972 w 997"/>
                <a:gd name="T61" fmla="*/ 1664 h 2438"/>
                <a:gd name="T62" fmla="*/ 997 w 997"/>
                <a:gd name="T63" fmla="*/ 1797 h 2438"/>
                <a:gd name="T64" fmla="*/ 972 w 997"/>
                <a:gd name="T65" fmla="*/ 1930 h 2438"/>
                <a:gd name="T66" fmla="*/ 904 w 997"/>
                <a:gd name="T67" fmla="*/ 2041 h 2438"/>
                <a:gd name="T68" fmla="*/ 801 w 997"/>
                <a:gd name="T69" fmla="*/ 2121 h 2438"/>
                <a:gd name="T70" fmla="*/ 675 w 997"/>
                <a:gd name="T71" fmla="*/ 2162 h 2438"/>
                <a:gd name="T72" fmla="*/ 583 w 997"/>
                <a:gd name="T73" fmla="*/ 2355 h 2438"/>
                <a:gd name="T74" fmla="*/ 558 w 997"/>
                <a:gd name="T75" fmla="*/ 2414 h 2438"/>
                <a:gd name="T76" fmla="*/ 499 w 997"/>
                <a:gd name="T77" fmla="*/ 2438 h 2438"/>
                <a:gd name="T78" fmla="*/ 440 w 997"/>
                <a:gd name="T79" fmla="*/ 2414 h 2438"/>
                <a:gd name="T80" fmla="*/ 415 w 997"/>
                <a:gd name="T81" fmla="*/ 2355 h 2438"/>
                <a:gd name="T82" fmla="*/ 141 w 997"/>
                <a:gd name="T83" fmla="*/ 2162 h 2438"/>
                <a:gd name="T84" fmla="*/ 91 w 997"/>
                <a:gd name="T85" fmla="*/ 2122 h 2438"/>
                <a:gd name="T86" fmla="*/ 81 w 997"/>
                <a:gd name="T87" fmla="*/ 2058 h 2438"/>
                <a:gd name="T88" fmla="*/ 121 w 997"/>
                <a:gd name="T89" fmla="*/ 2008 h 2438"/>
                <a:gd name="T90" fmla="*/ 414 w 997"/>
                <a:gd name="T91" fmla="*/ 1997 h 2438"/>
                <a:gd name="T92" fmla="*/ 322 w 997"/>
                <a:gd name="T93" fmla="*/ 1597 h 2438"/>
                <a:gd name="T94" fmla="*/ 195 w 997"/>
                <a:gd name="T95" fmla="*/ 1556 h 2438"/>
                <a:gd name="T96" fmla="*/ 93 w 997"/>
                <a:gd name="T97" fmla="*/ 1476 h 2438"/>
                <a:gd name="T98" fmla="*/ 25 w 997"/>
                <a:gd name="T99" fmla="*/ 1364 h 2438"/>
                <a:gd name="T100" fmla="*/ 0 w 997"/>
                <a:gd name="T101" fmla="*/ 1232 h 2438"/>
                <a:gd name="T102" fmla="*/ 25 w 997"/>
                <a:gd name="T103" fmla="*/ 1099 h 2438"/>
                <a:gd name="T104" fmla="*/ 93 w 997"/>
                <a:gd name="T105" fmla="*/ 988 h 2438"/>
                <a:gd name="T106" fmla="*/ 196 w 997"/>
                <a:gd name="T107" fmla="*/ 908 h 2438"/>
                <a:gd name="T108" fmla="*/ 322 w 997"/>
                <a:gd name="T109" fmla="*/ 867 h 2438"/>
                <a:gd name="T110" fmla="*/ 414 w 997"/>
                <a:gd name="T111" fmla="*/ 288 h 2438"/>
                <a:gd name="T112" fmla="*/ 271 w 997"/>
                <a:gd name="T113" fmla="*/ 413 h 2438"/>
                <a:gd name="T114" fmla="*/ 218 w 997"/>
                <a:gd name="T115" fmla="*/ 409 h 2438"/>
                <a:gd name="T116" fmla="*/ 178 w 997"/>
                <a:gd name="T117" fmla="*/ 376 h 2438"/>
                <a:gd name="T118" fmla="*/ 166 w 997"/>
                <a:gd name="T119" fmla="*/ 323 h 2438"/>
                <a:gd name="T120" fmla="*/ 191 w 997"/>
                <a:gd name="T121" fmla="*/ 272 h 2438"/>
                <a:gd name="T122" fmla="*/ 472 w 997"/>
                <a:gd name="T123" fmla="*/ 4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7" h="2438">
                  <a:moveTo>
                    <a:pt x="582" y="1599"/>
                  </a:moveTo>
                  <a:lnTo>
                    <a:pt x="582" y="1997"/>
                  </a:lnTo>
                  <a:lnTo>
                    <a:pt x="628" y="1997"/>
                  </a:lnTo>
                  <a:lnTo>
                    <a:pt x="664" y="1994"/>
                  </a:lnTo>
                  <a:lnTo>
                    <a:pt x="698" y="1984"/>
                  </a:lnTo>
                  <a:lnTo>
                    <a:pt x="729" y="1970"/>
                  </a:lnTo>
                  <a:lnTo>
                    <a:pt x="756" y="1950"/>
                  </a:lnTo>
                  <a:lnTo>
                    <a:pt x="780" y="1926"/>
                  </a:lnTo>
                  <a:lnTo>
                    <a:pt x="800" y="1898"/>
                  </a:lnTo>
                  <a:lnTo>
                    <a:pt x="816" y="1867"/>
                  </a:lnTo>
                  <a:lnTo>
                    <a:pt x="825" y="1834"/>
                  </a:lnTo>
                  <a:lnTo>
                    <a:pt x="828" y="1798"/>
                  </a:lnTo>
                  <a:lnTo>
                    <a:pt x="825" y="1762"/>
                  </a:lnTo>
                  <a:lnTo>
                    <a:pt x="816" y="1729"/>
                  </a:lnTo>
                  <a:lnTo>
                    <a:pt x="800" y="1698"/>
                  </a:lnTo>
                  <a:lnTo>
                    <a:pt x="780" y="1669"/>
                  </a:lnTo>
                  <a:lnTo>
                    <a:pt x="756" y="1646"/>
                  </a:lnTo>
                  <a:lnTo>
                    <a:pt x="729" y="1626"/>
                  </a:lnTo>
                  <a:lnTo>
                    <a:pt x="698" y="1611"/>
                  </a:lnTo>
                  <a:lnTo>
                    <a:pt x="664" y="1602"/>
                  </a:lnTo>
                  <a:lnTo>
                    <a:pt x="628" y="1599"/>
                  </a:lnTo>
                  <a:lnTo>
                    <a:pt x="582" y="1599"/>
                  </a:lnTo>
                  <a:close/>
                  <a:moveTo>
                    <a:pt x="369" y="1031"/>
                  </a:moveTo>
                  <a:lnTo>
                    <a:pt x="333" y="1035"/>
                  </a:lnTo>
                  <a:lnTo>
                    <a:pt x="299" y="1044"/>
                  </a:lnTo>
                  <a:lnTo>
                    <a:pt x="268" y="1058"/>
                  </a:lnTo>
                  <a:lnTo>
                    <a:pt x="241" y="1078"/>
                  </a:lnTo>
                  <a:lnTo>
                    <a:pt x="217" y="1102"/>
                  </a:lnTo>
                  <a:lnTo>
                    <a:pt x="197" y="1130"/>
                  </a:lnTo>
                  <a:lnTo>
                    <a:pt x="181" y="1161"/>
                  </a:lnTo>
                  <a:lnTo>
                    <a:pt x="172" y="1196"/>
                  </a:lnTo>
                  <a:lnTo>
                    <a:pt x="169" y="1231"/>
                  </a:lnTo>
                  <a:lnTo>
                    <a:pt x="172" y="1266"/>
                  </a:lnTo>
                  <a:lnTo>
                    <a:pt x="181" y="1301"/>
                  </a:lnTo>
                  <a:lnTo>
                    <a:pt x="197" y="1332"/>
                  </a:lnTo>
                  <a:lnTo>
                    <a:pt x="217" y="1360"/>
                  </a:lnTo>
                  <a:lnTo>
                    <a:pt x="241" y="1384"/>
                  </a:lnTo>
                  <a:lnTo>
                    <a:pt x="268" y="1403"/>
                  </a:lnTo>
                  <a:lnTo>
                    <a:pt x="299" y="1418"/>
                  </a:lnTo>
                  <a:lnTo>
                    <a:pt x="333" y="1427"/>
                  </a:lnTo>
                  <a:lnTo>
                    <a:pt x="369" y="1430"/>
                  </a:lnTo>
                  <a:lnTo>
                    <a:pt x="369" y="1429"/>
                  </a:lnTo>
                  <a:lnTo>
                    <a:pt x="415" y="1429"/>
                  </a:lnTo>
                  <a:lnTo>
                    <a:pt x="415" y="1031"/>
                  </a:lnTo>
                  <a:lnTo>
                    <a:pt x="369" y="1031"/>
                  </a:lnTo>
                  <a:close/>
                  <a:moveTo>
                    <a:pt x="490" y="0"/>
                  </a:moveTo>
                  <a:lnTo>
                    <a:pt x="508" y="0"/>
                  </a:lnTo>
                  <a:lnTo>
                    <a:pt x="526" y="4"/>
                  </a:lnTo>
                  <a:lnTo>
                    <a:pt x="543" y="12"/>
                  </a:lnTo>
                  <a:lnTo>
                    <a:pt x="558" y="24"/>
                  </a:lnTo>
                  <a:lnTo>
                    <a:pt x="806" y="271"/>
                  </a:lnTo>
                  <a:lnTo>
                    <a:pt x="818" y="286"/>
                  </a:lnTo>
                  <a:lnTo>
                    <a:pt x="826" y="303"/>
                  </a:lnTo>
                  <a:lnTo>
                    <a:pt x="830" y="321"/>
                  </a:lnTo>
                  <a:lnTo>
                    <a:pt x="830" y="339"/>
                  </a:lnTo>
                  <a:lnTo>
                    <a:pt x="826" y="358"/>
                  </a:lnTo>
                  <a:lnTo>
                    <a:pt x="818" y="375"/>
                  </a:lnTo>
                  <a:lnTo>
                    <a:pt x="806" y="390"/>
                  </a:lnTo>
                  <a:lnTo>
                    <a:pt x="791" y="402"/>
                  </a:lnTo>
                  <a:lnTo>
                    <a:pt x="774" y="410"/>
                  </a:lnTo>
                  <a:lnTo>
                    <a:pt x="755" y="414"/>
                  </a:lnTo>
                  <a:lnTo>
                    <a:pt x="738" y="414"/>
                  </a:lnTo>
                  <a:lnTo>
                    <a:pt x="719" y="410"/>
                  </a:lnTo>
                  <a:lnTo>
                    <a:pt x="702" y="402"/>
                  </a:lnTo>
                  <a:lnTo>
                    <a:pt x="687" y="390"/>
                  </a:lnTo>
                  <a:lnTo>
                    <a:pt x="582" y="285"/>
                  </a:lnTo>
                  <a:lnTo>
                    <a:pt x="582" y="864"/>
                  </a:lnTo>
                  <a:lnTo>
                    <a:pt x="826" y="864"/>
                  </a:lnTo>
                  <a:lnTo>
                    <a:pt x="848" y="867"/>
                  </a:lnTo>
                  <a:lnTo>
                    <a:pt x="868" y="876"/>
                  </a:lnTo>
                  <a:lnTo>
                    <a:pt x="886" y="889"/>
                  </a:lnTo>
                  <a:lnTo>
                    <a:pt x="898" y="906"/>
                  </a:lnTo>
                  <a:lnTo>
                    <a:pt x="907" y="927"/>
                  </a:lnTo>
                  <a:lnTo>
                    <a:pt x="911" y="948"/>
                  </a:lnTo>
                  <a:lnTo>
                    <a:pt x="907" y="970"/>
                  </a:lnTo>
                  <a:lnTo>
                    <a:pt x="898" y="991"/>
                  </a:lnTo>
                  <a:lnTo>
                    <a:pt x="886" y="1008"/>
                  </a:lnTo>
                  <a:lnTo>
                    <a:pt x="868" y="1021"/>
                  </a:lnTo>
                  <a:lnTo>
                    <a:pt x="848" y="1029"/>
                  </a:lnTo>
                  <a:lnTo>
                    <a:pt x="826" y="1033"/>
                  </a:lnTo>
                  <a:lnTo>
                    <a:pt x="582" y="1033"/>
                  </a:lnTo>
                  <a:lnTo>
                    <a:pt x="582" y="1430"/>
                  </a:lnTo>
                  <a:lnTo>
                    <a:pt x="628" y="1430"/>
                  </a:lnTo>
                  <a:lnTo>
                    <a:pt x="674" y="1434"/>
                  </a:lnTo>
                  <a:lnTo>
                    <a:pt x="719" y="1442"/>
                  </a:lnTo>
                  <a:lnTo>
                    <a:pt x="761" y="1455"/>
                  </a:lnTo>
                  <a:lnTo>
                    <a:pt x="801" y="1473"/>
                  </a:lnTo>
                  <a:lnTo>
                    <a:pt x="839" y="1496"/>
                  </a:lnTo>
                  <a:lnTo>
                    <a:pt x="873" y="1523"/>
                  </a:lnTo>
                  <a:lnTo>
                    <a:pt x="903" y="1553"/>
                  </a:lnTo>
                  <a:lnTo>
                    <a:pt x="930" y="1587"/>
                  </a:lnTo>
                  <a:lnTo>
                    <a:pt x="953" y="1625"/>
                  </a:lnTo>
                  <a:lnTo>
                    <a:pt x="972" y="1664"/>
                  </a:lnTo>
                  <a:lnTo>
                    <a:pt x="986" y="1707"/>
                  </a:lnTo>
                  <a:lnTo>
                    <a:pt x="994" y="1752"/>
                  </a:lnTo>
                  <a:lnTo>
                    <a:pt x="997" y="1797"/>
                  </a:lnTo>
                  <a:lnTo>
                    <a:pt x="994" y="1843"/>
                  </a:lnTo>
                  <a:lnTo>
                    <a:pt x="986" y="1888"/>
                  </a:lnTo>
                  <a:lnTo>
                    <a:pt x="972" y="1930"/>
                  </a:lnTo>
                  <a:lnTo>
                    <a:pt x="953" y="1970"/>
                  </a:lnTo>
                  <a:lnTo>
                    <a:pt x="930" y="2007"/>
                  </a:lnTo>
                  <a:lnTo>
                    <a:pt x="904" y="2041"/>
                  </a:lnTo>
                  <a:lnTo>
                    <a:pt x="873" y="2072"/>
                  </a:lnTo>
                  <a:lnTo>
                    <a:pt x="839" y="2099"/>
                  </a:lnTo>
                  <a:lnTo>
                    <a:pt x="801" y="2121"/>
                  </a:lnTo>
                  <a:lnTo>
                    <a:pt x="762" y="2140"/>
                  </a:lnTo>
                  <a:lnTo>
                    <a:pt x="719" y="2154"/>
                  </a:lnTo>
                  <a:lnTo>
                    <a:pt x="675" y="2162"/>
                  </a:lnTo>
                  <a:lnTo>
                    <a:pt x="628" y="2164"/>
                  </a:lnTo>
                  <a:lnTo>
                    <a:pt x="583" y="2164"/>
                  </a:lnTo>
                  <a:lnTo>
                    <a:pt x="583" y="2355"/>
                  </a:lnTo>
                  <a:lnTo>
                    <a:pt x="580" y="2377"/>
                  </a:lnTo>
                  <a:lnTo>
                    <a:pt x="572" y="2397"/>
                  </a:lnTo>
                  <a:lnTo>
                    <a:pt x="558" y="2414"/>
                  </a:lnTo>
                  <a:lnTo>
                    <a:pt x="542" y="2427"/>
                  </a:lnTo>
                  <a:lnTo>
                    <a:pt x="521" y="2436"/>
                  </a:lnTo>
                  <a:lnTo>
                    <a:pt x="499" y="2438"/>
                  </a:lnTo>
                  <a:lnTo>
                    <a:pt x="476" y="2436"/>
                  </a:lnTo>
                  <a:lnTo>
                    <a:pt x="456" y="2427"/>
                  </a:lnTo>
                  <a:lnTo>
                    <a:pt x="440" y="2414"/>
                  </a:lnTo>
                  <a:lnTo>
                    <a:pt x="426" y="2397"/>
                  </a:lnTo>
                  <a:lnTo>
                    <a:pt x="418" y="2377"/>
                  </a:lnTo>
                  <a:lnTo>
                    <a:pt x="415" y="2355"/>
                  </a:lnTo>
                  <a:lnTo>
                    <a:pt x="415" y="2164"/>
                  </a:lnTo>
                  <a:lnTo>
                    <a:pt x="163" y="2164"/>
                  </a:lnTo>
                  <a:lnTo>
                    <a:pt x="141" y="2162"/>
                  </a:lnTo>
                  <a:lnTo>
                    <a:pt x="121" y="2153"/>
                  </a:lnTo>
                  <a:lnTo>
                    <a:pt x="103" y="2140"/>
                  </a:lnTo>
                  <a:lnTo>
                    <a:pt x="91" y="2122"/>
                  </a:lnTo>
                  <a:lnTo>
                    <a:pt x="81" y="2103"/>
                  </a:lnTo>
                  <a:lnTo>
                    <a:pt x="78" y="2081"/>
                  </a:lnTo>
                  <a:lnTo>
                    <a:pt x="81" y="2058"/>
                  </a:lnTo>
                  <a:lnTo>
                    <a:pt x="91" y="2038"/>
                  </a:lnTo>
                  <a:lnTo>
                    <a:pt x="103" y="2022"/>
                  </a:lnTo>
                  <a:lnTo>
                    <a:pt x="121" y="2008"/>
                  </a:lnTo>
                  <a:lnTo>
                    <a:pt x="141" y="2000"/>
                  </a:lnTo>
                  <a:lnTo>
                    <a:pt x="163" y="1997"/>
                  </a:lnTo>
                  <a:lnTo>
                    <a:pt x="414" y="1997"/>
                  </a:lnTo>
                  <a:lnTo>
                    <a:pt x="414" y="1599"/>
                  </a:lnTo>
                  <a:lnTo>
                    <a:pt x="369" y="1599"/>
                  </a:lnTo>
                  <a:lnTo>
                    <a:pt x="322" y="1597"/>
                  </a:lnTo>
                  <a:lnTo>
                    <a:pt x="278" y="1587"/>
                  </a:lnTo>
                  <a:lnTo>
                    <a:pt x="235" y="1574"/>
                  </a:lnTo>
                  <a:lnTo>
                    <a:pt x="195" y="1556"/>
                  </a:lnTo>
                  <a:lnTo>
                    <a:pt x="158" y="1533"/>
                  </a:lnTo>
                  <a:lnTo>
                    <a:pt x="124" y="1506"/>
                  </a:lnTo>
                  <a:lnTo>
                    <a:pt x="93" y="1476"/>
                  </a:lnTo>
                  <a:lnTo>
                    <a:pt x="66" y="1442"/>
                  </a:lnTo>
                  <a:lnTo>
                    <a:pt x="43" y="1404"/>
                  </a:lnTo>
                  <a:lnTo>
                    <a:pt x="25" y="1364"/>
                  </a:lnTo>
                  <a:lnTo>
                    <a:pt x="11" y="1322"/>
                  </a:lnTo>
                  <a:lnTo>
                    <a:pt x="3" y="1278"/>
                  </a:lnTo>
                  <a:lnTo>
                    <a:pt x="0" y="1232"/>
                  </a:lnTo>
                  <a:lnTo>
                    <a:pt x="3" y="1185"/>
                  </a:lnTo>
                  <a:lnTo>
                    <a:pt x="11" y="1142"/>
                  </a:lnTo>
                  <a:lnTo>
                    <a:pt x="25" y="1099"/>
                  </a:lnTo>
                  <a:lnTo>
                    <a:pt x="44" y="1058"/>
                  </a:lnTo>
                  <a:lnTo>
                    <a:pt x="67" y="1022"/>
                  </a:lnTo>
                  <a:lnTo>
                    <a:pt x="93" y="988"/>
                  </a:lnTo>
                  <a:lnTo>
                    <a:pt x="124" y="957"/>
                  </a:lnTo>
                  <a:lnTo>
                    <a:pt x="158" y="930"/>
                  </a:lnTo>
                  <a:lnTo>
                    <a:pt x="196" y="908"/>
                  </a:lnTo>
                  <a:lnTo>
                    <a:pt x="235" y="889"/>
                  </a:lnTo>
                  <a:lnTo>
                    <a:pt x="278" y="876"/>
                  </a:lnTo>
                  <a:lnTo>
                    <a:pt x="322" y="867"/>
                  </a:lnTo>
                  <a:lnTo>
                    <a:pt x="369" y="864"/>
                  </a:lnTo>
                  <a:lnTo>
                    <a:pt x="414" y="864"/>
                  </a:lnTo>
                  <a:lnTo>
                    <a:pt x="414" y="288"/>
                  </a:lnTo>
                  <a:lnTo>
                    <a:pt x="309" y="391"/>
                  </a:lnTo>
                  <a:lnTo>
                    <a:pt x="292" y="405"/>
                  </a:lnTo>
                  <a:lnTo>
                    <a:pt x="271" y="413"/>
                  </a:lnTo>
                  <a:lnTo>
                    <a:pt x="250" y="415"/>
                  </a:lnTo>
                  <a:lnTo>
                    <a:pt x="233" y="414"/>
                  </a:lnTo>
                  <a:lnTo>
                    <a:pt x="218" y="409"/>
                  </a:lnTo>
                  <a:lnTo>
                    <a:pt x="203" y="402"/>
                  </a:lnTo>
                  <a:lnTo>
                    <a:pt x="191" y="391"/>
                  </a:lnTo>
                  <a:lnTo>
                    <a:pt x="178" y="376"/>
                  </a:lnTo>
                  <a:lnTo>
                    <a:pt x="170" y="359"/>
                  </a:lnTo>
                  <a:lnTo>
                    <a:pt x="166" y="341"/>
                  </a:lnTo>
                  <a:lnTo>
                    <a:pt x="166" y="323"/>
                  </a:lnTo>
                  <a:lnTo>
                    <a:pt x="170" y="304"/>
                  </a:lnTo>
                  <a:lnTo>
                    <a:pt x="178" y="288"/>
                  </a:lnTo>
                  <a:lnTo>
                    <a:pt x="191" y="272"/>
                  </a:lnTo>
                  <a:lnTo>
                    <a:pt x="440" y="24"/>
                  </a:lnTo>
                  <a:lnTo>
                    <a:pt x="454" y="12"/>
                  </a:lnTo>
                  <a:lnTo>
                    <a:pt x="472" y="4"/>
                  </a:lnTo>
                  <a:lnTo>
                    <a:pt x="4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1" name="Freeform 463"/>
          <p:cNvSpPr>
            <a:spLocks noEditPoints="1"/>
          </p:cNvSpPr>
          <p:nvPr/>
        </p:nvSpPr>
        <p:spPr bwMode="auto">
          <a:xfrm>
            <a:off x="3475620" y="5761038"/>
            <a:ext cx="554038" cy="587375"/>
          </a:xfrm>
          <a:custGeom>
            <a:avLst/>
            <a:gdLst>
              <a:gd name="T0" fmla="*/ 1468 w 3143"/>
              <a:gd name="T1" fmla="*/ 2963 h 3328"/>
              <a:gd name="T2" fmla="*/ 1468 w 3143"/>
              <a:gd name="T3" fmla="*/ 3104 h 3328"/>
              <a:gd name="T4" fmla="*/ 1784 w 3143"/>
              <a:gd name="T5" fmla="*/ 3161 h 3328"/>
              <a:gd name="T6" fmla="*/ 1902 w 3143"/>
              <a:gd name="T7" fmla="*/ 3083 h 3328"/>
              <a:gd name="T8" fmla="*/ 1874 w 3143"/>
              <a:gd name="T9" fmla="*/ 2944 h 3328"/>
              <a:gd name="T10" fmla="*/ 2509 w 3143"/>
              <a:gd name="T11" fmla="*/ 1432 h 3328"/>
              <a:gd name="T12" fmla="*/ 2843 w 3143"/>
              <a:gd name="T13" fmla="*/ 2165 h 3328"/>
              <a:gd name="T14" fmla="*/ 2972 w 3143"/>
              <a:gd name="T15" fmla="*/ 1965 h 3328"/>
              <a:gd name="T16" fmla="*/ 2929 w 3143"/>
              <a:gd name="T17" fmla="*/ 1564 h 3328"/>
              <a:gd name="T18" fmla="*/ 2727 w 3143"/>
              <a:gd name="T19" fmla="*/ 1435 h 3328"/>
              <a:gd name="T20" fmla="*/ 339 w 3143"/>
              <a:gd name="T21" fmla="*/ 1459 h 3328"/>
              <a:gd name="T22" fmla="*/ 183 w 3143"/>
              <a:gd name="T23" fmla="*/ 1638 h 3328"/>
              <a:gd name="T24" fmla="*/ 197 w 3143"/>
              <a:gd name="T25" fmla="*/ 2044 h 3328"/>
              <a:gd name="T26" fmla="*/ 378 w 3143"/>
              <a:gd name="T27" fmla="*/ 2200 h 3328"/>
              <a:gd name="T28" fmla="*/ 1520 w 3143"/>
              <a:gd name="T29" fmla="*/ 0 h 3328"/>
              <a:gd name="T30" fmla="*/ 1988 w 3143"/>
              <a:gd name="T31" fmla="*/ 60 h 3328"/>
              <a:gd name="T32" fmla="*/ 2357 w 3143"/>
              <a:gd name="T33" fmla="*/ 283 h 3328"/>
              <a:gd name="T34" fmla="*/ 2621 w 3143"/>
              <a:gd name="T35" fmla="*/ 664 h 3328"/>
              <a:gd name="T36" fmla="*/ 2715 w 3143"/>
              <a:gd name="T37" fmla="*/ 1137 h 3328"/>
              <a:gd name="T38" fmla="*/ 2946 w 3143"/>
              <a:gd name="T39" fmla="*/ 1346 h 3328"/>
              <a:gd name="T40" fmla="*/ 3118 w 3143"/>
              <a:gd name="T41" fmla="*/ 1573 h 3328"/>
              <a:gd name="T42" fmla="*/ 3132 w 3143"/>
              <a:gd name="T43" fmla="*/ 2024 h 3328"/>
              <a:gd name="T44" fmla="*/ 2982 w 3143"/>
              <a:gd name="T45" fmla="*/ 2270 h 3328"/>
              <a:gd name="T46" fmla="*/ 2711 w 3143"/>
              <a:gd name="T47" fmla="*/ 2380 h 3328"/>
              <a:gd name="T48" fmla="*/ 2628 w 3143"/>
              <a:gd name="T49" fmla="*/ 2717 h 3328"/>
              <a:gd name="T50" fmla="*/ 2471 w 3143"/>
              <a:gd name="T51" fmla="*/ 2929 h 3328"/>
              <a:gd name="T52" fmla="*/ 2263 w 3143"/>
              <a:gd name="T53" fmla="*/ 3060 h 3328"/>
              <a:gd name="T54" fmla="*/ 2057 w 3143"/>
              <a:gd name="T55" fmla="*/ 3148 h 3328"/>
              <a:gd name="T56" fmla="*/ 1900 w 3143"/>
              <a:gd name="T57" fmla="*/ 3305 h 3328"/>
              <a:gd name="T58" fmla="*/ 1488 w 3143"/>
              <a:gd name="T59" fmla="*/ 3316 h 3328"/>
              <a:gd name="T60" fmla="*/ 1305 w 3143"/>
              <a:gd name="T61" fmla="*/ 3157 h 3328"/>
              <a:gd name="T62" fmla="*/ 1305 w 3143"/>
              <a:gd name="T63" fmla="*/ 2909 h 3328"/>
              <a:gd name="T64" fmla="*/ 1488 w 3143"/>
              <a:gd name="T65" fmla="*/ 2751 h 3328"/>
              <a:gd name="T66" fmla="*/ 1907 w 3143"/>
              <a:gd name="T67" fmla="*/ 2765 h 3328"/>
              <a:gd name="T68" fmla="*/ 2065 w 3143"/>
              <a:gd name="T69" fmla="*/ 2942 h 3328"/>
              <a:gd name="T70" fmla="*/ 2207 w 3143"/>
              <a:gd name="T71" fmla="*/ 2901 h 3328"/>
              <a:gd name="T72" fmla="*/ 2370 w 3143"/>
              <a:gd name="T73" fmla="*/ 2793 h 3328"/>
              <a:gd name="T74" fmla="*/ 2500 w 3143"/>
              <a:gd name="T75" fmla="*/ 2587 h 3328"/>
              <a:gd name="T76" fmla="*/ 2402 w 3143"/>
              <a:gd name="T77" fmla="*/ 2377 h 3328"/>
              <a:gd name="T78" fmla="*/ 2340 w 3143"/>
              <a:gd name="T79" fmla="*/ 1348 h 3328"/>
              <a:gd name="T80" fmla="*/ 2425 w 3143"/>
              <a:gd name="T81" fmla="*/ 1264 h 3328"/>
              <a:gd name="T82" fmla="*/ 2504 w 3143"/>
              <a:gd name="T83" fmla="*/ 838 h 3328"/>
              <a:gd name="T84" fmla="*/ 2305 w 3143"/>
              <a:gd name="T85" fmla="*/ 471 h 3328"/>
              <a:gd name="T86" fmla="*/ 1975 w 3143"/>
              <a:gd name="T87" fmla="*/ 235 h 3328"/>
              <a:gd name="T88" fmla="*/ 1519 w 3143"/>
              <a:gd name="T89" fmla="*/ 168 h 3328"/>
              <a:gd name="T90" fmla="*/ 1107 w 3143"/>
              <a:gd name="T91" fmla="*/ 263 h 3328"/>
              <a:gd name="T92" fmla="*/ 795 w 3143"/>
              <a:gd name="T93" fmla="*/ 523 h 3328"/>
              <a:gd name="T94" fmla="*/ 622 w 3143"/>
              <a:gd name="T95" fmla="*/ 910 h 3328"/>
              <a:gd name="T96" fmla="*/ 742 w 3143"/>
              <a:gd name="T97" fmla="*/ 1267 h 3328"/>
              <a:gd name="T98" fmla="*/ 803 w 3143"/>
              <a:gd name="T99" fmla="*/ 2297 h 3328"/>
              <a:gd name="T100" fmla="*/ 719 w 3143"/>
              <a:gd name="T101" fmla="*/ 2381 h 3328"/>
              <a:gd name="T102" fmla="*/ 214 w 3143"/>
              <a:gd name="T103" fmla="*/ 2309 h 3328"/>
              <a:gd name="T104" fmla="*/ 27 w 3143"/>
              <a:gd name="T105" fmla="*/ 2077 h 3328"/>
              <a:gd name="T106" fmla="*/ 11 w 3143"/>
              <a:gd name="T107" fmla="*/ 1622 h 3328"/>
              <a:gd name="T108" fmla="*/ 160 w 3143"/>
              <a:gd name="T109" fmla="*/ 1376 h 3328"/>
              <a:gd name="T110" fmla="*/ 430 w 3143"/>
              <a:gd name="T111" fmla="*/ 1266 h 3328"/>
              <a:gd name="T112" fmla="*/ 496 w 3143"/>
              <a:gd name="T113" fmla="*/ 738 h 3328"/>
              <a:gd name="T114" fmla="*/ 736 w 3143"/>
              <a:gd name="T115" fmla="*/ 335 h 3328"/>
              <a:gd name="T116" fmla="*/ 1090 w 3143"/>
              <a:gd name="T117" fmla="*/ 86 h 3328"/>
              <a:gd name="T118" fmla="*/ 1520 w 3143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3" h="3328">
                <a:moveTo>
                  <a:pt x="1572" y="2907"/>
                </a:moveTo>
                <a:lnTo>
                  <a:pt x="1547" y="2910"/>
                </a:lnTo>
                <a:lnTo>
                  <a:pt x="1524" y="2917"/>
                </a:lnTo>
                <a:lnTo>
                  <a:pt x="1501" y="2929"/>
                </a:lnTo>
                <a:lnTo>
                  <a:pt x="1483" y="2944"/>
                </a:lnTo>
                <a:lnTo>
                  <a:pt x="1468" y="2963"/>
                </a:lnTo>
                <a:lnTo>
                  <a:pt x="1456" y="2985"/>
                </a:lnTo>
                <a:lnTo>
                  <a:pt x="1449" y="3008"/>
                </a:lnTo>
                <a:lnTo>
                  <a:pt x="1445" y="3033"/>
                </a:lnTo>
                <a:lnTo>
                  <a:pt x="1449" y="3060"/>
                </a:lnTo>
                <a:lnTo>
                  <a:pt x="1456" y="3083"/>
                </a:lnTo>
                <a:lnTo>
                  <a:pt x="1468" y="3104"/>
                </a:lnTo>
                <a:lnTo>
                  <a:pt x="1483" y="3124"/>
                </a:lnTo>
                <a:lnTo>
                  <a:pt x="1501" y="3139"/>
                </a:lnTo>
                <a:lnTo>
                  <a:pt x="1524" y="3151"/>
                </a:lnTo>
                <a:lnTo>
                  <a:pt x="1547" y="3158"/>
                </a:lnTo>
                <a:lnTo>
                  <a:pt x="1572" y="3161"/>
                </a:lnTo>
                <a:lnTo>
                  <a:pt x="1784" y="3161"/>
                </a:lnTo>
                <a:lnTo>
                  <a:pt x="1810" y="3158"/>
                </a:lnTo>
                <a:lnTo>
                  <a:pt x="1834" y="3151"/>
                </a:lnTo>
                <a:lnTo>
                  <a:pt x="1855" y="3139"/>
                </a:lnTo>
                <a:lnTo>
                  <a:pt x="1874" y="3124"/>
                </a:lnTo>
                <a:lnTo>
                  <a:pt x="1889" y="3104"/>
                </a:lnTo>
                <a:lnTo>
                  <a:pt x="1902" y="3083"/>
                </a:lnTo>
                <a:lnTo>
                  <a:pt x="1909" y="3060"/>
                </a:lnTo>
                <a:lnTo>
                  <a:pt x="1912" y="3033"/>
                </a:lnTo>
                <a:lnTo>
                  <a:pt x="1909" y="3008"/>
                </a:lnTo>
                <a:lnTo>
                  <a:pt x="1902" y="2985"/>
                </a:lnTo>
                <a:lnTo>
                  <a:pt x="1889" y="2963"/>
                </a:lnTo>
                <a:lnTo>
                  <a:pt x="1874" y="2944"/>
                </a:lnTo>
                <a:lnTo>
                  <a:pt x="1855" y="2929"/>
                </a:lnTo>
                <a:lnTo>
                  <a:pt x="1834" y="2917"/>
                </a:lnTo>
                <a:lnTo>
                  <a:pt x="1810" y="2910"/>
                </a:lnTo>
                <a:lnTo>
                  <a:pt x="1784" y="2907"/>
                </a:lnTo>
                <a:lnTo>
                  <a:pt x="1572" y="2907"/>
                </a:lnTo>
                <a:close/>
                <a:moveTo>
                  <a:pt x="2509" y="1432"/>
                </a:moveTo>
                <a:lnTo>
                  <a:pt x="2509" y="2212"/>
                </a:lnTo>
                <a:lnTo>
                  <a:pt x="2684" y="2212"/>
                </a:lnTo>
                <a:lnTo>
                  <a:pt x="2727" y="2209"/>
                </a:lnTo>
                <a:lnTo>
                  <a:pt x="2768" y="2200"/>
                </a:lnTo>
                <a:lnTo>
                  <a:pt x="2807" y="2186"/>
                </a:lnTo>
                <a:lnTo>
                  <a:pt x="2843" y="2165"/>
                </a:lnTo>
                <a:lnTo>
                  <a:pt x="2876" y="2141"/>
                </a:lnTo>
                <a:lnTo>
                  <a:pt x="2904" y="2113"/>
                </a:lnTo>
                <a:lnTo>
                  <a:pt x="2929" y="2080"/>
                </a:lnTo>
                <a:lnTo>
                  <a:pt x="2949" y="2044"/>
                </a:lnTo>
                <a:lnTo>
                  <a:pt x="2963" y="2005"/>
                </a:lnTo>
                <a:lnTo>
                  <a:pt x="2972" y="1965"/>
                </a:lnTo>
                <a:lnTo>
                  <a:pt x="2975" y="1922"/>
                </a:lnTo>
                <a:lnTo>
                  <a:pt x="2975" y="1722"/>
                </a:lnTo>
                <a:lnTo>
                  <a:pt x="2972" y="1680"/>
                </a:lnTo>
                <a:lnTo>
                  <a:pt x="2963" y="1638"/>
                </a:lnTo>
                <a:lnTo>
                  <a:pt x="2949" y="1600"/>
                </a:lnTo>
                <a:lnTo>
                  <a:pt x="2929" y="1564"/>
                </a:lnTo>
                <a:lnTo>
                  <a:pt x="2904" y="1532"/>
                </a:lnTo>
                <a:lnTo>
                  <a:pt x="2876" y="1503"/>
                </a:lnTo>
                <a:lnTo>
                  <a:pt x="2843" y="1478"/>
                </a:lnTo>
                <a:lnTo>
                  <a:pt x="2807" y="1459"/>
                </a:lnTo>
                <a:lnTo>
                  <a:pt x="2768" y="1444"/>
                </a:lnTo>
                <a:lnTo>
                  <a:pt x="2727" y="1435"/>
                </a:lnTo>
                <a:lnTo>
                  <a:pt x="2684" y="1432"/>
                </a:lnTo>
                <a:lnTo>
                  <a:pt x="2509" y="1432"/>
                </a:lnTo>
                <a:close/>
                <a:moveTo>
                  <a:pt x="461" y="1432"/>
                </a:moveTo>
                <a:lnTo>
                  <a:pt x="418" y="1435"/>
                </a:lnTo>
                <a:lnTo>
                  <a:pt x="378" y="1444"/>
                </a:lnTo>
                <a:lnTo>
                  <a:pt x="339" y="1459"/>
                </a:lnTo>
                <a:lnTo>
                  <a:pt x="303" y="1478"/>
                </a:lnTo>
                <a:lnTo>
                  <a:pt x="270" y="1503"/>
                </a:lnTo>
                <a:lnTo>
                  <a:pt x="242" y="1532"/>
                </a:lnTo>
                <a:lnTo>
                  <a:pt x="217" y="1564"/>
                </a:lnTo>
                <a:lnTo>
                  <a:pt x="197" y="1600"/>
                </a:lnTo>
                <a:lnTo>
                  <a:pt x="183" y="1638"/>
                </a:lnTo>
                <a:lnTo>
                  <a:pt x="174" y="1680"/>
                </a:lnTo>
                <a:lnTo>
                  <a:pt x="171" y="1722"/>
                </a:lnTo>
                <a:lnTo>
                  <a:pt x="171" y="1922"/>
                </a:lnTo>
                <a:lnTo>
                  <a:pt x="174" y="1965"/>
                </a:lnTo>
                <a:lnTo>
                  <a:pt x="183" y="2005"/>
                </a:lnTo>
                <a:lnTo>
                  <a:pt x="197" y="2044"/>
                </a:lnTo>
                <a:lnTo>
                  <a:pt x="217" y="2080"/>
                </a:lnTo>
                <a:lnTo>
                  <a:pt x="242" y="2113"/>
                </a:lnTo>
                <a:lnTo>
                  <a:pt x="270" y="2141"/>
                </a:lnTo>
                <a:lnTo>
                  <a:pt x="303" y="2165"/>
                </a:lnTo>
                <a:lnTo>
                  <a:pt x="339" y="2186"/>
                </a:lnTo>
                <a:lnTo>
                  <a:pt x="378" y="2200"/>
                </a:lnTo>
                <a:lnTo>
                  <a:pt x="418" y="2209"/>
                </a:lnTo>
                <a:lnTo>
                  <a:pt x="461" y="2212"/>
                </a:lnTo>
                <a:lnTo>
                  <a:pt x="636" y="2212"/>
                </a:lnTo>
                <a:lnTo>
                  <a:pt x="636" y="1432"/>
                </a:lnTo>
                <a:lnTo>
                  <a:pt x="461" y="1432"/>
                </a:lnTo>
                <a:close/>
                <a:moveTo>
                  <a:pt x="1520" y="0"/>
                </a:moveTo>
                <a:lnTo>
                  <a:pt x="1625" y="0"/>
                </a:lnTo>
                <a:lnTo>
                  <a:pt x="1700" y="2"/>
                </a:lnTo>
                <a:lnTo>
                  <a:pt x="1775" y="9"/>
                </a:lnTo>
                <a:lnTo>
                  <a:pt x="1848" y="21"/>
                </a:lnTo>
                <a:lnTo>
                  <a:pt x="1919" y="38"/>
                </a:lnTo>
                <a:lnTo>
                  <a:pt x="1988" y="60"/>
                </a:lnTo>
                <a:lnTo>
                  <a:pt x="2055" y="86"/>
                </a:lnTo>
                <a:lnTo>
                  <a:pt x="2120" y="117"/>
                </a:lnTo>
                <a:lnTo>
                  <a:pt x="2183" y="152"/>
                </a:lnTo>
                <a:lnTo>
                  <a:pt x="2244" y="191"/>
                </a:lnTo>
                <a:lnTo>
                  <a:pt x="2302" y="235"/>
                </a:lnTo>
                <a:lnTo>
                  <a:pt x="2357" y="283"/>
                </a:lnTo>
                <a:lnTo>
                  <a:pt x="2409" y="335"/>
                </a:lnTo>
                <a:lnTo>
                  <a:pt x="2460" y="395"/>
                </a:lnTo>
                <a:lnTo>
                  <a:pt x="2508" y="457"/>
                </a:lnTo>
                <a:lnTo>
                  <a:pt x="2551" y="523"/>
                </a:lnTo>
                <a:lnTo>
                  <a:pt x="2588" y="592"/>
                </a:lnTo>
                <a:lnTo>
                  <a:pt x="2621" y="664"/>
                </a:lnTo>
                <a:lnTo>
                  <a:pt x="2649" y="738"/>
                </a:lnTo>
                <a:lnTo>
                  <a:pt x="2673" y="815"/>
                </a:lnTo>
                <a:lnTo>
                  <a:pt x="2691" y="892"/>
                </a:lnTo>
                <a:lnTo>
                  <a:pt x="2704" y="972"/>
                </a:lnTo>
                <a:lnTo>
                  <a:pt x="2712" y="1054"/>
                </a:lnTo>
                <a:lnTo>
                  <a:pt x="2715" y="1137"/>
                </a:lnTo>
                <a:lnTo>
                  <a:pt x="2715" y="1266"/>
                </a:lnTo>
                <a:lnTo>
                  <a:pt x="2766" y="1272"/>
                </a:lnTo>
                <a:lnTo>
                  <a:pt x="2814" y="1283"/>
                </a:lnTo>
                <a:lnTo>
                  <a:pt x="2860" y="1299"/>
                </a:lnTo>
                <a:lnTo>
                  <a:pt x="2905" y="1320"/>
                </a:lnTo>
                <a:lnTo>
                  <a:pt x="2946" y="1346"/>
                </a:lnTo>
                <a:lnTo>
                  <a:pt x="2984" y="1375"/>
                </a:lnTo>
                <a:lnTo>
                  <a:pt x="3019" y="1408"/>
                </a:lnTo>
                <a:lnTo>
                  <a:pt x="3050" y="1446"/>
                </a:lnTo>
                <a:lnTo>
                  <a:pt x="3078" y="1485"/>
                </a:lnTo>
                <a:lnTo>
                  <a:pt x="3100" y="1529"/>
                </a:lnTo>
                <a:lnTo>
                  <a:pt x="3118" y="1573"/>
                </a:lnTo>
                <a:lnTo>
                  <a:pt x="3133" y="1621"/>
                </a:lnTo>
                <a:lnTo>
                  <a:pt x="3141" y="1671"/>
                </a:lnTo>
                <a:lnTo>
                  <a:pt x="3143" y="1722"/>
                </a:lnTo>
                <a:lnTo>
                  <a:pt x="3143" y="1922"/>
                </a:lnTo>
                <a:lnTo>
                  <a:pt x="3141" y="1973"/>
                </a:lnTo>
                <a:lnTo>
                  <a:pt x="3132" y="2024"/>
                </a:lnTo>
                <a:lnTo>
                  <a:pt x="3118" y="2071"/>
                </a:lnTo>
                <a:lnTo>
                  <a:pt x="3100" y="2117"/>
                </a:lnTo>
                <a:lnTo>
                  <a:pt x="3077" y="2159"/>
                </a:lnTo>
                <a:lnTo>
                  <a:pt x="3049" y="2200"/>
                </a:lnTo>
                <a:lnTo>
                  <a:pt x="3018" y="2236"/>
                </a:lnTo>
                <a:lnTo>
                  <a:pt x="2982" y="2270"/>
                </a:lnTo>
                <a:lnTo>
                  <a:pt x="2944" y="2299"/>
                </a:lnTo>
                <a:lnTo>
                  <a:pt x="2902" y="2325"/>
                </a:lnTo>
                <a:lnTo>
                  <a:pt x="2858" y="2345"/>
                </a:lnTo>
                <a:lnTo>
                  <a:pt x="2812" y="2363"/>
                </a:lnTo>
                <a:lnTo>
                  <a:pt x="2762" y="2374"/>
                </a:lnTo>
                <a:lnTo>
                  <a:pt x="2711" y="2380"/>
                </a:lnTo>
                <a:lnTo>
                  <a:pt x="2705" y="2446"/>
                </a:lnTo>
                <a:lnTo>
                  <a:pt x="2696" y="2507"/>
                </a:lnTo>
                <a:lnTo>
                  <a:pt x="2683" y="2566"/>
                </a:lnTo>
                <a:lnTo>
                  <a:pt x="2667" y="2620"/>
                </a:lnTo>
                <a:lnTo>
                  <a:pt x="2649" y="2670"/>
                </a:lnTo>
                <a:lnTo>
                  <a:pt x="2628" y="2717"/>
                </a:lnTo>
                <a:lnTo>
                  <a:pt x="2606" y="2760"/>
                </a:lnTo>
                <a:lnTo>
                  <a:pt x="2581" y="2801"/>
                </a:lnTo>
                <a:lnTo>
                  <a:pt x="2556" y="2837"/>
                </a:lnTo>
                <a:lnTo>
                  <a:pt x="2528" y="2871"/>
                </a:lnTo>
                <a:lnTo>
                  <a:pt x="2500" y="2901"/>
                </a:lnTo>
                <a:lnTo>
                  <a:pt x="2471" y="2929"/>
                </a:lnTo>
                <a:lnTo>
                  <a:pt x="2442" y="2954"/>
                </a:lnTo>
                <a:lnTo>
                  <a:pt x="2413" y="2977"/>
                </a:lnTo>
                <a:lnTo>
                  <a:pt x="2384" y="2997"/>
                </a:lnTo>
                <a:lnTo>
                  <a:pt x="2355" y="3014"/>
                </a:lnTo>
                <a:lnTo>
                  <a:pt x="2309" y="3039"/>
                </a:lnTo>
                <a:lnTo>
                  <a:pt x="2263" y="3060"/>
                </a:lnTo>
                <a:lnTo>
                  <a:pt x="2218" y="3076"/>
                </a:lnTo>
                <a:lnTo>
                  <a:pt x="2177" y="3089"/>
                </a:lnTo>
                <a:lnTo>
                  <a:pt x="2137" y="3099"/>
                </a:lnTo>
                <a:lnTo>
                  <a:pt x="2101" y="3106"/>
                </a:lnTo>
                <a:lnTo>
                  <a:pt x="2069" y="3111"/>
                </a:lnTo>
                <a:lnTo>
                  <a:pt x="2057" y="3148"/>
                </a:lnTo>
                <a:lnTo>
                  <a:pt x="2040" y="3182"/>
                </a:lnTo>
                <a:lnTo>
                  <a:pt x="2018" y="3214"/>
                </a:lnTo>
                <a:lnTo>
                  <a:pt x="1993" y="3242"/>
                </a:lnTo>
                <a:lnTo>
                  <a:pt x="1965" y="3266"/>
                </a:lnTo>
                <a:lnTo>
                  <a:pt x="1933" y="3287"/>
                </a:lnTo>
                <a:lnTo>
                  <a:pt x="1900" y="3305"/>
                </a:lnTo>
                <a:lnTo>
                  <a:pt x="1863" y="3318"/>
                </a:lnTo>
                <a:lnTo>
                  <a:pt x="1824" y="3326"/>
                </a:lnTo>
                <a:lnTo>
                  <a:pt x="1784" y="3328"/>
                </a:lnTo>
                <a:lnTo>
                  <a:pt x="1572" y="3328"/>
                </a:lnTo>
                <a:lnTo>
                  <a:pt x="1529" y="3325"/>
                </a:lnTo>
                <a:lnTo>
                  <a:pt x="1488" y="3316"/>
                </a:lnTo>
                <a:lnTo>
                  <a:pt x="1449" y="3301"/>
                </a:lnTo>
                <a:lnTo>
                  <a:pt x="1412" y="3280"/>
                </a:lnTo>
                <a:lnTo>
                  <a:pt x="1379" y="3256"/>
                </a:lnTo>
                <a:lnTo>
                  <a:pt x="1350" y="3227"/>
                </a:lnTo>
                <a:lnTo>
                  <a:pt x="1325" y="3193"/>
                </a:lnTo>
                <a:lnTo>
                  <a:pt x="1305" y="3157"/>
                </a:lnTo>
                <a:lnTo>
                  <a:pt x="1290" y="3118"/>
                </a:lnTo>
                <a:lnTo>
                  <a:pt x="1281" y="3077"/>
                </a:lnTo>
                <a:lnTo>
                  <a:pt x="1277" y="3033"/>
                </a:lnTo>
                <a:lnTo>
                  <a:pt x="1281" y="2990"/>
                </a:lnTo>
                <a:lnTo>
                  <a:pt x="1290" y="2948"/>
                </a:lnTo>
                <a:lnTo>
                  <a:pt x="1305" y="2909"/>
                </a:lnTo>
                <a:lnTo>
                  <a:pt x="1325" y="2873"/>
                </a:lnTo>
                <a:lnTo>
                  <a:pt x="1350" y="2840"/>
                </a:lnTo>
                <a:lnTo>
                  <a:pt x="1379" y="2811"/>
                </a:lnTo>
                <a:lnTo>
                  <a:pt x="1412" y="2787"/>
                </a:lnTo>
                <a:lnTo>
                  <a:pt x="1449" y="2766"/>
                </a:lnTo>
                <a:lnTo>
                  <a:pt x="1488" y="2751"/>
                </a:lnTo>
                <a:lnTo>
                  <a:pt x="1529" y="2742"/>
                </a:lnTo>
                <a:lnTo>
                  <a:pt x="1572" y="2739"/>
                </a:lnTo>
                <a:lnTo>
                  <a:pt x="1784" y="2739"/>
                </a:lnTo>
                <a:lnTo>
                  <a:pt x="1826" y="2742"/>
                </a:lnTo>
                <a:lnTo>
                  <a:pt x="1867" y="2751"/>
                </a:lnTo>
                <a:lnTo>
                  <a:pt x="1907" y="2765"/>
                </a:lnTo>
                <a:lnTo>
                  <a:pt x="1942" y="2785"/>
                </a:lnTo>
                <a:lnTo>
                  <a:pt x="1975" y="2809"/>
                </a:lnTo>
                <a:lnTo>
                  <a:pt x="2004" y="2837"/>
                </a:lnTo>
                <a:lnTo>
                  <a:pt x="2029" y="2869"/>
                </a:lnTo>
                <a:lnTo>
                  <a:pt x="2050" y="2904"/>
                </a:lnTo>
                <a:lnTo>
                  <a:pt x="2065" y="2942"/>
                </a:lnTo>
                <a:lnTo>
                  <a:pt x="2085" y="2938"/>
                </a:lnTo>
                <a:lnTo>
                  <a:pt x="2107" y="2934"/>
                </a:lnTo>
                <a:lnTo>
                  <a:pt x="2130" y="2928"/>
                </a:lnTo>
                <a:lnTo>
                  <a:pt x="2156" y="2920"/>
                </a:lnTo>
                <a:lnTo>
                  <a:pt x="2181" y="2911"/>
                </a:lnTo>
                <a:lnTo>
                  <a:pt x="2207" y="2901"/>
                </a:lnTo>
                <a:lnTo>
                  <a:pt x="2235" y="2888"/>
                </a:lnTo>
                <a:lnTo>
                  <a:pt x="2262" y="2874"/>
                </a:lnTo>
                <a:lnTo>
                  <a:pt x="2290" y="2857"/>
                </a:lnTo>
                <a:lnTo>
                  <a:pt x="2317" y="2838"/>
                </a:lnTo>
                <a:lnTo>
                  <a:pt x="2343" y="2817"/>
                </a:lnTo>
                <a:lnTo>
                  <a:pt x="2370" y="2793"/>
                </a:lnTo>
                <a:lnTo>
                  <a:pt x="2395" y="2766"/>
                </a:lnTo>
                <a:lnTo>
                  <a:pt x="2420" y="2737"/>
                </a:lnTo>
                <a:lnTo>
                  <a:pt x="2442" y="2704"/>
                </a:lnTo>
                <a:lnTo>
                  <a:pt x="2463" y="2668"/>
                </a:lnTo>
                <a:lnTo>
                  <a:pt x="2483" y="2630"/>
                </a:lnTo>
                <a:lnTo>
                  <a:pt x="2500" y="2587"/>
                </a:lnTo>
                <a:lnTo>
                  <a:pt x="2514" y="2541"/>
                </a:lnTo>
                <a:lnTo>
                  <a:pt x="2526" y="2491"/>
                </a:lnTo>
                <a:lnTo>
                  <a:pt x="2536" y="2437"/>
                </a:lnTo>
                <a:lnTo>
                  <a:pt x="2543" y="2380"/>
                </a:lnTo>
                <a:lnTo>
                  <a:pt x="2425" y="2380"/>
                </a:lnTo>
                <a:lnTo>
                  <a:pt x="2402" y="2377"/>
                </a:lnTo>
                <a:lnTo>
                  <a:pt x="2382" y="2369"/>
                </a:lnTo>
                <a:lnTo>
                  <a:pt x="2365" y="2356"/>
                </a:lnTo>
                <a:lnTo>
                  <a:pt x="2352" y="2338"/>
                </a:lnTo>
                <a:lnTo>
                  <a:pt x="2343" y="2318"/>
                </a:lnTo>
                <a:lnTo>
                  <a:pt x="2340" y="2296"/>
                </a:lnTo>
                <a:lnTo>
                  <a:pt x="2340" y="1348"/>
                </a:lnTo>
                <a:lnTo>
                  <a:pt x="2343" y="1326"/>
                </a:lnTo>
                <a:lnTo>
                  <a:pt x="2352" y="1305"/>
                </a:lnTo>
                <a:lnTo>
                  <a:pt x="2365" y="1289"/>
                </a:lnTo>
                <a:lnTo>
                  <a:pt x="2382" y="1276"/>
                </a:lnTo>
                <a:lnTo>
                  <a:pt x="2402" y="1267"/>
                </a:lnTo>
                <a:lnTo>
                  <a:pt x="2425" y="1264"/>
                </a:lnTo>
                <a:lnTo>
                  <a:pt x="2546" y="1264"/>
                </a:lnTo>
                <a:lnTo>
                  <a:pt x="2546" y="1137"/>
                </a:lnTo>
                <a:lnTo>
                  <a:pt x="2543" y="1059"/>
                </a:lnTo>
                <a:lnTo>
                  <a:pt x="2534" y="984"/>
                </a:lnTo>
                <a:lnTo>
                  <a:pt x="2522" y="910"/>
                </a:lnTo>
                <a:lnTo>
                  <a:pt x="2504" y="838"/>
                </a:lnTo>
                <a:lnTo>
                  <a:pt x="2482" y="769"/>
                </a:lnTo>
                <a:lnTo>
                  <a:pt x="2454" y="703"/>
                </a:lnTo>
                <a:lnTo>
                  <a:pt x="2424" y="641"/>
                </a:lnTo>
                <a:lnTo>
                  <a:pt x="2388" y="580"/>
                </a:lnTo>
                <a:lnTo>
                  <a:pt x="2349" y="523"/>
                </a:lnTo>
                <a:lnTo>
                  <a:pt x="2305" y="471"/>
                </a:lnTo>
                <a:lnTo>
                  <a:pt x="2258" y="421"/>
                </a:lnTo>
                <a:lnTo>
                  <a:pt x="2207" y="375"/>
                </a:lnTo>
                <a:lnTo>
                  <a:pt x="2153" y="334"/>
                </a:lnTo>
                <a:lnTo>
                  <a:pt x="2097" y="296"/>
                </a:lnTo>
                <a:lnTo>
                  <a:pt x="2037" y="263"/>
                </a:lnTo>
                <a:lnTo>
                  <a:pt x="1975" y="235"/>
                </a:lnTo>
                <a:lnTo>
                  <a:pt x="1909" y="210"/>
                </a:lnTo>
                <a:lnTo>
                  <a:pt x="1842" y="192"/>
                </a:lnTo>
                <a:lnTo>
                  <a:pt x="1772" y="179"/>
                </a:lnTo>
                <a:lnTo>
                  <a:pt x="1699" y="170"/>
                </a:lnTo>
                <a:lnTo>
                  <a:pt x="1625" y="168"/>
                </a:lnTo>
                <a:lnTo>
                  <a:pt x="1519" y="168"/>
                </a:lnTo>
                <a:lnTo>
                  <a:pt x="1444" y="170"/>
                </a:lnTo>
                <a:lnTo>
                  <a:pt x="1372" y="179"/>
                </a:lnTo>
                <a:lnTo>
                  <a:pt x="1302" y="192"/>
                </a:lnTo>
                <a:lnTo>
                  <a:pt x="1235" y="210"/>
                </a:lnTo>
                <a:lnTo>
                  <a:pt x="1170" y="235"/>
                </a:lnTo>
                <a:lnTo>
                  <a:pt x="1107" y="263"/>
                </a:lnTo>
                <a:lnTo>
                  <a:pt x="1047" y="296"/>
                </a:lnTo>
                <a:lnTo>
                  <a:pt x="990" y="334"/>
                </a:lnTo>
                <a:lnTo>
                  <a:pt x="937" y="375"/>
                </a:lnTo>
                <a:lnTo>
                  <a:pt x="886" y="421"/>
                </a:lnTo>
                <a:lnTo>
                  <a:pt x="839" y="471"/>
                </a:lnTo>
                <a:lnTo>
                  <a:pt x="795" y="523"/>
                </a:lnTo>
                <a:lnTo>
                  <a:pt x="756" y="580"/>
                </a:lnTo>
                <a:lnTo>
                  <a:pt x="720" y="641"/>
                </a:lnTo>
                <a:lnTo>
                  <a:pt x="689" y="703"/>
                </a:lnTo>
                <a:lnTo>
                  <a:pt x="662" y="769"/>
                </a:lnTo>
                <a:lnTo>
                  <a:pt x="640" y="838"/>
                </a:lnTo>
                <a:lnTo>
                  <a:pt x="622" y="910"/>
                </a:lnTo>
                <a:lnTo>
                  <a:pt x="609" y="984"/>
                </a:lnTo>
                <a:lnTo>
                  <a:pt x="601" y="1059"/>
                </a:lnTo>
                <a:lnTo>
                  <a:pt x="598" y="1137"/>
                </a:lnTo>
                <a:lnTo>
                  <a:pt x="598" y="1264"/>
                </a:lnTo>
                <a:lnTo>
                  <a:pt x="719" y="1264"/>
                </a:lnTo>
                <a:lnTo>
                  <a:pt x="742" y="1267"/>
                </a:lnTo>
                <a:lnTo>
                  <a:pt x="762" y="1276"/>
                </a:lnTo>
                <a:lnTo>
                  <a:pt x="779" y="1289"/>
                </a:lnTo>
                <a:lnTo>
                  <a:pt x="792" y="1305"/>
                </a:lnTo>
                <a:lnTo>
                  <a:pt x="800" y="1326"/>
                </a:lnTo>
                <a:lnTo>
                  <a:pt x="803" y="1348"/>
                </a:lnTo>
                <a:lnTo>
                  <a:pt x="803" y="2297"/>
                </a:lnTo>
                <a:lnTo>
                  <a:pt x="800" y="2319"/>
                </a:lnTo>
                <a:lnTo>
                  <a:pt x="792" y="2339"/>
                </a:lnTo>
                <a:lnTo>
                  <a:pt x="779" y="2357"/>
                </a:lnTo>
                <a:lnTo>
                  <a:pt x="762" y="2370"/>
                </a:lnTo>
                <a:lnTo>
                  <a:pt x="742" y="2378"/>
                </a:lnTo>
                <a:lnTo>
                  <a:pt x="719" y="2381"/>
                </a:lnTo>
                <a:lnTo>
                  <a:pt x="460" y="2381"/>
                </a:lnTo>
                <a:lnTo>
                  <a:pt x="406" y="2378"/>
                </a:lnTo>
                <a:lnTo>
                  <a:pt x="354" y="2369"/>
                </a:lnTo>
                <a:lnTo>
                  <a:pt x="306" y="2354"/>
                </a:lnTo>
                <a:lnTo>
                  <a:pt x="258" y="2334"/>
                </a:lnTo>
                <a:lnTo>
                  <a:pt x="214" y="2309"/>
                </a:lnTo>
                <a:lnTo>
                  <a:pt x="173" y="2280"/>
                </a:lnTo>
                <a:lnTo>
                  <a:pt x="135" y="2246"/>
                </a:lnTo>
                <a:lnTo>
                  <a:pt x="102" y="2209"/>
                </a:lnTo>
                <a:lnTo>
                  <a:pt x="72" y="2168"/>
                </a:lnTo>
                <a:lnTo>
                  <a:pt x="47" y="2124"/>
                </a:lnTo>
                <a:lnTo>
                  <a:pt x="27" y="2077"/>
                </a:lnTo>
                <a:lnTo>
                  <a:pt x="12" y="2028"/>
                </a:lnTo>
                <a:lnTo>
                  <a:pt x="3" y="1976"/>
                </a:lnTo>
                <a:lnTo>
                  <a:pt x="0" y="1922"/>
                </a:lnTo>
                <a:lnTo>
                  <a:pt x="0" y="1723"/>
                </a:lnTo>
                <a:lnTo>
                  <a:pt x="3" y="1672"/>
                </a:lnTo>
                <a:lnTo>
                  <a:pt x="11" y="1622"/>
                </a:lnTo>
                <a:lnTo>
                  <a:pt x="25" y="1574"/>
                </a:lnTo>
                <a:lnTo>
                  <a:pt x="44" y="1529"/>
                </a:lnTo>
                <a:lnTo>
                  <a:pt x="67" y="1486"/>
                </a:lnTo>
                <a:lnTo>
                  <a:pt x="94" y="1446"/>
                </a:lnTo>
                <a:lnTo>
                  <a:pt x="125" y="1409"/>
                </a:lnTo>
                <a:lnTo>
                  <a:pt x="160" y="1376"/>
                </a:lnTo>
                <a:lnTo>
                  <a:pt x="199" y="1346"/>
                </a:lnTo>
                <a:lnTo>
                  <a:pt x="240" y="1320"/>
                </a:lnTo>
                <a:lnTo>
                  <a:pt x="284" y="1299"/>
                </a:lnTo>
                <a:lnTo>
                  <a:pt x="331" y="1283"/>
                </a:lnTo>
                <a:lnTo>
                  <a:pt x="380" y="1272"/>
                </a:lnTo>
                <a:lnTo>
                  <a:pt x="430" y="1266"/>
                </a:lnTo>
                <a:lnTo>
                  <a:pt x="430" y="1137"/>
                </a:lnTo>
                <a:lnTo>
                  <a:pt x="433" y="1054"/>
                </a:lnTo>
                <a:lnTo>
                  <a:pt x="441" y="972"/>
                </a:lnTo>
                <a:lnTo>
                  <a:pt x="454" y="892"/>
                </a:lnTo>
                <a:lnTo>
                  <a:pt x="472" y="815"/>
                </a:lnTo>
                <a:lnTo>
                  <a:pt x="496" y="738"/>
                </a:lnTo>
                <a:lnTo>
                  <a:pt x="524" y="664"/>
                </a:lnTo>
                <a:lnTo>
                  <a:pt x="557" y="592"/>
                </a:lnTo>
                <a:lnTo>
                  <a:pt x="595" y="523"/>
                </a:lnTo>
                <a:lnTo>
                  <a:pt x="637" y="457"/>
                </a:lnTo>
                <a:lnTo>
                  <a:pt x="685" y="395"/>
                </a:lnTo>
                <a:lnTo>
                  <a:pt x="736" y="335"/>
                </a:lnTo>
                <a:lnTo>
                  <a:pt x="788" y="283"/>
                </a:lnTo>
                <a:lnTo>
                  <a:pt x="843" y="235"/>
                </a:lnTo>
                <a:lnTo>
                  <a:pt x="901" y="191"/>
                </a:lnTo>
                <a:lnTo>
                  <a:pt x="962" y="152"/>
                </a:lnTo>
                <a:lnTo>
                  <a:pt x="1025" y="117"/>
                </a:lnTo>
                <a:lnTo>
                  <a:pt x="1090" y="86"/>
                </a:lnTo>
                <a:lnTo>
                  <a:pt x="1157" y="60"/>
                </a:lnTo>
                <a:lnTo>
                  <a:pt x="1226" y="38"/>
                </a:lnTo>
                <a:lnTo>
                  <a:pt x="1297" y="21"/>
                </a:lnTo>
                <a:lnTo>
                  <a:pt x="1370" y="9"/>
                </a:lnTo>
                <a:lnTo>
                  <a:pt x="1444" y="2"/>
                </a:lnTo>
                <a:lnTo>
                  <a:pt x="152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83" name="Group 1082"/>
          <p:cNvGrpSpPr/>
          <p:nvPr/>
        </p:nvGrpSpPr>
        <p:grpSpPr>
          <a:xfrm>
            <a:off x="2529808" y="5797550"/>
            <a:ext cx="574675" cy="514350"/>
            <a:chOff x="2466975" y="5797550"/>
            <a:chExt cx="574675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5" name="Freeform 468"/>
            <p:cNvSpPr>
              <a:spLocks noEditPoints="1"/>
            </p:cNvSpPr>
            <p:nvPr/>
          </p:nvSpPr>
          <p:spPr bwMode="auto">
            <a:xfrm>
              <a:off x="2676525" y="5797550"/>
              <a:ext cx="153988" cy="155575"/>
            </a:xfrm>
            <a:custGeom>
              <a:avLst/>
              <a:gdLst>
                <a:gd name="T0" fmla="*/ 186 w 970"/>
                <a:gd name="T1" fmla="*/ 187 h 980"/>
                <a:gd name="T2" fmla="*/ 186 w 970"/>
                <a:gd name="T3" fmla="*/ 550 h 980"/>
                <a:gd name="T4" fmla="*/ 485 w 970"/>
                <a:gd name="T5" fmla="*/ 771 h 980"/>
                <a:gd name="T6" fmla="*/ 785 w 970"/>
                <a:gd name="T7" fmla="*/ 549 h 980"/>
                <a:gd name="T8" fmla="*/ 785 w 970"/>
                <a:gd name="T9" fmla="*/ 187 h 980"/>
                <a:gd name="T10" fmla="*/ 186 w 970"/>
                <a:gd name="T11" fmla="*/ 187 h 980"/>
                <a:gd name="T12" fmla="*/ 93 w 970"/>
                <a:gd name="T13" fmla="*/ 0 h 980"/>
                <a:gd name="T14" fmla="*/ 876 w 970"/>
                <a:gd name="T15" fmla="*/ 0 h 980"/>
                <a:gd name="T16" fmla="*/ 902 w 970"/>
                <a:gd name="T17" fmla="*/ 3 h 980"/>
                <a:gd name="T18" fmla="*/ 924 w 970"/>
                <a:gd name="T19" fmla="*/ 13 h 980"/>
                <a:gd name="T20" fmla="*/ 942 w 970"/>
                <a:gd name="T21" fmla="*/ 28 h 980"/>
                <a:gd name="T22" fmla="*/ 957 w 970"/>
                <a:gd name="T23" fmla="*/ 46 h 980"/>
                <a:gd name="T24" fmla="*/ 966 w 970"/>
                <a:gd name="T25" fmla="*/ 68 h 980"/>
                <a:gd name="T26" fmla="*/ 970 w 970"/>
                <a:gd name="T27" fmla="*/ 94 h 980"/>
                <a:gd name="T28" fmla="*/ 970 w 970"/>
                <a:gd name="T29" fmla="*/ 596 h 980"/>
                <a:gd name="T30" fmla="*/ 967 w 970"/>
                <a:gd name="T31" fmla="*/ 618 h 980"/>
                <a:gd name="T32" fmla="*/ 960 w 970"/>
                <a:gd name="T33" fmla="*/ 639 h 980"/>
                <a:gd name="T34" fmla="*/ 948 w 970"/>
                <a:gd name="T35" fmla="*/ 657 h 980"/>
                <a:gd name="T36" fmla="*/ 931 w 970"/>
                <a:gd name="T37" fmla="*/ 672 h 980"/>
                <a:gd name="T38" fmla="*/ 540 w 970"/>
                <a:gd name="T39" fmla="*/ 963 h 980"/>
                <a:gd name="T40" fmla="*/ 522 w 970"/>
                <a:gd name="T41" fmla="*/ 973 h 980"/>
                <a:gd name="T42" fmla="*/ 503 w 970"/>
                <a:gd name="T43" fmla="*/ 978 h 980"/>
                <a:gd name="T44" fmla="*/ 485 w 970"/>
                <a:gd name="T45" fmla="*/ 980 h 980"/>
                <a:gd name="T46" fmla="*/ 465 w 970"/>
                <a:gd name="T47" fmla="*/ 978 h 980"/>
                <a:gd name="T48" fmla="*/ 446 w 970"/>
                <a:gd name="T49" fmla="*/ 973 h 980"/>
                <a:gd name="T50" fmla="*/ 429 w 970"/>
                <a:gd name="T51" fmla="*/ 963 h 980"/>
                <a:gd name="T52" fmla="*/ 37 w 970"/>
                <a:gd name="T53" fmla="*/ 672 h 980"/>
                <a:gd name="T54" fmla="*/ 22 w 970"/>
                <a:gd name="T55" fmla="*/ 657 h 980"/>
                <a:gd name="T56" fmla="*/ 10 w 970"/>
                <a:gd name="T57" fmla="*/ 638 h 980"/>
                <a:gd name="T58" fmla="*/ 2 w 970"/>
                <a:gd name="T59" fmla="*/ 618 h 980"/>
                <a:gd name="T60" fmla="*/ 0 w 970"/>
                <a:gd name="T61" fmla="*/ 596 h 980"/>
                <a:gd name="T62" fmla="*/ 0 w 970"/>
                <a:gd name="T63" fmla="*/ 94 h 980"/>
                <a:gd name="T64" fmla="*/ 3 w 970"/>
                <a:gd name="T65" fmla="*/ 68 h 980"/>
                <a:gd name="T66" fmla="*/ 13 w 970"/>
                <a:gd name="T67" fmla="*/ 46 h 980"/>
                <a:gd name="T68" fmla="*/ 27 w 970"/>
                <a:gd name="T69" fmla="*/ 28 h 980"/>
                <a:gd name="T70" fmla="*/ 46 w 970"/>
                <a:gd name="T71" fmla="*/ 13 h 980"/>
                <a:gd name="T72" fmla="*/ 68 w 970"/>
                <a:gd name="T73" fmla="*/ 3 h 980"/>
                <a:gd name="T74" fmla="*/ 93 w 970"/>
                <a:gd name="T75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0" h="980">
                  <a:moveTo>
                    <a:pt x="186" y="187"/>
                  </a:moveTo>
                  <a:lnTo>
                    <a:pt x="186" y="550"/>
                  </a:lnTo>
                  <a:lnTo>
                    <a:pt x="485" y="771"/>
                  </a:lnTo>
                  <a:lnTo>
                    <a:pt x="785" y="549"/>
                  </a:lnTo>
                  <a:lnTo>
                    <a:pt x="785" y="187"/>
                  </a:lnTo>
                  <a:lnTo>
                    <a:pt x="186" y="187"/>
                  </a:lnTo>
                  <a:close/>
                  <a:moveTo>
                    <a:pt x="93" y="0"/>
                  </a:moveTo>
                  <a:lnTo>
                    <a:pt x="876" y="0"/>
                  </a:lnTo>
                  <a:lnTo>
                    <a:pt x="902" y="3"/>
                  </a:lnTo>
                  <a:lnTo>
                    <a:pt x="924" y="13"/>
                  </a:lnTo>
                  <a:lnTo>
                    <a:pt x="942" y="28"/>
                  </a:lnTo>
                  <a:lnTo>
                    <a:pt x="957" y="46"/>
                  </a:lnTo>
                  <a:lnTo>
                    <a:pt x="966" y="68"/>
                  </a:lnTo>
                  <a:lnTo>
                    <a:pt x="970" y="94"/>
                  </a:lnTo>
                  <a:lnTo>
                    <a:pt x="970" y="596"/>
                  </a:lnTo>
                  <a:lnTo>
                    <a:pt x="967" y="618"/>
                  </a:lnTo>
                  <a:lnTo>
                    <a:pt x="960" y="639"/>
                  </a:lnTo>
                  <a:lnTo>
                    <a:pt x="948" y="657"/>
                  </a:lnTo>
                  <a:lnTo>
                    <a:pt x="931" y="672"/>
                  </a:lnTo>
                  <a:lnTo>
                    <a:pt x="540" y="963"/>
                  </a:lnTo>
                  <a:lnTo>
                    <a:pt x="522" y="973"/>
                  </a:lnTo>
                  <a:lnTo>
                    <a:pt x="503" y="978"/>
                  </a:lnTo>
                  <a:lnTo>
                    <a:pt x="485" y="980"/>
                  </a:lnTo>
                  <a:lnTo>
                    <a:pt x="465" y="978"/>
                  </a:lnTo>
                  <a:lnTo>
                    <a:pt x="446" y="973"/>
                  </a:lnTo>
                  <a:lnTo>
                    <a:pt x="429" y="963"/>
                  </a:lnTo>
                  <a:lnTo>
                    <a:pt x="37" y="672"/>
                  </a:lnTo>
                  <a:lnTo>
                    <a:pt x="22" y="657"/>
                  </a:lnTo>
                  <a:lnTo>
                    <a:pt x="10" y="638"/>
                  </a:lnTo>
                  <a:lnTo>
                    <a:pt x="2" y="618"/>
                  </a:lnTo>
                  <a:lnTo>
                    <a:pt x="0" y="596"/>
                  </a:lnTo>
                  <a:lnTo>
                    <a:pt x="0" y="94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69"/>
            <p:cNvSpPr>
              <a:spLocks/>
            </p:cNvSpPr>
            <p:nvPr/>
          </p:nvSpPr>
          <p:spPr bwMode="auto">
            <a:xfrm>
              <a:off x="2466975" y="5861050"/>
              <a:ext cx="574675" cy="450850"/>
            </a:xfrm>
            <a:custGeom>
              <a:avLst/>
              <a:gdLst>
                <a:gd name="T0" fmla="*/ 1084 w 3617"/>
                <a:gd name="T1" fmla="*/ 0 h 2844"/>
                <a:gd name="T2" fmla="*/ 1131 w 3617"/>
                <a:gd name="T3" fmla="*/ 12 h 2844"/>
                <a:gd name="T4" fmla="*/ 1164 w 3617"/>
                <a:gd name="T5" fmla="*/ 46 h 2844"/>
                <a:gd name="T6" fmla="*/ 1177 w 3617"/>
                <a:gd name="T7" fmla="*/ 94 h 2844"/>
                <a:gd name="T8" fmla="*/ 1164 w 3617"/>
                <a:gd name="T9" fmla="*/ 141 h 2844"/>
                <a:gd name="T10" fmla="*/ 1131 w 3617"/>
                <a:gd name="T11" fmla="*/ 174 h 2844"/>
                <a:gd name="T12" fmla="*/ 1084 w 3617"/>
                <a:gd name="T13" fmla="*/ 187 h 2844"/>
                <a:gd name="T14" fmla="*/ 353 w 3617"/>
                <a:gd name="T15" fmla="*/ 191 h 2844"/>
                <a:gd name="T16" fmla="*/ 287 w 3617"/>
                <a:gd name="T17" fmla="*/ 215 h 2844"/>
                <a:gd name="T18" fmla="*/ 235 w 3617"/>
                <a:gd name="T19" fmla="*/ 260 h 2844"/>
                <a:gd name="T20" fmla="*/ 200 w 3617"/>
                <a:gd name="T21" fmla="*/ 319 h 2844"/>
                <a:gd name="T22" fmla="*/ 186 w 3617"/>
                <a:gd name="T23" fmla="*/ 391 h 2844"/>
                <a:gd name="T24" fmla="*/ 190 w 3617"/>
                <a:gd name="T25" fmla="*/ 2490 h 2844"/>
                <a:gd name="T26" fmla="*/ 214 w 3617"/>
                <a:gd name="T27" fmla="*/ 2556 h 2844"/>
                <a:gd name="T28" fmla="*/ 259 w 3617"/>
                <a:gd name="T29" fmla="*/ 2609 h 2844"/>
                <a:gd name="T30" fmla="*/ 319 w 3617"/>
                <a:gd name="T31" fmla="*/ 2644 h 2844"/>
                <a:gd name="T32" fmla="*/ 389 w 3617"/>
                <a:gd name="T33" fmla="*/ 2657 h 2844"/>
                <a:gd name="T34" fmla="*/ 3263 w 3617"/>
                <a:gd name="T35" fmla="*/ 2654 h 2844"/>
                <a:gd name="T36" fmla="*/ 3329 w 3617"/>
                <a:gd name="T37" fmla="*/ 2630 h 2844"/>
                <a:gd name="T38" fmla="*/ 3382 w 3617"/>
                <a:gd name="T39" fmla="*/ 2585 h 2844"/>
                <a:gd name="T40" fmla="*/ 3417 w 3617"/>
                <a:gd name="T41" fmla="*/ 2524 h 2844"/>
                <a:gd name="T42" fmla="*/ 3430 w 3617"/>
                <a:gd name="T43" fmla="*/ 2453 h 2844"/>
                <a:gd name="T44" fmla="*/ 3427 w 3617"/>
                <a:gd name="T45" fmla="*/ 354 h 2844"/>
                <a:gd name="T46" fmla="*/ 3403 w 3617"/>
                <a:gd name="T47" fmla="*/ 288 h 2844"/>
                <a:gd name="T48" fmla="*/ 3358 w 3617"/>
                <a:gd name="T49" fmla="*/ 235 h 2844"/>
                <a:gd name="T50" fmla="*/ 3297 w 3617"/>
                <a:gd name="T51" fmla="*/ 199 h 2844"/>
                <a:gd name="T52" fmla="*/ 3227 w 3617"/>
                <a:gd name="T53" fmla="*/ 187 h 2844"/>
                <a:gd name="T54" fmla="*/ 2508 w 3617"/>
                <a:gd name="T55" fmla="*/ 184 h 2844"/>
                <a:gd name="T56" fmla="*/ 2466 w 3617"/>
                <a:gd name="T57" fmla="*/ 160 h 2844"/>
                <a:gd name="T58" fmla="*/ 2442 w 3617"/>
                <a:gd name="T59" fmla="*/ 118 h 2844"/>
                <a:gd name="T60" fmla="*/ 2442 w 3617"/>
                <a:gd name="T61" fmla="*/ 68 h 2844"/>
                <a:gd name="T62" fmla="*/ 2466 w 3617"/>
                <a:gd name="T63" fmla="*/ 28 h 2844"/>
                <a:gd name="T64" fmla="*/ 2508 w 3617"/>
                <a:gd name="T65" fmla="*/ 3 h 2844"/>
                <a:gd name="T66" fmla="*/ 3227 w 3617"/>
                <a:gd name="T67" fmla="*/ 0 h 2844"/>
                <a:gd name="T68" fmla="*/ 3323 w 3617"/>
                <a:gd name="T69" fmla="*/ 12 h 2844"/>
                <a:gd name="T70" fmla="*/ 3409 w 3617"/>
                <a:gd name="T71" fmla="*/ 46 h 2844"/>
                <a:gd name="T72" fmla="*/ 3485 w 3617"/>
                <a:gd name="T73" fmla="*/ 99 h 2844"/>
                <a:gd name="T74" fmla="*/ 3547 w 3617"/>
                <a:gd name="T75" fmla="*/ 167 h 2844"/>
                <a:gd name="T76" fmla="*/ 3590 w 3617"/>
                <a:gd name="T77" fmla="*/ 250 h 2844"/>
                <a:gd name="T78" fmla="*/ 3613 w 3617"/>
                <a:gd name="T79" fmla="*/ 342 h 2844"/>
                <a:gd name="T80" fmla="*/ 3617 w 3617"/>
                <a:gd name="T81" fmla="*/ 2453 h 2844"/>
                <a:gd name="T82" fmla="*/ 3605 w 3617"/>
                <a:gd name="T83" fmla="*/ 2549 h 2844"/>
                <a:gd name="T84" fmla="*/ 3571 w 3617"/>
                <a:gd name="T85" fmla="*/ 2636 h 2844"/>
                <a:gd name="T86" fmla="*/ 3518 w 3617"/>
                <a:gd name="T87" fmla="*/ 2712 h 2844"/>
                <a:gd name="T88" fmla="*/ 3449 w 3617"/>
                <a:gd name="T89" fmla="*/ 2774 h 2844"/>
                <a:gd name="T90" fmla="*/ 3368 w 3617"/>
                <a:gd name="T91" fmla="*/ 2818 h 2844"/>
                <a:gd name="T92" fmla="*/ 3276 w 3617"/>
                <a:gd name="T93" fmla="*/ 2841 h 2844"/>
                <a:gd name="T94" fmla="*/ 389 w 3617"/>
                <a:gd name="T95" fmla="*/ 2844 h 2844"/>
                <a:gd name="T96" fmla="*/ 294 w 3617"/>
                <a:gd name="T97" fmla="*/ 2832 h 2844"/>
                <a:gd name="T98" fmla="*/ 206 w 3617"/>
                <a:gd name="T99" fmla="*/ 2798 h 2844"/>
                <a:gd name="T100" fmla="*/ 131 w 3617"/>
                <a:gd name="T101" fmla="*/ 2745 h 2844"/>
                <a:gd name="T102" fmla="*/ 70 w 3617"/>
                <a:gd name="T103" fmla="*/ 2676 h 2844"/>
                <a:gd name="T104" fmla="*/ 26 w 3617"/>
                <a:gd name="T105" fmla="*/ 2594 h 2844"/>
                <a:gd name="T106" fmla="*/ 3 w 3617"/>
                <a:gd name="T107" fmla="*/ 2502 h 2844"/>
                <a:gd name="T108" fmla="*/ 0 w 3617"/>
                <a:gd name="T109" fmla="*/ 391 h 2844"/>
                <a:gd name="T110" fmla="*/ 12 w 3617"/>
                <a:gd name="T111" fmla="*/ 295 h 2844"/>
                <a:gd name="T112" fmla="*/ 46 w 3617"/>
                <a:gd name="T113" fmla="*/ 207 h 2844"/>
                <a:gd name="T114" fmla="*/ 99 w 3617"/>
                <a:gd name="T115" fmla="*/ 131 h 2844"/>
                <a:gd name="T116" fmla="*/ 167 w 3617"/>
                <a:gd name="T117" fmla="*/ 71 h 2844"/>
                <a:gd name="T118" fmla="*/ 249 w 3617"/>
                <a:gd name="T119" fmla="*/ 27 h 2844"/>
                <a:gd name="T120" fmla="*/ 341 w 3617"/>
                <a:gd name="T121" fmla="*/ 3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7" h="2844">
                  <a:moveTo>
                    <a:pt x="389" y="0"/>
                  </a:moveTo>
                  <a:lnTo>
                    <a:pt x="1084" y="0"/>
                  </a:lnTo>
                  <a:lnTo>
                    <a:pt x="1109" y="3"/>
                  </a:lnTo>
                  <a:lnTo>
                    <a:pt x="1131" y="12"/>
                  </a:lnTo>
                  <a:lnTo>
                    <a:pt x="1150" y="28"/>
                  </a:lnTo>
                  <a:lnTo>
                    <a:pt x="1164" y="46"/>
                  </a:lnTo>
                  <a:lnTo>
                    <a:pt x="1174" y="68"/>
                  </a:lnTo>
                  <a:lnTo>
                    <a:pt x="1177" y="94"/>
                  </a:lnTo>
                  <a:lnTo>
                    <a:pt x="1174" y="118"/>
                  </a:lnTo>
                  <a:lnTo>
                    <a:pt x="1164" y="141"/>
                  </a:lnTo>
                  <a:lnTo>
                    <a:pt x="1150" y="160"/>
                  </a:lnTo>
                  <a:lnTo>
                    <a:pt x="1131" y="174"/>
                  </a:lnTo>
                  <a:lnTo>
                    <a:pt x="1109" y="184"/>
                  </a:lnTo>
                  <a:lnTo>
                    <a:pt x="1084" y="187"/>
                  </a:lnTo>
                  <a:lnTo>
                    <a:pt x="389" y="187"/>
                  </a:lnTo>
                  <a:lnTo>
                    <a:pt x="353" y="191"/>
                  </a:lnTo>
                  <a:lnTo>
                    <a:pt x="319" y="199"/>
                  </a:lnTo>
                  <a:lnTo>
                    <a:pt x="287" y="215"/>
                  </a:lnTo>
                  <a:lnTo>
                    <a:pt x="259" y="235"/>
                  </a:lnTo>
                  <a:lnTo>
                    <a:pt x="235" y="260"/>
                  </a:lnTo>
                  <a:lnTo>
                    <a:pt x="214" y="287"/>
                  </a:lnTo>
                  <a:lnTo>
                    <a:pt x="200" y="319"/>
                  </a:lnTo>
                  <a:lnTo>
                    <a:pt x="190" y="354"/>
                  </a:lnTo>
                  <a:lnTo>
                    <a:pt x="186" y="391"/>
                  </a:lnTo>
                  <a:lnTo>
                    <a:pt x="186" y="2453"/>
                  </a:lnTo>
                  <a:lnTo>
                    <a:pt x="190" y="2490"/>
                  </a:lnTo>
                  <a:lnTo>
                    <a:pt x="199" y="2524"/>
                  </a:lnTo>
                  <a:lnTo>
                    <a:pt x="214" y="2556"/>
                  </a:lnTo>
                  <a:lnTo>
                    <a:pt x="234" y="2585"/>
                  </a:lnTo>
                  <a:lnTo>
                    <a:pt x="259" y="2609"/>
                  </a:lnTo>
                  <a:lnTo>
                    <a:pt x="287" y="2629"/>
                  </a:lnTo>
                  <a:lnTo>
                    <a:pt x="319" y="2644"/>
                  </a:lnTo>
                  <a:lnTo>
                    <a:pt x="353" y="2654"/>
                  </a:lnTo>
                  <a:lnTo>
                    <a:pt x="389" y="2657"/>
                  </a:lnTo>
                  <a:lnTo>
                    <a:pt x="3227" y="2657"/>
                  </a:lnTo>
                  <a:lnTo>
                    <a:pt x="3263" y="2654"/>
                  </a:lnTo>
                  <a:lnTo>
                    <a:pt x="3297" y="2644"/>
                  </a:lnTo>
                  <a:lnTo>
                    <a:pt x="3329" y="2630"/>
                  </a:lnTo>
                  <a:lnTo>
                    <a:pt x="3358" y="2609"/>
                  </a:lnTo>
                  <a:lnTo>
                    <a:pt x="3382" y="2585"/>
                  </a:lnTo>
                  <a:lnTo>
                    <a:pt x="3403" y="2556"/>
                  </a:lnTo>
                  <a:lnTo>
                    <a:pt x="3417" y="2524"/>
                  </a:lnTo>
                  <a:lnTo>
                    <a:pt x="3427" y="2490"/>
                  </a:lnTo>
                  <a:lnTo>
                    <a:pt x="3430" y="2453"/>
                  </a:lnTo>
                  <a:lnTo>
                    <a:pt x="3430" y="391"/>
                  </a:lnTo>
                  <a:lnTo>
                    <a:pt x="3427" y="354"/>
                  </a:lnTo>
                  <a:lnTo>
                    <a:pt x="3417" y="320"/>
                  </a:lnTo>
                  <a:lnTo>
                    <a:pt x="3403" y="288"/>
                  </a:lnTo>
                  <a:lnTo>
                    <a:pt x="3382" y="260"/>
                  </a:lnTo>
                  <a:lnTo>
                    <a:pt x="3358" y="235"/>
                  </a:lnTo>
                  <a:lnTo>
                    <a:pt x="3329" y="215"/>
                  </a:lnTo>
                  <a:lnTo>
                    <a:pt x="3297" y="199"/>
                  </a:lnTo>
                  <a:lnTo>
                    <a:pt x="3263" y="191"/>
                  </a:lnTo>
                  <a:lnTo>
                    <a:pt x="3227" y="187"/>
                  </a:lnTo>
                  <a:lnTo>
                    <a:pt x="2532" y="187"/>
                  </a:lnTo>
                  <a:lnTo>
                    <a:pt x="2508" y="184"/>
                  </a:lnTo>
                  <a:lnTo>
                    <a:pt x="2485" y="174"/>
                  </a:lnTo>
                  <a:lnTo>
                    <a:pt x="2466" y="160"/>
                  </a:lnTo>
                  <a:lnTo>
                    <a:pt x="2452" y="141"/>
                  </a:lnTo>
                  <a:lnTo>
                    <a:pt x="2442" y="118"/>
                  </a:lnTo>
                  <a:lnTo>
                    <a:pt x="2439" y="94"/>
                  </a:lnTo>
                  <a:lnTo>
                    <a:pt x="2442" y="68"/>
                  </a:lnTo>
                  <a:lnTo>
                    <a:pt x="2452" y="46"/>
                  </a:lnTo>
                  <a:lnTo>
                    <a:pt x="2466" y="28"/>
                  </a:lnTo>
                  <a:lnTo>
                    <a:pt x="2485" y="12"/>
                  </a:lnTo>
                  <a:lnTo>
                    <a:pt x="2508" y="3"/>
                  </a:lnTo>
                  <a:lnTo>
                    <a:pt x="2532" y="0"/>
                  </a:lnTo>
                  <a:lnTo>
                    <a:pt x="3227" y="0"/>
                  </a:lnTo>
                  <a:lnTo>
                    <a:pt x="3276" y="3"/>
                  </a:lnTo>
                  <a:lnTo>
                    <a:pt x="3323" y="12"/>
                  </a:lnTo>
                  <a:lnTo>
                    <a:pt x="3368" y="27"/>
                  </a:lnTo>
                  <a:lnTo>
                    <a:pt x="3409" y="46"/>
                  </a:lnTo>
                  <a:lnTo>
                    <a:pt x="3449" y="71"/>
                  </a:lnTo>
                  <a:lnTo>
                    <a:pt x="3485" y="99"/>
                  </a:lnTo>
                  <a:lnTo>
                    <a:pt x="3518" y="131"/>
                  </a:lnTo>
                  <a:lnTo>
                    <a:pt x="3547" y="167"/>
                  </a:lnTo>
                  <a:lnTo>
                    <a:pt x="3571" y="207"/>
                  </a:lnTo>
                  <a:lnTo>
                    <a:pt x="3590" y="250"/>
                  </a:lnTo>
                  <a:lnTo>
                    <a:pt x="3605" y="295"/>
                  </a:lnTo>
                  <a:lnTo>
                    <a:pt x="3613" y="342"/>
                  </a:lnTo>
                  <a:lnTo>
                    <a:pt x="3617" y="391"/>
                  </a:lnTo>
                  <a:lnTo>
                    <a:pt x="3617" y="2453"/>
                  </a:lnTo>
                  <a:lnTo>
                    <a:pt x="3613" y="2502"/>
                  </a:lnTo>
                  <a:lnTo>
                    <a:pt x="3605" y="2549"/>
                  </a:lnTo>
                  <a:lnTo>
                    <a:pt x="3590" y="2594"/>
                  </a:lnTo>
                  <a:lnTo>
                    <a:pt x="3571" y="2636"/>
                  </a:lnTo>
                  <a:lnTo>
                    <a:pt x="3547" y="2676"/>
                  </a:lnTo>
                  <a:lnTo>
                    <a:pt x="3518" y="2712"/>
                  </a:lnTo>
                  <a:lnTo>
                    <a:pt x="3485" y="2745"/>
                  </a:lnTo>
                  <a:lnTo>
                    <a:pt x="3449" y="2774"/>
                  </a:lnTo>
                  <a:lnTo>
                    <a:pt x="3409" y="2798"/>
                  </a:lnTo>
                  <a:lnTo>
                    <a:pt x="3368" y="2818"/>
                  </a:lnTo>
                  <a:lnTo>
                    <a:pt x="3323" y="2832"/>
                  </a:lnTo>
                  <a:lnTo>
                    <a:pt x="3276" y="2841"/>
                  </a:lnTo>
                  <a:lnTo>
                    <a:pt x="3227" y="2844"/>
                  </a:lnTo>
                  <a:lnTo>
                    <a:pt x="389" y="2844"/>
                  </a:lnTo>
                  <a:lnTo>
                    <a:pt x="341" y="2841"/>
                  </a:lnTo>
                  <a:lnTo>
                    <a:pt x="294" y="2832"/>
                  </a:lnTo>
                  <a:lnTo>
                    <a:pt x="249" y="2818"/>
                  </a:lnTo>
                  <a:lnTo>
                    <a:pt x="206" y="2798"/>
                  </a:lnTo>
                  <a:lnTo>
                    <a:pt x="167" y="2774"/>
                  </a:lnTo>
                  <a:lnTo>
                    <a:pt x="131" y="2745"/>
                  </a:lnTo>
                  <a:lnTo>
                    <a:pt x="99" y="2712"/>
                  </a:lnTo>
                  <a:lnTo>
                    <a:pt x="70" y="2676"/>
                  </a:lnTo>
                  <a:lnTo>
                    <a:pt x="46" y="2636"/>
                  </a:lnTo>
                  <a:lnTo>
                    <a:pt x="26" y="2594"/>
                  </a:lnTo>
                  <a:lnTo>
                    <a:pt x="12" y="2549"/>
                  </a:lnTo>
                  <a:lnTo>
                    <a:pt x="3" y="2502"/>
                  </a:lnTo>
                  <a:lnTo>
                    <a:pt x="0" y="2453"/>
                  </a:lnTo>
                  <a:lnTo>
                    <a:pt x="0" y="391"/>
                  </a:lnTo>
                  <a:lnTo>
                    <a:pt x="3" y="342"/>
                  </a:lnTo>
                  <a:lnTo>
                    <a:pt x="12" y="295"/>
                  </a:lnTo>
                  <a:lnTo>
                    <a:pt x="26" y="250"/>
                  </a:lnTo>
                  <a:lnTo>
                    <a:pt x="46" y="207"/>
                  </a:lnTo>
                  <a:lnTo>
                    <a:pt x="70" y="167"/>
                  </a:lnTo>
                  <a:lnTo>
                    <a:pt x="99" y="131"/>
                  </a:lnTo>
                  <a:lnTo>
                    <a:pt x="131" y="99"/>
                  </a:lnTo>
                  <a:lnTo>
                    <a:pt x="167" y="71"/>
                  </a:lnTo>
                  <a:lnTo>
                    <a:pt x="206" y="46"/>
                  </a:lnTo>
                  <a:lnTo>
                    <a:pt x="249" y="27"/>
                  </a:lnTo>
                  <a:lnTo>
                    <a:pt x="294" y="12"/>
                  </a:lnTo>
                  <a:lnTo>
                    <a:pt x="341" y="3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70"/>
            <p:cNvSpPr>
              <a:spLocks noEditPoints="1"/>
            </p:cNvSpPr>
            <p:nvPr/>
          </p:nvSpPr>
          <p:spPr bwMode="auto">
            <a:xfrm>
              <a:off x="2573338" y="5964238"/>
              <a:ext cx="104775" cy="103188"/>
            </a:xfrm>
            <a:custGeom>
              <a:avLst/>
              <a:gdLst>
                <a:gd name="T0" fmla="*/ 297 w 650"/>
                <a:gd name="T1" fmla="*/ 189 h 652"/>
                <a:gd name="T2" fmla="*/ 248 w 650"/>
                <a:gd name="T3" fmla="*/ 210 h 652"/>
                <a:gd name="T4" fmla="*/ 210 w 650"/>
                <a:gd name="T5" fmla="*/ 248 h 652"/>
                <a:gd name="T6" fmla="*/ 188 w 650"/>
                <a:gd name="T7" fmla="*/ 298 h 652"/>
                <a:gd name="T8" fmla="*/ 188 w 650"/>
                <a:gd name="T9" fmla="*/ 354 h 652"/>
                <a:gd name="T10" fmla="*/ 210 w 650"/>
                <a:gd name="T11" fmla="*/ 403 h 652"/>
                <a:gd name="T12" fmla="*/ 248 w 650"/>
                <a:gd name="T13" fmla="*/ 442 h 652"/>
                <a:gd name="T14" fmla="*/ 297 w 650"/>
                <a:gd name="T15" fmla="*/ 463 h 652"/>
                <a:gd name="T16" fmla="*/ 353 w 650"/>
                <a:gd name="T17" fmla="*/ 463 h 652"/>
                <a:gd name="T18" fmla="*/ 402 w 650"/>
                <a:gd name="T19" fmla="*/ 442 h 652"/>
                <a:gd name="T20" fmla="*/ 441 w 650"/>
                <a:gd name="T21" fmla="*/ 403 h 652"/>
                <a:gd name="T22" fmla="*/ 461 w 650"/>
                <a:gd name="T23" fmla="*/ 354 h 652"/>
                <a:gd name="T24" fmla="*/ 461 w 650"/>
                <a:gd name="T25" fmla="*/ 298 h 652"/>
                <a:gd name="T26" fmla="*/ 441 w 650"/>
                <a:gd name="T27" fmla="*/ 248 h 652"/>
                <a:gd name="T28" fmla="*/ 402 w 650"/>
                <a:gd name="T29" fmla="*/ 210 h 652"/>
                <a:gd name="T30" fmla="*/ 353 w 650"/>
                <a:gd name="T31" fmla="*/ 189 h 652"/>
                <a:gd name="T32" fmla="*/ 325 w 650"/>
                <a:gd name="T33" fmla="*/ 0 h 652"/>
                <a:gd name="T34" fmla="*/ 411 w 650"/>
                <a:gd name="T35" fmla="*/ 12 h 652"/>
                <a:gd name="T36" fmla="*/ 489 w 650"/>
                <a:gd name="T37" fmla="*/ 45 h 652"/>
                <a:gd name="T38" fmla="*/ 555 w 650"/>
                <a:gd name="T39" fmla="*/ 95 h 652"/>
                <a:gd name="T40" fmla="*/ 606 w 650"/>
                <a:gd name="T41" fmla="*/ 161 h 652"/>
                <a:gd name="T42" fmla="*/ 639 w 650"/>
                <a:gd name="T43" fmla="*/ 239 h 652"/>
                <a:gd name="T44" fmla="*/ 650 w 650"/>
                <a:gd name="T45" fmla="*/ 326 h 652"/>
                <a:gd name="T46" fmla="*/ 639 w 650"/>
                <a:gd name="T47" fmla="*/ 412 h 652"/>
                <a:gd name="T48" fmla="*/ 606 w 650"/>
                <a:gd name="T49" fmla="*/ 490 h 652"/>
                <a:gd name="T50" fmla="*/ 555 w 650"/>
                <a:gd name="T51" fmla="*/ 556 h 652"/>
                <a:gd name="T52" fmla="*/ 489 w 650"/>
                <a:gd name="T53" fmla="*/ 608 h 652"/>
                <a:gd name="T54" fmla="*/ 411 w 650"/>
                <a:gd name="T55" fmla="*/ 640 h 652"/>
                <a:gd name="T56" fmla="*/ 325 w 650"/>
                <a:gd name="T57" fmla="*/ 652 h 652"/>
                <a:gd name="T58" fmla="*/ 239 w 650"/>
                <a:gd name="T59" fmla="*/ 640 h 652"/>
                <a:gd name="T60" fmla="*/ 161 w 650"/>
                <a:gd name="T61" fmla="*/ 608 h 652"/>
                <a:gd name="T62" fmla="*/ 95 w 650"/>
                <a:gd name="T63" fmla="*/ 556 h 652"/>
                <a:gd name="T64" fmla="*/ 45 w 650"/>
                <a:gd name="T65" fmla="*/ 490 h 652"/>
                <a:gd name="T66" fmla="*/ 12 w 650"/>
                <a:gd name="T67" fmla="*/ 412 h 652"/>
                <a:gd name="T68" fmla="*/ 0 w 650"/>
                <a:gd name="T69" fmla="*/ 326 h 652"/>
                <a:gd name="T70" fmla="*/ 12 w 650"/>
                <a:gd name="T71" fmla="*/ 239 h 652"/>
                <a:gd name="T72" fmla="*/ 45 w 650"/>
                <a:gd name="T73" fmla="*/ 161 h 652"/>
                <a:gd name="T74" fmla="*/ 95 w 650"/>
                <a:gd name="T75" fmla="*/ 95 h 652"/>
                <a:gd name="T76" fmla="*/ 161 w 650"/>
                <a:gd name="T77" fmla="*/ 45 h 652"/>
                <a:gd name="T78" fmla="*/ 239 w 650"/>
                <a:gd name="T79" fmla="*/ 12 h 652"/>
                <a:gd name="T80" fmla="*/ 325 w 650"/>
                <a:gd name="T8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0" h="652">
                  <a:moveTo>
                    <a:pt x="325" y="187"/>
                  </a:moveTo>
                  <a:lnTo>
                    <a:pt x="297" y="189"/>
                  </a:lnTo>
                  <a:lnTo>
                    <a:pt x="271" y="198"/>
                  </a:lnTo>
                  <a:lnTo>
                    <a:pt x="248" y="210"/>
                  </a:lnTo>
                  <a:lnTo>
                    <a:pt x="227" y="227"/>
                  </a:lnTo>
                  <a:lnTo>
                    <a:pt x="210" y="248"/>
                  </a:lnTo>
                  <a:lnTo>
                    <a:pt x="197" y="271"/>
                  </a:lnTo>
                  <a:lnTo>
                    <a:pt x="188" y="298"/>
                  </a:lnTo>
                  <a:lnTo>
                    <a:pt x="186" y="326"/>
                  </a:lnTo>
                  <a:lnTo>
                    <a:pt x="188" y="354"/>
                  </a:lnTo>
                  <a:lnTo>
                    <a:pt x="197" y="380"/>
                  </a:lnTo>
                  <a:lnTo>
                    <a:pt x="210" y="403"/>
                  </a:lnTo>
                  <a:lnTo>
                    <a:pt x="227" y="424"/>
                  </a:lnTo>
                  <a:lnTo>
                    <a:pt x="248" y="442"/>
                  </a:lnTo>
                  <a:lnTo>
                    <a:pt x="271" y="454"/>
                  </a:lnTo>
                  <a:lnTo>
                    <a:pt x="297" y="463"/>
                  </a:lnTo>
                  <a:lnTo>
                    <a:pt x="325" y="465"/>
                  </a:lnTo>
                  <a:lnTo>
                    <a:pt x="353" y="463"/>
                  </a:lnTo>
                  <a:lnTo>
                    <a:pt x="379" y="454"/>
                  </a:lnTo>
                  <a:lnTo>
                    <a:pt x="402" y="442"/>
                  </a:lnTo>
                  <a:lnTo>
                    <a:pt x="423" y="424"/>
                  </a:lnTo>
                  <a:lnTo>
                    <a:pt x="441" y="403"/>
                  </a:lnTo>
                  <a:lnTo>
                    <a:pt x="453" y="380"/>
                  </a:lnTo>
                  <a:lnTo>
                    <a:pt x="461" y="354"/>
                  </a:lnTo>
                  <a:lnTo>
                    <a:pt x="464" y="326"/>
                  </a:lnTo>
                  <a:lnTo>
                    <a:pt x="461" y="298"/>
                  </a:lnTo>
                  <a:lnTo>
                    <a:pt x="453" y="271"/>
                  </a:lnTo>
                  <a:lnTo>
                    <a:pt x="441" y="248"/>
                  </a:lnTo>
                  <a:lnTo>
                    <a:pt x="423" y="227"/>
                  </a:lnTo>
                  <a:lnTo>
                    <a:pt x="402" y="210"/>
                  </a:lnTo>
                  <a:lnTo>
                    <a:pt x="379" y="198"/>
                  </a:lnTo>
                  <a:lnTo>
                    <a:pt x="353" y="189"/>
                  </a:lnTo>
                  <a:lnTo>
                    <a:pt x="325" y="187"/>
                  </a:lnTo>
                  <a:close/>
                  <a:moveTo>
                    <a:pt x="325" y="0"/>
                  </a:moveTo>
                  <a:lnTo>
                    <a:pt x="369" y="3"/>
                  </a:lnTo>
                  <a:lnTo>
                    <a:pt x="411" y="12"/>
                  </a:lnTo>
                  <a:lnTo>
                    <a:pt x="452" y="25"/>
                  </a:lnTo>
                  <a:lnTo>
                    <a:pt x="489" y="45"/>
                  </a:lnTo>
                  <a:lnTo>
                    <a:pt x="524" y="68"/>
                  </a:lnTo>
                  <a:lnTo>
                    <a:pt x="555" y="95"/>
                  </a:lnTo>
                  <a:lnTo>
                    <a:pt x="582" y="126"/>
                  </a:lnTo>
                  <a:lnTo>
                    <a:pt x="606" y="161"/>
                  </a:lnTo>
                  <a:lnTo>
                    <a:pt x="625" y="199"/>
                  </a:lnTo>
                  <a:lnTo>
                    <a:pt x="639" y="239"/>
                  </a:lnTo>
                  <a:lnTo>
                    <a:pt x="647" y="281"/>
                  </a:lnTo>
                  <a:lnTo>
                    <a:pt x="650" y="326"/>
                  </a:lnTo>
                  <a:lnTo>
                    <a:pt x="647" y="370"/>
                  </a:lnTo>
                  <a:lnTo>
                    <a:pt x="639" y="412"/>
                  </a:lnTo>
                  <a:lnTo>
                    <a:pt x="625" y="453"/>
                  </a:lnTo>
                  <a:lnTo>
                    <a:pt x="606" y="490"/>
                  </a:lnTo>
                  <a:lnTo>
                    <a:pt x="582" y="525"/>
                  </a:lnTo>
                  <a:lnTo>
                    <a:pt x="555" y="556"/>
                  </a:lnTo>
                  <a:lnTo>
                    <a:pt x="524" y="584"/>
                  </a:lnTo>
                  <a:lnTo>
                    <a:pt x="489" y="608"/>
                  </a:lnTo>
                  <a:lnTo>
                    <a:pt x="452" y="627"/>
                  </a:lnTo>
                  <a:lnTo>
                    <a:pt x="411" y="640"/>
                  </a:lnTo>
                  <a:lnTo>
                    <a:pt x="369" y="649"/>
                  </a:lnTo>
                  <a:lnTo>
                    <a:pt x="325" y="652"/>
                  </a:lnTo>
                  <a:lnTo>
                    <a:pt x="280" y="649"/>
                  </a:lnTo>
                  <a:lnTo>
                    <a:pt x="239" y="640"/>
                  </a:lnTo>
                  <a:lnTo>
                    <a:pt x="198" y="627"/>
                  </a:lnTo>
                  <a:lnTo>
                    <a:pt x="161" y="608"/>
                  </a:lnTo>
                  <a:lnTo>
                    <a:pt x="127" y="584"/>
                  </a:lnTo>
                  <a:lnTo>
                    <a:pt x="95" y="556"/>
                  </a:lnTo>
                  <a:lnTo>
                    <a:pt x="68" y="525"/>
                  </a:lnTo>
                  <a:lnTo>
                    <a:pt x="45" y="490"/>
                  </a:lnTo>
                  <a:lnTo>
                    <a:pt x="25" y="453"/>
                  </a:lnTo>
                  <a:lnTo>
                    <a:pt x="12" y="412"/>
                  </a:lnTo>
                  <a:lnTo>
                    <a:pt x="3" y="370"/>
                  </a:lnTo>
                  <a:lnTo>
                    <a:pt x="0" y="326"/>
                  </a:lnTo>
                  <a:lnTo>
                    <a:pt x="3" y="281"/>
                  </a:lnTo>
                  <a:lnTo>
                    <a:pt x="12" y="239"/>
                  </a:lnTo>
                  <a:lnTo>
                    <a:pt x="25" y="199"/>
                  </a:lnTo>
                  <a:lnTo>
                    <a:pt x="45" y="161"/>
                  </a:lnTo>
                  <a:lnTo>
                    <a:pt x="68" y="126"/>
                  </a:lnTo>
                  <a:lnTo>
                    <a:pt x="95" y="95"/>
                  </a:lnTo>
                  <a:lnTo>
                    <a:pt x="127" y="68"/>
                  </a:lnTo>
                  <a:lnTo>
                    <a:pt x="161" y="45"/>
                  </a:lnTo>
                  <a:lnTo>
                    <a:pt x="198" y="25"/>
                  </a:lnTo>
                  <a:lnTo>
                    <a:pt x="239" y="12"/>
                  </a:lnTo>
                  <a:lnTo>
                    <a:pt x="280" y="3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471"/>
            <p:cNvSpPr>
              <a:spLocks/>
            </p:cNvSpPr>
            <p:nvPr/>
          </p:nvSpPr>
          <p:spPr bwMode="auto">
            <a:xfrm>
              <a:off x="2536825" y="6078538"/>
              <a:ext cx="177800" cy="130175"/>
            </a:xfrm>
            <a:custGeom>
              <a:avLst/>
              <a:gdLst>
                <a:gd name="T0" fmla="*/ 617 w 1126"/>
                <a:gd name="T1" fmla="*/ 2 h 819"/>
                <a:gd name="T2" fmla="*/ 719 w 1126"/>
                <a:gd name="T3" fmla="*/ 23 h 819"/>
                <a:gd name="T4" fmla="*/ 810 w 1126"/>
                <a:gd name="T5" fmla="*/ 63 h 819"/>
                <a:gd name="T6" fmla="*/ 893 w 1126"/>
                <a:gd name="T7" fmla="*/ 122 h 819"/>
                <a:gd name="T8" fmla="*/ 963 w 1126"/>
                <a:gd name="T9" fmla="*/ 200 h 819"/>
                <a:gd name="T10" fmla="*/ 1022 w 1126"/>
                <a:gd name="T11" fmla="*/ 299 h 819"/>
                <a:gd name="T12" fmla="*/ 1070 w 1126"/>
                <a:gd name="T13" fmla="*/ 419 h 819"/>
                <a:gd name="T14" fmla="*/ 1104 w 1126"/>
                <a:gd name="T15" fmla="*/ 559 h 819"/>
                <a:gd name="T16" fmla="*/ 1126 w 1126"/>
                <a:gd name="T17" fmla="*/ 716 h 819"/>
                <a:gd name="T18" fmla="*/ 1121 w 1126"/>
                <a:gd name="T19" fmla="*/ 758 h 819"/>
                <a:gd name="T20" fmla="*/ 1099 w 1126"/>
                <a:gd name="T21" fmla="*/ 792 h 819"/>
                <a:gd name="T22" fmla="*/ 1064 w 1126"/>
                <a:gd name="T23" fmla="*/ 813 h 819"/>
                <a:gd name="T24" fmla="*/ 1040 w 1126"/>
                <a:gd name="T25" fmla="*/ 819 h 819"/>
                <a:gd name="T26" fmla="*/ 1034 w 1126"/>
                <a:gd name="T27" fmla="*/ 819 h 819"/>
                <a:gd name="T28" fmla="*/ 989 w 1126"/>
                <a:gd name="T29" fmla="*/ 808 h 819"/>
                <a:gd name="T30" fmla="*/ 956 w 1126"/>
                <a:gd name="T31" fmla="*/ 777 h 819"/>
                <a:gd name="T32" fmla="*/ 941 w 1126"/>
                <a:gd name="T33" fmla="*/ 734 h 819"/>
                <a:gd name="T34" fmla="*/ 921 w 1126"/>
                <a:gd name="T35" fmla="*/ 589 h 819"/>
                <a:gd name="T36" fmla="*/ 889 w 1126"/>
                <a:gd name="T37" fmla="*/ 467 h 819"/>
                <a:gd name="T38" fmla="*/ 846 w 1126"/>
                <a:gd name="T39" fmla="*/ 366 h 819"/>
                <a:gd name="T40" fmla="*/ 793 w 1126"/>
                <a:gd name="T41" fmla="*/ 288 h 819"/>
                <a:gd name="T42" fmla="*/ 727 w 1126"/>
                <a:gd name="T43" fmla="*/ 232 h 819"/>
                <a:gd name="T44" fmla="*/ 651 w 1126"/>
                <a:gd name="T45" fmla="*/ 198 h 819"/>
                <a:gd name="T46" fmla="*/ 563 w 1126"/>
                <a:gd name="T47" fmla="*/ 187 h 819"/>
                <a:gd name="T48" fmla="*/ 476 w 1126"/>
                <a:gd name="T49" fmla="*/ 198 h 819"/>
                <a:gd name="T50" fmla="*/ 399 w 1126"/>
                <a:gd name="T51" fmla="*/ 232 h 819"/>
                <a:gd name="T52" fmla="*/ 333 w 1126"/>
                <a:gd name="T53" fmla="*/ 288 h 819"/>
                <a:gd name="T54" fmla="*/ 279 w 1126"/>
                <a:gd name="T55" fmla="*/ 366 h 819"/>
                <a:gd name="T56" fmla="*/ 237 w 1126"/>
                <a:gd name="T57" fmla="*/ 467 h 819"/>
                <a:gd name="T58" fmla="*/ 205 w 1126"/>
                <a:gd name="T59" fmla="*/ 589 h 819"/>
                <a:gd name="T60" fmla="*/ 185 w 1126"/>
                <a:gd name="T61" fmla="*/ 734 h 819"/>
                <a:gd name="T62" fmla="*/ 172 w 1126"/>
                <a:gd name="T63" fmla="*/ 774 h 819"/>
                <a:gd name="T64" fmla="*/ 143 w 1126"/>
                <a:gd name="T65" fmla="*/ 803 h 819"/>
                <a:gd name="T66" fmla="*/ 106 w 1126"/>
                <a:gd name="T67" fmla="*/ 818 h 819"/>
                <a:gd name="T68" fmla="*/ 63 w 1126"/>
                <a:gd name="T69" fmla="*/ 814 h 819"/>
                <a:gd name="T70" fmla="*/ 28 w 1126"/>
                <a:gd name="T71" fmla="*/ 793 h 819"/>
                <a:gd name="T72" fmla="*/ 5 w 1126"/>
                <a:gd name="T73" fmla="*/ 759 h 819"/>
                <a:gd name="T74" fmla="*/ 0 w 1126"/>
                <a:gd name="T75" fmla="*/ 717 h 819"/>
                <a:gd name="T76" fmla="*/ 22 w 1126"/>
                <a:gd name="T77" fmla="*/ 559 h 819"/>
                <a:gd name="T78" fmla="*/ 56 w 1126"/>
                <a:gd name="T79" fmla="*/ 420 h 819"/>
                <a:gd name="T80" fmla="*/ 104 w 1126"/>
                <a:gd name="T81" fmla="*/ 300 h 819"/>
                <a:gd name="T82" fmla="*/ 163 w 1126"/>
                <a:gd name="T83" fmla="*/ 201 h 819"/>
                <a:gd name="T84" fmla="*/ 233 w 1126"/>
                <a:gd name="T85" fmla="*/ 122 h 819"/>
                <a:gd name="T86" fmla="*/ 316 w 1126"/>
                <a:gd name="T87" fmla="*/ 63 h 819"/>
                <a:gd name="T88" fmla="*/ 408 w 1126"/>
                <a:gd name="T89" fmla="*/ 23 h 819"/>
                <a:gd name="T90" fmla="*/ 509 w 1126"/>
                <a:gd name="T91" fmla="*/ 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6" h="819">
                  <a:moveTo>
                    <a:pt x="563" y="0"/>
                  </a:moveTo>
                  <a:lnTo>
                    <a:pt x="617" y="2"/>
                  </a:lnTo>
                  <a:lnTo>
                    <a:pt x="669" y="10"/>
                  </a:lnTo>
                  <a:lnTo>
                    <a:pt x="719" y="23"/>
                  </a:lnTo>
                  <a:lnTo>
                    <a:pt x="766" y="41"/>
                  </a:lnTo>
                  <a:lnTo>
                    <a:pt x="810" y="63"/>
                  </a:lnTo>
                  <a:lnTo>
                    <a:pt x="853" y="90"/>
                  </a:lnTo>
                  <a:lnTo>
                    <a:pt x="893" y="122"/>
                  </a:lnTo>
                  <a:lnTo>
                    <a:pt x="929" y="160"/>
                  </a:lnTo>
                  <a:lnTo>
                    <a:pt x="963" y="200"/>
                  </a:lnTo>
                  <a:lnTo>
                    <a:pt x="993" y="247"/>
                  </a:lnTo>
                  <a:lnTo>
                    <a:pt x="1022" y="299"/>
                  </a:lnTo>
                  <a:lnTo>
                    <a:pt x="1047" y="358"/>
                  </a:lnTo>
                  <a:lnTo>
                    <a:pt x="1070" y="419"/>
                  </a:lnTo>
                  <a:lnTo>
                    <a:pt x="1089" y="486"/>
                  </a:lnTo>
                  <a:lnTo>
                    <a:pt x="1104" y="559"/>
                  </a:lnTo>
                  <a:lnTo>
                    <a:pt x="1117" y="635"/>
                  </a:lnTo>
                  <a:lnTo>
                    <a:pt x="1126" y="716"/>
                  </a:lnTo>
                  <a:lnTo>
                    <a:pt x="1126" y="738"/>
                  </a:lnTo>
                  <a:lnTo>
                    <a:pt x="1121" y="758"/>
                  </a:lnTo>
                  <a:lnTo>
                    <a:pt x="1112" y="777"/>
                  </a:lnTo>
                  <a:lnTo>
                    <a:pt x="1099" y="792"/>
                  </a:lnTo>
                  <a:lnTo>
                    <a:pt x="1082" y="804"/>
                  </a:lnTo>
                  <a:lnTo>
                    <a:pt x="1064" y="813"/>
                  </a:lnTo>
                  <a:lnTo>
                    <a:pt x="1042" y="818"/>
                  </a:lnTo>
                  <a:lnTo>
                    <a:pt x="1040" y="819"/>
                  </a:lnTo>
                  <a:lnTo>
                    <a:pt x="1036" y="819"/>
                  </a:lnTo>
                  <a:lnTo>
                    <a:pt x="1034" y="819"/>
                  </a:lnTo>
                  <a:lnTo>
                    <a:pt x="1011" y="815"/>
                  </a:lnTo>
                  <a:lnTo>
                    <a:pt x="989" y="808"/>
                  </a:lnTo>
                  <a:lnTo>
                    <a:pt x="972" y="794"/>
                  </a:lnTo>
                  <a:lnTo>
                    <a:pt x="956" y="777"/>
                  </a:lnTo>
                  <a:lnTo>
                    <a:pt x="946" y="757"/>
                  </a:lnTo>
                  <a:lnTo>
                    <a:pt x="941" y="734"/>
                  </a:lnTo>
                  <a:lnTo>
                    <a:pt x="932" y="658"/>
                  </a:lnTo>
                  <a:lnTo>
                    <a:pt x="921" y="589"/>
                  </a:lnTo>
                  <a:lnTo>
                    <a:pt x="907" y="525"/>
                  </a:lnTo>
                  <a:lnTo>
                    <a:pt x="889" y="467"/>
                  </a:lnTo>
                  <a:lnTo>
                    <a:pt x="869" y="414"/>
                  </a:lnTo>
                  <a:lnTo>
                    <a:pt x="846" y="366"/>
                  </a:lnTo>
                  <a:lnTo>
                    <a:pt x="821" y="325"/>
                  </a:lnTo>
                  <a:lnTo>
                    <a:pt x="793" y="288"/>
                  </a:lnTo>
                  <a:lnTo>
                    <a:pt x="761" y="258"/>
                  </a:lnTo>
                  <a:lnTo>
                    <a:pt x="727" y="232"/>
                  </a:lnTo>
                  <a:lnTo>
                    <a:pt x="691" y="212"/>
                  </a:lnTo>
                  <a:lnTo>
                    <a:pt x="651" y="198"/>
                  </a:lnTo>
                  <a:lnTo>
                    <a:pt x="608" y="189"/>
                  </a:lnTo>
                  <a:lnTo>
                    <a:pt x="563" y="187"/>
                  </a:lnTo>
                  <a:lnTo>
                    <a:pt x="517" y="189"/>
                  </a:lnTo>
                  <a:lnTo>
                    <a:pt x="476" y="198"/>
                  </a:lnTo>
                  <a:lnTo>
                    <a:pt x="436" y="212"/>
                  </a:lnTo>
                  <a:lnTo>
                    <a:pt x="399" y="232"/>
                  </a:lnTo>
                  <a:lnTo>
                    <a:pt x="365" y="258"/>
                  </a:lnTo>
                  <a:lnTo>
                    <a:pt x="333" y="288"/>
                  </a:lnTo>
                  <a:lnTo>
                    <a:pt x="305" y="325"/>
                  </a:lnTo>
                  <a:lnTo>
                    <a:pt x="279" y="366"/>
                  </a:lnTo>
                  <a:lnTo>
                    <a:pt x="256" y="414"/>
                  </a:lnTo>
                  <a:lnTo>
                    <a:pt x="237" y="467"/>
                  </a:lnTo>
                  <a:lnTo>
                    <a:pt x="219" y="525"/>
                  </a:lnTo>
                  <a:lnTo>
                    <a:pt x="205" y="589"/>
                  </a:lnTo>
                  <a:lnTo>
                    <a:pt x="194" y="658"/>
                  </a:lnTo>
                  <a:lnTo>
                    <a:pt x="185" y="734"/>
                  </a:lnTo>
                  <a:lnTo>
                    <a:pt x="181" y="755"/>
                  </a:lnTo>
                  <a:lnTo>
                    <a:pt x="172" y="774"/>
                  </a:lnTo>
                  <a:lnTo>
                    <a:pt x="160" y="790"/>
                  </a:lnTo>
                  <a:lnTo>
                    <a:pt x="143" y="803"/>
                  </a:lnTo>
                  <a:lnTo>
                    <a:pt x="126" y="813"/>
                  </a:lnTo>
                  <a:lnTo>
                    <a:pt x="106" y="818"/>
                  </a:lnTo>
                  <a:lnTo>
                    <a:pt x="84" y="819"/>
                  </a:lnTo>
                  <a:lnTo>
                    <a:pt x="63" y="814"/>
                  </a:lnTo>
                  <a:lnTo>
                    <a:pt x="43" y="805"/>
                  </a:lnTo>
                  <a:lnTo>
                    <a:pt x="28" y="793"/>
                  </a:lnTo>
                  <a:lnTo>
                    <a:pt x="15" y="777"/>
                  </a:lnTo>
                  <a:lnTo>
                    <a:pt x="5" y="759"/>
                  </a:lnTo>
                  <a:lnTo>
                    <a:pt x="0" y="738"/>
                  </a:lnTo>
                  <a:lnTo>
                    <a:pt x="0" y="717"/>
                  </a:lnTo>
                  <a:lnTo>
                    <a:pt x="8" y="636"/>
                  </a:lnTo>
                  <a:lnTo>
                    <a:pt x="22" y="559"/>
                  </a:lnTo>
                  <a:lnTo>
                    <a:pt x="37" y="488"/>
                  </a:lnTo>
                  <a:lnTo>
                    <a:pt x="56" y="420"/>
                  </a:lnTo>
                  <a:lnTo>
                    <a:pt x="77" y="358"/>
                  </a:lnTo>
                  <a:lnTo>
                    <a:pt x="104" y="300"/>
                  </a:lnTo>
                  <a:lnTo>
                    <a:pt x="132" y="248"/>
                  </a:lnTo>
                  <a:lnTo>
                    <a:pt x="163" y="201"/>
                  </a:lnTo>
                  <a:lnTo>
                    <a:pt x="197" y="160"/>
                  </a:lnTo>
                  <a:lnTo>
                    <a:pt x="233" y="122"/>
                  </a:lnTo>
                  <a:lnTo>
                    <a:pt x="273" y="90"/>
                  </a:lnTo>
                  <a:lnTo>
                    <a:pt x="316" y="63"/>
                  </a:lnTo>
                  <a:lnTo>
                    <a:pt x="360" y="41"/>
                  </a:lnTo>
                  <a:lnTo>
                    <a:pt x="408" y="23"/>
                  </a:lnTo>
                  <a:lnTo>
                    <a:pt x="457" y="10"/>
                  </a:lnTo>
                  <a:lnTo>
                    <a:pt x="509" y="2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72"/>
            <p:cNvSpPr>
              <a:spLocks/>
            </p:cNvSpPr>
            <p:nvPr/>
          </p:nvSpPr>
          <p:spPr bwMode="auto">
            <a:xfrm>
              <a:off x="2757488" y="5991225"/>
              <a:ext cx="193675" cy="30163"/>
            </a:xfrm>
            <a:custGeom>
              <a:avLst/>
              <a:gdLst>
                <a:gd name="T0" fmla="*/ 94 w 1228"/>
                <a:gd name="T1" fmla="*/ 0 h 185"/>
                <a:gd name="T2" fmla="*/ 1135 w 1228"/>
                <a:gd name="T3" fmla="*/ 0 h 185"/>
                <a:gd name="T4" fmla="*/ 1159 w 1228"/>
                <a:gd name="T5" fmla="*/ 3 h 185"/>
                <a:gd name="T6" fmla="*/ 1182 w 1228"/>
                <a:gd name="T7" fmla="*/ 12 h 185"/>
                <a:gd name="T8" fmla="*/ 1201 w 1228"/>
                <a:gd name="T9" fmla="*/ 26 h 185"/>
                <a:gd name="T10" fmla="*/ 1215 w 1228"/>
                <a:gd name="T11" fmla="*/ 46 h 185"/>
                <a:gd name="T12" fmla="*/ 1225 w 1228"/>
                <a:gd name="T13" fmla="*/ 68 h 185"/>
                <a:gd name="T14" fmla="*/ 1228 w 1228"/>
                <a:gd name="T15" fmla="*/ 92 h 185"/>
                <a:gd name="T16" fmla="*/ 1225 w 1228"/>
                <a:gd name="T17" fmla="*/ 117 h 185"/>
                <a:gd name="T18" fmla="*/ 1215 w 1228"/>
                <a:gd name="T19" fmla="*/ 139 h 185"/>
                <a:gd name="T20" fmla="*/ 1201 w 1228"/>
                <a:gd name="T21" fmla="*/ 158 h 185"/>
                <a:gd name="T22" fmla="*/ 1182 w 1228"/>
                <a:gd name="T23" fmla="*/ 173 h 185"/>
                <a:gd name="T24" fmla="*/ 1159 w 1228"/>
                <a:gd name="T25" fmla="*/ 182 h 185"/>
                <a:gd name="T26" fmla="*/ 1135 w 1228"/>
                <a:gd name="T27" fmla="*/ 185 h 185"/>
                <a:gd name="T28" fmla="*/ 94 w 1228"/>
                <a:gd name="T29" fmla="*/ 185 h 185"/>
                <a:gd name="T30" fmla="*/ 70 w 1228"/>
                <a:gd name="T31" fmla="*/ 182 h 185"/>
                <a:gd name="T32" fmla="*/ 48 w 1228"/>
                <a:gd name="T33" fmla="*/ 173 h 185"/>
                <a:gd name="T34" fmla="*/ 28 w 1228"/>
                <a:gd name="T35" fmla="*/ 158 h 185"/>
                <a:gd name="T36" fmla="*/ 14 w 1228"/>
                <a:gd name="T37" fmla="*/ 139 h 185"/>
                <a:gd name="T38" fmla="*/ 4 w 1228"/>
                <a:gd name="T39" fmla="*/ 117 h 185"/>
                <a:gd name="T40" fmla="*/ 0 w 1228"/>
                <a:gd name="T41" fmla="*/ 92 h 185"/>
                <a:gd name="T42" fmla="*/ 4 w 1228"/>
                <a:gd name="T43" fmla="*/ 68 h 185"/>
                <a:gd name="T44" fmla="*/ 14 w 1228"/>
                <a:gd name="T45" fmla="*/ 46 h 185"/>
                <a:gd name="T46" fmla="*/ 28 w 1228"/>
                <a:gd name="T47" fmla="*/ 26 h 185"/>
                <a:gd name="T48" fmla="*/ 48 w 1228"/>
                <a:gd name="T49" fmla="*/ 12 h 185"/>
                <a:gd name="T50" fmla="*/ 70 w 1228"/>
                <a:gd name="T51" fmla="*/ 3 h 185"/>
                <a:gd name="T52" fmla="*/ 94 w 1228"/>
                <a:gd name="T5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8" h="185">
                  <a:moveTo>
                    <a:pt x="94" y="0"/>
                  </a:moveTo>
                  <a:lnTo>
                    <a:pt x="1135" y="0"/>
                  </a:lnTo>
                  <a:lnTo>
                    <a:pt x="1159" y="3"/>
                  </a:lnTo>
                  <a:lnTo>
                    <a:pt x="1182" y="12"/>
                  </a:lnTo>
                  <a:lnTo>
                    <a:pt x="1201" y="26"/>
                  </a:lnTo>
                  <a:lnTo>
                    <a:pt x="1215" y="46"/>
                  </a:lnTo>
                  <a:lnTo>
                    <a:pt x="1225" y="68"/>
                  </a:lnTo>
                  <a:lnTo>
                    <a:pt x="1228" y="92"/>
                  </a:lnTo>
                  <a:lnTo>
                    <a:pt x="1225" y="117"/>
                  </a:lnTo>
                  <a:lnTo>
                    <a:pt x="1215" y="139"/>
                  </a:lnTo>
                  <a:lnTo>
                    <a:pt x="1201" y="158"/>
                  </a:lnTo>
                  <a:lnTo>
                    <a:pt x="1182" y="173"/>
                  </a:lnTo>
                  <a:lnTo>
                    <a:pt x="1159" y="182"/>
                  </a:lnTo>
                  <a:lnTo>
                    <a:pt x="1135" y="185"/>
                  </a:lnTo>
                  <a:lnTo>
                    <a:pt x="94" y="185"/>
                  </a:lnTo>
                  <a:lnTo>
                    <a:pt x="70" y="182"/>
                  </a:lnTo>
                  <a:lnTo>
                    <a:pt x="48" y="173"/>
                  </a:lnTo>
                  <a:lnTo>
                    <a:pt x="28" y="158"/>
                  </a:lnTo>
                  <a:lnTo>
                    <a:pt x="14" y="139"/>
                  </a:lnTo>
                  <a:lnTo>
                    <a:pt x="4" y="117"/>
                  </a:lnTo>
                  <a:lnTo>
                    <a:pt x="0" y="92"/>
                  </a:lnTo>
                  <a:lnTo>
                    <a:pt x="4" y="68"/>
                  </a:lnTo>
                  <a:lnTo>
                    <a:pt x="14" y="46"/>
                  </a:lnTo>
                  <a:lnTo>
                    <a:pt x="28" y="26"/>
                  </a:lnTo>
                  <a:lnTo>
                    <a:pt x="48" y="12"/>
                  </a:lnTo>
                  <a:lnTo>
                    <a:pt x="70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73"/>
            <p:cNvSpPr>
              <a:spLocks/>
            </p:cNvSpPr>
            <p:nvPr/>
          </p:nvSpPr>
          <p:spPr bwMode="auto">
            <a:xfrm>
              <a:off x="2757488" y="6097588"/>
              <a:ext cx="193675" cy="30163"/>
            </a:xfrm>
            <a:custGeom>
              <a:avLst/>
              <a:gdLst>
                <a:gd name="T0" fmla="*/ 94 w 1228"/>
                <a:gd name="T1" fmla="*/ 0 h 187"/>
                <a:gd name="T2" fmla="*/ 1135 w 1228"/>
                <a:gd name="T3" fmla="*/ 0 h 187"/>
                <a:gd name="T4" fmla="*/ 1159 w 1228"/>
                <a:gd name="T5" fmla="*/ 5 h 187"/>
                <a:gd name="T6" fmla="*/ 1182 w 1228"/>
                <a:gd name="T7" fmla="*/ 14 h 187"/>
                <a:gd name="T8" fmla="*/ 1201 w 1228"/>
                <a:gd name="T9" fmla="*/ 28 h 187"/>
                <a:gd name="T10" fmla="*/ 1215 w 1228"/>
                <a:gd name="T11" fmla="*/ 48 h 187"/>
                <a:gd name="T12" fmla="*/ 1225 w 1228"/>
                <a:gd name="T13" fmla="*/ 70 h 187"/>
                <a:gd name="T14" fmla="*/ 1228 w 1228"/>
                <a:gd name="T15" fmla="*/ 94 h 187"/>
                <a:gd name="T16" fmla="*/ 1225 w 1228"/>
                <a:gd name="T17" fmla="*/ 116 h 187"/>
                <a:gd name="T18" fmla="*/ 1218 w 1228"/>
                <a:gd name="T19" fmla="*/ 136 h 187"/>
                <a:gd name="T20" fmla="*/ 1207 w 1228"/>
                <a:gd name="T21" fmla="*/ 153 h 187"/>
                <a:gd name="T22" fmla="*/ 1193 w 1228"/>
                <a:gd name="T23" fmla="*/ 168 h 187"/>
                <a:gd name="T24" fmla="*/ 1175 w 1228"/>
                <a:gd name="T25" fmla="*/ 179 h 187"/>
                <a:gd name="T26" fmla="*/ 1156 w 1228"/>
                <a:gd name="T27" fmla="*/ 185 h 187"/>
                <a:gd name="T28" fmla="*/ 1135 w 1228"/>
                <a:gd name="T29" fmla="*/ 187 h 187"/>
                <a:gd name="T30" fmla="*/ 94 w 1228"/>
                <a:gd name="T31" fmla="*/ 187 h 187"/>
                <a:gd name="T32" fmla="*/ 70 w 1228"/>
                <a:gd name="T33" fmla="*/ 184 h 187"/>
                <a:gd name="T34" fmla="*/ 48 w 1228"/>
                <a:gd name="T35" fmla="*/ 175 h 187"/>
                <a:gd name="T36" fmla="*/ 28 w 1228"/>
                <a:gd name="T37" fmla="*/ 160 h 187"/>
                <a:gd name="T38" fmla="*/ 14 w 1228"/>
                <a:gd name="T39" fmla="*/ 141 h 187"/>
                <a:gd name="T40" fmla="*/ 4 w 1228"/>
                <a:gd name="T41" fmla="*/ 119 h 187"/>
                <a:gd name="T42" fmla="*/ 0 w 1228"/>
                <a:gd name="T43" fmla="*/ 94 h 187"/>
                <a:gd name="T44" fmla="*/ 4 w 1228"/>
                <a:gd name="T45" fmla="*/ 70 h 187"/>
                <a:gd name="T46" fmla="*/ 14 w 1228"/>
                <a:gd name="T47" fmla="*/ 48 h 187"/>
                <a:gd name="T48" fmla="*/ 28 w 1228"/>
                <a:gd name="T49" fmla="*/ 28 h 187"/>
                <a:gd name="T50" fmla="*/ 48 w 1228"/>
                <a:gd name="T51" fmla="*/ 14 h 187"/>
                <a:gd name="T52" fmla="*/ 70 w 1228"/>
                <a:gd name="T53" fmla="*/ 5 h 187"/>
                <a:gd name="T54" fmla="*/ 94 w 1228"/>
                <a:gd name="T5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28" h="187">
                  <a:moveTo>
                    <a:pt x="94" y="0"/>
                  </a:moveTo>
                  <a:lnTo>
                    <a:pt x="1135" y="0"/>
                  </a:lnTo>
                  <a:lnTo>
                    <a:pt x="1159" y="5"/>
                  </a:lnTo>
                  <a:lnTo>
                    <a:pt x="1182" y="14"/>
                  </a:lnTo>
                  <a:lnTo>
                    <a:pt x="1201" y="28"/>
                  </a:lnTo>
                  <a:lnTo>
                    <a:pt x="1215" y="48"/>
                  </a:lnTo>
                  <a:lnTo>
                    <a:pt x="1225" y="70"/>
                  </a:lnTo>
                  <a:lnTo>
                    <a:pt x="1228" y="94"/>
                  </a:lnTo>
                  <a:lnTo>
                    <a:pt x="1225" y="116"/>
                  </a:lnTo>
                  <a:lnTo>
                    <a:pt x="1218" y="136"/>
                  </a:lnTo>
                  <a:lnTo>
                    <a:pt x="1207" y="153"/>
                  </a:lnTo>
                  <a:lnTo>
                    <a:pt x="1193" y="168"/>
                  </a:lnTo>
                  <a:lnTo>
                    <a:pt x="1175" y="179"/>
                  </a:lnTo>
                  <a:lnTo>
                    <a:pt x="1156" y="185"/>
                  </a:lnTo>
                  <a:lnTo>
                    <a:pt x="1135" y="187"/>
                  </a:lnTo>
                  <a:lnTo>
                    <a:pt x="94" y="187"/>
                  </a:lnTo>
                  <a:lnTo>
                    <a:pt x="70" y="184"/>
                  </a:lnTo>
                  <a:lnTo>
                    <a:pt x="48" y="175"/>
                  </a:lnTo>
                  <a:lnTo>
                    <a:pt x="28" y="160"/>
                  </a:lnTo>
                  <a:lnTo>
                    <a:pt x="14" y="141"/>
                  </a:lnTo>
                  <a:lnTo>
                    <a:pt x="4" y="119"/>
                  </a:lnTo>
                  <a:lnTo>
                    <a:pt x="0" y="94"/>
                  </a:lnTo>
                  <a:lnTo>
                    <a:pt x="4" y="70"/>
                  </a:lnTo>
                  <a:lnTo>
                    <a:pt x="14" y="48"/>
                  </a:lnTo>
                  <a:lnTo>
                    <a:pt x="28" y="28"/>
                  </a:lnTo>
                  <a:lnTo>
                    <a:pt x="48" y="14"/>
                  </a:lnTo>
                  <a:lnTo>
                    <a:pt x="70" y="5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474"/>
            <p:cNvSpPr>
              <a:spLocks/>
            </p:cNvSpPr>
            <p:nvPr/>
          </p:nvSpPr>
          <p:spPr bwMode="auto">
            <a:xfrm>
              <a:off x="2757488" y="6151563"/>
              <a:ext cx="111125" cy="28575"/>
            </a:xfrm>
            <a:custGeom>
              <a:avLst/>
              <a:gdLst>
                <a:gd name="T0" fmla="*/ 94 w 707"/>
                <a:gd name="T1" fmla="*/ 0 h 187"/>
                <a:gd name="T2" fmla="*/ 615 w 707"/>
                <a:gd name="T3" fmla="*/ 0 h 187"/>
                <a:gd name="T4" fmla="*/ 639 w 707"/>
                <a:gd name="T5" fmla="*/ 3 h 187"/>
                <a:gd name="T6" fmla="*/ 661 w 707"/>
                <a:gd name="T7" fmla="*/ 13 h 187"/>
                <a:gd name="T8" fmla="*/ 681 w 707"/>
                <a:gd name="T9" fmla="*/ 27 h 187"/>
                <a:gd name="T10" fmla="*/ 695 w 707"/>
                <a:gd name="T11" fmla="*/ 47 h 187"/>
                <a:gd name="T12" fmla="*/ 704 w 707"/>
                <a:gd name="T13" fmla="*/ 69 h 187"/>
                <a:gd name="T14" fmla="*/ 707 w 707"/>
                <a:gd name="T15" fmla="*/ 93 h 187"/>
                <a:gd name="T16" fmla="*/ 704 w 707"/>
                <a:gd name="T17" fmla="*/ 119 h 187"/>
                <a:gd name="T18" fmla="*/ 695 w 707"/>
                <a:gd name="T19" fmla="*/ 141 h 187"/>
                <a:gd name="T20" fmla="*/ 681 w 707"/>
                <a:gd name="T21" fmla="*/ 159 h 187"/>
                <a:gd name="T22" fmla="*/ 661 w 707"/>
                <a:gd name="T23" fmla="*/ 175 h 187"/>
                <a:gd name="T24" fmla="*/ 639 w 707"/>
                <a:gd name="T25" fmla="*/ 183 h 187"/>
                <a:gd name="T26" fmla="*/ 615 w 707"/>
                <a:gd name="T27" fmla="*/ 187 h 187"/>
                <a:gd name="T28" fmla="*/ 94 w 707"/>
                <a:gd name="T29" fmla="*/ 187 h 187"/>
                <a:gd name="T30" fmla="*/ 70 w 707"/>
                <a:gd name="T31" fmla="*/ 183 h 187"/>
                <a:gd name="T32" fmla="*/ 48 w 707"/>
                <a:gd name="T33" fmla="*/ 175 h 187"/>
                <a:gd name="T34" fmla="*/ 28 w 707"/>
                <a:gd name="T35" fmla="*/ 159 h 187"/>
                <a:gd name="T36" fmla="*/ 14 w 707"/>
                <a:gd name="T37" fmla="*/ 141 h 187"/>
                <a:gd name="T38" fmla="*/ 4 w 707"/>
                <a:gd name="T39" fmla="*/ 119 h 187"/>
                <a:gd name="T40" fmla="*/ 0 w 707"/>
                <a:gd name="T41" fmla="*/ 93 h 187"/>
                <a:gd name="T42" fmla="*/ 4 w 707"/>
                <a:gd name="T43" fmla="*/ 69 h 187"/>
                <a:gd name="T44" fmla="*/ 14 w 707"/>
                <a:gd name="T45" fmla="*/ 47 h 187"/>
                <a:gd name="T46" fmla="*/ 28 w 707"/>
                <a:gd name="T47" fmla="*/ 27 h 187"/>
                <a:gd name="T48" fmla="*/ 48 w 707"/>
                <a:gd name="T49" fmla="*/ 13 h 187"/>
                <a:gd name="T50" fmla="*/ 70 w 707"/>
                <a:gd name="T51" fmla="*/ 3 h 187"/>
                <a:gd name="T52" fmla="*/ 94 w 707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7" h="187">
                  <a:moveTo>
                    <a:pt x="94" y="0"/>
                  </a:moveTo>
                  <a:lnTo>
                    <a:pt x="615" y="0"/>
                  </a:lnTo>
                  <a:lnTo>
                    <a:pt x="639" y="3"/>
                  </a:lnTo>
                  <a:lnTo>
                    <a:pt x="661" y="13"/>
                  </a:lnTo>
                  <a:lnTo>
                    <a:pt x="681" y="27"/>
                  </a:lnTo>
                  <a:lnTo>
                    <a:pt x="695" y="47"/>
                  </a:lnTo>
                  <a:lnTo>
                    <a:pt x="704" y="69"/>
                  </a:lnTo>
                  <a:lnTo>
                    <a:pt x="707" y="93"/>
                  </a:lnTo>
                  <a:lnTo>
                    <a:pt x="704" y="119"/>
                  </a:lnTo>
                  <a:lnTo>
                    <a:pt x="695" y="141"/>
                  </a:lnTo>
                  <a:lnTo>
                    <a:pt x="681" y="159"/>
                  </a:lnTo>
                  <a:lnTo>
                    <a:pt x="661" y="175"/>
                  </a:lnTo>
                  <a:lnTo>
                    <a:pt x="639" y="183"/>
                  </a:lnTo>
                  <a:lnTo>
                    <a:pt x="615" y="187"/>
                  </a:lnTo>
                  <a:lnTo>
                    <a:pt x="94" y="187"/>
                  </a:lnTo>
                  <a:lnTo>
                    <a:pt x="70" y="183"/>
                  </a:lnTo>
                  <a:lnTo>
                    <a:pt x="48" y="175"/>
                  </a:lnTo>
                  <a:lnTo>
                    <a:pt x="28" y="159"/>
                  </a:lnTo>
                  <a:lnTo>
                    <a:pt x="14" y="141"/>
                  </a:lnTo>
                  <a:lnTo>
                    <a:pt x="4" y="119"/>
                  </a:lnTo>
                  <a:lnTo>
                    <a:pt x="0" y="93"/>
                  </a:lnTo>
                  <a:lnTo>
                    <a:pt x="4" y="69"/>
                  </a:lnTo>
                  <a:lnTo>
                    <a:pt x="14" y="47"/>
                  </a:lnTo>
                  <a:lnTo>
                    <a:pt x="28" y="27"/>
                  </a:lnTo>
                  <a:lnTo>
                    <a:pt x="48" y="13"/>
                  </a:lnTo>
                  <a:lnTo>
                    <a:pt x="70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475"/>
            <p:cNvSpPr>
              <a:spLocks/>
            </p:cNvSpPr>
            <p:nvPr/>
          </p:nvSpPr>
          <p:spPr bwMode="auto">
            <a:xfrm>
              <a:off x="2757488" y="6045200"/>
              <a:ext cx="193675" cy="28575"/>
            </a:xfrm>
            <a:custGeom>
              <a:avLst/>
              <a:gdLst>
                <a:gd name="T0" fmla="*/ 94 w 1228"/>
                <a:gd name="T1" fmla="*/ 0 h 187"/>
                <a:gd name="T2" fmla="*/ 1135 w 1228"/>
                <a:gd name="T3" fmla="*/ 0 h 187"/>
                <a:gd name="T4" fmla="*/ 1159 w 1228"/>
                <a:gd name="T5" fmla="*/ 3 h 187"/>
                <a:gd name="T6" fmla="*/ 1182 w 1228"/>
                <a:gd name="T7" fmla="*/ 13 h 187"/>
                <a:gd name="T8" fmla="*/ 1201 w 1228"/>
                <a:gd name="T9" fmla="*/ 27 h 187"/>
                <a:gd name="T10" fmla="*/ 1215 w 1228"/>
                <a:gd name="T11" fmla="*/ 47 h 187"/>
                <a:gd name="T12" fmla="*/ 1225 w 1228"/>
                <a:gd name="T13" fmla="*/ 69 h 187"/>
                <a:gd name="T14" fmla="*/ 1228 w 1228"/>
                <a:gd name="T15" fmla="*/ 93 h 187"/>
                <a:gd name="T16" fmla="*/ 1225 w 1228"/>
                <a:gd name="T17" fmla="*/ 119 h 187"/>
                <a:gd name="T18" fmla="*/ 1215 w 1228"/>
                <a:gd name="T19" fmla="*/ 141 h 187"/>
                <a:gd name="T20" fmla="*/ 1201 w 1228"/>
                <a:gd name="T21" fmla="*/ 159 h 187"/>
                <a:gd name="T22" fmla="*/ 1182 w 1228"/>
                <a:gd name="T23" fmla="*/ 175 h 187"/>
                <a:gd name="T24" fmla="*/ 1159 w 1228"/>
                <a:gd name="T25" fmla="*/ 184 h 187"/>
                <a:gd name="T26" fmla="*/ 1135 w 1228"/>
                <a:gd name="T27" fmla="*/ 187 h 187"/>
                <a:gd name="T28" fmla="*/ 94 w 1228"/>
                <a:gd name="T29" fmla="*/ 187 h 187"/>
                <a:gd name="T30" fmla="*/ 70 w 1228"/>
                <a:gd name="T31" fmla="*/ 184 h 187"/>
                <a:gd name="T32" fmla="*/ 48 w 1228"/>
                <a:gd name="T33" fmla="*/ 175 h 187"/>
                <a:gd name="T34" fmla="*/ 28 w 1228"/>
                <a:gd name="T35" fmla="*/ 159 h 187"/>
                <a:gd name="T36" fmla="*/ 14 w 1228"/>
                <a:gd name="T37" fmla="*/ 141 h 187"/>
                <a:gd name="T38" fmla="*/ 4 w 1228"/>
                <a:gd name="T39" fmla="*/ 119 h 187"/>
                <a:gd name="T40" fmla="*/ 0 w 1228"/>
                <a:gd name="T41" fmla="*/ 93 h 187"/>
                <a:gd name="T42" fmla="*/ 4 w 1228"/>
                <a:gd name="T43" fmla="*/ 69 h 187"/>
                <a:gd name="T44" fmla="*/ 14 w 1228"/>
                <a:gd name="T45" fmla="*/ 47 h 187"/>
                <a:gd name="T46" fmla="*/ 28 w 1228"/>
                <a:gd name="T47" fmla="*/ 27 h 187"/>
                <a:gd name="T48" fmla="*/ 48 w 1228"/>
                <a:gd name="T49" fmla="*/ 13 h 187"/>
                <a:gd name="T50" fmla="*/ 70 w 1228"/>
                <a:gd name="T51" fmla="*/ 3 h 187"/>
                <a:gd name="T52" fmla="*/ 94 w 1228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8" h="187">
                  <a:moveTo>
                    <a:pt x="94" y="0"/>
                  </a:moveTo>
                  <a:lnTo>
                    <a:pt x="1135" y="0"/>
                  </a:lnTo>
                  <a:lnTo>
                    <a:pt x="1159" y="3"/>
                  </a:lnTo>
                  <a:lnTo>
                    <a:pt x="1182" y="13"/>
                  </a:lnTo>
                  <a:lnTo>
                    <a:pt x="1201" y="27"/>
                  </a:lnTo>
                  <a:lnTo>
                    <a:pt x="1215" y="47"/>
                  </a:lnTo>
                  <a:lnTo>
                    <a:pt x="1225" y="69"/>
                  </a:lnTo>
                  <a:lnTo>
                    <a:pt x="1228" y="93"/>
                  </a:lnTo>
                  <a:lnTo>
                    <a:pt x="1225" y="119"/>
                  </a:lnTo>
                  <a:lnTo>
                    <a:pt x="1215" y="141"/>
                  </a:lnTo>
                  <a:lnTo>
                    <a:pt x="1201" y="159"/>
                  </a:lnTo>
                  <a:lnTo>
                    <a:pt x="1182" y="175"/>
                  </a:lnTo>
                  <a:lnTo>
                    <a:pt x="1159" y="184"/>
                  </a:lnTo>
                  <a:lnTo>
                    <a:pt x="1135" y="187"/>
                  </a:lnTo>
                  <a:lnTo>
                    <a:pt x="94" y="187"/>
                  </a:lnTo>
                  <a:lnTo>
                    <a:pt x="70" y="184"/>
                  </a:lnTo>
                  <a:lnTo>
                    <a:pt x="48" y="175"/>
                  </a:lnTo>
                  <a:lnTo>
                    <a:pt x="28" y="159"/>
                  </a:lnTo>
                  <a:lnTo>
                    <a:pt x="14" y="141"/>
                  </a:lnTo>
                  <a:lnTo>
                    <a:pt x="4" y="119"/>
                  </a:lnTo>
                  <a:lnTo>
                    <a:pt x="0" y="93"/>
                  </a:lnTo>
                  <a:lnTo>
                    <a:pt x="4" y="69"/>
                  </a:lnTo>
                  <a:lnTo>
                    <a:pt x="14" y="47"/>
                  </a:lnTo>
                  <a:lnTo>
                    <a:pt x="28" y="27"/>
                  </a:lnTo>
                  <a:lnTo>
                    <a:pt x="48" y="13"/>
                  </a:lnTo>
                  <a:lnTo>
                    <a:pt x="70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0" name="Group 1099"/>
          <p:cNvGrpSpPr/>
          <p:nvPr/>
        </p:nvGrpSpPr>
        <p:grpSpPr>
          <a:xfrm>
            <a:off x="10021697" y="5765800"/>
            <a:ext cx="558800" cy="577850"/>
            <a:chOff x="1573213" y="5765800"/>
            <a:chExt cx="55880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7" name="Freeform 480"/>
            <p:cNvSpPr>
              <a:spLocks noEditPoints="1"/>
            </p:cNvSpPr>
            <p:nvPr/>
          </p:nvSpPr>
          <p:spPr bwMode="auto">
            <a:xfrm>
              <a:off x="1573213" y="5765800"/>
              <a:ext cx="558800" cy="577850"/>
            </a:xfrm>
            <a:custGeom>
              <a:avLst/>
              <a:gdLst>
                <a:gd name="T0" fmla="*/ 480 w 3522"/>
                <a:gd name="T1" fmla="*/ 3370 h 3640"/>
                <a:gd name="T2" fmla="*/ 811 w 3522"/>
                <a:gd name="T3" fmla="*/ 3152 h 3640"/>
                <a:gd name="T4" fmla="*/ 853 w 3522"/>
                <a:gd name="T5" fmla="*/ 3148 h 3640"/>
                <a:gd name="T6" fmla="*/ 894 w 3522"/>
                <a:gd name="T7" fmla="*/ 3162 h 3640"/>
                <a:gd name="T8" fmla="*/ 1704 w 3522"/>
                <a:gd name="T9" fmla="*/ 3162 h 3640"/>
                <a:gd name="T10" fmla="*/ 1745 w 3522"/>
                <a:gd name="T11" fmla="*/ 3148 h 3640"/>
                <a:gd name="T12" fmla="*/ 1788 w 3522"/>
                <a:gd name="T13" fmla="*/ 3152 h 3640"/>
                <a:gd name="T14" fmla="*/ 2214 w 3522"/>
                <a:gd name="T15" fmla="*/ 3433 h 3640"/>
                <a:gd name="T16" fmla="*/ 2637 w 3522"/>
                <a:gd name="T17" fmla="*/ 3152 h 3640"/>
                <a:gd name="T18" fmla="*/ 2680 w 3522"/>
                <a:gd name="T19" fmla="*/ 3148 h 3640"/>
                <a:gd name="T20" fmla="*/ 2721 w 3522"/>
                <a:gd name="T21" fmla="*/ 3162 h 3640"/>
                <a:gd name="T22" fmla="*/ 3033 w 3522"/>
                <a:gd name="T23" fmla="*/ 186 h 3640"/>
                <a:gd name="T24" fmla="*/ 93 w 3522"/>
                <a:gd name="T25" fmla="*/ 0 h 3640"/>
                <a:gd name="T26" fmla="*/ 3450 w 3522"/>
                <a:gd name="T27" fmla="*/ 3 h 3640"/>
                <a:gd name="T28" fmla="*/ 3488 w 3522"/>
                <a:gd name="T29" fmla="*/ 22 h 3640"/>
                <a:gd name="T30" fmla="*/ 3513 w 3522"/>
                <a:gd name="T31" fmla="*/ 54 h 3640"/>
                <a:gd name="T32" fmla="*/ 3522 w 3522"/>
                <a:gd name="T33" fmla="*/ 96 h 3640"/>
                <a:gd name="T34" fmla="*/ 3510 w 3522"/>
                <a:gd name="T35" fmla="*/ 143 h 3640"/>
                <a:gd name="T36" fmla="*/ 3477 w 3522"/>
                <a:gd name="T37" fmla="*/ 176 h 3640"/>
                <a:gd name="T38" fmla="*/ 3429 w 3522"/>
                <a:gd name="T39" fmla="*/ 189 h 3640"/>
                <a:gd name="T40" fmla="*/ 3219 w 3522"/>
                <a:gd name="T41" fmla="*/ 3547 h 3640"/>
                <a:gd name="T42" fmla="*/ 3211 w 3522"/>
                <a:gd name="T43" fmla="*/ 3586 h 3640"/>
                <a:gd name="T44" fmla="*/ 3187 w 3522"/>
                <a:gd name="T45" fmla="*/ 3618 h 3640"/>
                <a:gd name="T46" fmla="*/ 3149 w 3522"/>
                <a:gd name="T47" fmla="*/ 3638 h 3640"/>
                <a:gd name="T48" fmla="*/ 3108 w 3522"/>
                <a:gd name="T49" fmla="*/ 3639 h 3640"/>
                <a:gd name="T50" fmla="*/ 3075 w 3522"/>
                <a:gd name="T51" fmla="*/ 3625 h 3640"/>
                <a:gd name="T52" fmla="*/ 2265 w 3522"/>
                <a:gd name="T53" fmla="*/ 3623 h 3640"/>
                <a:gd name="T54" fmla="*/ 2224 w 3522"/>
                <a:gd name="T55" fmla="*/ 3639 h 3640"/>
                <a:gd name="T56" fmla="*/ 2182 w 3522"/>
                <a:gd name="T57" fmla="*/ 3635 h 3640"/>
                <a:gd name="T58" fmla="*/ 1756 w 3522"/>
                <a:gd name="T59" fmla="*/ 3354 h 3640"/>
                <a:gd name="T60" fmla="*/ 1332 w 3522"/>
                <a:gd name="T61" fmla="*/ 3633 h 3640"/>
                <a:gd name="T62" fmla="*/ 1289 w 3522"/>
                <a:gd name="T63" fmla="*/ 3638 h 3640"/>
                <a:gd name="T64" fmla="*/ 1248 w 3522"/>
                <a:gd name="T65" fmla="*/ 3623 h 3640"/>
                <a:gd name="T66" fmla="*/ 438 w 3522"/>
                <a:gd name="T67" fmla="*/ 3622 h 3640"/>
                <a:gd name="T68" fmla="*/ 401 w 3522"/>
                <a:gd name="T69" fmla="*/ 3637 h 3640"/>
                <a:gd name="T70" fmla="*/ 361 w 3522"/>
                <a:gd name="T71" fmla="*/ 3635 h 3640"/>
                <a:gd name="T72" fmla="*/ 326 w 3522"/>
                <a:gd name="T73" fmla="*/ 3616 h 3640"/>
                <a:gd name="T74" fmla="*/ 302 w 3522"/>
                <a:gd name="T75" fmla="*/ 3584 h 3640"/>
                <a:gd name="T76" fmla="*/ 294 w 3522"/>
                <a:gd name="T77" fmla="*/ 3545 h 3640"/>
                <a:gd name="T78" fmla="*/ 93 w 3522"/>
                <a:gd name="T79" fmla="*/ 187 h 3640"/>
                <a:gd name="T80" fmla="*/ 45 w 3522"/>
                <a:gd name="T81" fmla="*/ 174 h 3640"/>
                <a:gd name="T82" fmla="*/ 12 w 3522"/>
                <a:gd name="T83" fmla="*/ 140 h 3640"/>
                <a:gd name="T84" fmla="*/ 0 w 3522"/>
                <a:gd name="T85" fmla="*/ 94 h 3640"/>
                <a:gd name="T86" fmla="*/ 12 w 3522"/>
                <a:gd name="T87" fmla="*/ 46 h 3640"/>
                <a:gd name="T88" fmla="*/ 45 w 3522"/>
                <a:gd name="T89" fmla="*/ 13 h 3640"/>
                <a:gd name="T90" fmla="*/ 93 w 3522"/>
                <a:gd name="T91" fmla="*/ 0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22" h="3640">
                  <a:moveTo>
                    <a:pt x="480" y="186"/>
                  </a:moveTo>
                  <a:lnTo>
                    <a:pt x="480" y="3370"/>
                  </a:lnTo>
                  <a:lnTo>
                    <a:pt x="791" y="3162"/>
                  </a:lnTo>
                  <a:lnTo>
                    <a:pt x="811" y="3152"/>
                  </a:lnTo>
                  <a:lnTo>
                    <a:pt x="832" y="3148"/>
                  </a:lnTo>
                  <a:lnTo>
                    <a:pt x="853" y="3148"/>
                  </a:lnTo>
                  <a:lnTo>
                    <a:pt x="874" y="3152"/>
                  </a:lnTo>
                  <a:lnTo>
                    <a:pt x="894" y="3162"/>
                  </a:lnTo>
                  <a:lnTo>
                    <a:pt x="1300" y="3432"/>
                  </a:lnTo>
                  <a:lnTo>
                    <a:pt x="1704" y="3162"/>
                  </a:lnTo>
                  <a:lnTo>
                    <a:pt x="1724" y="3152"/>
                  </a:lnTo>
                  <a:lnTo>
                    <a:pt x="1745" y="3148"/>
                  </a:lnTo>
                  <a:lnTo>
                    <a:pt x="1767" y="3148"/>
                  </a:lnTo>
                  <a:lnTo>
                    <a:pt x="1788" y="3152"/>
                  </a:lnTo>
                  <a:lnTo>
                    <a:pt x="1808" y="3162"/>
                  </a:lnTo>
                  <a:lnTo>
                    <a:pt x="2214" y="3433"/>
                  </a:lnTo>
                  <a:lnTo>
                    <a:pt x="2618" y="3162"/>
                  </a:lnTo>
                  <a:lnTo>
                    <a:pt x="2637" y="3152"/>
                  </a:lnTo>
                  <a:lnTo>
                    <a:pt x="2659" y="3148"/>
                  </a:lnTo>
                  <a:lnTo>
                    <a:pt x="2680" y="3148"/>
                  </a:lnTo>
                  <a:lnTo>
                    <a:pt x="2701" y="3152"/>
                  </a:lnTo>
                  <a:lnTo>
                    <a:pt x="2721" y="3162"/>
                  </a:lnTo>
                  <a:lnTo>
                    <a:pt x="3034" y="3371"/>
                  </a:lnTo>
                  <a:lnTo>
                    <a:pt x="3033" y="186"/>
                  </a:lnTo>
                  <a:lnTo>
                    <a:pt x="480" y="186"/>
                  </a:lnTo>
                  <a:close/>
                  <a:moveTo>
                    <a:pt x="93" y="0"/>
                  </a:moveTo>
                  <a:lnTo>
                    <a:pt x="3429" y="0"/>
                  </a:lnTo>
                  <a:lnTo>
                    <a:pt x="3450" y="3"/>
                  </a:lnTo>
                  <a:lnTo>
                    <a:pt x="3470" y="10"/>
                  </a:lnTo>
                  <a:lnTo>
                    <a:pt x="3488" y="22"/>
                  </a:lnTo>
                  <a:lnTo>
                    <a:pt x="3502" y="37"/>
                  </a:lnTo>
                  <a:lnTo>
                    <a:pt x="3513" y="54"/>
                  </a:lnTo>
                  <a:lnTo>
                    <a:pt x="3520" y="74"/>
                  </a:lnTo>
                  <a:lnTo>
                    <a:pt x="3522" y="96"/>
                  </a:lnTo>
                  <a:lnTo>
                    <a:pt x="3519" y="121"/>
                  </a:lnTo>
                  <a:lnTo>
                    <a:pt x="3510" y="143"/>
                  </a:lnTo>
                  <a:lnTo>
                    <a:pt x="3496" y="161"/>
                  </a:lnTo>
                  <a:lnTo>
                    <a:pt x="3477" y="176"/>
                  </a:lnTo>
                  <a:lnTo>
                    <a:pt x="3454" y="186"/>
                  </a:lnTo>
                  <a:lnTo>
                    <a:pt x="3429" y="189"/>
                  </a:lnTo>
                  <a:lnTo>
                    <a:pt x="3217" y="189"/>
                  </a:lnTo>
                  <a:lnTo>
                    <a:pt x="3219" y="3547"/>
                  </a:lnTo>
                  <a:lnTo>
                    <a:pt x="3217" y="3567"/>
                  </a:lnTo>
                  <a:lnTo>
                    <a:pt x="3211" y="3586"/>
                  </a:lnTo>
                  <a:lnTo>
                    <a:pt x="3201" y="3604"/>
                  </a:lnTo>
                  <a:lnTo>
                    <a:pt x="3187" y="3618"/>
                  </a:lnTo>
                  <a:lnTo>
                    <a:pt x="3171" y="3629"/>
                  </a:lnTo>
                  <a:lnTo>
                    <a:pt x="3149" y="3638"/>
                  </a:lnTo>
                  <a:lnTo>
                    <a:pt x="3127" y="3640"/>
                  </a:lnTo>
                  <a:lnTo>
                    <a:pt x="3108" y="3639"/>
                  </a:lnTo>
                  <a:lnTo>
                    <a:pt x="3091" y="3633"/>
                  </a:lnTo>
                  <a:lnTo>
                    <a:pt x="3075" y="3625"/>
                  </a:lnTo>
                  <a:lnTo>
                    <a:pt x="2669" y="3355"/>
                  </a:lnTo>
                  <a:lnTo>
                    <a:pt x="2265" y="3623"/>
                  </a:lnTo>
                  <a:lnTo>
                    <a:pt x="2245" y="3635"/>
                  </a:lnTo>
                  <a:lnTo>
                    <a:pt x="2224" y="3639"/>
                  </a:lnTo>
                  <a:lnTo>
                    <a:pt x="2203" y="3639"/>
                  </a:lnTo>
                  <a:lnTo>
                    <a:pt x="2182" y="3635"/>
                  </a:lnTo>
                  <a:lnTo>
                    <a:pt x="2162" y="3623"/>
                  </a:lnTo>
                  <a:lnTo>
                    <a:pt x="1756" y="3354"/>
                  </a:lnTo>
                  <a:lnTo>
                    <a:pt x="1352" y="3623"/>
                  </a:lnTo>
                  <a:lnTo>
                    <a:pt x="1332" y="3633"/>
                  </a:lnTo>
                  <a:lnTo>
                    <a:pt x="1311" y="3638"/>
                  </a:lnTo>
                  <a:lnTo>
                    <a:pt x="1289" y="3638"/>
                  </a:lnTo>
                  <a:lnTo>
                    <a:pt x="1268" y="3633"/>
                  </a:lnTo>
                  <a:lnTo>
                    <a:pt x="1248" y="3623"/>
                  </a:lnTo>
                  <a:lnTo>
                    <a:pt x="842" y="3352"/>
                  </a:lnTo>
                  <a:lnTo>
                    <a:pt x="438" y="3622"/>
                  </a:lnTo>
                  <a:lnTo>
                    <a:pt x="420" y="3632"/>
                  </a:lnTo>
                  <a:lnTo>
                    <a:pt x="401" y="3637"/>
                  </a:lnTo>
                  <a:lnTo>
                    <a:pt x="381" y="3638"/>
                  </a:lnTo>
                  <a:lnTo>
                    <a:pt x="361" y="3635"/>
                  </a:lnTo>
                  <a:lnTo>
                    <a:pt x="343" y="3627"/>
                  </a:lnTo>
                  <a:lnTo>
                    <a:pt x="326" y="3616"/>
                  </a:lnTo>
                  <a:lnTo>
                    <a:pt x="313" y="3601"/>
                  </a:lnTo>
                  <a:lnTo>
                    <a:pt x="302" y="3584"/>
                  </a:lnTo>
                  <a:lnTo>
                    <a:pt x="296" y="3565"/>
                  </a:lnTo>
                  <a:lnTo>
                    <a:pt x="294" y="3545"/>
                  </a:lnTo>
                  <a:lnTo>
                    <a:pt x="294" y="187"/>
                  </a:lnTo>
                  <a:lnTo>
                    <a:pt x="93" y="187"/>
                  </a:lnTo>
                  <a:lnTo>
                    <a:pt x="69" y="184"/>
                  </a:lnTo>
                  <a:lnTo>
                    <a:pt x="45" y="174"/>
                  </a:lnTo>
                  <a:lnTo>
                    <a:pt x="27" y="159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4"/>
                  </a:lnTo>
                  <a:lnTo>
                    <a:pt x="3" y="69"/>
                  </a:lnTo>
                  <a:lnTo>
                    <a:pt x="12" y="46"/>
                  </a:lnTo>
                  <a:lnTo>
                    <a:pt x="27" y="28"/>
                  </a:lnTo>
                  <a:lnTo>
                    <a:pt x="45" y="13"/>
                  </a:lnTo>
                  <a:lnTo>
                    <a:pt x="6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81"/>
            <p:cNvSpPr>
              <a:spLocks/>
            </p:cNvSpPr>
            <p:nvPr/>
          </p:nvSpPr>
          <p:spPr bwMode="auto">
            <a:xfrm>
              <a:off x="1703388" y="5972175"/>
              <a:ext cx="184150" cy="30163"/>
            </a:xfrm>
            <a:custGeom>
              <a:avLst/>
              <a:gdLst>
                <a:gd name="T0" fmla="*/ 92 w 1161"/>
                <a:gd name="T1" fmla="*/ 0 h 187"/>
                <a:gd name="T2" fmla="*/ 1067 w 1161"/>
                <a:gd name="T3" fmla="*/ 0 h 187"/>
                <a:gd name="T4" fmla="*/ 1093 w 1161"/>
                <a:gd name="T5" fmla="*/ 3 h 187"/>
                <a:gd name="T6" fmla="*/ 1115 w 1161"/>
                <a:gd name="T7" fmla="*/ 13 h 187"/>
                <a:gd name="T8" fmla="*/ 1134 w 1161"/>
                <a:gd name="T9" fmla="*/ 27 h 187"/>
                <a:gd name="T10" fmla="*/ 1148 w 1161"/>
                <a:gd name="T11" fmla="*/ 46 h 187"/>
                <a:gd name="T12" fmla="*/ 1158 w 1161"/>
                <a:gd name="T13" fmla="*/ 68 h 187"/>
                <a:gd name="T14" fmla="*/ 1161 w 1161"/>
                <a:gd name="T15" fmla="*/ 93 h 187"/>
                <a:gd name="T16" fmla="*/ 1158 w 1161"/>
                <a:gd name="T17" fmla="*/ 118 h 187"/>
                <a:gd name="T18" fmla="*/ 1148 w 1161"/>
                <a:gd name="T19" fmla="*/ 140 h 187"/>
                <a:gd name="T20" fmla="*/ 1134 w 1161"/>
                <a:gd name="T21" fmla="*/ 159 h 187"/>
                <a:gd name="T22" fmla="*/ 1115 w 1161"/>
                <a:gd name="T23" fmla="*/ 173 h 187"/>
                <a:gd name="T24" fmla="*/ 1093 w 1161"/>
                <a:gd name="T25" fmla="*/ 183 h 187"/>
                <a:gd name="T26" fmla="*/ 1067 w 1161"/>
                <a:gd name="T27" fmla="*/ 187 h 187"/>
                <a:gd name="T28" fmla="*/ 92 w 1161"/>
                <a:gd name="T29" fmla="*/ 187 h 187"/>
                <a:gd name="T30" fmla="*/ 67 w 1161"/>
                <a:gd name="T31" fmla="*/ 183 h 187"/>
                <a:gd name="T32" fmla="*/ 45 w 1161"/>
                <a:gd name="T33" fmla="*/ 173 h 187"/>
                <a:gd name="T34" fmla="*/ 26 w 1161"/>
                <a:gd name="T35" fmla="*/ 159 h 187"/>
                <a:gd name="T36" fmla="*/ 12 w 1161"/>
                <a:gd name="T37" fmla="*/ 140 h 187"/>
                <a:gd name="T38" fmla="*/ 3 w 1161"/>
                <a:gd name="T39" fmla="*/ 118 h 187"/>
                <a:gd name="T40" fmla="*/ 0 w 1161"/>
                <a:gd name="T41" fmla="*/ 93 h 187"/>
                <a:gd name="T42" fmla="*/ 3 w 1161"/>
                <a:gd name="T43" fmla="*/ 68 h 187"/>
                <a:gd name="T44" fmla="*/ 12 w 1161"/>
                <a:gd name="T45" fmla="*/ 46 h 187"/>
                <a:gd name="T46" fmla="*/ 26 w 1161"/>
                <a:gd name="T47" fmla="*/ 27 h 187"/>
                <a:gd name="T48" fmla="*/ 45 w 1161"/>
                <a:gd name="T49" fmla="*/ 13 h 187"/>
                <a:gd name="T50" fmla="*/ 68 w 1161"/>
                <a:gd name="T51" fmla="*/ 3 h 187"/>
                <a:gd name="T52" fmla="*/ 92 w 1161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1" h="187">
                  <a:moveTo>
                    <a:pt x="92" y="0"/>
                  </a:moveTo>
                  <a:lnTo>
                    <a:pt x="1067" y="0"/>
                  </a:lnTo>
                  <a:lnTo>
                    <a:pt x="1093" y="3"/>
                  </a:lnTo>
                  <a:lnTo>
                    <a:pt x="1115" y="13"/>
                  </a:lnTo>
                  <a:lnTo>
                    <a:pt x="1134" y="27"/>
                  </a:lnTo>
                  <a:lnTo>
                    <a:pt x="1148" y="46"/>
                  </a:lnTo>
                  <a:lnTo>
                    <a:pt x="1158" y="68"/>
                  </a:lnTo>
                  <a:lnTo>
                    <a:pt x="1161" y="93"/>
                  </a:lnTo>
                  <a:lnTo>
                    <a:pt x="1158" y="118"/>
                  </a:lnTo>
                  <a:lnTo>
                    <a:pt x="1148" y="140"/>
                  </a:lnTo>
                  <a:lnTo>
                    <a:pt x="1134" y="159"/>
                  </a:lnTo>
                  <a:lnTo>
                    <a:pt x="1115" y="173"/>
                  </a:lnTo>
                  <a:lnTo>
                    <a:pt x="1093" y="183"/>
                  </a:lnTo>
                  <a:lnTo>
                    <a:pt x="1067" y="187"/>
                  </a:lnTo>
                  <a:lnTo>
                    <a:pt x="92" y="187"/>
                  </a:lnTo>
                  <a:lnTo>
                    <a:pt x="67" y="183"/>
                  </a:lnTo>
                  <a:lnTo>
                    <a:pt x="45" y="173"/>
                  </a:lnTo>
                  <a:lnTo>
                    <a:pt x="26" y="159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2" y="46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82"/>
            <p:cNvSpPr>
              <a:spLocks/>
            </p:cNvSpPr>
            <p:nvPr/>
          </p:nvSpPr>
          <p:spPr bwMode="auto">
            <a:xfrm>
              <a:off x="1703388" y="6024563"/>
              <a:ext cx="144462" cy="28575"/>
            </a:xfrm>
            <a:custGeom>
              <a:avLst/>
              <a:gdLst>
                <a:gd name="T0" fmla="*/ 92 w 917"/>
                <a:gd name="T1" fmla="*/ 0 h 186"/>
                <a:gd name="T2" fmla="*/ 823 w 917"/>
                <a:gd name="T3" fmla="*/ 0 h 186"/>
                <a:gd name="T4" fmla="*/ 848 w 917"/>
                <a:gd name="T5" fmla="*/ 3 h 186"/>
                <a:gd name="T6" fmla="*/ 871 w 917"/>
                <a:gd name="T7" fmla="*/ 12 h 186"/>
                <a:gd name="T8" fmla="*/ 889 w 917"/>
                <a:gd name="T9" fmla="*/ 28 h 186"/>
                <a:gd name="T10" fmla="*/ 904 w 917"/>
                <a:gd name="T11" fmla="*/ 46 h 186"/>
                <a:gd name="T12" fmla="*/ 913 w 917"/>
                <a:gd name="T13" fmla="*/ 68 h 186"/>
                <a:gd name="T14" fmla="*/ 917 w 917"/>
                <a:gd name="T15" fmla="*/ 93 h 186"/>
                <a:gd name="T16" fmla="*/ 913 w 917"/>
                <a:gd name="T17" fmla="*/ 117 h 186"/>
                <a:gd name="T18" fmla="*/ 904 w 917"/>
                <a:gd name="T19" fmla="*/ 140 h 186"/>
                <a:gd name="T20" fmla="*/ 889 w 917"/>
                <a:gd name="T21" fmla="*/ 159 h 186"/>
                <a:gd name="T22" fmla="*/ 871 w 917"/>
                <a:gd name="T23" fmla="*/ 174 h 186"/>
                <a:gd name="T24" fmla="*/ 848 w 917"/>
                <a:gd name="T25" fmla="*/ 182 h 186"/>
                <a:gd name="T26" fmla="*/ 823 w 917"/>
                <a:gd name="T27" fmla="*/ 186 h 186"/>
                <a:gd name="T28" fmla="*/ 92 w 917"/>
                <a:gd name="T29" fmla="*/ 186 h 186"/>
                <a:gd name="T30" fmla="*/ 67 w 917"/>
                <a:gd name="T31" fmla="*/ 182 h 186"/>
                <a:gd name="T32" fmla="*/ 45 w 917"/>
                <a:gd name="T33" fmla="*/ 174 h 186"/>
                <a:gd name="T34" fmla="*/ 26 w 917"/>
                <a:gd name="T35" fmla="*/ 159 h 186"/>
                <a:gd name="T36" fmla="*/ 12 w 917"/>
                <a:gd name="T37" fmla="*/ 140 h 186"/>
                <a:gd name="T38" fmla="*/ 3 w 917"/>
                <a:gd name="T39" fmla="*/ 117 h 186"/>
                <a:gd name="T40" fmla="*/ 0 w 917"/>
                <a:gd name="T41" fmla="*/ 93 h 186"/>
                <a:gd name="T42" fmla="*/ 3 w 917"/>
                <a:gd name="T43" fmla="*/ 68 h 186"/>
                <a:gd name="T44" fmla="*/ 12 w 917"/>
                <a:gd name="T45" fmla="*/ 46 h 186"/>
                <a:gd name="T46" fmla="*/ 26 w 917"/>
                <a:gd name="T47" fmla="*/ 28 h 186"/>
                <a:gd name="T48" fmla="*/ 45 w 917"/>
                <a:gd name="T49" fmla="*/ 12 h 186"/>
                <a:gd name="T50" fmla="*/ 68 w 917"/>
                <a:gd name="T51" fmla="*/ 3 h 186"/>
                <a:gd name="T52" fmla="*/ 92 w 917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7" h="186">
                  <a:moveTo>
                    <a:pt x="92" y="0"/>
                  </a:moveTo>
                  <a:lnTo>
                    <a:pt x="823" y="0"/>
                  </a:lnTo>
                  <a:lnTo>
                    <a:pt x="848" y="3"/>
                  </a:lnTo>
                  <a:lnTo>
                    <a:pt x="871" y="12"/>
                  </a:lnTo>
                  <a:lnTo>
                    <a:pt x="889" y="28"/>
                  </a:lnTo>
                  <a:lnTo>
                    <a:pt x="904" y="46"/>
                  </a:lnTo>
                  <a:lnTo>
                    <a:pt x="913" y="68"/>
                  </a:lnTo>
                  <a:lnTo>
                    <a:pt x="917" y="93"/>
                  </a:lnTo>
                  <a:lnTo>
                    <a:pt x="913" y="117"/>
                  </a:lnTo>
                  <a:lnTo>
                    <a:pt x="904" y="140"/>
                  </a:lnTo>
                  <a:lnTo>
                    <a:pt x="889" y="159"/>
                  </a:lnTo>
                  <a:lnTo>
                    <a:pt x="871" y="174"/>
                  </a:lnTo>
                  <a:lnTo>
                    <a:pt x="848" y="182"/>
                  </a:lnTo>
                  <a:lnTo>
                    <a:pt x="823" y="186"/>
                  </a:lnTo>
                  <a:lnTo>
                    <a:pt x="92" y="186"/>
                  </a:lnTo>
                  <a:lnTo>
                    <a:pt x="67" y="182"/>
                  </a:lnTo>
                  <a:lnTo>
                    <a:pt x="45" y="174"/>
                  </a:lnTo>
                  <a:lnTo>
                    <a:pt x="26" y="159"/>
                  </a:lnTo>
                  <a:lnTo>
                    <a:pt x="12" y="140"/>
                  </a:lnTo>
                  <a:lnTo>
                    <a:pt x="3" y="11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2" y="46"/>
                  </a:lnTo>
                  <a:lnTo>
                    <a:pt x="26" y="28"/>
                  </a:lnTo>
                  <a:lnTo>
                    <a:pt x="45" y="12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83"/>
            <p:cNvSpPr>
              <a:spLocks/>
            </p:cNvSpPr>
            <p:nvPr/>
          </p:nvSpPr>
          <p:spPr bwMode="auto">
            <a:xfrm>
              <a:off x="1935163" y="5972175"/>
              <a:ext cx="68262" cy="30163"/>
            </a:xfrm>
            <a:custGeom>
              <a:avLst/>
              <a:gdLst>
                <a:gd name="T0" fmla="*/ 93 w 430"/>
                <a:gd name="T1" fmla="*/ 0 h 187"/>
                <a:gd name="T2" fmla="*/ 337 w 430"/>
                <a:gd name="T3" fmla="*/ 0 h 187"/>
                <a:gd name="T4" fmla="*/ 361 w 430"/>
                <a:gd name="T5" fmla="*/ 3 h 187"/>
                <a:gd name="T6" fmla="*/ 383 w 430"/>
                <a:gd name="T7" fmla="*/ 13 h 187"/>
                <a:gd name="T8" fmla="*/ 402 w 430"/>
                <a:gd name="T9" fmla="*/ 27 h 187"/>
                <a:gd name="T10" fmla="*/ 418 w 430"/>
                <a:gd name="T11" fmla="*/ 46 h 187"/>
                <a:gd name="T12" fmla="*/ 426 w 430"/>
                <a:gd name="T13" fmla="*/ 68 h 187"/>
                <a:gd name="T14" fmla="*/ 430 w 430"/>
                <a:gd name="T15" fmla="*/ 93 h 187"/>
                <a:gd name="T16" fmla="*/ 426 w 430"/>
                <a:gd name="T17" fmla="*/ 118 h 187"/>
                <a:gd name="T18" fmla="*/ 418 w 430"/>
                <a:gd name="T19" fmla="*/ 140 h 187"/>
                <a:gd name="T20" fmla="*/ 402 w 430"/>
                <a:gd name="T21" fmla="*/ 159 h 187"/>
                <a:gd name="T22" fmla="*/ 383 w 430"/>
                <a:gd name="T23" fmla="*/ 173 h 187"/>
                <a:gd name="T24" fmla="*/ 361 w 430"/>
                <a:gd name="T25" fmla="*/ 183 h 187"/>
                <a:gd name="T26" fmla="*/ 337 w 430"/>
                <a:gd name="T27" fmla="*/ 187 h 187"/>
                <a:gd name="T28" fmla="*/ 93 w 430"/>
                <a:gd name="T29" fmla="*/ 187 h 187"/>
                <a:gd name="T30" fmla="*/ 68 w 430"/>
                <a:gd name="T31" fmla="*/ 183 h 187"/>
                <a:gd name="T32" fmla="*/ 46 w 430"/>
                <a:gd name="T33" fmla="*/ 173 h 187"/>
                <a:gd name="T34" fmla="*/ 27 w 430"/>
                <a:gd name="T35" fmla="*/ 159 h 187"/>
                <a:gd name="T36" fmla="*/ 12 w 430"/>
                <a:gd name="T37" fmla="*/ 140 h 187"/>
                <a:gd name="T38" fmla="*/ 3 w 430"/>
                <a:gd name="T39" fmla="*/ 118 h 187"/>
                <a:gd name="T40" fmla="*/ 0 w 430"/>
                <a:gd name="T41" fmla="*/ 93 h 187"/>
                <a:gd name="T42" fmla="*/ 3 w 430"/>
                <a:gd name="T43" fmla="*/ 68 h 187"/>
                <a:gd name="T44" fmla="*/ 13 w 430"/>
                <a:gd name="T45" fmla="*/ 46 h 187"/>
                <a:gd name="T46" fmla="*/ 27 w 430"/>
                <a:gd name="T47" fmla="*/ 27 h 187"/>
                <a:gd name="T48" fmla="*/ 46 w 430"/>
                <a:gd name="T49" fmla="*/ 13 h 187"/>
                <a:gd name="T50" fmla="*/ 68 w 430"/>
                <a:gd name="T51" fmla="*/ 3 h 187"/>
                <a:gd name="T52" fmla="*/ 93 w 430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7">
                  <a:moveTo>
                    <a:pt x="93" y="0"/>
                  </a:moveTo>
                  <a:lnTo>
                    <a:pt x="337" y="0"/>
                  </a:lnTo>
                  <a:lnTo>
                    <a:pt x="361" y="3"/>
                  </a:lnTo>
                  <a:lnTo>
                    <a:pt x="383" y="13"/>
                  </a:lnTo>
                  <a:lnTo>
                    <a:pt x="402" y="27"/>
                  </a:lnTo>
                  <a:lnTo>
                    <a:pt x="418" y="46"/>
                  </a:lnTo>
                  <a:lnTo>
                    <a:pt x="426" y="68"/>
                  </a:lnTo>
                  <a:lnTo>
                    <a:pt x="430" y="93"/>
                  </a:lnTo>
                  <a:lnTo>
                    <a:pt x="426" y="118"/>
                  </a:lnTo>
                  <a:lnTo>
                    <a:pt x="418" y="140"/>
                  </a:lnTo>
                  <a:lnTo>
                    <a:pt x="402" y="159"/>
                  </a:lnTo>
                  <a:lnTo>
                    <a:pt x="383" y="173"/>
                  </a:lnTo>
                  <a:lnTo>
                    <a:pt x="361" y="183"/>
                  </a:lnTo>
                  <a:lnTo>
                    <a:pt x="337" y="187"/>
                  </a:lnTo>
                  <a:lnTo>
                    <a:pt x="93" y="187"/>
                  </a:lnTo>
                  <a:lnTo>
                    <a:pt x="68" y="183"/>
                  </a:lnTo>
                  <a:lnTo>
                    <a:pt x="46" y="173"/>
                  </a:lnTo>
                  <a:lnTo>
                    <a:pt x="27" y="159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484"/>
            <p:cNvSpPr>
              <a:spLocks/>
            </p:cNvSpPr>
            <p:nvPr/>
          </p:nvSpPr>
          <p:spPr bwMode="auto">
            <a:xfrm>
              <a:off x="1935163" y="6024563"/>
              <a:ext cx="68262" cy="28575"/>
            </a:xfrm>
            <a:custGeom>
              <a:avLst/>
              <a:gdLst>
                <a:gd name="T0" fmla="*/ 93 w 430"/>
                <a:gd name="T1" fmla="*/ 0 h 186"/>
                <a:gd name="T2" fmla="*/ 337 w 430"/>
                <a:gd name="T3" fmla="*/ 0 h 186"/>
                <a:gd name="T4" fmla="*/ 361 w 430"/>
                <a:gd name="T5" fmla="*/ 3 h 186"/>
                <a:gd name="T6" fmla="*/ 383 w 430"/>
                <a:gd name="T7" fmla="*/ 12 h 186"/>
                <a:gd name="T8" fmla="*/ 402 w 430"/>
                <a:gd name="T9" fmla="*/ 28 h 186"/>
                <a:gd name="T10" fmla="*/ 418 w 430"/>
                <a:gd name="T11" fmla="*/ 46 h 186"/>
                <a:gd name="T12" fmla="*/ 426 w 430"/>
                <a:gd name="T13" fmla="*/ 68 h 186"/>
                <a:gd name="T14" fmla="*/ 430 w 430"/>
                <a:gd name="T15" fmla="*/ 93 h 186"/>
                <a:gd name="T16" fmla="*/ 426 w 430"/>
                <a:gd name="T17" fmla="*/ 117 h 186"/>
                <a:gd name="T18" fmla="*/ 418 w 430"/>
                <a:gd name="T19" fmla="*/ 140 h 186"/>
                <a:gd name="T20" fmla="*/ 402 w 430"/>
                <a:gd name="T21" fmla="*/ 159 h 186"/>
                <a:gd name="T22" fmla="*/ 383 w 430"/>
                <a:gd name="T23" fmla="*/ 174 h 186"/>
                <a:gd name="T24" fmla="*/ 361 w 430"/>
                <a:gd name="T25" fmla="*/ 182 h 186"/>
                <a:gd name="T26" fmla="*/ 337 w 430"/>
                <a:gd name="T27" fmla="*/ 186 h 186"/>
                <a:gd name="T28" fmla="*/ 93 w 430"/>
                <a:gd name="T29" fmla="*/ 186 h 186"/>
                <a:gd name="T30" fmla="*/ 68 w 430"/>
                <a:gd name="T31" fmla="*/ 182 h 186"/>
                <a:gd name="T32" fmla="*/ 46 w 430"/>
                <a:gd name="T33" fmla="*/ 174 h 186"/>
                <a:gd name="T34" fmla="*/ 27 w 430"/>
                <a:gd name="T35" fmla="*/ 159 h 186"/>
                <a:gd name="T36" fmla="*/ 12 w 430"/>
                <a:gd name="T37" fmla="*/ 140 h 186"/>
                <a:gd name="T38" fmla="*/ 3 w 430"/>
                <a:gd name="T39" fmla="*/ 117 h 186"/>
                <a:gd name="T40" fmla="*/ 0 w 430"/>
                <a:gd name="T41" fmla="*/ 93 h 186"/>
                <a:gd name="T42" fmla="*/ 3 w 430"/>
                <a:gd name="T43" fmla="*/ 68 h 186"/>
                <a:gd name="T44" fmla="*/ 13 w 430"/>
                <a:gd name="T45" fmla="*/ 46 h 186"/>
                <a:gd name="T46" fmla="*/ 27 w 430"/>
                <a:gd name="T47" fmla="*/ 28 h 186"/>
                <a:gd name="T48" fmla="*/ 46 w 430"/>
                <a:gd name="T49" fmla="*/ 12 h 186"/>
                <a:gd name="T50" fmla="*/ 68 w 430"/>
                <a:gd name="T51" fmla="*/ 3 h 186"/>
                <a:gd name="T52" fmla="*/ 93 w 430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6">
                  <a:moveTo>
                    <a:pt x="93" y="0"/>
                  </a:moveTo>
                  <a:lnTo>
                    <a:pt x="337" y="0"/>
                  </a:lnTo>
                  <a:lnTo>
                    <a:pt x="361" y="3"/>
                  </a:lnTo>
                  <a:lnTo>
                    <a:pt x="383" y="12"/>
                  </a:lnTo>
                  <a:lnTo>
                    <a:pt x="402" y="28"/>
                  </a:lnTo>
                  <a:lnTo>
                    <a:pt x="418" y="46"/>
                  </a:lnTo>
                  <a:lnTo>
                    <a:pt x="426" y="68"/>
                  </a:lnTo>
                  <a:lnTo>
                    <a:pt x="430" y="93"/>
                  </a:lnTo>
                  <a:lnTo>
                    <a:pt x="426" y="117"/>
                  </a:lnTo>
                  <a:lnTo>
                    <a:pt x="418" y="140"/>
                  </a:lnTo>
                  <a:lnTo>
                    <a:pt x="402" y="159"/>
                  </a:lnTo>
                  <a:lnTo>
                    <a:pt x="383" y="174"/>
                  </a:lnTo>
                  <a:lnTo>
                    <a:pt x="361" y="182"/>
                  </a:lnTo>
                  <a:lnTo>
                    <a:pt x="337" y="186"/>
                  </a:lnTo>
                  <a:lnTo>
                    <a:pt x="93" y="186"/>
                  </a:lnTo>
                  <a:lnTo>
                    <a:pt x="68" y="182"/>
                  </a:lnTo>
                  <a:lnTo>
                    <a:pt x="46" y="174"/>
                  </a:lnTo>
                  <a:lnTo>
                    <a:pt x="27" y="159"/>
                  </a:lnTo>
                  <a:lnTo>
                    <a:pt x="12" y="140"/>
                  </a:lnTo>
                  <a:lnTo>
                    <a:pt x="3" y="11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8"/>
                  </a:lnTo>
                  <a:lnTo>
                    <a:pt x="46" y="12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485"/>
            <p:cNvSpPr>
              <a:spLocks/>
            </p:cNvSpPr>
            <p:nvPr/>
          </p:nvSpPr>
          <p:spPr bwMode="auto">
            <a:xfrm>
              <a:off x="1703388" y="5853113"/>
              <a:ext cx="184150" cy="30163"/>
            </a:xfrm>
            <a:custGeom>
              <a:avLst/>
              <a:gdLst>
                <a:gd name="T0" fmla="*/ 92 w 1161"/>
                <a:gd name="T1" fmla="*/ 0 h 186"/>
                <a:gd name="T2" fmla="*/ 1067 w 1161"/>
                <a:gd name="T3" fmla="*/ 0 h 186"/>
                <a:gd name="T4" fmla="*/ 1093 w 1161"/>
                <a:gd name="T5" fmla="*/ 3 h 186"/>
                <a:gd name="T6" fmla="*/ 1115 w 1161"/>
                <a:gd name="T7" fmla="*/ 13 h 186"/>
                <a:gd name="T8" fmla="*/ 1134 w 1161"/>
                <a:gd name="T9" fmla="*/ 28 h 186"/>
                <a:gd name="T10" fmla="*/ 1148 w 1161"/>
                <a:gd name="T11" fmla="*/ 47 h 186"/>
                <a:gd name="T12" fmla="*/ 1158 w 1161"/>
                <a:gd name="T13" fmla="*/ 69 h 186"/>
                <a:gd name="T14" fmla="*/ 1161 w 1161"/>
                <a:gd name="T15" fmla="*/ 93 h 186"/>
                <a:gd name="T16" fmla="*/ 1158 w 1161"/>
                <a:gd name="T17" fmla="*/ 118 h 186"/>
                <a:gd name="T18" fmla="*/ 1148 w 1161"/>
                <a:gd name="T19" fmla="*/ 141 h 186"/>
                <a:gd name="T20" fmla="*/ 1134 w 1161"/>
                <a:gd name="T21" fmla="*/ 159 h 186"/>
                <a:gd name="T22" fmla="*/ 1115 w 1161"/>
                <a:gd name="T23" fmla="*/ 174 h 186"/>
                <a:gd name="T24" fmla="*/ 1093 w 1161"/>
                <a:gd name="T25" fmla="*/ 183 h 186"/>
                <a:gd name="T26" fmla="*/ 1067 w 1161"/>
                <a:gd name="T27" fmla="*/ 186 h 186"/>
                <a:gd name="T28" fmla="*/ 92 w 1161"/>
                <a:gd name="T29" fmla="*/ 186 h 186"/>
                <a:gd name="T30" fmla="*/ 67 w 1161"/>
                <a:gd name="T31" fmla="*/ 183 h 186"/>
                <a:gd name="T32" fmla="*/ 45 w 1161"/>
                <a:gd name="T33" fmla="*/ 174 h 186"/>
                <a:gd name="T34" fmla="*/ 26 w 1161"/>
                <a:gd name="T35" fmla="*/ 159 h 186"/>
                <a:gd name="T36" fmla="*/ 12 w 1161"/>
                <a:gd name="T37" fmla="*/ 141 h 186"/>
                <a:gd name="T38" fmla="*/ 3 w 1161"/>
                <a:gd name="T39" fmla="*/ 118 h 186"/>
                <a:gd name="T40" fmla="*/ 0 w 1161"/>
                <a:gd name="T41" fmla="*/ 93 h 186"/>
                <a:gd name="T42" fmla="*/ 3 w 1161"/>
                <a:gd name="T43" fmla="*/ 69 h 186"/>
                <a:gd name="T44" fmla="*/ 12 w 1161"/>
                <a:gd name="T45" fmla="*/ 47 h 186"/>
                <a:gd name="T46" fmla="*/ 26 w 1161"/>
                <a:gd name="T47" fmla="*/ 28 h 186"/>
                <a:gd name="T48" fmla="*/ 45 w 1161"/>
                <a:gd name="T49" fmla="*/ 13 h 186"/>
                <a:gd name="T50" fmla="*/ 68 w 1161"/>
                <a:gd name="T51" fmla="*/ 3 h 186"/>
                <a:gd name="T52" fmla="*/ 92 w 1161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1" h="186">
                  <a:moveTo>
                    <a:pt x="92" y="0"/>
                  </a:moveTo>
                  <a:lnTo>
                    <a:pt x="1067" y="0"/>
                  </a:lnTo>
                  <a:lnTo>
                    <a:pt x="1093" y="3"/>
                  </a:lnTo>
                  <a:lnTo>
                    <a:pt x="1115" y="13"/>
                  </a:lnTo>
                  <a:lnTo>
                    <a:pt x="1134" y="28"/>
                  </a:lnTo>
                  <a:lnTo>
                    <a:pt x="1148" y="47"/>
                  </a:lnTo>
                  <a:lnTo>
                    <a:pt x="1158" y="69"/>
                  </a:lnTo>
                  <a:lnTo>
                    <a:pt x="1161" y="93"/>
                  </a:lnTo>
                  <a:lnTo>
                    <a:pt x="1158" y="118"/>
                  </a:lnTo>
                  <a:lnTo>
                    <a:pt x="1148" y="141"/>
                  </a:lnTo>
                  <a:lnTo>
                    <a:pt x="1134" y="159"/>
                  </a:lnTo>
                  <a:lnTo>
                    <a:pt x="1115" y="174"/>
                  </a:lnTo>
                  <a:lnTo>
                    <a:pt x="1093" y="183"/>
                  </a:lnTo>
                  <a:lnTo>
                    <a:pt x="1067" y="186"/>
                  </a:lnTo>
                  <a:lnTo>
                    <a:pt x="92" y="186"/>
                  </a:lnTo>
                  <a:lnTo>
                    <a:pt x="67" y="183"/>
                  </a:lnTo>
                  <a:lnTo>
                    <a:pt x="45" y="174"/>
                  </a:lnTo>
                  <a:lnTo>
                    <a:pt x="26" y="159"/>
                  </a:lnTo>
                  <a:lnTo>
                    <a:pt x="12" y="141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7"/>
                  </a:lnTo>
                  <a:lnTo>
                    <a:pt x="26" y="28"/>
                  </a:lnTo>
                  <a:lnTo>
                    <a:pt x="45" y="13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486"/>
            <p:cNvSpPr>
              <a:spLocks/>
            </p:cNvSpPr>
            <p:nvPr/>
          </p:nvSpPr>
          <p:spPr bwMode="auto">
            <a:xfrm>
              <a:off x="1703388" y="5905500"/>
              <a:ext cx="144462" cy="28575"/>
            </a:xfrm>
            <a:custGeom>
              <a:avLst/>
              <a:gdLst>
                <a:gd name="T0" fmla="*/ 92 w 917"/>
                <a:gd name="T1" fmla="*/ 0 h 187"/>
                <a:gd name="T2" fmla="*/ 823 w 917"/>
                <a:gd name="T3" fmla="*/ 0 h 187"/>
                <a:gd name="T4" fmla="*/ 848 w 917"/>
                <a:gd name="T5" fmla="*/ 3 h 187"/>
                <a:gd name="T6" fmla="*/ 871 w 917"/>
                <a:gd name="T7" fmla="*/ 13 h 187"/>
                <a:gd name="T8" fmla="*/ 889 w 917"/>
                <a:gd name="T9" fmla="*/ 28 h 187"/>
                <a:gd name="T10" fmla="*/ 904 w 917"/>
                <a:gd name="T11" fmla="*/ 47 h 187"/>
                <a:gd name="T12" fmla="*/ 913 w 917"/>
                <a:gd name="T13" fmla="*/ 69 h 187"/>
                <a:gd name="T14" fmla="*/ 917 w 917"/>
                <a:gd name="T15" fmla="*/ 93 h 187"/>
                <a:gd name="T16" fmla="*/ 913 w 917"/>
                <a:gd name="T17" fmla="*/ 118 h 187"/>
                <a:gd name="T18" fmla="*/ 904 w 917"/>
                <a:gd name="T19" fmla="*/ 141 h 187"/>
                <a:gd name="T20" fmla="*/ 889 w 917"/>
                <a:gd name="T21" fmla="*/ 159 h 187"/>
                <a:gd name="T22" fmla="*/ 871 w 917"/>
                <a:gd name="T23" fmla="*/ 174 h 187"/>
                <a:gd name="T24" fmla="*/ 848 w 917"/>
                <a:gd name="T25" fmla="*/ 184 h 187"/>
                <a:gd name="T26" fmla="*/ 823 w 917"/>
                <a:gd name="T27" fmla="*/ 187 h 187"/>
                <a:gd name="T28" fmla="*/ 92 w 917"/>
                <a:gd name="T29" fmla="*/ 187 h 187"/>
                <a:gd name="T30" fmla="*/ 67 w 917"/>
                <a:gd name="T31" fmla="*/ 184 h 187"/>
                <a:gd name="T32" fmla="*/ 45 w 917"/>
                <a:gd name="T33" fmla="*/ 174 h 187"/>
                <a:gd name="T34" fmla="*/ 26 w 917"/>
                <a:gd name="T35" fmla="*/ 159 h 187"/>
                <a:gd name="T36" fmla="*/ 12 w 917"/>
                <a:gd name="T37" fmla="*/ 141 h 187"/>
                <a:gd name="T38" fmla="*/ 3 w 917"/>
                <a:gd name="T39" fmla="*/ 118 h 187"/>
                <a:gd name="T40" fmla="*/ 0 w 917"/>
                <a:gd name="T41" fmla="*/ 93 h 187"/>
                <a:gd name="T42" fmla="*/ 3 w 917"/>
                <a:gd name="T43" fmla="*/ 69 h 187"/>
                <a:gd name="T44" fmla="*/ 12 w 917"/>
                <a:gd name="T45" fmla="*/ 47 h 187"/>
                <a:gd name="T46" fmla="*/ 26 w 917"/>
                <a:gd name="T47" fmla="*/ 28 h 187"/>
                <a:gd name="T48" fmla="*/ 45 w 917"/>
                <a:gd name="T49" fmla="*/ 13 h 187"/>
                <a:gd name="T50" fmla="*/ 68 w 917"/>
                <a:gd name="T51" fmla="*/ 3 h 187"/>
                <a:gd name="T52" fmla="*/ 92 w 917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7" h="187">
                  <a:moveTo>
                    <a:pt x="92" y="0"/>
                  </a:moveTo>
                  <a:lnTo>
                    <a:pt x="823" y="0"/>
                  </a:lnTo>
                  <a:lnTo>
                    <a:pt x="848" y="3"/>
                  </a:lnTo>
                  <a:lnTo>
                    <a:pt x="871" y="13"/>
                  </a:lnTo>
                  <a:lnTo>
                    <a:pt x="889" y="28"/>
                  </a:lnTo>
                  <a:lnTo>
                    <a:pt x="904" y="47"/>
                  </a:lnTo>
                  <a:lnTo>
                    <a:pt x="913" y="69"/>
                  </a:lnTo>
                  <a:lnTo>
                    <a:pt x="917" y="93"/>
                  </a:lnTo>
                  <a:lnTo>
                    <a:pt x="913" y="118"/>
                  </a:lnTo>
                  <a:lnTo>
                    <a:pt x="904" y="141"/>
                  </a:lnTo>
                  <a:lnTo>
                    <a:pt x="889" y="159"/>
                  </a:lnTo>
                  <a:lnTo>
                    <a:pt x="871" y="174"/>
                  </a:lnTo>
                  <a:lnTo>
                    <a:pt x="848" y="184"/>
                  </a:lnTo>
                  <a:lnTo>
                    <a:pt x="823" y="187"/>
                  </a:lnTo>
                  <a:lnTo>
                    <a:pt x="92" y="187"/>
                  </a:lnTo>
                  <a:lnTo>
                    <a:pt x="67" y="184"/>
                  </a:lnTo>
                  <a:lnTo>
                    <a:pt x="45" y="174"/>
                  </a:lnTo>
                  <a:lnTo>
                    <a:pt x="26" y="159"/>
                  </a:lnTo>
                  <a:lnTo>
                    <a:pt x="12" y="141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7"/>
                  </a:lnTo>
                  <a:lnTo>
                    <a:pt x="26" y="28"/>
                  </a:lnTo>
                  <a:lnTo>
                    <a:pt x="45" y="13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487"/>
            <p:cNvSpPr>
              <a:spLocks/>
            </p:cNvSpPr>
            <p:nvPr/>
          </p:nvSpPr>
          <p:spPr bwMode="auto">
            <a:xfrm>
              <a:off x="1935163" y="5853113"/>
              <a:ext cx="68262" cy="30163"/>
            </a:xfrm>
            <a:custGeom>
              <a:avLst/>
              <a:gdLst>
                <a:gd name="T0" fmla="*/ 93 w 430"/>
                <a:gd name="T1" fmla="*/ 0 h 186"/>
                <a:gd name="T2" fmla="*/ 337 w 430"/>
                <a:gd name="T3" fmla="*/ 0 h 186"/>
                <a:gd name="T4" fmla="*/ 361 w 430"/>
                <a:gd name="T5" fmla="*/ 3 h 186"/>
                <a:gd name="T6" fmla="*/ 383 w 430"/>
                <a:gd name="T7" fmla="*/ 13 h 186"/>
                <a:gd name="T8" fmla="*/ 402 w 430"/>
                <a:gd name="T9" fmla="*/ 28 h 186"/>
                <a:gd name="T10" fmla="*/ 418 w 430"/>
                <a:gd name="T11" fmla="*/ 47 h 186"/>
                <a:gd name="T12" fmla="*/ 426 w 430"/>
                <a:gd name="T13" fmla="*/ 69 h 186"/>
                <a:gd name="T14" fmla="*/ 430 w 430"/>
                <a:gd name="T15" fmla="*/ 93 h 186"/>
                <a:gd name="T16" fmla="*/ 426 w 430"/>
                <a:gd name="T17" fmla="*/ 118 h 186"/>
                <a:gd name="T18" fmla="*/ 418 w 430"/>
                <a:gd name="T19" fmla="*/ 141 h 186"/>
                <a:gd name="T20" fmla="*/ 402 w 430"/>
                <a:gd name="T21" fmla="*/ 159 h 186"/>
                <a:gd name="T22" fmla="*/ 383 w 430"/>
                <a:gd name="T23" fmla="*/ 174 h 186"/>
                <a:gd name="T24" fmla="*/ 361 w 430"/>
                <a:gd name="T25" fmla="*/ 183 h 186"/>
                <a:gd name="T26" fmla="*/ 337 w 430"/>
                <a:gd name="T27" fmla="*/ 186 h 186"/>
                <a:gd name="T28" fmla="*/ 93 w 430"/>
                <a:gd name="T29" fmla="*/ 186 h 186"/>
                <a:gd name="T30" fmla="*/ 68 w 430"/>
                <a:gd name="T31" fmla="*/ 183 h 186"/>
                <a:gd name="T32" fmla="*/ 46 w 430"/>
                <a:gd name="T33" fmla="*/ 174 h 186"/>
                <a:gd name="T34" fmla="*/ 27 w 430"/>
                <a:gd name="T35" fmla="*/ 159 h 186"/>
                <a:gd name="T36" fmla="*/ 12 w 430"/>
                <a:gd name="T37" fmla="*/ 141 h 186"/>
                <a:gd name="T38" fmla="*/ 3 w 430"/>
                <a:gd name="T39" fmla="*/ 118 h 186"/>
                <a:gd name="T40" fmla="*/ 0 w 430"/>
                <a:gd name="T41" fmla="*/ 93 h 186"/>
                <a:gd name="T42" fmla="*/ 3 w 430"/>
                <a:gd name="T43" fmla="*/ 69 h 186"/>
                <a:gd name="T44" fmla="*/ 13 w 430"/>
                <a:gd name="T45" fmla="*/ 47 h 186"/>
                <a:gd name="T46" fmla="*/ 27 w 430"/>
                <a:gd name="T47" fmla="*/ 28 h 186"/>
                <a:gd name="T48" fmla="*/ 46 w 430"/>
                <a:gd name="T49" fmla="*/ 13 h 186"/>
                <a:gd name="T50" fmla="*/ 68 w 430"/>
                <a:gd name="T51" fmla="*/ 3 h 186"/>
                <a:gd name="T52" fmla="*/ 93 w 430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6">
                  <a:moveTo>
                    <a:pt x="93" y="0"/>
                  </a:moveTo>
                  <a:lnTo>
                    <a:pt x="337" y="0"/>
                  </a:lnTo>
                  <a:lnTo>
                    <a:pt x="361" y="3"/>
                  </a:lnTo>
                  <a:lnTo>
                    <a:pt x="383" y="13"/>
                  </a:lnTo>
                  <a:lnTo>
                    <a:pt x="402" y="28"/>
                  </a:lnTo>
                  <a:lnTo>
                    <a:pt x="418" y="47"/>
                  </a:lnTo>
                  <a:lnTo>
                    <a:pt x="426" y="69"/>
                  </a:lnTo>
                  <a:lnTo>
                    <a:pt x="430" y="93"/>
                  </a:lnTo>
                  <a:lnTo>
                    <a:pt x="426" y="118"/>
                  </a:lnTo>
                  <a:lnTo>
                    <a:pt x="418" y="141"/>
                  </a:lnTo>
                  <a:lnTo>
                    <a:pt x="402" y="159"/>
                  </a:lnTo>
                  <a:lnTo>
                    <a:pt x="383" y="174"/>
                  </a:lnTo>
                  <a:lnTo>
                    <a:pt x="361" y="183"/>
                  </a:lnTo>
                  <a:lnTo>
                    <a:pt x="337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4"/>
                  </a:lnTo>
                  <a:lnTo>
                    <a:pt x="27" y="159"/>
                  </a:lnTo>
                  <a:lnTo>
                    <a:pt x="12" y="141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488"/>
            <p:cNvSpPr>
              <a:spLocks/>
            </p:cNvSpPr>
            <p:nvPr/>
          </p:nvSpPr>
          <p:spPr bwMode="auto">
            <a:xfrm>
              <a:off x="1935163" y="5905500"/>
              <a:ext cx="68262" cy="28575"/>
            </a:xfrm>
            <a:custGeom>
              <a:avLst/>
              <a:gdLst>
                <a:gd name="T0" fmla="*/ 93 w 430"/>
                <a:gd name="T1" fmla="*/ 0 h 187"/>
                <a:gd name="T2" fmla="*/ 337 w 430"/>
                <a:gd name="T3" fmla="*/ 0 h 187"/>
                <a:gd name="T4" fmla="*/ 361 w 430"/>
                <a:gd name="T5" fmla="*/ 3 h 187"/>
                <a:gd name="T6" fmla="*/ 383 w 430"/>
                <a:gd name="T7" fmla="*/ 13 h 187"/>
                <a:gd name="T8" fmla="*/ 402 w 430"/>
                <a:gd name="T9" fmla="*/ 28 h 187"/>
                <a:gd name="T10" fmla="*/ 418 w 430"/>
                <a:gd name="T11" fmla="*/ 47 h 187"/>
                <a:gd name="T12" fmla="*/ 426 w 430"/>
                <a:gd name="T13" fmla="*/ 69 h 187"/>
                <a:gd name="T14" fmla="*/ 430 w 430"/>
                <a:gd name="T15" fmla="*/ 93 h 187"/>
                <a:gd name="T16" fmla="*/ 426 w 430"/>
                <a:gd name="T17" fmla="*/ 118 h 187"/>
                <a:gd name="T18" fmla="*/ 418 w 430"/>
                <a:gd name="T19" fmla="*/ 141 h 187"/>
                <a:gd name="T20" fmla="*/ 402 w 430"/>
                <a:gd name="T21" fmla="*/ 159 h 187"/>
                <a:gd name="T22" fmla="*/ 383 w 430"/>
                <a:gd name="T23" fmla="*/ 174 h 187"/>
                <a:gd name="T24" fmla="*/ 361 w 430"/>
                <a:gd name="T25" fmla="*/ 184 h 187"/>
                <a:gd name="T26" fmla="*/ 337 w 430"/>
                <a:gd name="T27" fmla="*/ 187 h 187"/>
                <a:gd name="T28" fmla="*/ 93 w 430"/>
                <a:gd name="T29" fmla="*/ 187 h 187"/>
                <a:gd name="T30" fmla="*/ 68 w 430"/>
                <a:gd name="T31" fmla="*/ 184 h 187"/>
                <a:gd name="T32" fmla="*/ 46 w 430"/>
                <a:gd name="T33" fmla="*/ 174 h 187"/>
                <a:gd name="T34" fmla="*/ 27 w 430"/>
                <a:gd name="T35" fmla="*/ 159 h 187"/>
                <a:gd name="T36" fmla="*/ 12 w 430"/>
                <a:gd name="T37" fmla="*/ 141 h 187"/>
                <a:gd name="T38" fmla="*/ 3 w 430"/>
                <a:gd name="T39" fmla="*/ 118 h 187"/>
                <a:gd name="T40" fmla="*/ 0 w 430"/>
                <a:gd name="T41" fmla="*/ 93 h 187"/>
                <a:gd name="T42" fmla="*/ 3 w 430"/>
                <a:gd name="T43" fmla="*/ 69 h 187"/>
                <a:gd name="T44" fmla="*/ 13 w 430"/>
                <a:gd name="T45" fmla="*/ 47 h 187"/>
                <a:gd name="T46" fmla="*/ 27 w 430"/>
                <a:gd name="T47" fmla="*/ 28 h 187"/>
                <a:gd name="T48" fmla="*/ 46 w 430"/>
                <a:gd name="T49" fmla="*/ 13 h 187"/>
                <a:gd name="T50" fmla="*/ 68 w 430"/>
                <a:gd name="T51" fmla="*/ 3 h 187"/>
                <a:gd name="T52" fmla="*/ 93 w 430"/>
                <a:gd name="T5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7">
                  <a:moveTo>
                    <a:pt x="93" y="0"/>
                  </a:moveTo>
                  <a:lnTo>
                    <a:pt x="337" y="0"/>
                  </a:lnTo>
                  <a:lnTo>
                    <a:pt x="361" y="3"/>
                  </a:lnTo>
                  <a:lnTo>
                    <a:pt x="383" y="13"/>
                  </a:lnTo>
                  <a:lnTo>
                    <a:pt x="402" y="28"/>
                  </a:lnTo>
                  <a:lnTo>
                    <a:pt x="418" y="47"/>
                  </a:lnTo>
                  <a:lnTo>
                    <a:pt x="426" y="69"/>
                  </a:lnTo>
                  <a:lnTo>
                    <a:pt x="430" y="93"/>
                  </a:lnTo>
                  <a:lnTo>
                    <a:pt x="426" y="118"/>
                  </a:lnTo>
                  <a:lnTo>
                    <a:pt x="418" y="141"/>
                  </a:lnTo>
                  <a:lnTo>
                    <a:pt x="402" y="159"/>
                  </a:lnTo>
                  <a:lnTo>
                    <a:pt x="383" y="174"/>
                  </a:lnTo>
                  <a:lnTo>
                    <a:pt x="361" y="184"/>
                  </a:lnTo>
                  <a:lnTo>
                    <a:pt x="337" y="187"/>
                  </a:lnTo>
                  <a:lnTo>
                    <a:pt x="93" y="187"/>
                  </a:lnTo>
                  <a:lnTo>
                    <a:pt x="68" y="184"/>
                  </a:lnTo>
                  <a:lnTo>
                    <a:pt x="46" y="174"/>
                  </a:lnTo>
                  <a:lnTo>
                    <a:pt x="27" y="159"/>
                  </a:lnTo>
                  <a:lnTo>
                    <a:pt x="12" y="141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89"/>
            <p:cNvSpPr>
              <a:spLocks/>
            </p:cNvSpPr>
            <p:nvPr/>
          </p:nvSpPr>
          <p:spPr bwMode="auto">
            <a:xfrm>
              <a:off x="1703388" y="6092825"/>
              <a:ext cx="184150" cy="30163"/>
            </a:xfrm>
            <a:custGeom>
              <a:avLst/>
              <a:gdLst>
                <a:gd name="T0" fmla="*/ 92 w 1161"/>
                <a:gd name="T1" fmla="*/ 0 h 186"/>
                <a:gd name="T2" fmla="*/ 1067 w 1161"/>
                <a:gd name="T3" fmla="*/ 0 h 186"/>
                <a:gd name="T4" fmla="*/ 1093 w 1161"/>
                <a:gd name="T5" fmla="*/ 4 h 186"/>
                <a:gd name="T6" fmla="*/ 1115 w 1161"/>
                <a:gd name="T7" fmla="*/ 13 h 186"/>
                <a:gd name="T8" fmla="*/ 1134 w 1161"/>
                <a:gd name="T9" fmla="*/ 27 h 186"/>
                <a:gd name="T10" fmla="*/ 1148 w 1161"/>
                <a:gd name="T11" fmla="*/ 46 h 186"/>
                <a:gd name="T12" fmla="*/ 1158 w 1161"/>
                <a:gd name="T13" fmla="*/ 69 h 186"/>
                <a:gd name="T14" fmla="*/ 1161 w 1161"/>
                <a:gd name="T15" fmla="*/ 93 h 186"/>
                <a:gd name="T16" fmla="*/ 1158 w 1161"/>
                <a:gd name="T17" fmla="*/ 118 h 186"/>
                <a:gd name="T18" fmla="*/ 1148 w 1161"/>
                <a:gd name="T19" fmla="*/ 140 h 186"/>
                <a:gd name="T20" fmla="*/ 1134 w 1161"/>
                <a:gd name="T21" fmla="*/ 159 h 186"/>
                <a:gd name="T22" fmla="*/ 1115 w 1161"/>
                <a:gd name="T23" fmla="*/ 174 h 186"/>
                <a:gd name="T24" fmla="*/ 1093 w 1161"/>
                <a:gd name="T25" fmla="*/ 183 h 186"/>
                <a:gd name="T26" fmla="*/ 1067 w 1161"/>
                <a:gd name="T27" fmla="*/ 186 h 186"/>
                <a:gd name="T28" fmla="*/ 92 w 1161"/>
                <a:gd name="T29" fmla="*/ 186 h 186"/>
                <a:gd name="T30" fmla="*/ 67 w 1161"/>
                <a:gd name="T31" fmla="*/ 183 h 186"/>
                <a:gd name="T32" fmla="*/ 45 w 1161"/>
                <a:gd name="T33" fmla="*/ 174 h 186"/>
                <a:gd name="T34" fmla="*/ 26 w 1161"/>
                <a:gd name="T35" fmla="*/ 159 h 186"/>
                <a:gd name="T36" fmla="*/ 12 w 1161"/>
                <a:gd name="T37" fmla="*/ 140 h 186"/>
                <a:gd name="T38" fmla="*/ 3 w 1161"/>
                <a:gd name="T39" fmla="*/ 118 h 186"/>
                <a:gd name="T40" fmla="*/ 0 w 1161"/>
                <a:gd name="T41" fmla="*/ 93 h 186"/>
                <a:gd name="T42" fmla="*/ 3 w 1161"/>
                <a:gd name="T43" fmla="*/ 69 h 186"/>
                <a:gd name="T44" fmla="*/ 12 w 1161"/>
                <a:gd name="T45" fmla="*/ 46 h 186"/>
                <a:gd name="T46" fmla="*/ 26 w 1161"/>
                <a:gd name="T47" fmla="*/ 27 h 186"/>
                <a:gd name="T48" fmla="*/ 45 w 1161"/>
                <a:gd name="T49" fmla="*/ 13 h 186"/>
                <a:gd name="T50" fmla="*/ 68 w 1161"/>
                <a:gd name="T51" fmla="*/ 4 h 186"/>
                <a:gd name="T52" fmla="*/ 92 w 1161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1" h="186">
                  <a:moveTo>
                    <a:pt x="92" y="0"/>
                  </a:moveTo>
                  <a:lnTo>
                    <a:pt x="1067" y="0"/>
                  </a:lnTo>
                  <a:lnTo>
                    <a:pt x="1093" y="4"/>
                  </a:lnTo>
                  <a:lnTo>
                    <a:pt x="1115" y="13"/>
                  </a:lnTo>
                  <a:lnTo>
                    <a:pt x="1134" y="27"/>
                  </a:lnTo>
                  <a:lnTo>
                    <a:pt x="1148" y="46"/>
                  </a:lnTo>
                  <a:lnTo>
                    <a:pt x="1158" y="69"/>
                  </a:lnTo>
                  <a:lnTo>
                    <a:pt x="1161" y="93"/>
                  </a:lnTo>
                  <a:lnTo>
                    <a:pt x="1158" y="118"/>
                  </a:lnTo>
                  <a:lnTo>
                    <a:pt x="1148" y="140"/>
                  </a:lnTo>
                  <a:lnTo>
                    <a:pt x="1134" y="159"/>
                  </a:lnTo>
                  <a:lnTo>
                    <a:pt x="1115" y="174"/>
                  </a:lnTo>
                  <a:lnTo>
                    <a:pt x="1093" y="183"/>
                  </a:lnTo>
                  <a:lnTo>
                    <a:pt x="1067" y="186"/>
                  </a:lnTo>
                  <a:lnTo>
                    <a:pt x="92" y="186"/>
                  </a:lnTo>
                  <a:lnTo>
                    <a:pt x="67" y="183"/>
                  </a:lnTo>
                  <a:lnTo>
                    <a:pt x="45" y="174"/>
                  </a:lnTo>
                  <a:lnTo>
                    <a:pt x="26" y="159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6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8" y="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490"/>
            <p:cNvSpPr>
              <a:spLocks/>
            </p:cNvSpPr>
            <p:nvPr/>
          </p:nvSpPr>
          <p:spPr bwMode="auto">
            <a:xfrm>
              <a:off x="1703388" y="6143625"/>
              <a:ext cx="144462" cy="30163"/>
            </a:xfrm>
            <a:custGeom>
              <a:avLst/>
              <a:gdLst>
                <a:gd name="T0" fmla="*/ 92 w 917"/>
                <a:gd name="T1" fmla="*/ 0 h 186"/>
                <a:gd name="T2" fmla="*/ 823 w 917"/>
                <a:gd name="T3" fmla="*/ 0 h 186"/>
                <a:gd name="T4" fmla="*/ 848 w 917"/>
                <a:gd name="T5" fmla="*/ 4 h 186"/>
                <a:gd name="T6" fmla="*/ 871 w 917"/>
                <a:gd name="T7" fmla="*/ 13 h 186"/>
                <a:gd name="T8" fmla="*/ 889 w 917"/>
                <a:gd name="T9" fmla="*/ 28 h 186"/>
                <a:gd name="T10" fmla="*/ 904 w 917"/>
                <a:gd name="T11" fmla="*/ 47 h 186"/>
                <a:gd name="T12" fmla="*/ 913 w 917"/>
                <a:gd name="T13" fmla="*/ 69 h 186"/>
                <a:gd name="T14" fmla="*/ 917 w 917"/>
                <a:gd name="T15" fmla="*/ 93 h 186"/>
                <a:gd name="T16" fmla="*/ 913 w 917"/>
                <a:gd name="T17" fmla="*/ 118 h 186"/>
                <a:gd name="T18" fmla="*/ 904 w 917"/>
                <a:gd name="T19" fmla="*/ 140 h 186"/>
                <a:gd name="T20" fmla="*/ 889 w 917"/>
                <a:gd name="T21" fmla="*/ 160 h 186"/>
                <a:gd name="T22" fmla="*/ 871 w 917"/>
                <a:gd name="T23" fmla="*/ 174 h 186"/>
                <a:gd name="T24" fmla="*/ 848 w 917"/>
                <a:gd name="T25" fmla="*/ 183 h 186"/>
                <a:gd name="T26" fmla="*/ 823 w 917"/>
                <a:gd name="T27" fmla="*/ 186 h 186"/>
                <a:gd name="T28" fmla="*/ 92 w 917"/>
                <a:gd name="T29" fmla="*/ 186 h 186"/>
                <a:gd name="T30" fmla="*/ 67 w 917"/>
                <a:gd name="T31" fmla="*/ 183 h 186"/>
                <a:gd name="T32" fmla="*/ 45 w 917"/>
                <a:gd name="T33" fmla="*/ 174 h 186"/>
                <a:gd name="T34" fmla="*/ 26 w 917"/>
                <a:gd name="T35" fmla="*/ 160 h 186"/>
                <a:gd name="T36" fmla="*/ 12 w 917"/>
                <a:gd name="T37" fmla="*/ 140 h 186"/>
                <a:gd name="T38" fmla="*/ 3 w 917"/>
                <a:gd name="T39" fmla="*/ 118 h 186"/>
                <a:gd name="T40" fmla="*/ 0 w 917"/>
                <a:gd name="T41" fmla="*/ 93 h 186"/>
                <a:gd name="T42" fmla="*/ 3 w 917"/>
                <a:gd name="T43" fmla="*/ 69 h 186"/>
                <a:gd name="T44" fmla="*/ 12 w 917"/>
                <a:gd name="T45" fmla="*/ 47 h 186"/>
                <a:gd name="T46" fmla="*/ 26 w 917"/>
                <a:gd name="T47" fmla="*/ 28 h 186"/>
                <a:gd name="T48" fmla="*/ 45 w 917"/>
                <a:gd name="T49" fmla="*/ 13 h 186"/>
                <a:gd name="T50" fmla="*/ 68 w 917"/>
                <a:gd name="T51" fmla="*/ 4 h 186"/>
                <a:gd name="T52" fmla="*/ 92 w 917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7" h="186">
                  <a:moveTo>
                    <a:pt x="92" y="0"/>
                  </a:moveTo>
                  <a:lnTo>
                    <a:pt x="823" y="0"/>
                  </a:lnTo>
                  <a:lnTo>
                    <a:pt x="848" y="4"/>
                  </a:lnTo>
                  <a:lnTo>
                    <a:pt x="871" y="13"/>
                  </a:lnTo>
                  <a:lnTo>
                    <a:pt x="889" y="28"/>
                  </a:lnTo>
                  <a:lnTo>
                    <a:pt x="904" y="47"/>
                  </a:lnTo>
                  <a:lnTo>
                    <a:pt x="913" y="69"/>
                  </a:lnTo>
                  <a:lnTo>
                    <a:pt x="917" y="93"/>
                  </a:lnTo>
                  <a:lnTo>
                    <a:pt x="913" y="118"/>
                  </a:lnTo>
                  <a:lnTo>
                    <a:pt x="904" y="140"/>
                  </a:lnTo>
                  <a:lnTo>
                    <a:pt x="889" y="160"/>
                  </a:lnTo>
                  <a:lnTo>
                    <a:pt x="871" y="174"/>
                  </a:lnTo>
                  <a:lnTo>
                    <a:pt x="848" y="183"/>
                  </a:lnTo>
                  <a:lnTo>
                    <a:pt x="823" y="186"/>
                  </a:lnTo>
                  <a:lnTo>
                    <a:pt x="92" y="186"/>
                  </a:lnTo>
                  <a:lnTo>
                    <a:pt x="67" y="183"/>
                  </a:lnTo>
                  <a:lnTo>
                    <a:pt x="45" y="174"/>
                  </a:lnTo>
                  <a:lnTo>
                    <a:pt x="26" y="160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2" y="47"/>
                  </a:lnTo>
                  <a:lnTo>
                    <a:pt x="26" y="28"/>
                  </a:lnTo>
                  <a:lnTo>
                    <a:pt x="45" y="13"/>
                  </a:lnTo>
                  <a:lnTo>
                    <a:pt x="68" y="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491"/>
            <p:cNvSpPr>
              <a:spLocks/>
            </p:cNvSpPr>
            <p:nvPr/>
          </p:nvSpPr>
          <p:spPr bwMode="auto">
            <a:xfrm>
              <a:off x="1935163" y="6092825"/>
              <a:ext cx="68262" cy="30163"/>
            </a:xfrm>
            <a:custGeom>
              <a:avLst/>
              <a:gdLst>
                <a:gd name="T0" fmla="*/ 93 w 430"/>
                <a:gd name="T1" fmla="*/ 0 h 186"/>
                <a:gd name="T2" fmla="*/ 337 w 430"/>
                <a:gd name="T3" fmla="*/ 0 h 186"/>
                <a:gd name="T4" fmla="*/ 361 w 430"/>
                <a:gd name="T5" fmla="*/ 4 h 186"/>
                <a:gd name="T6" fmla="*/ 383 w 430"/>
                <a:gd name="T7" fmla="*/ 13 h 186"/>
                <a:gd name="T8" fmla="*/ 402 w 430"/>
                <a:gd name="T9" fmla="*/ 27 h 186"/>
                <a:gd name="T10" fmla="*/ 418 w 430"/>
                <a:gd name="T11" fmla="*/ 46 h 186"/>
                <a:gd name="T12" fmla="*/ 426 w 430"/>
                <a:gd name="T13" fmla="*/ 69 h 186"/>
                <a:gd name="T14" fmla="*/ 430 w 430"/>
                <a:gd name="T15" fmla="*/ 93 h 186"/>
                <a:gd name="T16" fmla="*/ 426 w 430"/>
                <a:gd name="T17" fmla="*/ 118 h 186"/>
                <a:gd name="T18" fmla="*/ 418 w 430"/>
                <a:gd name="T19" fmla="*/ 140 h 186"/>
                <a:gd name="T20" fmla="*/ 402 w 430"/>
                <a:gd name="T21" fmla="*/ 159 h 186"/>
                <a:gd name="T22" fmla="*/ 383 w 430"/>
                <a:gd name="T23" fmla="*/ 174 h 186"/>
                <a:gd name="T24" fmla="*/ 361 w 430"/>
                <a:gd name="T25" fmla="*/ 183 h 186"/>
                <a:gd name="T26" fmla="*/ 337 w 430"/>
                <a:gd name="T27" fmla="*/ 186 h 186"/>
                <a:gd name="T28" fmla="*/ 93 w 430"/>
                <a:gd name="T29" fmla="*/ 186 h 186"/>
                <a:gd name="T30" fmla="*/ 68 w 430"/>
                <a:gd name="T31" fmla="*/ 183 h 186"/>
                <a:gd name="T32" fmla="*/ 46 w 430"/>
                <a:gd name="T33" fmla="*/ 174 h 186"/>
                <a:gd name="T34" fmla="*/ 27 w 430"/>
                <a:gd name="T35" fmla="*/ 159 h 186"/>
                <a:gd name="T36" fmla="*/ 12 w 430"/>
                <a:gd name="T37" fmla="*/ 140 h 186"/>
                <a:gd name="T38" fmla="*/ 3 w 430"/>
                <a:gd name="T39" fmla="*/ 118 h 186"/>
                <a:gd name="T40" fmla="*/ 0 w 430"/>
                <a:gd name="T41" fmla="*/ 93 h 186"/>
                <a:gd name="T42" fmla="*/ 3 w 430"/>
                <a:gd name="T43" fmla="*/ 69 h 186"/>
                <a:gd name="T44" fmla="*/ 13 w 430"/>
                <a:gd name="T45" fmla="*/ 46 h 186"/>
                <a:gd name="T46" fmla="*/ 27 w 430"/>
                <a:gd name="T47" fmla="*/ 27 h 186"/>
                <a:gd name="T48" fmla="*/ 46 w 430"/>
                <a:gd name="T49" fmla="*/ 13 h 186"/>
                <a:gd name="T50" fmla="*/ 68 w 430"/>
                <a:gd name="T51" fmla="*/ 4 h 186"/>
                <a:gd name="T52" fmla="*/ 93 w 430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6">
                  <a:moveTo>
                    <a:pt x="93" y="0"/>
                  </a:moveTo>
                  <a:lnTo>
                    <a:pt x="337" y="0"/>
                  </a:lnTo>
                  <a:lnTo>
                    <a:pt x="361" y="4"/>
                  </a:lnTo>
                  <a:lnTo>
                    <a:pt x="383" y="13"/>
                  </a:lnTo>
                  <a:lnTo>
                    <a:pt x="402" y="27"/>
                  </a:lnTo>
                  <a:lnTo>
                    <a:pt x="418" y="46"/>
                  </a:lnTo>
                  <a:lnTo>
                    <a:pt x="426" y="69"/>
                  </a:lnTo>
                  <a:lnTo>
                    <a:pt x="430" y="93"/>
                  </a:lnTo>
                  <a:lnTo>
                    <a:pt x="426" y="118"/>
                  </a:lnTo>
                  <a:lnTo>
                    <a:pt x="418" y="140"/>
                  </a:lnTo>
                  <a:lnTo>
                    <a:pt x="402" y="159"/>
                  </a:lnTo>
                  <a:lnTo>
                    <a:pt x="383" y="174"/>
                  </a:lnTo>
                  <a:lnTo>
                    <a:pt x="361" y="183"/>
                  </a:lnTo>
                  <a:lnTo>
                    <a:pt x="337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4"/>
                  </a:lnTo>
                  <a:lnTo>
                    <a:pt x="27" y="159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92"/>
            <p:cNvSpPr>
              <a:spLocks/>
            </p:cNvSpPr>
            <p:nvPr/>
          </p:nvSpPr>
          <p:spPr bwMode="auto">
            <a:xfrm>
              <a:off x="1935163" y="6143625"/>
              <a:ext cx="68262" cy="30163"/>
            </a:xfrm>
            <a:custGeom>
              <a:avLst/>
              <a:gdLst>
                <a:gd name="T0" fmla="*/ 93 w 430"/>
                <a:gd name="T1" fmla="*/ 0 h 186"/>
                <a:gd name="T2" fmla="*/ 337 w 430"/>
                <a:gd name="T3" fmla="*/ 0 h 186"/>
                <a:gd name="T4" fmla="*/ 361 w 430"/>
                <a:gd name="T5" fmla="*/ 4 h 186"/>
                <a:gd name="T6" fmla="*/ 383 w 430"/>
                <a:gd name="T7" fmla="*/ 13 h 186"/>
                <a:gd name="T8" fmla="*/ 402 w 430"/>
                <a:gd name="T9" fmla="*/ 28 h 186"/>
                <a:gd name="T10" fmla="*/ 418 w 430"/>
                <a:gd name="T11" fmla="*/ 47 h 186"/>
                <a:gd name="T12" fmla="*/ 426 w 430"/>
                <a:gd name="T13" fmla="*/ 69 h 186"/>
                <a:gd name="T14" fmla="*/ 430 w 430"/>
                <a:gd name="T15" fmla="*/ 93 h 186"/>
                <a:gd name="T16" fmla="*/ 426 w 430"/>
                <a:gd name="T17" fmla="*/ 118 h 186"/>
                <a:gd name="T18" fmla="*/ 418 w 430"/>
                <a:gd name="T19" fmla="*/ 140 h 186"/>
                <a:gd name="T20" fmla="*/ 402 w 430"/>
                <a:gd name="T21" fmla="*/ 160 h 186"/>
                <a:gd name="T22" fmla="*/ 383 w 430"/>
                <a:gd name="T23" fmla="*/ 174 h 186"/>
                <a:gd name="T24" fmla="*/ 361 w 430"/>
                <a:gd name="T25" fmla="*/ 183 h 186"/>
                <a:gd name="T26" fmla="*/ 337 w 430"/>
                <a:gd name="T27" fmla="*/ 186 h 186"/>
                <a:gd name="T28" fmla="*/ 93 w 430"/>
                <a:gd name="T29" fmla="*/ 186 h 186"/>
                <a:gd name="T30" fmla="*/ 68 w 430"/>
                <a:gd name="T31" fmla="*/ 183 h 186"/>
                <a:gd name="T32" fmla="*/ 46 w 430"/>
                <a:gd name="T33" fmla="*/ 174 h 186"/>
                <a:gd name="T34" fmla="*/ 27 w 430"/>
                <a:gd name="T35" fmla="*/ 160 h 186"/>
                <a:gd name="T36" fmla="*/ 12 w 430"/>
                <a:gd name="T37" fmla="*/ 140 h 186"/>
                <a:gd name="T38" fmla="*/ 3 w 430"/>
                <a:gd name="T39" fmla="*/ 118 h 186"/>
                <a:gd name="T40" fmla="*/ 0 w 430"/>
                <a:gd name="T41" fmla="*/ 93 h 186"/>
                <a:gd name="T42" fmla="*/ 3 w 430"/>
                <a:gd name="T43" fmla="*/ 69 h 186"/>
                <a:gd name="T44" fmla="*/ 13 w 430"/>
                <a:gd name="T45" fmla="*/ 47 h 186"/>
                <a:gd name="T46" fmla="*/ 27 w 430"/>
                <a:gd name="T47" fmla="*/ 28 h 186"/>
                <a:gd name="T48" fmla="*/ 46 w 430"/>
                <a:gd name="T49" fmla="*/ 13 h 186"/>
                <a:gd name="T50" fmla="*/ 68 w 430"/>
                <a:gd name="T51" fmla="*/ 4 h 186"/>
                <a:gd name="T52" fmla="*/ 93 w 430"/>
                <a:gd name="T5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0" h="186">
                  <a:moveTo>
                    <a:pt x="93" y="0"/>
                  </a:moveTo>
                  <a:lnTo>
                    <a:pt x="337" y="0"/>
                  </a:lnTo>
                  <a:lnTo>
                    <a:pt x="361" y="4"/>
                  </a:lnTo>
                  <a:lnTo>
                    <a:pt x="383" y="13"/>
                  </a:lnTo>
                  <a:lnTo>
                    <a:pt x="402" y="28"/>
                  </a:lnTo>
                  <a:lnTo>
                    <a:pt x="418" y="47"/>
                  </a:lnTo>
                  <a:lnTo>
                    <a:pt x="426" y="69"/>
                  </a:lnTo>
                  <a:lnTo>
                    <a:pt x="430" y="93"/>
                  </a:lnTo>
                  <a:lnTo>
                    <a:pt x="426" y="118"/>
                  </a:lnTo>
                  <a:lnTo>
                    <a:pt x="418" y="140"/>
                  </a:lnTo>
                  <a:lnTo>
                    <a:pt x="402" y="160"/>
                  </a:lnTo>
                  <a:lnTo>
                    <a:pt x="383" y="174"/>
                  </a:lnTo>
                  <a:lnTo>
                    <a:pt x="361" y="183"/>
                  </a:lnTo>
                  <a:lnTo>
                    <a:pt x="337" y="186"/>
                  </a:lnTo>
                  <a:lnTo>
                    <a:pt x="93" y="186"/>
                  </a:lnTo>
                  <a:lnTo>
                    <a:pt x="68" y="183"/>
                  </a:lnTo>
                  <a:lnTo>
                    <a:pt x="46" y="174"/>
                  </a:lnTo>
                  <a:lnTo>
                    <a:pt x="27" y="160"/>
                  </a:lnTo>
                  <a:lnTo>
                    <a:pt x="12" y="140"/>
                  </a:lnTo>
                  <a:lnTo>
                    <a:pt x="3" y="118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7" y="28"/>
                  </a:lnTo>
                  <a:lnTo>
                    <a:pt x="46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04" name="Freeform 497"/>
          <p:cNvSpPr>
            <a:spLocks noEditPoints="1"/>
          </p:cNvSpPr>
          <p:nvPr/>
        </p:nvSpPr>
        <p:spPr bwMode="auto">
          <a:xfrm>
            <a:off x="646120" y="5765007"/>
            <a:ext cx="600075" cy="579437"/>
          </a:xfrm>
          <a:custGeom>
            <a:avLst/>
            <a:gdLst>
              <a:gd name="T0" fmla="*/ 167 w 3406"/>
              <a:gd name="T1" fmla="*/ 1429 h 3287"/>
              <a:gd name="T2" fmla="*/ 173 w 3406"/>
              <a:gd name="T3" fmla="*/ 3030 h 3287"/>
              <a:gd name="T4" fmla="*/ 723 w 3406"/>
              <a:gd name="T5" fmla="*/ 3025 h 3287"/>
              <a:gd name="T6" fmla="*/ 720 w 3406"/>
              <a:gd name="T7" fmla="*/ 1424 h 3287"/>
              <a:gd name="T8" fmla="*/ 1676 w 3406"/>
              <a:gd name="T9" fmla="*/ 169 h 3287"/>
              <a:gd name="T10" fmla="*/ 1617 w 3406"/>
              <a:gd name="T11" fmla="*/ 769 h 3287"/>
              <a:gd name="T12" fmla="*/ 1546 w 3406"/>
              <a:gd name="T13" fmla="*/ 1020 h 3287"/>
              <a:gd name="T14" fmla="*/ 1385 w 3406"/>
              <a:gd name="T15" fmla="*/ 1237 h 3287"/>
              <a:gd name="T16" fmla="*/ 1194 w 3406"/>
              <a:gd name="T17" fmla="*/ 1380 h 3287"/>
              <a:gd name="T18" fmla="*/ 1055 w 3406"/>
              <a:gd name="T19" fmla="*/ 1451 h 3287"/>
              <a:gd name="T20" fmla="*/ 959 w 3406"/>
              <a:gd name="T21" fmla="*/ 1490 h 3287"/>
              <a:gd name="T22" fmla="*/ 929 w 3406"/>
              <a:gd name="T23" fmla="*/ 1498 h 3287"/>
              <a:gd name="T24" fmla="*/ 891 w 3406"/>
              <a:gd name="T25" fmla="*/ 2847 h 3287"/>
              <a:gd name="T26" fmla="*/ 917 w 3406"/>
              <a:gd name="T27" fmla="*/ 2938 h 3287"/>
              <a:gd name="T28" fmla="*/ 1013 w 3406"/>
              <a:gd name="T29" fmla="*/ 3057 h 3287"/>
              <a:gd name="T30" fmla="*/ 1156 w 3406"/>
              <a:gd name="T31" fmla="*/ 3116 h 3287"/>
              <a:gd name="T32" fmla="*/ 2752 w 3406"/>
              <a:gd name="T33" fmla="*/ 3112 h 3287"/>
              <a:gd name="T34" fmla="*/ 2912 w 3406"/>
              <a:gd name="T35" fmla="*/ 3052 h 3287"/>
              <a:gd name="T36" fmla="*/ 3011 w 3406"/>
              <a:gd name="T37" fmla="*/ 2932 h 3287"/>
              <a:gd name="T38" fmla="*/ 3046 w 3406"/>
              <a:gd name="T39" fmla="*/ 2802 h 3287"/>
              <a:gd name="T40" fmla="*/ 3237 w 3406"/>
              <a:gd name="T41" fmla="*/ 1550 h 3287"/>
              <a:gd name="T42" fmla="*/ 3183 w 3406"/>
              <a:gd name="T43" fmla="*/ 1398 h 3287"/>
              <a:gd name="T44" fmla="*/ 3070 w 3406"/>
              <a:gd name="T45" fmla="*/ 1298 h 3287"/>
              <a:gd name="T46" fmla="*/ 2936 w 3406"/>
              <a:gd name="T47" fmla="*/ 1264 h 3287"/>
              <a:gd name="T48" fmla="*/ 2057 w 3406"/>
              <a:gd name="T49" fmla="*/ 1240 h 3287"/>
              <a:gd name="T50" fmla="*/ 2032 w 3406"/>
              <a:gd name="T51" fmla="*/ 567 h 3287"/>
              <a:gd name="T52" fmla="*/ 2007 w 3406"/>
              <a:gd name="T53" fmla="*/ 375 h 3287"/>
              <a:gd name="T54" fmla="*/ 1933 w 3406"/>
              <a:gd name="T55" fmla="*/ 246 h 3287"/>
              <a:gd name="T56" fmla="*/ 1809 w 3406"/>
              <a:gd name="T57" fmla="*/ 179 h 3287"/>
              <a:gd name="T58" fmla="*/ 1723 w 3406"/>
              <a:gd name="T59" fmla="*/ 0 h 3287"/>
              <a:gd name="T60" fmla="*/ 1885 w 3406"/>
              <a:gd name="T61" fmla="*/ 27 h 3287"/>
              <a:gd name="T62" fmla="*/ 2042 w 3406"/>
              <a:gd name="T63" fmla="*/ 119 h 3287"/>
              <a:gd name="T64" fmla="*/ 2151 w 3406"/>
              <a:gd name="T65" fmla="*/ 279 h 3287"/>
              <a:gd name="T66" fmla="*/ 2198 w 3406"/>
              <a:gd name="T67" fmla="*/ 502 h 3287"/>
              <a:gd name="T68" fmla="*/ 2982 w 3406"/>
              <a:gd name="T69" fmla="*/ 1100 h 3287"/>
              <a:gd name="T70" fmla="*/ 3160 w 3406"/>
              <a:gd name="T71" fmla="*/ 1156 h 3287"/>
              <a:gd name="T72" fmla="*/ 3307 w 3406"/>
              <a:gd name="T73" fmla="*/ 1282 h 3287"/>
              <a:gd name="T74" fmla="*/ 3391 w 3406"/>
              <a:gd name="T75" fmla="*/ 1460 h 3287"/>
              <a:gd name="T76" fmla="*/ 3402 w 3406"/>
              <a:gd name="T77" fmla="*/ 1658 h 3287"/>
              <a:gd name="T78" fmla="*/ 3171 w 3406"/>
              <a:gd name="T79" fmla="*/ 2986 h 3287"/>
              <a:gd name="T80" fmla="*/ 3057 w 3406"/>
              <a:gd name="T81" fmla="*/ 3149 h 3287"/>
              <a:gd name="T82" fmla="*/ 2882 w 3406"/>
              <a:gd name="T83" fmla="*/ 3252 h 3287"/>
              <a:gd name="T84" fmla="*/ 2650 w 3406"/>
              <a:gd name="T85" fmla="*/ 3287 h 3287"/>
              <a:gd name="T86" fmla="*/ 1051 w 3406"/>
              <a:gd name="T87" fmla="*/ 3263 h 3287"/>
              <a:gd name="T88" fmla="*/ 885 w 3406"/>
              <a:gd name="T89" fmla="*/ 3169 h 3287"/>
              <a:gd name="T90" fmla="*/ 778 w 3406"/>
              <a:gd name="T91" fmla="*/ 3187 h 3287"/>
              <a:gd name="T92" fmla="*/ 142 w 3406"/>
              <a:gd name="T93" fmla="*/ 3195 h 3287"/>
              <a:gd name="T94" fmla="*/ 40 w 3406"/>
              <a:gd name="T95" fmla="*/ 3136 h 3287"/>
              <a:gd name="T96" fmla="*/ 0 w 3406"/>
              <a:gd name="T97" fmla="*/ 3025 h 3287"/>
              <a:gd name="T98" fmla="*/ 24 w 3406"/>
              <a:gd name="T99" fmla="*/ 1341 h 3287"/>
              <a:gd name="T100" fmla="*/ 113 w 3406"/>
              <a:gd name="T101" fmla="*/ 1267 h 3287"/>
              <a:gd name="T102" fmla="*/ 747 w 3406"/>
              <a:gd name="T103" fmla="*/ 1258 h 3287"/>
              <a:gd name="T104" fmla="*/ 849 w 3406"/>
              <a:gd name="T105" fmla="*/ 1317 h 3287"/>
              <a:gd name="T106" fmla="*/ 905 w 3406"/>
              <a:gd name="T107" fmla="*/ 1330 h 3287"/>
              <a:gd name="T108" fmla="*/ 1001 w 3406"/>
              <a:gd name="T109" fmla="*/ 1291 h 3287"/>
              <a:gd name="T110" fmla="*/ 1139 w 3406"/>
              <a:gd name="T111" fmla="*/ 1216 h 3287"/>
              <a:gd name="T112" fmla="*/ 1316 w 3406"/>
              <a:gd name="T113" fmla="*/ 1064 h 3287"/>
              <a:gd name="T114" fmla="*/ 1426 w 3406"/>
              <a:gd name="T115" fmla="*/ 868 h 3287"/>
              <a:gd name="T116" fmla="*/ 1451 w 3406"/>
              <a:gd name="T117" fmla="*/ 108 h 3287"/>
              <a:gd name="T118" fmla="*/ 1491 w 3406"/>
              <a:gd name="T119" fmla="*/ 37 h 3287"/>
              <a:gd name="T120" fmla="*/ 1542 w 3406"/>
              <a:gd name="T121" fmla="*/ 20 h 3287"/>
              <a:gd name="T122" fmla="*/ 1651 w 3406"/>
              <a:gd name="T123" fmla="*/ 3 h 3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06" h="3287">
                <a:moveTo>
                  <a:pt x="173" y="1424"/>
                </a:moveTo>
                <a:lnTo>
                  <a:pt x="171" y="1424"/>
                </a:lnTo>
                <a:lnTo>
                  <a:pt x="168" y="1426"/>
                </a:lnTo>
                <a:lnTo>
                  <a:pt x="167" y="1429"/>
                </a:lnTo>
                <a:lnTo>
                  <a:pt x="167" y="3025"/>
                </a:lnTo>
                <a:lnTo>
                  <a:pt x="168" y="3027"/>
                </a:lnTo>
                <a:lnTo>
                  <a:pt x="171" y="3030"/>
                </a:lnTo>
                <a:lnTo>
                  <a:pt x="173" y="3030"/>
                </a:lnTo>
                <a:lnTo>
                  <a:pt x="717" y="3030"/>
                </a:lnTo>
                <a:lnTo>
                  <a:pt x="719" y="3030"/>
                </a:lnTo>
                <a:lnTo>
                  <a:pt x="721" y="3027"/>
                </a:lnTo>
                <a:lnTo>
                  <a:pt x="723" y="3025"/>
                </a:lnTo>
                <a:lnTo>
                  <a:pt x="723" y="3025"/>
                </a:lnTo>
                <a:lnTo>
                  <a:pt x="723" y="1429"/>
                </a:lnTo>
                <a:lnTo>
                  <a:pt x="723" y="1426"/>
                </a:lnTo>
                <a:lnTo>
                  <a:pt x="720" y="1424"/>
                </a:lnTo>
                <a:lnTo>
                  <a:pt x="718" y="1424"/>
                </a:lnTo>
                <a:lnTo>
                  <a:pt x="173" y="1424"/>
                </a:lnTo>
                <a:close/>
                <a:moveTo>
                  <a:pt x="1707" y="168"/>
                </a:moveTo>
                <a:lnTo>
                  <a:pt x="1676" y="169"/>
                </a:lnTo>
                <a:lnTo>
                  <a:pt x="1646" y="172"/>
                </a:lnTo>
                <a:lnTo>
                  <a:pt x="1620" y="175"/>
                </a:lnTo>
                <a:lnTo>
                  <a:pt x="1620" y="702"/>
                </a:lnTo>
                <a:lnTo>
                  <a:pt x="1617" y="769"/>
                </a:lnTo>
                <a:lnTo>
                  <a:pt x="1608" y="834"/>
                </a:lnTo>
                <a:lnTo>
                  <a:pt x="1593" y="898"/>
                </a:lnTo>
                <a:lnTo>
                  <a:pt x="1572" y="960"/>
                </a:lnTo>
                <a:lnTo>
                  <a:pt x="1546" y="1020"/>
                </a:lnTo>
                <a:lnTo>
                  <a:pt x="1514" y="1078"/>
                </a:lnTo>
                <a:lnTo>
                  <a:pt x="1477" y="1132"/>
                </a:lnTo>
                <a:lnTo>
                  <a:pt x="1434" y="1186"/>
                </a:lnTo>
                <a:lnTo>
                  <a:pt x="1385" y="1237"/>
                </a:lnTo>
                <a:lnTo>
                  <a:pt x="1330" y="1285"/>
                </a:lnTo>
                <a:lnTo>
                  <a:pt x="1270" y="1331"/>
                </a:lnTo>
                <a:lnTo>
                  <a:pt x="1232" y="1356"/>
                </a:lnTo>
                <a:lnTo>
                  <a:pt x="1194" y="1380"/>
                </a:lnTo>
                <a:lnTo>
                  <a:pt x="1157" y="1402"/>
                </a:lnTo>
                <a:lnTo>
                  <a:pt x="1121" y="1420"/>
                </a:lnTo>
                <a:lnTo>
                  <a:pt x="1087" y="1437"/>
                </a:lnTo>
                <a:lnTo>
                  <a:pt x="1055" y="1451"/>
                </a:lnTo>
                <a:lnTo>
                  <a:pt x="1026" y="1464"/>
                </a:lnTo>
                <a:lnTo>
                  <a:pt x="1001" y="1474"/>
                </a:lnTo>
                <a:lnTo>
                  <a:pt x="978" y="1482"/>
                </a:lnTo>
                <a:lnTo>
                  <a:pt x="959" y="1490"/>
                </a:lnTo>
                <a:lnTo>
                  <a:pt x="945" y="1494"/>
                </a:lnTo>
                <a:lnTo>
                  <a:pt x="935" y="1497"/>
                </a:lnTo>
                <a:lnTo>
                  <a:pt x="930" y="1498"/>
                </a:lnTo>
                <a:lnTo>
                  <a:pt x="929" y="1498"/>
                </a:lnTo>
                <a:lnTo>
                  <a:pt x="928" y="1499"/>
                </a:lnTo>
                <a:lnTo>
                  <a:pt x="927" y="1499"/>
                </a:lnTo>
                <a:lnTo>
                  <a:pt x="891" y="1507"/>
                </a:lnTo>
                <a:lnTo>
                  <a:pt x="891" y="2847"/>
                </a:lnTo>
                <a:lnTo>
                  <a:pt x="893" y="2854"/>
                </a:lnTo>
                <a:lnTo>
                  <a:pt x="894" y="2861"/>
                </a:lnTo>
                <a:lnTo>
                  <a:pt x="903" y="2900"/>
                </a:lnTo>
                <a:lnTo>
                  <a:pt x="917" y="2938"/>
                </a:lnTo>
                <a:lnTo>
                  <a:pt x="935" y="2972"/>
                </a:lnTo>
                <a:lnTo>
                  <a:pt x="957" y="3004"/>
                </a:lnTo>
                <a:lnTo>
                  <a:pt x="983" y="3033"/>
                </a:lnTo>
                <a:lnTo>
                  <a:pt x="1013" y="3057"/>
                </a:lnTo>
                <a:lnTo>
                  <a:pt x="1045" y="3079"/>
                </a:lnTo>
                <a:lnTo>
                  <a:pt x="1080" y="3096"/>
                </a:lnTo>
                <a:lnTo>
                  <a:pt x="1117" y="3109"/>
                </a:lnTo>
                <a:lnTo>
                  <a:pt x="1156" y="3116"/>
                </a:lnTo>
                <a:lnTo>
                  <a:pt x="1196" y="3119"/>
                </a:lnTo>
                <a:lnTo>
                  <a:pt x="2650" y="3119"/>
                </a:lnTo>
                <a:lnTo>
                  <a:pt x="2703" y="3117"/>
                </a:lnTo>
                <a:lnTo>
                  <a:pt x="2752" y="3112"/>
                </a:lnTo>
                <a:lnTo>
                  <a:pt x="2797" y="3103"/>
                </a:lnTo>
                <a:lnTo>
                  <a:pt x="2839" y="3089"/>
                </a:lnTo>
                <a:lnTo>
                  <a:pt x="2877" y="3073"/>
                </a:lnTo>
                <a:lnTo>
                  <a:pt x="2912" y="3052"/>
                </a:lnTo>
                <a:lnTo>
                  <a:pt x="2942" y="3027"/>
                </a:lnTo>
                <a:lnTo>
                  <a:pt x="2969" y="3000"/>
                </a:lnTo>
                <a:lnTo>
                  <a:pt x="2991" y="2968"/>
                </a:lnTo>
                <a:lnTo>
                  <a:pt x="3011" y="2932"/>
                </a:lnTo>
                <a:lnTo>
                  <a:pt x="3026" y="2893"/>
                </a:lnTo>
                <a:lnTo>
                  <a:pt x="3038" y="2851"/>
                </a:lnTo>
                <a:lnTo>
                  <a:pt x="3046" y="2804"/>
                </a:lnTo>
                <a:lnTo>
                  <a:pt x="3046" y="2802"/>
                </a:lnTo>
                <a:lnTo>
                  <a:pt x="3046" y="2800"/>
                </a:lnTo>
                <a:lnTo>
                  <a:pt x="3234" y="1631"/>
                </a:lnTo>
                <a:lnTo>
                  <a:pt x="3238" y="1590"/>
                </a:lnTo>
                <a:lnTo>
                  <a:pt x="3237" y="1550"/>
                </a:lnTo>
                <a:lnTo>
                  <a:pt x="3230" y="1509"/>
                </a:lnTo>
                <a:lnTo>
                  <a:pt x="3220" y="1470"/>
                </a:lnTo>
                <a:lnTo>
                  <a:pt x="3203" y="1433"/>
                </a:lnTo>
                <a:lnTo>
                  <a:pt x="3183" y="1398"/>
                </a:lnTo>
                <a:lnTo>
                  <a:pt x="3158" y="1367"/>
                </a:lnTo>
                <a:lnTo>
                  <a:pt x="3129" y="1338"/>
                </a:lnTo>
                <a:lnTo>
                  <a:pt x="3100" y="1316"/>
                </a:lnTo>
                <a:lnTo>
                  <a:pt x="3070" y="1298"/>
                </a:lnTo>
                <a:lnTo>
                  <a:pt x="3038" y="1283"/>
                </a:lnTo>
                <a:lnTo>
                  <a:pt x="3004" y="1273"/>
                </a:lnTo>
                <a:lnTo>
                  <a:pt x="2970" y="1267"/>
                </a:lnTo>
                <a:lnTo>
                  <a:pt x="2936" y="1264"/>
                </a:lnTo>
                <a:lnTo>
                  <a:pt x="2116" y="1264"/>
                </a:lnTo>
                <a:lnTo>
                  <a:pt x="2093" y="1261"/>
                </a:lnTo>
                <a:lnTo>
                  <a:pt x="2073" y="1253"/>
                </a:lnTo>
                <a:lnTo>
                  <a:pt x="2057" y="1240"/>
                </a:lnTo>
                <a:lnTo>
                  <a:pt x="2043" y="1223"/>
                </a:lnTo>
                <a:lnTo>
                  <a:pt x="2035" y="1202"/>
                </a:lnTo>
                <a:lnTo>
                  <a:pt x="2032" y="1181"/>
                </a:lnTo>
                <a:lnTo>
                  <a:pt x="2032" y="567"/>
                </a:lnTo>
                <a:lnTo>
                  <a:pt x="2030" y="514"/>
                </a:lnTo>
                <a:lnTo>
                  <a:pt x="2026" y="463"/>
                </a:lnTo>
                <a:lnTo>
                  <a:pt x="2018" y="418"/>
                </a:lnTo>
                <a:lnTo>
                  <a:pt x="2007" y="375"/>
                </a:lnTo>
                <a:lnTo>
                  <a:pt x="1993" y="337"/>
                </a:lnTo>
                <a:lnTo>
                  <a:pt x="1976" y="303"/>
                </a:lnTo>
                <a:lnTo>
                  <a:pt x="1957" y="273"/>
                </a:lnTo>
                <a:lnTo>
                  <a:pt x="1933" y="246"/>
                </a:lnTo>
                <a:lnTo>
                  <a:pt x="1907" y="224"/>
                </a:lnTo>
                <a:lnTo>
                  <a:pt x="1876" y="205"/>
                </a:lnTo>
                <a:lnTo>
                  <a:pt x="1843" y="189"/>
                </a:lnTo>
                <a:lnTo>
                  <a:pt x="1809" y="179"/>
                </a:lnTo>
                <a:lnTo>
                  <a:pt x="1775" y="173"/>
                </a:lnTo>
                <a:lnTo>
                  <a:pt x="1740" y="169"/>
                </a:lnTo>
                <a:lnTo>
                  <a:pt x="1707" y="168"/>
                </a:lnTo>
                <a:close/>
                <a:moveTo>
                  <a:pt x="1723" y="0"/>
                </a:moveTo>
                <a:lnTo>
                  <a:pt x="1762" y="2"/>
                </a:lnTo>
                <a:lnTo>
                  <a:pt x="1803" y="7"/>
                </a:lnTo>
                <a:lnTo>
                  <a:pt x="1844" y="16"/>
                </a:lnTo>
                <a:lnTo>
                  <a:pt x="1885" y="27"/>
                </a:lnTo>
                <a:lnTo>
                  <a:pt x="1927" y="43"/>
                </a:lnTo>
                <a:lnTo>
                  <a:pt x="1967" y="63"/>
                </a:lnTo>
                <a:lnTo>
                  <a:pt x="2006" y="89"/>
                </a:lnTo>
                <a:lnTo>
                  <a:pt x="2042" y="119"/>
                </a:lnTo>
                <a:lnTo>
                  <a:pt x="2076" y="153"/>
                </a:lnTo>
                <a:lnTo>
                  <a:pt x="2104" y="191"/>
                </a:lnTo>
                <a:lnTo>
                  <a:pt x="2130" y="234"/>
                </a:lnTo>
                <a:lnTo>
                  <a:pt x="2151" y="279"/>
                </a:lnTo>
                <a:lnTo>
                  <a:pt x="2169" y="330"/>
                </a:lnTo>
                <a:lnTo>
                  <a:pt x="2182" y="383"/>
                </a:lnTo>
                <a:lnTo>
                  <a:pt x="2192" y="440"/>
                </a:lnTo>
                <a:lnTo>
                  <a:pt x="2198" y="502"/>
                </a:lnTo>
                <a:lnTo>
                  <a:pt x="2200" y="567"/>
                </a:lnTo>
                <a:lnTo>
                  <a:pt x="2200" y="1097"/>
                </a:lnTo>
                <a:lnTo>
                  <a:pt x="2936" y="1097"/>
                </a:lnTo>
                <a:lnTo>
                  <a:pt x="2982" y="1100"/>
                </a:lnTo>
                <a:lnTo>
                  <a:pt x="3028" y="1107"/>
                </a:lnTo>
                <a:lnTo>
                  <a:pt x="3073" y="1119"/>
                </a:lnTo>
                <a:lnTo>
                  <a:pt x="3117" y="1135"/>
                </a:lnTo>
                <a:lnTo>
                  <a:pt x="3160" y="1156"/>
                </a:lnTo>
                <a:lnTo>
                  <a:pt x="3200" y="1182"/>
                </a:lnTo>
                <a:lnTo>
                  <a:pt x="3238" y="1211"/>
                </a:lnTo>
                <a:lnTo>
                  <a:pt x="3275" y="1245"/>
                </a:lnTo>
                <a:lnTo>
                  <a:pt x="3307" y="1282"/>
                </a:lnTo>
                <a:lnTo>
                  <a:pt x="3335" y="1323"/>
                </a:lnTo>
                <a:lnTo>
                  <a:pt x="3357" y="1367"/>
                </a:lnTo>
                <a:lnTo>
                  <a:pt x="3377" y="1412"/>
                </a:lnTo>
                <a:lnTo>
                  <a:pt x="3391" y="1460"/>
                </a:lnTo>
                <a:lnTo>
                  <a:pt x="3402" y="1508"/>
                </a:lnTo>
                <a:lnTo>
                  <a:pt x="3406" y="1558"/>
                </a:lnTo>
                <a:lnTo>
                  <a:pt x="3406" y="1607"/>
                </a:lnTo>
                <a:lnTo>
                  <a:pt x="3402" y="1658"/>
                </a:lnTo>
                <a:lnTo>
                  <a:pt x="3213" y="2825"/>
                </a:lnTo>
                <a:lnTo>
                  <a:pt x="3203" y="2882"/>
                </a:lnTo>
                <a:lnTo>
                  <a:pt x="3190" y="2936"/>
                </a:lnTo>
                <a:lnTo>
                  <a:pt x="3171" y="2986"/>
                </a:lnTo>
                <a:lnTo>
                  <a:pt x="3148" y="3033"/>
                </a:lnTo>
                <a:lnTo>
                  <a:pt x="3123" y="3075"/>
                </a:lnTo>
                <a:lnTo>
                  <a:pt x="3092" y="3114"/>
                </a:lnTo>
                <a:lnTo>
                  <a:pt x="3057" y="3149"/>
                </a:lnTo>
                <a:lnTo>
                  <a:pt x="3019" y="3181"/>
                </a:lnTo>
                <a:lnTo>
                  <a:pt x="2977" y="3208"/>
                </a:lnTo>
                <a:lnTo>
                  <a:pt x="2931" y="3232"/>
                </a:lnTo>
                <a:lnTo>
                  <a:pt x="2882" y="3252"/>
                </a:lnTo>
                <a:lnTo>
                  <a:pt x="2829" y="3267"/>
                </a:lnTo>
                <a:lnTo>
                  <a:pt x="2772" y="3277"/>
                </a:lnTo>
                <a:lnTo>
                  <a:pt x="2713" y="3285"/>
                </a:lnTo>
                <a:lnTo>
                  <a:pt x="2650" y="3287"/>
                </a:lnTo>
                <a:lnTo>
                  <a:pt x="1197" y="3287"/>
                </a:lnTo>
                <a:lnTo>
                  <a:pt x="1146" y="3284"/>
                </a:lnTo>
                <a:lnTo>
                  <a:pt x="1098" y="3276"/>
                </a:lnTo>
                <a:lnTo>
                  <a:pt x="1051" y="3263"/>
                </a:lnTo>
                <a:lnTo>
                  <a:pt x="1006" y="3245"/>
                </a:lnTo>
                <a:lnTo>
                  <a:pt x="963" y="3224"/>
                </a:lnTo>
                <a:lnTo>
                  <a:pt x="923" y="3198"/>
                </a:lnTo>
                <a:lnTo>
                  <a:pt x="885" y="3169"/>
                </a:lnTo>
                <a:lnTo>
                  <a:pt x="851" y="3136"/>
                </a:lnTo>
                <a:lnTo>
                  <a:pt x="830" y="3157"/>
                </a:lnTo>
                <a:lnTo>
                  <a:pt x="806" y="3174"/>
                </a:lnTo>
                <a:lnTo>
                  <a:pt x="778" y="3187"/>
                </a:lnTo>
                <a:lnTo>
                  <a:pt x="749" y="3195"/>
                </a:lnTo>
                <a:lnTo>
                  <a:pt x="718" y="3198"/>
                </a:lnTo>
                <a:lnTo>
                  <a:pt x="173" y="3198"/>
                </a:lnTo>
                <a:lnTo>
                  <a:pt x="142" y="3195"/>
                </a:lnTo>
                <a:lnTo>
                  <a:pt x="113" y="3187"/>
                </a:lnTo>
                <a:lnTo>
                  <a:pt x="86" y="3174"/>
                </a:lnTo>
                <a:lnTo>
                  <a:pt x="62" y="3157"/>
                </a:lnTo>
                <a:lnTo>
                  <a:pt x="40" y="3136"/>
                </a:lnTo>
                <a:lnTo>
                  <a:pt x="24" y="3112"/>
                </a:lnTo>
                <a:lnTo>
                  <a:pt x="10" y="3085"/>
                </a:lnTo>
                <a:lnTo>
                  <a:pt x="3" y="3056"/>
                </a:lnTo>
                <a:lnTo>
                  <a:pt x="0" y="3025"/>
                </a:lnTo>
                <a:lnTo>
                  <a:pt x="0" y="1429"/>
                </a:lnTo>
                <a:lnTo>
                  <a:pt x="3" y="1398"/>
                </a:lnTo>
                <a:lnTo>
                  <a:pt x="10" y="1368"/>
                </a:lnTo>
                <a:lnTo>
                  <a:pt x="24" y="1341"/>
                </a:lnTo>
                <a:lnTo>
                  <a:pt x="40" y="1317"/>
                </a:lnTo>
                <a:lnTo>
                  <a:pt x="62" y="1296"/>
                </a:lnTo>
                <a:lnTo>
                  <a:pt x="86" y="1279"/>
                </a:lnTo>
                <a:lnTo>
                  <a:pt x="113" y="1267"/>
                </a:lnTo>
                <a:lnTo>
                  <a:pt x="142" y="1258"/>
                </a:lnTo>
                <a:lnTo>
                  <a:pt x="173" y="1255"/>
                </a:lnTo>
                <a:lnTo>
                  <a:pt x="716" y="1255"/>
                </a:lnTo>
                <a:lnTo>
                  <a:pt x="747" y="1258"/>
                </a:lnTo>
                <a:lnTo>
                  <a:pt x="776" y="1267"/>
                </a:lnTo>
                <a:lnTo>
                  <a:pt x="803" y="1279"/>
                </a:lnTo>
                <a:lnTo>
                  <a:pt x="828" y="1296"/>
                </a:lnTo>
                <a:lnTo>
                  <a:pt x="849" y="1317"/>
                </a:lnTo>
                <a:lnTo>
                  <a:pt x="865" y="1341"/>
                </a:lnTo>
                <a:lnTo>
                  <a:pt x="886" y="1336"/>
                </a:lnTo>
                <a:lnTo>
                  <a:pt x="893" y="1334"/>
                </a:lnTo>
                <a:lnTo>
                  <a:pt x="905" y="1330"/>
                </a:lnTo>
                <a:lnTo>
                  <a:pt x="923" y="1323"/>
                </a:lnTo>
                <a:lnTo>
                  <a:pt x="945" y="1315"/>
                </a:lnTo>
                <a:lnTo>
                  <a:pt x="971" y="1304"/>
                </a:lnTo>
                <a:lnTo>
                  <a:pt x="1001" y="1291"/>
                </a:lnTo>
                <a:lnTo>
                  <a:pt x="1033" y="1276"/>
                </a:lnTo>
                <a:lnTo>
                  <a:pt x="1067" y="1258"/>
                </a:lnTo>
                <a:lnTo>
                  <a:pt x="1102" y="1239"/>
                </a:lnTo>
                <a:lnTo>
                  <a:pt x="1139" y="1216"/>
                </a:lnTo>
                <a:lnTo>
                  <a:pt x="1176" y="1190"/>
                </a:lnTo>
                <a:lnTo>
                  <a:pt x="1228" y="1150"/>
                </a:lnTo>
                <a:lnTo>
                  <a:pt x="1274" y="1108"/>
                </a:lnTo>
                <a:lnTo>
                  <a:pt x="1316" y="1064"/>
                </a:lnTo>
                <a:lnTo>
                  <a:pt x="1352" y="1018"/>
                </a:lnTo>
                <a:lnTo>
                  <a:pt x="1382" y="970"/>
                </a:lnTo>
                <a:lnTo>
                  <a:pt x="1407" y="919"/>
                </a:lnTo>
                <a:lnTo>
                  <a:pt x="1426" y="868"/>
                </a:lnTo>
                <a:lnTo>
                  <a:pt x="1440" y="814"/>
                </a:lnTo>
                <a:lnTo>
                  <a:pt x="1448" y="759"/>
                </a:lnTo>
                <a:lnTo>
                  <a:pt x="1451" y="702"/>
                </a:lnTo>
                <a:lnTo>
                  <a:pt x="1451" y="108"/>
                </a:lnTo>
                <a:lnTo>
                  <a:pt x="1454" y="87"/>
                </a:lnTo>
                <a:lnTo>
                  <a:pt x="1462" y="67"/>
                </a:lnTo>
                <a:lnTo>
                  <a:pt x="1474" y="51"/>
                </a:lnTo>
                <a:lnTo>
                  <a:pt x="1491" y="37"/>
                </a:lnTo>
                <a:lnTo>
                  <a:pt x="1510" y="28"/>
                </a:lnTo>
                <a:lnTo>
                  <a:pt x="1515" y="27"/>
                </a:lnTo>
                <a:lnTo>
                  <a:pt x="1527" y="24"/>
                </a:lnTo>
                <a:lnTo>
                  <a:pt x="1542" y="20"/>
                </a:lnTo>
                <a:lnTo>
                  <a:pt x="1564" y="15"/>
                </a:lnTo>
                <a:lnTo>
                  <a:pt x="1590" y="11"/>
                </a:lnTo>
                <a:lnTo>
                  <a:pt x="1619" y="6"/>
                </a:lnTo>
                <a:lnTo>
                  <a:pt x="1651" y="3"/>
                </a:lnTo>
                <a:lnTo>
                  <a:pt x="1686" y="1"/>
                </a:lnTo>
                <a:lnTo>
                  <a:pt x="17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Ecommerce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Ecommerce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654057" y="2673414"/>
            <a:ext cx="584200" cy="585788"/>
            <a:chOff x="11899900" y="1849438"/>
            <a:chExt cx="584200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1899900" y="1849438"/>
              <a:ext cx="584200" cy="585788"/>
            </a:xfrm>
            <a:custGeom>
              <a:avLst/>
              <a:gdLst>
                <a:gd name="T0" fmla="*/ 1152 w 3312"/>
                <a:gd name="T1" fmla="*/ 343 h 3319"/>
                <a:gd name="T2" fmla="*/ 817 w 3312"/>
                <a:gd name="T3" fmla="*/ 398 h 3319"/>
                <a:gd name="T4" fmla="*/ 639 w 3312"/>
                <a:gd name="T5" fmla="*/ 688 h 3319"/>
                <a:gd name="T6" fmla="*/ 383 w 3312"/>
                <a:gd name="T7" fmla="*/ 854 h 3319"/>
                <a:gd name="T8" fmla="*/ 301 w 3312"/>
                <a:gd name="T9" fmla="*/ 1210 h 3319"/>
                <a:gd name="T10" fmla="*/ 232 w 3312"/>
                <a:gd name="T11" fmla="*/ 1555 h 3319"/>
                <a:gd name="T12" fmla="*/ 172 w 3312"/>
                <a:gd name="T13" fmla="*/ 1915 h 3319"/>
                <a:gd name="T14" fmla="*/ 344 w 3312"/>
                <a:gd name="T15" fmla="*/ 2167 h 3319"/>
                <a:gd name="T16" fmla="*/ 399 w 3312"/>
                <a:gd name="T17" fmla="*/ 2504 h 3319"/>
                <a:gd name="T18" fmla="*/ 688 w 3312"/>
                <a:gd name="T19" fmla="*/ 2681 h 3319"/>
                <a:gd name="T20" fmla="*/ 853 w 3312"/>
                <a:gd name="T21" fmla="*/ 2937 h 3319"/>
                <a:gd name="T22" fmla="*/ 1209 w 3312"/>
                <a:gd name="T23" fmla="*/ 3020 h 3319"/>
                <a:gd name="T24" fmla="*/ 1553 w 3312"/>
                <a:gd name="T25" fmla="*/ 3089 h 3319"/>
                <a:gd name="T26" fmla="*/ 1911 w 3312"/>
                <a:gd name="T27" fmla="*/ 3149 h 3319"/>
                <a:gd name="T28" fmla="*/ 2163 w 3312"/>
                <a:gd name="T29" fmla="*/ 2977 h 3319"/>
                <a:gd name="T30" fmla="*/ 2498 w 3312"/>
                <a:gd name="T31" fmla="*/ 2922 h 3319"/>
                <a:gd name="T32" fmla="*/ 2676 w 3312"/>
                <a:gd name="T33" fmla="*/ 2632 h 3319"/>
                <a:gd name="T34" fmla="*/ 2932 w 3312"/>
                <a:gd name="T35" fmla="*/ 2466 h 3319"/>
                <a:gd name="T36" fmla="*/ 3013 w 3312"/>
                <a:gd name="T37" fmla="*/ 2110 h 3319"/>
                <a:gd name="T38" fmla="*/ 3082 w 3312"/>
                <a:gd name="T39" fmla="*/ 1764 h 3319"/>
                <a:gd name="T40" fmla="*/ 3141 w 3312"/>
                <a:gd name="T41" fmla="*/ 1405 h 3319"/>
                <a:gd name="T42" fmla="*/ 2970 w 3312"/>
                <a:gd name="T43" fmla="*/ 1152 h 3319"/>
                <a:gd name="T44" fmla="*/ 2915 w 3312"/>
                <a:gd name="T45" fmla="*/ 816 h 3319"/>
                <a:gd name="T46" fmla="*/ 2626 w 3312"/>
                <a:gd name="T47" fmla="*/ 638 h 3319"/>
                <a:gd name="T48" fmla="*/ 2461 w 3312"/>
                <a:gd name="T49" fmla="*/ 381 h 3319"/>
                <a:gd name="T50" fmla="*/ 2106 w 3312"/>
                <a:gd name="T51" fmla="*/ 300 h 3319"/>
                <a:gd name="T52" fmla="*/ 1762 w 3312"/>
                <a:gd name="T53" fmla="*/ 230 h 3319"/>
                <a:gd name="T54" fmla="*/ 1404 w 3312"/>
                <a:gd name="T55" fmla="*/ 171 h 3319"/>
                <a:gd name="T56" fmla="*/ 1655 w 3312"/>
                <a:gd name="T57" fmla="*/ 83 h 3319"/>
                <a:gd name="T58" fmla="*/ 2002 w 3312"/>
                <a:gd name="T59" fmla="*/ 9 h 3319"/>
                <a:gd name="T60" fmla="*/ 2277 w 3312"/>
                <a:gd name="T61" fmla="*/ 209 h 3319"/>
                <a:gd name="T62" fmla="*/ 2632 w 3312"/>
                <a:gd name="T63" fmla="*/ 291 h 3319"/>
                <a:gd name="T64" fmla="*/ 2802 w 3312"/>
                <a:gd name="T65" fmla="*/ 568 h 3319"/>
                <a:gd name="T66" fmla="*/ 3092 w 3312"/>
                <a:gd name="T67" fmla="*/ 803 h 3319"/>
                <a:gd name="T68" fmla="*/ 3232 w 3312"/>
                <a:gd name="T69" fmla="*/ 1190 h 3319"/>
                <a:gd name="T70" fmla="*/ 3303 w 3312"/>
                <a:gd name="T71" fmla="*/ 1453 h 3319"/>
                <a:gd name="T72" fmla="*/ 3303 w 3312"/>
                <a:gd name="T73" fmla="*/ 1866 h 3319"/>
                <a:gd name="T74" fmla="*/ 3232 w 3312"/>
                <a:gd name="T75" fmla="*/ 2129 h 3319"/>
                <a:gd name="T76" fmla="*/ 3092 w 3312"/>
                <a:gd name="T77" fmla="*/ 2517 h 3319"/>
                <a:gd name="T78" fmla="*/ 2803 w 3312"/>
                <a:gd name="T79" fmla="*/ 2752 h 3319"/>
                <a:gd name="T80" fmla="*/ 2633 w 3312"/>
                <a:gd name="T81" fmla="*/ 3028 h 3319"/>
                <a:gd name="T82" fmla="*/ 2278 w 3312"/>
                <a:gd name="T83" fmla="*/ 3110 h 3319"/>
                <a:gd name="T84" fmla="*/ 2003 w 3312"/>
                <a:gd name="T85" fmla="*/ 3310 h 3319"/>
                <a:gd name="T86" fmla="*/ 1656 w 3312"/>
                <a:gd name="T87" fmla="*/ 3236 h 3319"/>
                <a:gd name="T88" fmla="*/ 1310 w 3312"/>
                <a:gd name="T89" fmla="*/ 3310 h 3319"/>
                <a:gd name="T90" fmla="*/ 1036 w 3312"/>
                <a:gd name="T91" fmla="*/ 3110 h 3319"/>
                <a:gd name="T92" fmla="*/ 681 w 3312"/>
                <a:gd name="T93" fmla="*/ 3028 h 3319"/>
                <a:gd name="T94" fmla="*/ 511 w 3312"/>
                <a:gd name="T95" fmla="*/ 2752 h 3319"/>
                <a:gd name="T96" fmla="*/ 221 w 3312"/>
                <a:gd name="T97" fmla="*/ 2517 h 3319"/>
                <a:gd name="T98" fmla="*/ 79 w 3312"/>
                <a:gd name="T99" fmla="*/ 2129 h 3319"/>
                <a:gd name="T100" fmla="*/ 9 w 3312"/>
                <a:gd name="T101" fmla="*/ 1866 h 3319"/>
                <a:gd name="T102" fmla="*/ 9 w 3312"/>
                <a:gd name="T103" fmla="*/ 1453 h 3319"/>
                <a:gd name="T104" fmla="*/ 81 w 3312"/>
                <a:gd name="T105" fmla="*/ 1190 h 3319"/>
                <a:gd name="T106" fmla="*/ 220 w 3312"/>
                <a:gd name="T107" fmla="*/ 802 h 3319"/>
                <a:gd name="T108" fmla="*/ 510 w 3312"/>
                <a:gd name="T109" fmla="*/ 567 h 3319"/>
                <a:gd name="T110" fmla="*/ 680 w 3312"/>
                <a:gd name="T111" fmla="*/ 291 h 3319"/>
                <a:gd name="T112" fmla="*/ 1035 w 3312"/>
                <a:gd name="T113" fmla="*/ 209 h 3319"/>
                <a:gd name="T114" fmla="*/ 1310 w 3312"/>
                <a:gd name="T115" fmla="*/ 9 h 3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12" h="3319">
                  <a:moveTo>
                    <a:pt x="1383" y="169"/>
                  </a:moveTo>
                  <a:lnTo>
                    <a:pt x="1363" y="171"/>
                  </a:lnTo>
                  <a:lnTo>
                    <a:pt x="1343" y="177"/>
                  </a:lnTo>
                  <a:lnTo>
                    <a:pt x="1324" y="187"/>
                  </a:lnTo>
                  <a:lnTo>
                    <a:pt x="1309" y="200"/>
                  </a:lnTo>
                  <a:lnTo>
                    <a:pt x="1209" y="300"/>
                  </a:lnTo>
                  <a:lnTo>
                    <a:pt x="1181" y="324"/>
                  </a:lnTo>
                  <a:lnTo>
                    <a:pt x="1152" y="343"/>
                  </a:lnTo>
                  <a:lnTo>
                    <a:pt x="1120" y="359"/>
                  </a:lnTo>
                  <a:lnTo>
                    <a:pt x="1087" y="370"/>
                  </a:lnTo>
                  <a:lnTo>
                    <a:pt x="1052" y="377"/>
                  </a:lnTo>
                  <a:lnTo>
                    <a:pt x="1015" y="379"/>
                  </a:lnTo>
                  <a:lnTo>
                    <a:pt x="875" y="379"/>
                  </a:lnTo>
                  <a:lnTo>
                    <a:pt x="854" y="381"/>
                  </a:lnTo>
                  <a:lnTo>
                    <a:pt x="834" y="388"/>
                  </a:lnTo>
                  <a:lnTo>
                    <a:pt x="817" y="398"/>
                  </a:lnTo>
                  <a:lnTo>
                    <a:pt x="801" y="411"/>
                  </a:lnTo>
                  <a:lnTo>
                    <a:pt x="788" y="427"/>
                  </a:lnTo>
                  <a:lnTo>
                    <a:pt x="778" y="445"/>
                  </a:lnTo>
                  <a:lnTo>
                    <a:pt x="725" y="576"/>
                  </a:lnTo>
                  <a:lnTo>
                    <a:pt x="708" y="609"/>
                  </a:lnTo>
                  <a:lnTo>
                    <a:pt x="688" y="638"/>
                  </a:lnTo>
                  <a:lnTo>
                    <a:pt x="665" y="665"/>
                  </a:lnTo>
                  <a:lnTo>
                    <a:pt x="639" y="688"/>
                  </a:lnTo>
                  <a:lnTo>
                    <a:pt x="609" y="708"/>
                  </a:lnTo>
                  <a:lnTo>
                    <a:pt x="577" y="724"/>
                  </a:lnTo>
                  <a:lnTo>
                    <a:pt x="446" y="778"/>
                  </a:lnTo>
                  <a:lnTo>
                    <a:pt x="428" y="788"/>
                  </a:lnTo>
                  <a:lnTo>
                    <a:pt x="412" y="800"/>
                  </a:lnTo>
                  <a:lnTo>
                    <a:pt x="399" y="816"/>
                  </a:lnTo>
                  <a:lnTo>
                    <a:pt x="389" y="835"/>
                  </a:lnTo>
                  <a:lnTo>
                    <a:pt x="383" y="854"/>
                  </a:lnTo>
                  <a:lnTo>
                    <a:pt x="381" y="875"/>
                  </a:lnTo>
                  <a:lnTo>
                    <a:pt x="381" y="1016"/>
                  </a:lnTo>
                  <a:lnTo>
                    <a:pt x="378" y="1053"/>
                  </a:lnTo>
                  <a:lnTo>
                    <a:pt x="372" y="1088"/>
                  </a:lnTo>
                  <a:lnTo>
                    <a:pt x="360" y="1121"/>
                  </a:lnTo>
                  <a:lnTo>
                    <a:pt x="345" y="1152"/>
                  </a:lnTo>
                  <a:lnTo>
                    <a:pt x="325" y="1183"/>
                  </a:lnTo>
                  <a:lnTo>
                    <a:pt x="301" y="1210"/>
                  </a:lnTo>
                  <a:lnTo>
                    <a:pt x="201" y="1310"/>
                  </a:lnTo>
                  <a:lnTo>
                    <a:pt x="188" y="1326"/>
                  </a:lnTo>
                  <a:lnTo>
                    <a:pt x="178" y="1344"/>
                  </a:lnTo>
                  <a:lnTo>
                    <a:pt x="172" y="1363"/>
                  </a:lnTo>
                  <a:lnTo>
                    <a:pt x="170" y="1383"/>
                  </a:lnTo>
                  <a:lnTo>
                    <a:pt x="172" y="1405"/>
                  </a:lnTo>
                  <a:lnTo>
                    <a:pt x="178" y="1424"/>
                  </a:lnTo>
                  <a:lnTo>
                    <a:pt x="232" y="1555"/>
                  </a:lnTo>
                  <a:lnTo>
                    <a:pt x="244" y="1589"/>
                  </a:lnTo>
                  <a:lnTo>
                    <a:pt x="251" y="1625"/>
                  </a:lnTo>
                  <a:lnTo>
                    <a:pt x="254" y="1660"/>
                  </a:lnTo>
                  <a:lnTo>
                    <a:pt x="251" y="1695"/>
                  </a:lnTo>
                  <a:lnTo>
                    <a:pt x="244" y="1731"/>
                  </a:lnTo>
                  <a:lnTo>
                    <a:pt x="232" y="1764"/>
                  </a:lnTo>
                  <a:lnTo>
                    <a:pt x="178" y="1895"/>
                  </a:lnTo>
                  <a:lnTo>
                    <a:pt x="172" y="1915"/>
                  </a:lnTo>
                  <a:lnTo>
                    <a:pt x="170" y="1935"/>
                  </a:lnTo>
                  <a:lnTo>
                    <a:pt x="172" y="1956"/>
                  </a:lnTo>
                  <a:lnTo>
                    <a:pt x="178" y="1976"/>
                  </a:lnTo>
                  <a:lnTo>
                    <a:pt x="187" y="1993"/>
                  </a:lnTo>
                  <a:lnTo>
                    <a:pt x="200" y="2010"/>
                  </a:lnTo>
                  <a:lnTo>
                    <a:pt x="301" y="2110"/>
                  </a:lnTo>
                  <a:lnTo>
                    <a:pt x="324" y="2137"/>
                  </a:lnTo>
                  <a:lnTo>
                    <a:pt x="344" y="2167"/>
                  </a:lnTo>
                  <a:lnTo>
                    <a:pt x="359" y="2199"/>
                  </a:lnTo>
                  <a:lnTo>
                    <a:pt x="371" y="2232"/>
                  </a:lnTo>
                  <a:lnTo>
                    <a:pt x="378" y="2267"/>
                  </a:lnTo>
                  <a:lnTo>
                    <a:pt x="380" y="2304"/>
                  </a:lnTo>
                  <a:lnTo>
                    <a:pt x="380" y="2445"/>
                  </a:lnTo>
                  <a:lnTo>
                    <a:pt x="382" y="2465"/>
                  </a:lnTo>
                  <a:lnTo>
                    <a:pt x="388" y="2485"/>
                  </a:lnTo>
                  <a:lnTo>
                    <a:pt x="399" y="2504"/>
                  </a:lnTo>
                  <a:lnTo>
                    <a:pt x="412" y="2519"/>
                  </a:lnTo>
                  <a:lnTo>
                    <a:pt x="427" y="2532"/>
                  </a:lnTo>
                  <a:lnTo>
                    <a:pt x="446" y="2542"/>
                  </a:lnTo>
                  <a:lnTo>
                    <a:pt x="576" y="2595"/>
                  </a:lnTo>
                  <a:lnTo>
                    <a:pt x="609" y="2612"/>
                  </a:lnTo>
                  <a:lnTo>
                    <a:pt x="638" y="2632"/>
                  </a:lnTo>
                  <a:lnTo>
                    <a:pt x="664" y="2655"/>
                  </a:lnTo>
                  <a:lnTo>
                    <a:pt x="688" y="2681"/>
                  </a:lnTo>
                  <a:lnTo>
                    <a:pt x="707" y="2711"/>
                  </a:lnTo>
                  <a:lnTo>
                    <a:pt x="724" y="2744"/>
                  </a:lnTo>
                  <a:lnTo>
                    <a:pt x="778" y="2875"/>
                  </a:lnTo>
                  <a:lnTo>
                    <a:pt x="787" y="2893"/>
                  </a:lnTo>
                  <a:lnTo>
                    <a:pt x="800" y="2909"/>
                  </a:lnTo>
                  <a:lnTo>
                    <a:pt x="816" y="2922"/>
                  </a:lnTo>
                  <a:lnTo>
                    <a:pt x="833" y="2932"/>
                  </a:lnTo>
                  <a:lnTo>
                    <a:pt x="853" y="2937"/>
                  </a:lnTo>
                  <a:lnTo>
                    <a:pt x="874" y="2940"/>
                  </a:lnTo>
                  <a:lnTo>
                    <a:pt x="1015" y="2940"/>
                  </a:lnTo>
                  <a:lnTo>
                    <a:pt x="1052" y="2943"/>
                  </a:lnTo>
                  <a:lnTo>
                    <a:pt x="1086" y="2950"/>
                  </a:lnTo>
                  <a:lnTo>
                    <a:pt x="1120" y="2961"/>
                  </a:lnTo>
                  <a:lnTo>
                    <a:pt x="1151" y="2976"/>
                  </a:lnTo>
                  <a:lnTo>
                    <a:pt x="1181" y="2996"/>
                  </a:lnTo>
                  <a:lnTo>
                    <a:pt x="1209" y="3020"/>
                  </a:lnTo>
                  <a:lnTo>
                    <a:pt x="1308" y="3120"/>
                  </a:lnTo>
                  <a:lnTo>
                    <a:pt x="1324" y="3133"/>
                  </a:lnTo>
                  <a:lnTo>
                    <a:pt x="1343" y="3143"/>
                  </a:lnTo>
                  <a:lnTo>
                    <a:pt x="1362" y="3149"/>
                  </a:lnTo>
                  <a:lnTo>
                    <a:pt x="1383" y="3151"/>
                  </a:lnTo>
                  <a:lnTo>
                    <a:pt x="1403" y="3149"/>
                  </a:lnTo>
                  <a:lnTo>
                    <a:pt x="1422" y="3143"/>
                  </a:lnTo>
                  <a:lnTo>
                    <a:pt x="1553" y="3089"/>
                  </a:lnTo>
                  <a:lnTo>
                    <a:pt x="1587" y="3078"/>
                  </a:lnTo>
                  <a:lnTo>
                    <a:pt x="1621" y="3071"/>
                  </a:lnTo>
                  <a:lnTo>
                    <a:pt x="1658" y="3069"/>
                  </a:lnTo>
                  <a:lnTo>
                    <a:pt x="1693" y="3071"/>
                  </a:lnTo>
                  <a:lnTo>
                    <a:pt x="1727" y="3078"/>
                  </a:lnTo>
                  <a:lnTo>
                    <a:pt x="1761" y="3089"/>
                  </a:lnTo>
                  <a:lnTo>
                    <a:pt x="1892" y="3143"/>
                  </a:lnTo>
                  <a:lnTo>
                    <a:pt x="1911" y="3149"/>
                  </a:lnTo>
                  <a:lnTo>
                    <a:pt x="1932" y="3151"/>
                  </a:lnTo>
                  <a:lnTo>
                    <a:pt x="1952" y="3149"/>
                  </a:lnTo>
                  <a:lnTo>
                    <a:pt x="1973" y="3143"/>
                  </a:lnTo>
                  <a:lnTo>
                    <a:pt x="1990" y="3133"/>
                  </a:lnTo>
                  <a:lnTo>
                    <a:pt x="2006" y="3120"/>
                  </a:lnTo>
                  <a:lnTo>
                    <a:pt x="2106" y="3020"/>
                  </a:lnTo>
                  <a:lnTo>
                    <a:pt x="2134" y="2996"/>
                  </a:lnTo>
                  <a:lnTo>
                    <a:pt x="2163" y="2977"/>
                  </a:lnTo>
                  <a:lnTo>
                    <a:pt x="2195" y="2961"/>
                  </a:lnTo>
                  <a:lnTo>
                    <a:pt x="2228" y="2950"/>
                  </a:lnTo>
                  <a:lnTo>
                    <a:pt x="2263" y="2943"/>
                  </a:lnTo>
                  <a:lnTo>
                    <a:pt x="2299" y="2940"/>
                  </a:lnTo>
                  <a:lnTo>
                    <a:pt x="2440" y="2940"/>
                  </a:lnTo>
                  <a:lnTo>
                    <a:pt x="2461" y="2937"/>
                  </a:lnTo>
                  <a:lnTo>
                    <a:pt x="2480" y="2931"/>
                  </a:lnTo>
                  <a:lnTo>
                    <a:pt x="2498" y="2922"/>
                  </a:lnTo>
                  <a:lnTo>
                    <a:pt x="2514" y="2909"/>
                  </a:lnTo>
                  <a:lnTo>
                    <a:pt x="2527" y="2893"/>
                  </a:lnTo>
                  <a:lnTo>
                    <a:pt x="2537" y="2875"/>
                  </a:lnTo>
                  <a:lnTo>
                    <a:pt x="2590" y="2744"/>
                  </a:lnTo>
                  <a:lnTo>
                    <a:pt x="2607" y="2711"/>
                  </a:lnTo>
                  <a:lnTo>
                    <a:pt x="2627" y="2681"/>
                  </a:lnTo>
                  <a:lnTo>
                    <a:pt x="2650" y="2655"/>
                  </a:lnTo>
                  <a:lnTo>
                    <a:pt x="2676" y="2632"/>
                  </a:lnTo>
                  <a:lnTo>
                    <a:pt x="2706" y="2612"/>
                  </a:lnTo>
                  <a:lnTo>
                    <a:pt x="2738" y="2595"/>
                  </a:lnTo>
                  <a:lnTo>
                    <a:pt x="2869" y="2542"/>
                  </a:lnTo>
                  <a:lnTo>
                    <a:pt x="2887" y="2532"/>
                  </a:lnTo>
                  <a:lnTo>
                    <a:pt x="2903" y="2519"/>
                  </a:lnTo>
                  <a:lnTo>
                    <a:pt x="2916" y="2504"/>
                  </a:lnTo>
                  <a:lnTo>
                    <a:pt x="2926" y="2485"/>
                  </a:lnTo>
                  <a:lnTo>
                    <a:pt x="2932" y="2466"/>
                  </a:lnTo>
                  <a:lnTo>
                    <a:pt x="2934" y="2445"/>
                  </a:lnTo>
                  <a:lnTo>
                    <a:pt x="2934" y="2304"/>
                  </a:lnTo>
                  <a:lnTo>
                    <a:pt x="2936" y="2267"/>
                  </a:lnTo>
                  <a:lnTo>
                    <a:pt x="2943" y="2232"/>
                  </a:lnTo>
                  <a:lnTo>
                    <a:pt x="2954" y="2199"/>
                  </a:lnTo>
                  <a:lnTo>
                    <a:pt x="2970" y="2167"/>
                  </a:lnTo>
                  <a:lnTo>
                    <a:pt x="2990" y="2137"/>
                  </a:lnTo>
                  <a:lnTo>
                    <a:pt x="3013" y="2110"/>
                  </a:lnTo>
                  <a:lnTo>
                    <a:pt x="3114" y="2010"/>
                  </a:lnTo>
                  <a:lnTo>
                    <a:pt x="3127" y="1993"/>
                  </a:lnTo>
                  <a:lnTo>
                    <a:pt x="3136" y="1976"/>
                  </a:lnTo>
                  <a:lnTo>
                    <a:pt x="3142" y="1956"/>
                  </a:lnTo>
                  <a:lnTo>
                    <a:pt x="3144" y="1935"/>
                  </a:lnTo>
                  <a:lnTo>
                    <a:pt x="3142" y="1915"/>
                  </a:lnTo>
                  <a:lnTo>
                    <a:pt x="3135" y="1895"/>
                  </a:lnTo>
                  <a:lnTo>
                    <a:pt x="3082" y="1764"/>
                  </a:lnTo>
                  <a:lnTo>
                    <a:pt x="3069" y="1731"/>
                  </a:lnTo>
                  <a:lnTo>
                    <a:pt x="3062" y="1695"/>
                  </a:lnTo>
                  <a:lnTo>
                    <a:pt x="3060" y="1660"/>
                  </a:lnTo>
                  <a:lnTo>
                    <a:pt x="3062" y="1625"/>
                  </a:lnTo>
                  <a:lnTo>
                    <a:pt x="3069" y="1589"/>
                  </a:lnTo>
                  <a:lnTo>
                    <a:pt x="3082" y="1555"/>
                  </a:lnTo>
                  <a:lnTo>
                    <a:pt x="3135" y="1424"/>
                  </a:lnTo>
                  <a:lnTo>
                    <a:pt x="3141" y="1405"/>
                  </a:lnTo>
                  <a:lnTo>
                    <a:pt x="3144" y="1383"/>
                  </a:lnTo>
                  <a:lnTo>
                    <a:pt x="3142" y="1363"/>
                  </a:lnTo>
                  <a:lnTo>
                    <a:pt x="3136" y="1344"/>
                  </a:lnTo>
                  <a:lnTo>
                    <a:pt x="3126" y="1326"/>
                  </a:lnTo>
                  <a:lnTo>
                    <a:pt x="3113" y="1310"/>
                  </a:lnTo>
                  <a:lnTo>
                    <a:pt x="3013" y="1210"/>
                  </a:lnTo>
                  <a:lnTo>
                    <a:pt x="2989" y="1183"/>
                  </a:lnTo>
                  <a:lnTo>
                    <a:pt x="2970" y="1152"/>
                  </a:lnTo>
                  <a:lnTo>
                    <a:pt x="2954" y="1121"/>
                  </a:lnTo>
                  <a:lnTo>
                    <a:pt x="2943" y="1088"/>
                  </a:lnTo>
                  <a:lnTo>
                    <a:pt x="2936" y="1053"/>
                  </a:lnTo>
                  <a:lnTo>
                    <a:pt x="2933" y="1016"/>
                  </a:lnTo>
                  <a:lnTo>
                    <a:pt x="2933" y="875"/>
                  </a:lnTo>
                  <a:lnTo>
                    <a:pt x="2931" y="854"/>
                  </a:lnTo>
                  <a:lnTo>
                    <a:pt x="2925" y="835"/>
                  </a:lnTo>
                  <a:lnTo>
                    <a:pt x="2915" y="816"/>
                  </a:lnTo>
                  <a:lnTo>
                    <a:pt x="2902" y="801"/>
                  </a:lnTo>
                  <a:lnTo>
                    <a:pt x="2886" y="788"/>
                  </a:lnTo>
                  <a:lnTo>
                    <a:pt x="2868" y="778"/>
                  </a:lnTo>
                  <a:lnTo>
                    <a:pt x="2737" y="724"/>
                  </a:lnTo>
                  <a:lnTo>
                    <a:pt x="2705" y="708"/>
                  </a:lnTo>
                  <a:lnTo>
                    <a:pt x="2675" y="688"/>
                  </a:lnTo>
                  <a:lnTo>
                    <a:pt x="2649" y="665"/>
                  </a:lnTo>
                  <a:lnTo>
                    <a:pt x="2626" y="638"/>
                  </a:lnTo>
                  <a:lnTo>
                    <a:pt x="2606" y="609"/>
                  </a:lnTo>
                  <a:lnTo>
                    <a:pt x="2589" y="576"/>
                  </a:lnTo>
                  <a:lnTo>
                    <a:pt x="2536" y="445"/>
                  </a:lnTo>
                  <a:lnTo>
                    <a:pt x="2526" y="426"/>
                  </a:lnTo>
                  <a:lnTo>
                    <a:pt x="2513" y="411"/>
                  </a:lnTo>
                  <a:lnTo>
                    <a:pt x="2498" y="398"/>
                  </a:lnTo>
                  <a:lnTo>
                    <a:pt x="2480" y="388"/>
                  </a:lnTo>
                  <a:lnTo>
                    <a:pt x="2461" y="381"/>
                  </a:lnTo>
                  <a:lnTo>
                    <a:pt x="2439" y="379"/>
                  </a:lnTo>
                  <a:lnTo>
                    <a:pt x="2300" y="379"/>
                  </a:lnTo>
                  <a:lnTo>
                    <a:pt x="2263" y="377"/>
                  </a:lnTo>
                  <a:lnTo>
                    <a:pt x="2229" y="370"/>
                  </a:lnTo>
                  <a:lnTo>
                    <a:pt x="2195" y="359"/>
                  </a:lnTo>
                  <a:lnTo>
                    <a:pt x="2164" y="343"/>
                  </a:lnTo>
                  <a:lnTo>
                    <a:pt x="2134" y="324"/>
                  </a:lnTo>
                  <a:lnTo>
                    <a:pt x="2106" y="300"/>
                  </a:lnTo>
                  <a:lnTo>
                    <a:pt x="2007" y="200"/>
                  </a:lnTo>
                  <a:lnTo>
                    <a:pt x="1991" y="187"/>
                  </a:lnTo>
                  <a:lnTo>
                    <a:pt x="1973" y="177"/>
                  </a:lnTo>
                  <a:lnTo>
                    <a:pt x="1953" y="171"/>
                  </a:lnTo>
                  <a:lnTo>
                    <a:pt x="1932" y="169"/>
                  </a:lnTo>
                  <a:lnTo>
                    <a:pt x="1912" y="171"/>
                  </a:lnTo>
                  <a:lnTo>
                    <a:pt x="1893" y="177"/>
                  </a:lnTo>
                  <a:lnTo>
                    <a:pt x="1762" y="230"/>
                  </a:lnTo>
                  <a:lnTo>
                    <a:pt x="1728" y="242"/>
                  </a:lnTo>
                  <a:lnTo>
                    <a:pt x="1694" y="249"/>
                  </a:lnTo>
                  <a:lnTo>
                    <a:pt x="1658" y="251"/>
                  </a:lnTo>
                  <a:lnTo>
                    <a:pt x="1622" y="249"/>
                  </a:lnTo>
                  <a:lnTo>
                    <a:pt x="1588" y="242"/>
                  </a:lnTo>
                  <a:lnTo>
                    <a:pt x="1554" y="230"/>
                  </a:lnTo>
                  <a:lnTo>
                    <a:pt x="1423" y="177"/>
                  </a:lnTo>
                  <a:lnTo>
                    <a:pt x="1404" y="171"/>
                  </a:lnTo>
                  <a:lnTo>
                    <a:pt x="1383" y="169"/>
                  </a:lnTo>
                  <a:close/>
                  <a:moveTo>
                    <a:pt x="1381" y="0"/>
                  </a:moveTo>
                  <a:lnTo>
                    <a:pt x="1416" y="2"/>
                  </a:lnTo>
                  <a:lnTo>
                    <a:pt x="1451" y="9"/>
                  </a:lnTo>
                  <a:lnTo>
                    <a:pt x="1485" y="21"/>
                  </a:lnTo>
                  <a:lnTo>
                    <a:pt x="1616" y="75"/>
                  </a:lnTo>
                  <a:lnTo>
                    <a:pt x="1635" y="81"/>
                  </a:lnTo>
                  <a:lnTo>
                    <a:pt x="1655" y="83"/>
                  </a:lnTo>
                  <a:lnTo>
                    <a:pt x="1677" y="81"/>
                  </a:lnTo>
                  <a:lnTo>
                    <a:pt x="1696" y="75"/>
                  </a:lnTo>
                  <a:lnTo>
                    <a:pt x="1827" y="21"/>
                  </a:lnTo>
                  <a:lnTo>
                    <a:pt x="1861" y="9"/>
                  </a:lnTo>
                  <a:lnTo>
                    <a:pt x="1896" y="2"/>
                  </a:lnTo>
                  <a:lnTo>
                    <a:pt x="1931" y="0"/>
                  </a:lnTo>
                  <a:lnTo>
                    <a:pt x="1967" y="2"/>
                  </a:lnTo>
                  <a:lnTo>
                    <a:pt x="2002" y="9"/>
                  </a:lnTo>
                  <a:lnTo>
                    <a:pt x="2036" y="20"/>
                  </a:lnTo>
                  <a:lnTo>
                    <a:pt x="2067" y="36"/>
                  </a:lnTo>
                  <a:lnTo>
                    <a:pt x="2097" y="56"/>
                  </a:lnTo>
                  <a:lnTo>
                    <a:pt x="2124" y="80"/>
                  </a:lnTo>
                  <a:lnTo>
                    <a:pt x="2224" y="180"/>
                  </a:lnTo>
                  <a:lnTo>
                    <a:pt x="2240" y="193"/>
                  </a:lnTo>
                  <a:lnTo>
                    <a:pt x="2258" y="203"/>
                  </a:lnTo>
                  <a:lnTo>
                    <a:pt x="2277" y="209"/>
                  </a:lnTo>
                  <a:lnTo>
                    <a:pt x="2299" y="211"/>
                  </a:lnTo>
                  <a:lnTo>
                    <a:pt x="2439" y="211"/>
                  </a:lnTo>
                  <a:lnTo>
                    <a:pt x="2476" y="213"/>
                  </a:lnTo>
                  <a:lnTo>
                    <a:pt x="2511" y="220"/>
                  </a:lnTo>
                  <a:lnTo>
                    <a:pt x="2544" y="232"/>
                  </a:lnTo>
                  <a:lnTo>
                    <a:pt x="2575" y="247"/>
                  </a:lnTo>
                  <a:lnTo>
                    <a:pt x="2605" y="267"/>
                  </a:lnTo>
                  <a:lnTo>
                    <a:pt x="2632" y="291"/>
                  </a:lnTo>
                  <a:lnTo>
                    <a:pt x="2655" y="317"/>
                  </a:lnTo>
                  <a:lnTo>
                    <a:pt x="2675" y="347"/>
                  </a:lnTo>
                  <a:lnTo>
                    <a:pt x="2691" y="379"/>
                  </a:lnTo>
                  <a:lnTo>
                    <a:pt x="2745" y="512"/>
                  </a:lnTo>
                  <a:lnTo>
                    <a:pt x="2754" y="530"/>
                  </a:lnTo>
                  <a:lnTo>
                    <a:pt x="2768" y="546"/>
                  </a:lnTo>
                  <a:lnTo>
                    <a:pt x="2784" y="559"/>
                  </a:lnTo>
                  <a:lnTo>
                    <a:pt x="2802" y="568"/>
                  </a:lnTo>
                  <a:lnTo>
                    <a:pt x="2933" y="623"/>
                  </a:lnTo>
                  <a:lnTo>
                    <a:pt x="2965" y="639"/>
                  </a:lnTo>
                  <a:lnTo>
                    <a:pt x="2995" y="658"/>
                  </a:lnTo>
                  <a:lnTo>
                    <a:pt x="3022" y="682"/>
                  </a:lnTo>
                  <a:lnTo>
                    <a:pt x="3045" y="708"/>
                  </a:lnTo>
                  <a:lnTo>
                    <a:pt x="3064" y="738"/>
                  </a:lnTo>
                  <a:lnTo>
                    <a:pt x="3080" y="769"/>
                  </a:lnTo>
                  <a:lnTo>
                    <a:pt x="3092" y="803"/>
                  </a:lnTo>
                  <a:lnTo>
                    <a:pt x="3099" y="839"/>
                  </a:lnTo>
                  <a:lnTo>
                    <a:pt x="3101" y="875"/>
                  </a:lnTo>
                  <a:lnTo>
                    <a:pt x="3101" y="1016"/>
                  </a:lnTo>
                  <a:lnTo>
                    <a:pt x="3103" y="1037"/>
                  </a:lnTo>
                  <a:lnTo>
                    <a:pt x="3109" y="1057"/>
                  </a:lnTo>
                  <a:lnTo>
                    <a:pt x="3119" y="1075"/>
                  </a:lnTo>
                  <a:lnTo>
                    <a:pt x="3132" y="1091"/>
                  </a:lnTo>
                  <a:lnTo>
                    <a:pt x="3232" y="1190"/>
                  </a:lnTo>
                  <a:lnTo>
                    <a:pt x="3257" y="1218"/>
                  </a:lnTo>
                  <a:lnTo>
                    <a:pt x="3276" y="1247"/>
                  </a:lnTo>
                  <a:lnTo>
                    <a:pt x="3292" y="1280"/>
                  </a:lnTo>
                  <a:lnTo>
                    <a:pt x="3303" y="1313"/>
                  </a:lnTo>
                  <a:lnTo>
                    <a:pt x="3310" y="1347"/>
                  </a:lnTo>
                  <a:lnTo>
                    <a:pt x="3312" y="1382"/>
                  </a:lnTo>
                  <a:lnTo>
                    <a:pt x="3310" y="1418"/>
                  </a:lnTo>
                  <a:lnTo>
                    <a:pt x="3303" y="1453"/>
                  </a:lnTo>
                  <a:lnTo>
                    <a:pt x="3291" y="1488"/>
                  </a:lnTo>
                  <a:lnTo>
                    <a:pt x="3238" y="1620"/>
                  </a:lnTo>
                  <a:lnTo>
                    <a:pt x="3231" y="1639"/>
                  </a:lnTo>
                  <a:lnTo>
                    <a:pt x="3229" y="1660"/>
                  </a:lnTo>
                  <a:lnTo>
                    <a:pt x="3231" y="1680"/>
                  </a:lnTo>
                  <a:lnTo>
                    <a:pt x="3238" y="1699"/>
                  </a:lnTo>
                  <a:lnTo>
                    <a:pt x="3291" y="1831"/>
                  </a:lnTo>
                  <a:lnTo>
                    <a:pt x="3303" y="1866"/>
                  </a:lnTo>
                  <a:lnTo>
                    <a:pt x="3309" y="1901"/>
                  </a:lnTo>
                  <a:lnTo>
                    <a:pt x="3312" y="1936"/>
                  </a:lnTo>
                  <a:lnTo>
                    <a:pt x="3309" y="1972"/>
                  </a:lnTo>
                  <a:lnTo>
                    <a:pt x="3303" y="2006"/>
                  </a:lnTo>
                  <a:lnTo>
                    <a:pt x="3291" y="2039"/>
                  </a:lnTo>
                  <a:lnTo>
                    <a:pt x="3276" y="2072"/>
                  </a:lnTo>
                  <a:lnTo>
                    <a:pt x="3256" y="2101"/>
                  </a:lnTo>
                  <a:lnTo>
                    <a:pt x="3232" y="2129"/>
                  </a:lnTo>
                  <a:lnTo>
                    <a:pt x="3132" y="2229"/>
                  </a:lnTo>
                  <a:lnTo>
                    <a:pt x="3119" y="2245"/>
                  </a:lnTo>
                  <a:lnTo>
                    <a:pt x="3110" y="2263"/>
                  </a:lnTo>
                  <a:lnTo>
                    <a:pt x="3104" y="2283"/>
                  </a:lnTo>
                  <a:lnTo>
                    <a:pt x="3102" y="2304"/>
                  </a:lnTo>
                  <a:lnTo>
                    <a:pt x="3102" y="2445"/>
                  </a:lnTo>
                  <a:lnTo>
                    <a:pt x="3099" y="2481"/>
                  </a:lnTo>
                  <a:lnTo>
                    <a:pt x="3092" y="2517"/>
                  </a:lnTo>
                  <a:lnTo>
                    <a:pt x="3081" y="2550"/>
                  </a:lnTo>
                  <a:lnTo>
                    <a:pt x="3064" y="2581"/>
                  </a:lnTo>
                  <a:lnTo>
                    <a:pt x="3045" y="2611"/>
                  </a:lnTo>
                  <a:lnTo>
                    <a:pt x="3022" y="2638"/>
                  </a:lnTo>
                  <a:lnTo>
                    <a:pt x="2996" y="2661"/>
                  </a:lnTo>
                  <a:lnTo>
                    <a:pt x="2966" y="2681"/>
                  </a:lnTo>
                  <a:lnTo>
                    <a:pt x="2933" y="2697"/>
                  </a:lnTo>
                  <a:lnTo>
                    <a:pt x="2803" y="2752"/>
                  </a:lnTo>
                  <a:lnTo>
                    <a:pt x="2784" y="2761"/>
                  </a:lnTo>
                  <a:lnTo>
                    <a:pt x="2769" y="2774"/>
                  </a:lnTo>
                  <a:lnTo>
                    <a:pt x="2755" y="2790"/>
                  </a:lnTo>
                  <a:lnTo>
                    <a:pt x="2745" y="2808"/>
                  </a:lnTo>
                  <a:lnTo>
                    <a:pt x="2692" y="2940"/>
                  </a:lnTo>
                  <a:lnTo>
                    <a:pt x="2676" y="2972"/>
                  </a:lnTo>
                  <a:lnTo>
                    <a:pt x="2656" y="3002"/>
                  </a:lnTo>
                  <a:lnTo>
                    <a:pt x="2633" y="3028"/>
                  </a:lnTo>
                  <a:lnTo>
                    <a:pt x="2606" y="3052"/>
                  </a:lnTo>
                  <a:lnTo>
                    <a:pt x="2576" y="3072"/>
                  </a:lnTo>
                  <a:lnTo>
                    <a:pt x="2545" y="3087"/>
                  </a:lnTo>
                  <a:lnTo>
                    <a:pt x="2512" y="3099"/>
                  </a:lnTo>
                  <a:lnTo>
                    <a:pt x="2477" y="3106"/>
                  </a:lnTo>
                  <a:lnTo>
                    <a:pt x="2440" y="3108"/>
                  </a:lnTo>
                  <a:lnTo>
                    <a:pt x="2299" y="3108"/>
                  </a:lnTo>
                  <a:lnTo>
                    <a:pt x="2278" y="3110"/>
                  </a:lnTo>
                  <a:lnTo>
                    <a:pt x="2258" y="3116"/>
                  </a:lnTo>
                  <a:lnTo>
                    <a:pt x="2240" y="3126"/>
                  </a:lnTo>
                  <a:lnTo>
                    <a:pt x="2225" y="3139"/>
                  </a:lnTo>
                  <a:lnTo>
                    <a:pt x="2124" y="3239"/>
                  </a:lnTo>
                  <a:lnTo>
                    <a:pt x="2097" y="3263"/>
                  </a:lnTo>
                  <a:lnTo>
                    <a:pt x="2068" y="3283"/>
                  </a:lnTo>
                  <a:lnTo>
                    <a:pt x="2036" y="3299"/>
                  </a:lnTo>
                  <a:lnTo>
                    <a:pt x="2003" y="3310"/>
                  </a:lnTo>
                  <a:lnTo>
                    <a:pt x="1967" y="3317"/>
                  </a:lnTo>
                  <a:lnTo>
                    <a:pt x="1932" y="3319"/>
                  </a:lnTo>
                  <a:lnTo>
                    <a:pt x="1896" y="3317"/>
                  </a:lnTo>
                  <a:lnTo>
                    <a:pt x="1862" y="3310"/>
                  </a:lnTo>
                  <a:lnTo>
                    <a:pt x="1828" y="3298"/>
                  </a:lnTo>
                  <a:lnTo>
                    <a:pt x="1697" y="3244"/>
                  </a:lnTo>
                  <a:lnTo>
                    <a:pt x="1677" y="3238"/>
                  </a:lnTo>
                  <a:lnTo>
                    <a:pt x="1656" y="3236"/>
                  </a:lnTo>
                  <a:lnTo>
                    <a:pt x="1636" y="3238"/>
                  </a:lnTo>
                  <a:lnTo>
                    <a:pt x="1616" y="3244"/>
                  </a:lnTo>
                  <a:lnTo>
                    <a:pt x="1485" y="3298"/>
                  </a:lnTo>
                  <a:lnTo>
                    <a:pt x="1452" y="3310"/>
                  </a:lnTo>
                  <a:lnTo>
                    <a:pt x="1417" y="3317"/>
                  </a:lnTo>
                  <a:lnTo>
                    <a:pt x="1382" y="3319"/>
                  </a:lnTo>
                  <a:lnTo>
                    <a:pt x="1346" y="3317"/>
                  </a:lnTo>
                  <a:lnTo>
                    <a:pt x="1310" y="3310"/>
                  </a:lnTo>
                  <a:lnTo>
                    <a:pt x="1277" y="3299"/>
                  </a:lnTo>
                  <a:lnTo>
                    <a:pt x="1246" y="3284"/>
                  </a:lnTo>
                  <a:lnTo>
                    <a:pt x="1216" y="3263"/>
                  </a:lnTo>
                  <a:lnTo>
                    <a:pt x="1189" y="3239"/>
                  </a:lnTo>
                  <a:lnTo>
                    <a:pt x="1089" y="3139"/>
                  </a:lnTo>
                  <a:lnTo>
                    <a:pt x="1073" y="3126"/>
                  </a:lnTo>
                  <a:lnTo>
                    <a:pt x="1055" y="3116"/>
                  </a:lnTo>
                  <a:lnTo>
                    <a:pt x="1036" y="3110"/>
                  </a:lnTo>
                  <a:lnTo>
                    <a:pt x="1014" y="3108"/>
                  </a:lnTo>
                  <a:lnTo>
                    <a:pt x="874" y="3108"/>
                  </a:lnTo>
                  <a:lnTo>
                    <a:pt x="837" y="3106"/>
                  </a:lnTo>
                  <a:lnTo>
                    <a:pt x="802" y="3099"/>
                  </a:lnTo>
                  <a:lnTo>
                    <a:pt x="769" y="3087"/>
                  </a:lnTo>
                  <a:lnTo>
                    <a:pt x="737" y="3072"/>
                  </a:lnTo>
                  <a:lnTo>
                    <a:pt x="707" y="3052"/>
                  </a:lnTo>
                  <a:lnTo>
                    <a:pt x="681" y="3028"/>
                  </a:lnTo>
                  <a:lnTo>
                    <a:pt x="658" y="3002"/>
                  </a:lnTo>
                  <a:lnTo>
                    <a:pt x="638" y="2972"/>
                  </a:lnTo>
                  <a:lnTo>
                    <a:pt x="622" y="2940"/>
                  </a:lnTo>
                  <a:lnTo>
                    <a:pt x="568" y="2808"/>
                  </a:lnTo>
                  <a:lnTo>
                    <a:pt x="559" y="2790"/>
                  </a:lnTo>
                  <a:lnTo>
                    <a:pt x="545" y="2774"/>
                  </a:lnTo>
                  <a:lnTo>
                    <a:pt x="529" y="2761"/>
                  </a:lnTo>
                  <a:lnTo>
                    <a:pt x="511" y="2752"/>
                  </a:lnTo>
                  <a:lnTo>
                    <a:pt x="380" y="2697"/>
                  </a:lnTo>
                  <a:lnTo>
                    <a:pt x="347" y="2681"/>
                  </a:lnTo>
                  <a:lnTo>
                    <a:pt x="318" y="2661"/>
                  </a:lnTo>
                  <a:lnTo>
                    <a:pt x="291" y="2638"/>
                  </a:lnTo>
                  <a:lnTo>
                    <a:pt x="268" y="2612"/>
                  </a:lnTo>
                  <a:lnTo>
                    <a:pt x="249" y="2582"/>
                  </a:lnTo>
                  <a:lnTo>
                    <a:pt x="232" y="2550"/>
                  </a:lnTo>
                  <a:lnTo>
                    <a:pt x="221" y="2517"/>
                  </a:lnTo>
                  <a:lnTo>
                    <a:pt x="214" y="2481"/>
                  </a:lnTo>
                  <a:lnTo>
                    <a:pt x="212" y="2445"/>
                  </a:lnTo>
                  <a:lnTo>
                    <a:pt x="212" y="2304"/>
                  </a:lnTo>
                  <a:lnTo>
                    <a:pt x="209" y="2283"/>
                  </a:lnTo>
                  <a:lnTo>
                    <a:pt x="204" y="2263"/>
                  </a:lnTo>
                  <a:lnTo>
                    <a:pt x="194" y="2245"/>
                  </a:lnTo>
                  <a:lnTo>
                    <a:pt x="181" y="2229"/>
                  </a:lnTo>
                  <a:lnTo>
                    <a:pt x="79" y="2129"/>
                  </a:lnTo>
                  <a:lnTo>
                    <a:pt x="56" y="2101"/>
                  </a:lnTo>
                  <a:lnTo>
                    <a:pt x="36" y="2072"/>
                  </a:lnTo>
                  <a:lnTo>
                    <a:pt x="21" y="2039"/>
                  </a:lnTo>
                  <a:lnTo>
                    <a:pt x="9" y="2006"/>
                  </a:lnTo>
                  <a:lnTo>
                    <a:pt x="3" y="1972"/>
                  </a:lnTo>
                  <a:lnTo>
                    <a:pt x="0" y="1936"/>
                  </a:lnTo>
                  <a:lnTo>
                    <a:pt x="3" y="1901"/>
                  </a:lnTo>
                  <a:lnTo>
                    <a:pt x="9" y="1866"/>
                  </a:lnTo>
                  <a:lnTo>
                    <a:pt x="21" y="1831"/>
                  </a:lnTo>
                  <a:lnTo>
                    <a:pt x="74" y="1699"/>
                  </a:lnTo>
                  <a:lnTo>
                    <a:pt x="81" y="1680"/>
                  </a:lnTo>
                  <a:lnTo>
                    <a:pt x="83" y="1660"/>
                  </a:lnTo>
                  <a:lnTo>
                    <a:pt x="81" y="1639"/>
                  </a:lnTo>
                  <a:lnTo>
                    <a:pt x="74" y="1620"/>
                  </a:lnTo>
                  <a:lnTo>
                    <a:pt x="21" y="1488"/>
                  </a:lnTo>
                  <a:lnTo>
                    <a:pt x="9" y="1453"/>
                  </a:lnTo>
                  <a:lnTo>
                    <a:pt x="3" y="1418"/>
                  </a:lnTo>
                  <a:lnTo>
                    <a:pt x="0" y="1382"/>
                  </a:lnTo>
                  <a:lnTo>
                    <a:pt x="3" y="1347"/>
                  </a:lnTo>
                  <a:lnTo>
                    <a:pt x="10" y="1313"/>
                  </a:lnTo>
                  <a:lnTo>
                    <a:pt x="21" y="1280"/>
                  </a:lnTo>
                  <a:lnTo>
                    <a:pt x="36" y="1247"/>
                  </a:lnTo>
                  <a:lnTo>
                    <a:pt x="56" y="1218"/>
                  </a:lnTo>
                  <a:lnTo>
                    <a:pt x="81" y="1190"/>
                  </a:lnTo>
                  <a:lnTo>
                    <a:pt x="180" y="1090"/>
                  </a:lnTo>
                  <a:lnTo>
                    <a:pt x="193" y="1074"/>
                  </a:lnTo>
                  <a:lnTo>
                    <a:pt x="203" y="1056"/>
                  </a:lnTo>
                  <a:lnTo>
                    <a:pt x="209" y="1036"/>
                  </a:lnTo>
                  <a:lnTo>
                    <a:pt x="211" y="1015"/>
                  </a:lnTo>
                  <a:lnTo>
                    <a:pt x="211" y="874"/>
                  </a:lnTo>
                  <a:lnTo>
                    <a:pt x="213" y="838"/>
                  </a:lnTo>
                  <a:lnTo>
                    <a:pt x="220" y="802"/>
                  </a:lnTo>
                  <a:lnTo>
                    <a:pt x="232" y="769"/>
                  </a:lnTo>
                  <a:lnTo>
                    <a:pt x="248" y="738"/>
                  </a:lnTo>
                  <a:lnTo>
                    <a:pt x="268" y="708"/>
                  </a:lnTo>
                  <a:lnTo>
                    <a:pt x="291" y="681"/>
                  </a:lnTo>
                  <a:lnTo>
                    <a:pt x="317" y="658"/>
                  </a:lnTo>
                  <a:lnTo>
                    <a:pt x="347" y="638"/>
                  </a:lnTo>
                  <a:lnTo>
                    <a:pt x="379" y="622"/>
                  </a:lnTo>
                  <a:lnTo>
                    <a:pt x="510" y="567"/>
                  </a:lnTo>
                  <a:lnTo>
                    <a:pt x="528" y="558"/>
                  </a:lnTo>
                  <a:lnTo>
                    <a:pt x="544" y="545"/>
                  </a:lnTo>
                  <a:lnTo>
                    <a:pt x="558" y="529"/>
                  </a:lnTo>
                  <a:lnTo>
                    <a:pt x="567" y="511"/>
                  </a:lnTo>
                  <a:lnTo>
                    <a:pt x="621" y="379"/>
                  </a:lnTo>
                  <a:lnTo>
                    <a:pt x="637" y="347"/>
                  </a:lnTo>
                  <a:lnTo>
                    <a:pt x="657" y="317"/>
                  </a:lnTo>
                  <a:lnTo>
                    <a:pt x="680" y="291"/>
                  </a:lnTo>
                  <a:lnTo>
                    <a:pt x="706" y="267"/>
                  </a:lnTo>
                  <a:lnTo>
                    <a:pt x="736" y="247"/>
                  </a:lnTo>
                  <a:lnTo>
                    <a:pt x="768" y="232"/>
                  </a:lnTo>
                  <a:lnTo>
                    <a:pt x="801" y="220"/>
                  </a:lnTo>
                  <a:lnTo>
                    <a:pt x="836" y="213"/>
                  </a:lnTo>
                  <a:lnTo>
                    <a:pt x="873" y="211"/>
                  </a:lnTo>
                  <a:lnTo>
                    <a:pt x="1013" y="211"/>
                  </a:lnTo>
                  <a:lnTo>
                    <a:pt x="1035" y="209"/>
                  </a:lnTo>
                  <a:lnTo>
                    <a:pt x="1054" y="203"/>
                  </a:lnTo>
                  <a:lnTo>
                    <a:pt x="1072" y="193"/>
                  </a:lnTo>
                  <a:lnTo>
                    <a:pt x="1088" y="180"/>
                  </a:lnTo>
                  <a:lnTo>
                    <a:pt x="1188" y="80"/>
                  </a:lnTo>
                  <a:lnTo>
                    <a:pt x="1215" y="56"/>
                  </a:lnTo>
                  <a:lnTo>
                    <a:pt x="1245" y="36"/>
                  </a:lnTo>
                  <a:lnTo>
                    <a:pt x="1276" y="20"/>
                  </a:lnTo>
                  <a:lnTo>
                    <a:pt x="1310" y="9"/>
                  </a:lnTo>
                  <a:lnTo>
                    <a:pt x="1345" y="2"/>
                  </a:lnTo>
                  <a:lnTo>
                    <a:pt x="1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2107863" y="1987551"/>
              <a:ext cx="166688" cy="309563"/>
            </a:xfrm>
            <a:custGeom>
              <a:avLst/>
              <a:gdLst>
                <a:gd name="T0" fmla="*/ 517 w 947"/>
                <a:gd name="T1" fmla="*/ 12 h 1758"/>
                <a:gd name="T2" fmla="*/ 555 w 947"/>
                <a:gd name="T3" fmla="*/ 63 h 1758"/>
                <a:gd name="T4" fmla="*/ 783 w 947"/>
                <a:gd name="T5" fmla="*/ 256 h 1758"/>
                <a:gd name="T6" fmla="*/ 843 w 947"/>
                <a:gd name="T7" fmla="*/ 281 h 1758"/>
                <a:gd name="T8" fmla="*/ 867 w 947"/>
                <a:gd name="T9" fmla="*/ 340 h 1758"/>
                <a:gd name="T10" fmla="*/ 843 w 947"/>
                <a:gd name="T11" fmla="*/ 400 h 1758"/>
                <a:gd name="T12" fmla="*/ 783 w 947"/>
                <a:gd name="T13" fmla="*/ 425 h 1758"/>
                <a:gd name="T14" fmla="*/ 288 w 947"/>
                <a:gd name="T15" fmla="*/ 436 h 1758"/>
                <a:gd name="T16" fmla="*/ 212 w 947"/>
                <a:gd name="T17" fmla="*/ 490 h 1758"/>
                <a:gd name="T18" fmla="*/ 172 w 947"/>
                <a:gd name="T19" fmla="*/ 576 h 1758"/>
                <a:gd name="T20" fmla="*/ 181 w 947"/>
                <a:gd name="T21" fmla="*/ 673 h 1758"/>
                <a:gd name="T22" fmla="*/ 234 w 947"/>
                <a:gd name="T23" fmla="*/ 750 h 1758"/>
                <a:gd name="T24" fmla="*/ 320 w 947"/>
                <a:gd name="T25" fmla="*/ 790 h 1758"/>
                <a:gd name="T26" fmla="*/ 641 w 947"/>
                <a:gd name="T27" fmla="*/ 796 h 1758"/>
                <a:gd name="T28" fmla="*/ 761 w 947"/>
                <a:gd name="T29" fmla="*/ 835 h 1758"/>
                <a:gd name="T30" fmla="*/ 859 w 947"/>
                <a:gd name="T31" fmla="*/ 911 h 1758"/>
                <a:gd name="T32" fmla="*/ 924 w 947"/>
                <a:gd name="T33" fmla="*/ 1018 h 1758"/>
                <a:gd name="T34" fmla="*/ 947 w 947"/>
                <a:gd name="T35" fmla="*/ 1146 h 1758"/>
                <a:gd name="T36" fmla="*/ 920 w 947"/>
                <a:gd name="T37" fmla="*/ 1282 h 1758"/>
                <a:gd name="T38" fmla="*/ 846 w 947"/>
                <a:gd name="T39" fmla="*/ 1394 h 1758"/>
                <a:gd name="T40" fmla="*/ 736 w 947"/>
                <a:gd name="T41" fmla="*/ 1469 h 1758"/>
                <a:gd name="T42" fmla="*/ 601 w 947"/>
                <a:gd name="T43" fmla="*/ 1499 h 1758"/>
                <a:gd name="T44" fmla="*/ 555 w 947"/>
                <a:gd name="T45" fmla="*/ 1696 h 1758"/>
                <a:gd name="T46" fmla="*/ 517 w 947"/>
                <a:gd name="T47" fmla="*/ 1747 h 1758"/>
                <a:gd name="T48" fmla="*/ 452 w 947"/>
                <a:gd name="T49" fmla="*/ 1755 h 1758"/>
                <a:gd name="T50" fmla="*/ 402 w 947"/>
                <a:gd name="T51" fmla="*/ 1717 h 1758"/>
                <a:gd name="T52" fmla="*/ 390 w 947"/>
                <a:gd name="T53" fmla="*/ 1499 h 1758"/>
                <a:gd name="T54" fmla="*/ 115 w 947"/>
                <a:gd name="T55" fmla="*/ 1487 h 1758"/>
                <a:gd name="T56" fmla="*/ 77 w 947"/>
                <a:gd name="T57" fmla="*/ 1437 h 1758"/>
                <a:gd name="T58" fmla="*/ 85 w 947"/>
                <a:gd name="T59" fmla="*/ 1372 h 1758"/>
                <a:gd name="T60" fmla="*/ 135 w 947"/>
                <a:gd name="T61" fmla="*/ 1333 h 1758"/>
                <a:gd name="T62" fmla="*/ 629 w 947"/>
                <a:gd name="T63" fmla="*/ 1327 h 1758"/>
                <a:gd name="T64" fmla="*/ 714 w 947"/>
                <a:gd name="T65" fmla="*/ 1287 h 1758"/>
                <a:gd name="T66" fmla="*/ 768 w 947"/>
                <a:gd name="T67" fmla="*/ 1210 h 1758"/>
                <a:gd name="T68" fmla="*/ 777 w 947"/>
                <a:gd name="T69" fmla="*/ 1113 h 1758"/>
                <a:gd name="T70" fmla="*/ 736 w 947"/>
                <a:gd name="T71" fmla="*/ 1027 h 1758"/>
                <a:gd name="T72" fmla="*/ 660 w 947"/>
                <a:gd name="T73" fmla="*/ 973 h 1758"/>
                <a:gd name="T74" fmla="*/ 352 w 947"/>
                <a:gd name="T75" fmla="*/ 962 h 1758"/>
                <a:gd name="T76" fmla="*/ 225 w 947"/>
                <a:gd name="T77" fmla="*/ 938 h 1758"/>
                <a:gd name="T78" fmla="*/ 118 w 947"/>
                <a:gd name="T79" fmla="*/ 873 h 1758"/>
                <a:gd name="T80" fmla="*/ 42 w 947"/>
                <a:gd name="T81" fmla="*/ 775 h 1758"/>
                <a:gd name="T82" fmla="*/ 4 w 947"/>
                <a:gd name="T83" fmla="*/ 653 h 1758"/>
                <a:gd name="T84" fmla="*/ 12 w 947"/>
                <a:gd name="T85" fmla="*/ 522 h 1758"/>
                <a:gd name="T86" fmla="*/ 64 w 947"/>
                <a:gd name="T87" fmla="*/ 408 h 1758"/>
                <a:gd name="T88" fmla="*/ 151 w 947"/>
                <a:gd name="T89" fmla="*/ 320 h 1758"/>
                <a:gd name="T90" fmla="*/ 265 w 947"/>
                <a:gd name="T91" fmla="*/ 267 h 1758"/>
                <a:gd name="T92" fmla="*/ 390 w 947"/>
                <a:gd name="T93" fmla="*/ 256 h 1758"/>
                <a:gd name="T94" fmla="*/ 402 w 947"/>
                <a:gd name="T95" fmla="*/ 42 h 1758"/>
                <a:gd name="T96" fmla="*/ 452 w 947"/>
                <a:gd name="T97" fmla="*/ 3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7" h="1758">
                  <a:moveTo>
                    <a:pt x="473" y="0"/>
                  </a:moveTo>
                  <a:lnTo>
                    <a:pt x="497" y="3"/>
                  </a:lnTo>
                  <a:lnTo>
                    <a:pt x="517" y="12"/>
                  </a:lnTo>
                  <a:lnTo>
                    <a:pt x="534" y="25"/>
                  </a:lnTo>
                  <a:lnTo>
                    <a:pt x="547" y="42"/>
                  </a:lnTo>
                  <a:lnTo>
                    <a:pt x="555" y="63"/>
                  </a:lnTo>
                  <a:lnTo>
                    <a:pt x="558" y="85"/>
                  </a:lnTo>
                  <a:lnTo>
                    <a:pt x="558" y="256"/>
                  </a:lnTo>
                  <a:lnTo>
                    <a:pt x="783" y="256"/>
                  </a:lnTo>
                  <a:lnTo>
                    <a:pt x="806" y="259"/>
                  </a:lnTo>
                  <a:lnTo>
                    <a:pt x="826" y="267"/>
                  </a:lnTo>
                  <a:lnTo>
                    <a:pt x="843" y="281"/>
                  </a:lnTo>
                  <a:lnTo>
                    <a:pt x="856" y="298"/>
                  </a:lnTo>
                  <a:lnTo>
                    <a:pt x="864" y="318"/>
                  </a:lnTo>
                  <a:lnTo>
                    <a:pt x="867" y="340"/>
                  </a:lnTo>
                  <a:lnTo>
                    <a:pt x="864" y="362"/>
                  </a:lnTo>
                  <a:lnTo>
                    <a:pt x="856" y="383"/>
                  </a:lnTo>
                  <a:lnTo>
                    <a:pt x="843" y="400"/>
                  </a:lnTo>
                  <a:lnTo>
                    <a:pt x="826" y="413"/>
                  </a:lnTo>
                  <a:lnTo>
                    <a:pt x="806" y="422"/>
                  </a:lnTo>
                  <a:lnTo>
                    <a:pt x="783" y="425"/>
                  </a:lnTo>
                  <a:lnTo>
                    <a:pt x="353" y="425"/>
                  </a:lnTo>
                  <a:lnTo>
                    <a:pt x="320" y="428"/>
                  </a:lnTo>
                  <a:lnTo>
                    <a:pt x="288" y="436"/>
                  </a:lnTo>
                  <a:lnTo>
                    <a:pt x="260" y="450"/>
                  </a:lnTo>
                  <a:lnTo>
                    <a:pt x="234" y="468"/>
                  </a:lnTo>
                  <a:lnTo>
                    <a:pt x="212" y="490"/>
                  </a:lnTo>
                  <a:lnTo>
                    <a:pt x="194" y="516"/>
                  </a:lnTo>
                  <a:lnTo>
                    <a:pt x="181" y="545"/>
                  </a:lnTo>
                  <a:lnTo>
                    <a:pt x="172" y="576"/>
                  </a:lnTo>
                  <a:lnTo>
                    <a:pt x="169" y="609"/>
                  </a:lnTo>
                  <a:lnTo>
                    <a:pt x="172" y="642"/>
                  </a:lnTo>
                  <a:lnTo>
                    <a:pt x="181" y="673"/>
                  </a:lnTo>
                  <a:lnTo>
                    <a:pt x="194" y="702"/>
                  </a:lnTo>
                  <a:lnTo>
                    <a:pt x="212" y="728"/>
                  </a:lnTo>
                  <a:lnTo>
                    <a:pt x="234" y="750"/>
                  </a:lnTo>
                  <a:lnTo>
                    <a:pt x="260" y="768"/>
                  </a:lnTo>
                  <a:lnTo>
                    <a:pt x="288" y="782"/>
                  </a:lnTo>
                  <a:lnTo>
                    <a:pt x="320" y="790"/>
                  </a:lnTo>
                  <a:lnTo>
                    <a:pt x="353" y="793"/>
                  </a:lnTo>
                  <a:lnTo>
                    <a:pt x="596" y="793"/>
                  </a:lnTo>
                  <a:lnTo>
                    <a:pt x="641" y="796"/>
                  </a:lnTo>
                  <a:lnTo>
                    <a:pt x="683" y="804"/>
                  </a:lnTo>
                  <a:lnTo>
                    <a:pt x="723" y="817"/>
                  </a:lnTo>
                  <a:lnTo>
                    <a:pt x="761" y="835"/>
                  </a:lnTo>
                  <a:lnTo>
                    <a:pt x="798" y="857"/>
                  </a:lnTo>
                  <a:lnTo>
                    <a:pt x="830" y="882"/>
                  </a:lnTo>
                  <a:lnTo>
                    <a:pt x="859" y="911"/>
                  </a:lnTo>
                  <a:lnTo>
                    <a:pt x="885" y="945"/>
                  </a:lnTo>
                  <a:lnTo>
                    <a:pt x="906" y="980"/>
                  </a:lnTo>
                  <a:lnTo>
                    <a:pt x="924" y="1018"/>
                  </a:lnTo>
                  <a:lnTo>
                    <a:pt x="937" y="1059"/>
                  </a:lnTo>
                  <a:lnTo>
                    <a:pt x="944" y="1102"/>
                  </a:lnTo>
                  <a:lnTo>
                    <a:pt x="947" y="1146"/>
                  </a:lnTo>
                  <a:lnTo>
                    <a:pt x="944" y="1194"/>
                  </a:lnTo>
                  <a:lnTo>
                    <a:pt x="935" y="1239"/>
                  </a:lnTo>
                  <a:lnTo>
                    <a:pt x="920" y="1282"/>
                  </a:lnTo>
                  <a:lnTo>
                    <a:pt x="900" y="1322"/>
                  </a:lnTo>
                  <a:lnTo>
                    <a:pt x="875" y="1359"/>
                  </a:lnTo>
                  <a:lnTo>
                    <a:pt x="846" y="1394"/>
                  </a:lnTo>
                  <a:lnTo>
                    <a:pt x="813" y="1423"/>
                  </a:lnTo>
                  <a:lnTo>
                    <a:pt x="776" y="1449"/>
                  </a:lnTo>
                  <a:lnTo>
                    <a:pt x="736" y="1469"/>
                  </a:lnTo>
                  <a:lnTo>
                    <a:pt x="693" y="1484"/>
                  </a:lnTo>
                  <a:lnTo>
                    <a:pt x="648" y="1495"/>
                  </a:lnTo>
                  <a:lnTo>
                    <a:pt x="601" y="1499"/>
                  </a:lnTo>
                  <a:lnTo>
                    <a:pt x="558" y="1499"/>
                  </a:lnTo>
                  <a:lnTo>
                    <a:pt x="558" y="1674"/>
                  </a:lnTo>
                  <a:lnTo>
                    <a:pt x="555" y="1696"/>
                  </a:lnTo>
                  <a:lnTo>
                    <a:pt x="547" y="1717"/>
                  </a:lnTo>
                  <a:lnTo>
                    <a:pt x="534" y="1734"/>
                  </a:lnTo>
                  <a:lnTo>
                    <a:pt x="517" y="1747"/>
                  </a:lnTo>
                  <a:lnTo>
                    <a:pt x="497" y="1755"/>
                  </a:lnTo>
                  <a:lnTo>
                    <a:pt x="473" y="1758"/>
                  </a:lnTo>
                  <a:lnTo>
                    <a:pt x="452" y="1755"/>
                  </a:lnTo>
                  <a:lnTo>
                    <a:pt x="432" y="1747"/>
                  </a:lnTo>
                  <a:lnTo>
                    <a:pt x="415" y="1734"/>
                  </a:lnTo>
                  <a:lnTo>
                    <a:pt x="402" y="1717"/>
                  </a:lnTo>
                  <a:lnTo>
                    <a:pt x="393" y="1696"/>
                  </a:lnTo>
                  <a:lnTo>
                    <a:pt x="390" y="1674"/>
                  </a:lnTo>
                  <a:lnTo>
                    <a:pt x="390" y="1499"/>
                  </a:lnTo>
                  <a:lnTo>
                    <a:pt x="157" y="1499"/>
                  </a:lnTo>
                  <a:lnTo>
                    <a:pt x="135" y="1496"/>
                  </a:lnTo>
                  <a:lnTo>
                    <a:pt x="115" y="1487"/>
                  </a:lnTo>
                  <a:lnTo>
                    <a:pt x="98" y="1474"/>
                  </a:lnTo>
                  <a:lnTo>
                    <a:pt x="85" y="1457"/>
                  </a:lnTo>
                  <a:lnTo>
                    <a:pt x="77" y="1437"/>
                  </a:lnTo>
                  <a:lnTo>
                    <a:pt x="74" y="1415"/>
                  </a:lnTo>
                  <a:lnTo>
                    <a:pt x="77" y="1393"/>
                  </a:lnTo>
                  <a:lnTo>
                    <a:pt x="85" y="1372"/>
                  </a:lnTo>
                  <a:lnTo>
                    <a:pt x="98" y="1355"/>
                  </a:lnTo>
                  <a:lnTo>
                    <a:pt x="115" y="1342"/>
                  </a:lnTo>
                  <a:lnTo>
                    <a:pt x="135" y="1333"/>
                  </a:lnTo>
                  <a:lnTo>
                    <a:pt x="157" y="1330"/>
                  </a:lnTo>
                  <a:lnTo>
                    <a:pt x="596" y="1330"/>
                  </a:lnTo>
                  <a:lnTo>
                    <a:pt x="629" y="1327"/>
                  </a:lnTo>
                  <a:lnTo>
                    <a:pt x="660" y="1319"/>
                  </a:lnTo>
                  <a:lnTo>
                    <a:pt x="689" y="1305"/>
                  </a:lnTo>
                  <a:lnTo>
                    <a:pt x="714" y="1287"/>
                  </a:lnTo>
                  <a:lnTo>
                    <a:pt x="736" y="1264"/>
                  </a:lnTo>
                  <a:lnTo>
                    <a:pt x="754" y="1239"/>
                  </a:lnTo>
                  <a:lnTo>
                    <a:pt x="768" y="1210"/>
                  </a:lnTo>
                  <a:lnTo>
                    <a:pt x="777" y="1179"/>
                  </a:lnTo>
                  <a:lnTo>
                    <a:pt x="779" y="1146"/>
                  </a:lnTo>
                  <a:lnTo>
                    <a:pt x="777" y="1113"/>
                  </a:lnTo>
                  <a:lnTo>
                    <a:pt x="768" y="1082"/>
                  </a:lnTo>
                  <a:lnTo>
                    <a:pt x="754" y="1053"/>
                  </a:lnTo>
                  <a:lnTo>
                    <a:pt x="736" y="1027"/>
                  </a:lnTo>
                  <a:lnTo>
                    <a:pt x="714" y="1005"/>
                  </a:lnTo>
                  <a:lnTo>
                    <a:pt x="689" y="987"/>
                  </a:lnTo>
                  <a:lnTo>
                    <a:pt x="660" y="973"/>
                  </a:lnTo>
                  <a:lnTo>
                    <a:pt x="629" y="965"/>
                  </a:lnTo>
                  <a:lnTo>
                    <a:pt x="596" y="962"/>
                  </a:lnTo>
                  <a:lnTo>
                    <a:pt x="352" y="962"/>
                  </a:lnTo>
                  <a:lnTo>
                    <a:pt x="308" y="959"/>
                  </a:lnTo>
                  <a:lnTo>
                    <a:pt x="265" y="951"/>
                  </a:lnTo>
                  <a:lnTo>
                    <a:pt x="225" y="938"/>
                  </a:lnTo>
                  <a:lnTo>
                    <a:pt x="187" y="920"/>
                  </a:lnTo>
                  <a:lnTo>
                    <a:pt x="151" y="898"/>
                  </a:lnTo>
                  <a:lnTo>
                    <a:pt x="118" y="873"/>
                  </a:lnTo>
                  <a:lnTo>
                    <a:pt x="89" y="844"/>
                  </a:lnTo>
                  <a:lnTo>
                    <a:pt x="64" y="810"/>
                  </a:lnTo>
                  <a:lnTo>
                    <a:pt x="42" y="775"/>
                  </a:lnTo>
                  <a:lnTo>
                    <a:pt x="24" y="737"/>
                  </a:lnTo>
                  <a:lnTo>
                    <a:pt x="12" y="695"/>
                  </a:lnTo>
                  <a:lnTo>
                    <a:pt x="4" y="653"/>
                  </a:lnTo>
                  <a:lnTo>
                    <a:pt x="0" y="609"/>
                  </a:lnTo>
                  <a:lnTo>
                    <a:pt x="4" y="565"/>
                  </a:lnTo>
                  <a:lnTo>
                    <a:pt x="12" y="522"/>
                  </a:lnTo>
                  <a:lnTo>
                    <a:pt x="24" y="481"/>
                  </a:lnTo>
                  <a:lnTo>
                    <a:pt x="42" y="443"/>
                  </a:lnTo>
                  <a:lnTo>
                    <a:pt x="64" y="408"/>
                  </a:lnTo>
                  <a:lnTo>
                    <a:pt x="89" y="374"/>
                  </a:lnTo>
                  <a:lnTo>
                    <a:pt x="118" y="345"/>
                  </a:lnTo>
                  <a:lnTo>
                    <a:pt x="151" y="320"/>
                  </a:lnTo>
                  <a:lnTo>
                    <a:pt x="187" y="298"/>
                  </a:lnTo>
                  <a:lnTo>
                    <a:pt x="225" y="280"/>
                  </a:lnTo>
                  <a:lnTo>
                    <a:pt x="265" y="267"/>
                  </a:lnTo>
                  <a:lnTo>
                    <a:pt x="308" y="259"/>
                  </a:lnTo>
                  <a:lnTo>
                    <a:pt x="352" y="256"/>
                  </a:lnTo>
                  <a:lnTo>
                    <a:pt x="390" y="256"/>
                  </a:lnTo>
                  <a:lnTo>
                    <a:pt x="390" y="85"/>
                  </a:lnTo>
                  <a:lnTo>
                    <a:pt x="393" y="63"/>
                  </a:lnTo>
                  <a:lnTo>
                    <a:pt x="402" y="42"/>
                  </a:lnTo>
                  <a:lnTo>
                    <a:pt x="415" y="25"/>
                  </a:lnTo>
                  <a:lnTo>
                    <a:pt x="432" y="12"/>
                  </a:lnTo>
                  <a:lnTo>
                    <a:pt x="452" y="3"/>
                  </a:lnTo>
                  <a:lnTo>
                    <a:pt x="4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0937875" y="1986926"/>
            <a:ext cx="596901" cy="414338"/>
            <a:chOff x="10937875" y="1935163"/>
            <a:chExt cx="596901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0937875" y="2068513"/>
              <a:ext cx="468313" cy="280988"/>
            </a:xfrm>
            <a:custGeom>
              <a:avLst/>
              <a:gdLst>
                <a:gd name="T0" fmla="*/ 168 w 2654"/>
                <a:gd name="T1" fmla="*/ 168 h 1589"/>
                <a:gd name="T2" fmla="*/ 168 w 2654"/>
                <a:gd name="T3" fmla="*/ 1421 h 1589"/>
                <a:gd name="T4" fmla="*/ 2486 w 2654"/>
                <a:gd name="T5" fmla="*/ 1421 h 1589"/>
                <a:gd name="T6" fmla="*/ 2486 w 2654"/>
                <a:gd name="T7" fmla="*/ 168 h 1589"/>
                <a:gd name="T8" fmla="*/ 168 w 2654"/>
                <a:gd name="T9" fmla="*/ 168 h 1589"/>
                <a:gd name="T10" fmla="*/ 84 w 2654"/>
                <a:gd name="T11" fmla="*/ 0 h 1589"/>
                <a:gd name="T12" fmla="*/ 2570 w 2654"/>
                <a:gd name="T13" fmla="*/ 0 h 1589"/>
                <a:gd name="T14" fmla="*/ 2592 w 2654"/>
                <a:gd name="T15" fmla="*/ 2 h 1589"/>
                <a:gd name="T16" fmla="*/ 2613 w 2654"/>
                <a:gd name="T17" fmla="*/ 11 h 1589"/>
                <a:gd name="T18" fmla="*/ 2629 w 2654"/>
                <a:gd name="T19" fmla="*/ 25 h 1589"/>
                <a:gd name="T20" fmla="*/ 2643 w 2654"/>
                <a:gd name="T21" fmla="*/ 41 h 1589"/>
                <a:gd name="T22" fmla="*/ 2651 w 2654"/>
                <a:gd name="T23" fmla="*/ 62 h 1589"/>
                <a:gd name="T24" fmla="*/ 2654 w 2654"/>
                <a:gd name="T25" fmla="*/ 83 h 1589"/>
                <a:gd name="T26" fmla="*/ 2654 w 2654"/>
                <a:gd name="T27" fmla="*/ 1505 h 1589"/>
                <a:gd name="T28" fmla="*/ 2651 w 2654"/>
                <a:gd name="T29" fmla="*/ 1527 h 1589"/>
                <a:gd name="T30" fmla="*/ 2643 w 2654"/>
                <a:gd name="T31" fmla="*/ 1548 h 1589"/>
                <a:gd name="T32" fmla="*/ 2629 w 2654"/>
                <a:gd name="T33" fmla="*/ 1564 h 1589"/>
                <a:gd name="T34" fmla="*/ 2613 w 2654"/>
                <a:gd name="T35" fmla="*/ 1577 h 1589"/>
                <a:gd name="T36" fmla="*/ 2592 w 2654"/>
                <a:gd name="T37" fmla="*/ 1586 h 1589"/>
                <a:gd name="T38" fmla="*/ 2570 w 2654"/>
                <a:gd name="T39" fmla="*/ 1589 h 1589"/>
                <a:gd name="T40" fmla="*/ 84 w 2654"/>
                <a:gd name="T41" fmla="*/ 1589 h 1589"/>
                <a:gd name="T42" fmla="*/ 62 w 2654"/>
                <a:gd name="T43" fmla="*/ 1586 h 1589"/>
                <a:gd name="T44" fmla="*/ 42 w 2654"/>
                <a:gd name="T45" fmla="*/ 1577 h 1589"/>
                <a:gd name="T46" fmla="*/ 25 w 2654"/>
                <a:gd name="T47" fmla="*/ 1564 h 1589"/>
                <a:gd name="T48" fmla="*/ 11 w 2654"/>
                <a:gd name="T49" fmla="*/ 1548 h 1589"/>
                <a:gd name="T50" fmla="*/ 3 w 2654"/>
                <a:gd name="T51" fmla="*/ 1527 h 1589"/>
                <a:gd name="T52" fmla="*/ 0 w 2654"/>
                <a:gd name="T53" fmla="*/ 1505 h 1589"/>
                <a:gd name="T54" fmla="*/ 0 w 2654"/>
                <a:gd name="T55" fmla="*/ 83 h 1589"/>
                <a:gd name="T56" fmla="*/ 3 w 2654"/>
                <a:gd name="T57" fmla="*/ 62 h 1589"/>
                <a:gd name="T58" fmla="*/ 11 w 2654"/>
                <a:gd name="T59" fmla="*/ 41 h 1589"/>
                <a:gd name="T60" fmla="*/ 25 w 2654"/>
                <a:gd name="T61" fmla="*/ 25 h 1589"/>
                <a:gd name="T62" fmla="*/ 42 w 2654"/>
                <a:gd name="T63" fmla="*/ 11 h 1589"/>
                <a:gd name="T64" fmla="*/ 62 w 2654"/>
                <a:gd name="T65" fmla="*/ 2 h 1589"/>
                <a:gd name="T66" fmla="*/ 84 w 2654"/>
                <a:gd name="T67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4" h="1589">
                  <a:moveTo>
                    <a:pt x="168" y="168"/>
                  </a:moveTo>
                  <a:lnTo>
                    <a:pt x="168" y="1421"/>
                  </a:lnTo>
                  <a:lnTo>
                    <a:pt x="2486" y="1421"/>
                  </a:lnTo>
                  <a:lnTo>
                    <a:pt x="2486" y="168"/>
                  </a:lnTo>
                  <a:lnTo>
                    <a:pt x="168" y="168"/>
                  </a:lnTo>
                  <a:close/>
                  <a:moveTo>
                    <a:pt x="84" y="0"/>
                  </a:moveTo>
                  <a:lnTo>
                    <a:pt x="2570" y="0"/>
                  </a:lnTo>
                  <a:lnTo>
                    <a:pt x="2592" y="2"/>
                  </a:lnTo>
                  <a:lnTo>
                    <a:pt x="2613" y="11"/>
                  </a:lnTo>
                  <a:lnTo>
                    <a:pt x="2629" y="25"/>
                  </a:lnTo>
                  <a:lnTo>
                    <a:pt x="2643" y="41"/>
                  </a:lnTo>
                  <a:lnTo>
                    <a:pt x="2651" y="62"/>
                  </a:lnTo>
                  <a:lnTo>
                    <a:pt x="2654" y="83"/>
                  </a:lnTo>
                  <a:lnTo>
                    <a:pt x="2654" y="1505"/>
                  </a:lnTo>
                  <a:lnTo>
                    <a:pt x="2651" y="1527"/>
                  </a:lnTo>
                  <a:lnTo>
                    <a:pt x="2643" y="1548"/>
                  </a:lnTo>
                  <a:lnTo>
                    <a:pt x="2629" y="1564"/>
                  </a:lnTo>
                  <a:lnTo>
                    <a:pt x="2613" y="1577"/>
                  </a:lnTo>
                  <a:lnTo>
                    <a:pt x="2592" y="1586"/>
                  </a:lnTo>
                  <a:lnTo>
                    <a:pt x="2570" y="1589"/>
                  </a:lnTo>
                  <a:lnTo>
                    <a:pt x="84" y="1589"/>
                  </a:lnTo>
                  <a:lnTo>
                    <a:pt x="62" y="1586"/>
                  </a:lnTo>
                  <a:lnTo>
                    <a:pt x="42" y="1577"/>
                  </a:lnTo>
                  <a:lnTo>
                    <a:pt x="25" y="1564"/>
                  </a:lnTo>
                  <a:lnTo>
                    <a:pt x="11" y="1548"/>
                  </a:lnTo>
                  <a:lnTo>
                    <a:pt x="3" y="1527"/>
                  </a:lnTo>
                  <a:lnTo>
                    <a:pt x="0" y="1505"/>
                  </a:lnTo>
                  <a:lnTo>
                    <a:pt x="0" y="83"/>
                  </a:lnTo>
                  <a:lnTo>
                    <a:pt x="3" y="62"/>
                  </a:lnTo>
                  <a:lnTo>
                    <a:pt x="11" y="41"/>
                  </a:lnTo>
                  <a:lnTo>
                    <a:pt x="25" y="25"/>
                  </a:lnTo>
                  <a:lnTo>
                    <a:pt x="42" y="11"/>
                  </a:lnTo>
                  <a:lnTo>
                    <a:pt x="62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11022013" y="2193926"/>
              <a:ext cx="66675" cy="30163"/>
            </a:xfrm>
            <a:custGeom>
              <a:avLst/>
              <a:gdLst>
                <a:gd name="T0" fmla="*/ 84 w 376"/>
                <a:gd name="T1" fmla="*/ 0 h 168"/>
                <a:gd name="T2" fmla="*/ 292 w 376"/>
                <a:gd name="T3" fmla="*/ 0 h 168"/>
                <a:gd name="T4" fmla="*/ 315 w 376"/>
                <a:gd name="T5" fmla="*/ 3 h 168"/>
                <a:gd name="T6" fmla="*/ 335 w 376"/>
                <a:gd name="T7" fmla="*/ 12 h 168"/>
                <a:gd name="T8" fmla="*/ 352 w 376"/>
                <a:gd name="T9" fmla="*/ 25 h 168"/>
                <a:gd name="T10" fmla="*/ 365 w 376"/>
                <a:gd name="T11" fmla="*/ 42 h 168"/>
                <a:gd name="T12" fmla="*/ 373 w 376"/>
                <a:gd name="T13" fmla="*/ 62 h 168"/>
                <a:gd name="T14" fmla="*/ 376 w 376"/>
                <a:gd name="T15" fmla="*/ 84 h 168"/>
                <a:gd name="T16" fmla="*/ 373 w 376"/>
                <a:gd name="T17" fmla="*/ 106 h 168"/>
                <a:gd name="T18" fmla="*/ 365 w 376"/>
                <a:gd name="T19" fmla="*/ 127 h 168"/>
                <a:gd name="T20" fmla="*/ 352 w 376"/>
                <a:gd name="T21" fmla="*/ 143 h 168"/>
                <a:gd name="T22" fmla="*/ 335 w 376"/>
                <a:gd name="T23" fmla="*/ 157 h 168"/>
                <a:gd name="T24" fmla="*/ 315 w 376"/>
                <a:gd name="T25" fmla="*/ 165 h 168"/>
                <a:gd name="T26" fmla="*/ 292 w 376"/>
                <a:gd name="T27" fmla="*/ 168 h 168"/>
                <a:gd name="T28" fmla="*/ 84 w 376"/>
                <a:gd name="T29" fmla="*/ 168 h 168"/>
                <a:gd name="T30" fmla="*/ 61 w 376"/>
                <a:gd name="T31" fmla="*/ 165 h 168"/>
                <a:gd name="T32" fmla="*/ 42 w 376"/>
                <a:gd name="T33" fmla="*/ 157 h 168"/>
                <a:gd name="T34" fmla="*/ 25 w 376"/>
                <a:gd name="T35" fmla="*/ 143 h 168"/>
                <a:gd name="T36" fmla="*/ 11 w 376"/>
                <a:gd name="T37" fmla="*/ 127 h 168"/>
                <a:gd name="T38" fmla="*/ 3 w 376"/>
                <a:gd name="T39" fmla="*/ 106 h 168"/>
                <a:gd name="T40" fmla="*/ 0 w 376"/>
                <a:gd name="T41" fmla="*/ 84 h 168"/>
                <a:gd name="T42" fmla="*/ 3 w 376"/>
                <a:gd name="T43" fmla="*/ 62 h 168"/>
                <a:gd name="T44" fmla="*/ 12 w 376"/>
                <a:gd name="T45" fmla="*/ 42 h 168"/>
                <a:gd name="T46" fmla="*/ 25 w 376"/>
                <a:gd name="T47" fmla="*/ 25 h 168"/>
                <a:gd name="T48" fmla="*/ 42 w 376"/>
                <a:gd name="T49" fmla="*/ 12 h 168"/>
                <a:gd name="T50" fmla="*/ 61 w 376"/>
                <a:gd name="T51" fmla="*/ 3 h 168"/>
                <a:gd name="T52" fmla="*/ 84 w 376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6" h="168">
                  <a:moveTo>
                    <a:pt x="84" y="0"/>
                  </a:moveTo>
                  <a:lnTo>
                    <a:pt x="292" y="0"/>
                  </a:lnTo>
                  <a:lnTo>
                    <a:pt x="315" y="3"/>
                  </a:lnTo>
                  <a:lnTo>
                    <a:pt x="335" y="12"/>
                  </a:lnTo>
                  <a:lnTo>
                    <a:pt x="352" y="25"/>
                  </a:lnTo>
                  <a:lnTo>
                    <a:pt x="365" y="42"/>
                  </a:lnTo>
                  <a:lnTo>
                    <a:pt x="373" y="62"/>
                  </a:lnTo>
                  <a:lnTo>
                    <a:pt x="376" y="84"/>
                  </a:lnTo>
                  <a:lnTo>
                    <a:pt x="373" y="106"/>
                  </a:lnTo>
                  <a:lnTo>
                    <a:pt x="365" y="127"/>
                  </a:lnTo>
                  <a:lnTo>
                    <a:pt x="352" y="143"/>
                  </a:lnTo>
                  <a:lnTo>
                    <a:pt x="335" y="157"/>
                  </a:lnTo>
                  <a:lnTo>
                    <a:pt x="315" y="165"/>
                  </a:lnTo>
                  <a:lnTo>
                    <a:pt x="292" y="168"/>
                  </a:lnTo>
                  <a:lnTo>
                    <a:pt x="84" y="168"/>
                  </a:lnTo>
                  <a:lnTo>
                    <a:pt x="61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1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11001375" y="2001838"/>
              <a:ext cx="468313" cy="280988"/>
            </a:xfrm>
            <a:custGeom>
              <a:avLst/>
              <a:gdLst>
                <a:gd name="T0" fmla="*/ 84 w 2655"/>
                <a:gd name="T1" fmla="*/ 0 h 1589"/>
                <a:gd name="T2" fmla="*/ 2571 w 2655"/>
                <a:gd name="T3" fmla="*/ 0 h 1589"/>
                <a:gd name="T4" fmla="*/ 2592 w 2655"/>
                <a:gd name="T5" fmla="*/ 3 h 1589"/>
                <a:gd name="T6" fmla="*/ 2613 w 2655"/>
                <a:gd name="T7" fmla="*/ 12 h 1589"/>
                <a:gd name="T8" fmla="*/ 2629 w 2655"/>
                <a:gd name="T9" fmla="*/ 25 h 1589"/>
                <a:gd name="T10" fmla="*/ 2643 w 2655"/>
                <a:gd name="T11" fmla="*/ 42 h 1589"/>
                <a:gd name="T12" fmla="*/ 2652 w 2655"/>
                <a:gd name="T13" fmla="*/ 62 h 1589"/>
                <a:gd name="T14" fmla="*/ 2655 w 2655"/>
                <a:gd name="T15" fmla="*/ 84 h 1589"/>
                <a:gd name="T16" fmla="*/ 2655 w 2655"/>
                <a:gd name="T17" fmla="*/ 1505 h 1589"/>
                <a:gd name="T18" fmla="*/ 2652 w 2655"/>
                <a:gd name="T19" fmla="*/ 1528 h 1589"/>
                <a:gd name="T20" fmla="*/ 2643 w 2655"/>
                <a:gd name="T21" fmla="*/ 1548 h 1589"/>
                <a:gd name="T22" fmla="*/ 2629 w 2655"/>
                <a:gd name="T23" fmla="*/ 1565 h 1589"/>
                <a:gd name="T24" fmla="*/ 2613 w 2655"/>
                <a:gd name="T25" fmla="*/ 1578 h 1589"/>
                <a:gd name="T26" fmla="*/ 2592 w 2655"/>
                <a:gd name="T27" fmla="*/ 1586 h 1589"/>
                <a:gd name="T28" fmla="*/ 2571 w 2655"/>
                <a:gd name="T29" fmla="*/ 1589 h 1589"/>
                <a:gd name="T30" fmla="*/ 2548 w 2655"/>
                <a:gd name="T31" fmla="*/ 1586 h 1589"/>
                <a:gd name="T32" fmla="*/ 2528 w 2655"/>
                <a:gd name="T33" fmla="*/ 1578 h 1589"/>
                <a:gd name="T34" fmla="*/ 2511 w 2655"/>
                <a:gd name="T35" fmla="*/ 1565 h 1589"/>
                <a:gd name="T36" fmla="*/ 2498 w 2655"/>
                <a:gd name="T37" fmla="*/ 1548 h 1589"/>
                <a:gd name="T38" fmla="*/ 2490 w 2655"/>
                <a:gd name="T39" fmla="*/ 1528 h 1589"/>
                <a:gd name="T40" fmla="*/ 2487 w 2655"/>
                <a:gd name="T41" fmla="*/ 1505 h 1589"/>
                <a:gd name="T42" fmla="*/ 2487 w 2655"/>
                <a:gd name="T43" fmla="*/ 168 h 1589"/>
                <a:gd name="T44" fmla="*/ 84 w 2655"/>
                <a:gd name="T45" fmla="*/ 168 h 1589"/>
                <a:gd name="T46" fmla="*/ 63 w 2655"/>
                <a:gd name="T47" fmla="*/ 165 h 1589"/>
                <a:gd name="T48" fmla="*/ 42 w 2655"/>
                <a:gd name="T49" fmla="*/ 157 h 1589"/>
                <a:gd name="T50" fmla="*/ 25 w 2655"/>
                <a:gd name="T51" fmla="*/ 143 h 1589"/>
                <a:gd name="T52" fmla="*/ 12 w 2655"/>
                <a:gd name="T53" fmla="*/ 127 h 1589"/>
                <a:gd name="T54" fmla="*/ 3 w 2655"/>
                <a:gd name="T55" fmla="*/ 106 h 1589"/>
                <a:gd name="T56" fmla="*/ 0 w 2655"/>
                <a:gd name="T57" fmla="*/ 84 h 1589"/>
                <a:gd name="T58" fmla="*/ 3 w 2655"/>
                <a:gd name="T59" fmla="*/ 62 h 1589"/>
                <a:gd name="T60" fmla="*/ 12 w 2655"/>
                <a:gd name="T61" fmla="*/ 42 h 1589"/>
                <a:gd name="T62" fmla="*/ 25 w 2655"/>
                <a:gd name="T63" fmla="*/ 25 h 1589"/>
                <a:gd name="T64" fmla="*/ 42 w 2655"/>
                <a:gd name="T65" fmla="*/ 12 h 1589"/>
                <a:gd name="T66" fmla="*/ 63 w 2655"/>
                <a:gd name="T67" fmla="*/ 3 h 1589"/>
                <a:gd name="T68" fmla="*/ 84 w 2655"/>
                <a:gd name="T69" fmla="*/ 0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55" h="1589">
                  <a:moveTo>
                    <a:pt x="84" y="0"/>
                  </a:moveTo>
                  <a:lnTo>
                    <a:pt x="2571" y="0"/>
                  </a:lnTo>
                  <a:lnTo>
                    <a:pt x="2592" y="3"/>
                  </a:lnTo>
                  <a:lnTo>
                    <a:pt x="2613" y="12"/>
                  </a:lnTo>
                  <a:lnTo>
                    <a:pt x="2629" y="25"/>
                  </a:lnTo>
                  <a:lnTo>
                    <a:pt x="2643" y="42"/>
                  </a:lnTo>
                  <a:lnTo>
                    <a:pt x="2652" y="62"/>
                  </a:lnTo>
                  <a:lnTo>
                    <a:pt x="2655" y="84"/>
                  </a:lnTo>
                  <a:lnTo>
                    <a:pt x="2655" y="1505"/>
                  </a:lnTo>
                  <a:lnTo>
                    <a:pt x="2652" y="1528"/>
                  </a:lnTo>
                  <a:lnTo>
                    <a:pt x="2643" y="1548"/>
                  </a:lnTo>
                  <a:lnTo>
                    <a:pt x="2629" y="1565"/>
                  </a:lnTo>
                  <a:lnTo>
                    <a:pt x="2613" y="1578"/>
                  </a:lnTo>
                  <a:lnTo>
                    <a:pt x="2592" y="1586"/>
                  </a:lnTo>
                  <a:lnTo>
                    <a:pt x="2571" y="1589"/>
                  </a:lnTo>
                  <a:lnTo>
                    <a:pt x="2548" y="1586"/>
                  </a:lnTo>
                  <a:lnTo>
                    <a:pt x="2528" y="1578"/>
                  </a:lnTo>
                  <a:lnTo>
                    <a:pt x="2511" y="1565"/>
                  </a:lnTo>
                  <a:lnTo>
                    <a:pt x="2498" y="1548"/>
                  </a:lnTo>
                  <a:lnTo>
                    <a:pt x="2490" y="1528"/>
                  </a:lnTo>
                  <a:lnTo>
                    <a:pt x="2487" y="1505"/>
                  </a:lnTo>
                  <a:lnTo>
                    <a:pt x="2487" y="168"/>
                  </a:lnTo>
                  <a:lnTo>
                    <a:pt x="84" y="168"/>
                  </a:lnTo>
                  <a:lnTo>
                    <a:pt x="63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2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11066463" y="1935163"/>
              <a:ext cx="468313" cy="280988"/>
            </a:xfrm>
            <a:custGeom>
              <a:avLst/>
              <a:gdLst>
                <a:gd name="T0" fmla="*/ 84 w 2654"/>
                <a:gd name="T1" fmla="*/ 0 h 1590"/>
                <a:gd name="T2" fmla="*/ 2570 w 2654"/>
                <a:gd name="T3" fmla="*/ 0 h 1590"/>
                <a:gd name="T4" fmla="*/ 2592 w 2654"/>
                <a:gd name="T5" fmla="*/ 3 h 1590"/>
                <a:gd name="T6" fmla="*/ 2613 w 2654"/>
                <a:gd name="T7" fmla="*/ 11 h 1590"/>
                <a:gd name="T8" fmla="*/ 2629 w 2654"/>
                <a:gd name="T9" fmla="*/ 25 h 1590"/>
                <a:gd name="T10" fmla="*/ 2643 w 2654"/>
                <a:gd name="T11" fmla="*/ 42 h 1590"/>
                <a:gd name="T12" fmla="*/ 2651 w 2654"/>
                <a:gd name="T13" fmla="*/ 62 h 1590"/>
                <a:gd name="T14" fmla="*/ 2654 w 2654"/>
                <a:gd name="T15" fmla="*/ 84 h 1590"/>
                <a:gd name="T16" fmla="*/ 2654 w 2654"/>
                <a:gd name="T17" fmla="*/ 1506 h 1590"/>
                <a:gd name="T18" fmla="*/ 2651 w 2654"/>
                <a:gd name="T19" fmla="*/ 1528 h 1590"/>
                <a:gd name="T20" fmla="*/ 2643 w 2654"/>
                <a:gd name="T21" fmla="*/ 1548 h 1590"/>
                <a:gd name="T22" fmla="*/ 2629 w 2654"/>
                <a:gd name="T23" fmla="*/ 1565 h 1590"/>
                <a:gd name="T24" fmla="*/ 2613 w 2654"/>
                <a:gd name="T25" fmla="*/ 1579 h 1590"/>
                <a:gd name="T26" fmla="*/ 2592 w 2654"/>
                <a:gd name="T27" fmla="*/ 1587 h 1590"/>
                <a:gd name="T28" fmla="*/ 2570 w 2654"/>
                <a:gd name="T29" fmla="*/ 1590 h 1590"/>
                <a:gd name="T30" fmla="*/ 2548 w 2654"/>
                <a:gd name="T31" fmla="*/ 1587 h 1590"/>
                <a:gd name="T32" fmla="*/ 2528 w 2654"/>
                <a:gd name="T33" fmla="*/ 1579 h 1590"/>
                <a:gd name="T34" fmla="*/ 2511 w 2654"/>
                <a:gd name="T35" fmla="*/ 1565 h 1590"/>
                <a:gd name="T36" fmla="*/ 2498 w 2654"/>
                <a:gd name="T37" fmla="*/ 1548 h 1590"/>
                <a:gd name="T38" fmla="*/ 2489 w 2654"/>
                <a:gd name="T39" fmla="*/ 1528 h 1590"/>
                <a:gd name="T40" fmla="*/ 2487 w 2654"/>
                <a:gd name="T41" fmla="*/ 1506 h 1590"/>
                <a:gd name="T42" fmla="*/ 2487 w 2654"/>
                <a:gd name="T43" fmla="*/ 169 h 1590"/>
                <a:gd name="T44" fmla="*/ 84 w 2654"/>
                <a:gd name="T45" fmla="*/ 169 h 1590"/>
                <a:gd name="T46" fmla="*/ 62 w 2654"/>
                <a:gd name="T47" fmla="*/ 166 h 1590"/>
                <a:gd name="T48" fmla="*/ 42 w 2654"/>
                <a:gd name="T49" fmla="*/ 157 h 1590"/>
                <a:gd name="T50" fmla="*/ 25 w 2654"/>
                <a:gd name="T51" fmla="*/ 144 h 1590"/>
                <a:gd name="T52" fmla="*/ 11 w 2654"/>
                <a:gd name="T53" fmla="*/ 127 h 1590"/>
                <a:gd name="T54" fmla="*/ 3 w 2654"/>
                <a:gd name="T55" fmla="*/ 107 h 1590"/>
                <a:gd name="T56" fmla="*/ 0 w 2654"/>
                <a:gd name="T57" fmla="*/ 84 h 1590"/>
                <a:gd name="T58" fmla="*/ 3 w 2654"/>
                <a:gd name="T59" fmla="*/ 62 h 1590"/>
                <a:gd name="T60" fmla="*/ 11 w 2654"/>
                <a:gd name="T61" fmla="*/ 42 h 1590"/>
                <a:gd name="T62" fmla="*/ 25 w 2654"/>
                <a:gd name="T63" fmla="*/ 25 h 1590"/>
                <a:gd name="T64" fmla="*/ 42 w 2654"/>
                <a:gd name="T65" fmla="*/ 11 h 1590"/>
                <a:gd name="T66" fmla="*/ 62 w 2654"/>
                <a:gd name="T67" fmla="*/ 3 h 1590"/>
                <a:gd name="T68" fmla="*/ 84 w 2654"/>
                <a:gd name="T69" fmla="*/ 0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54" h="1590">
                  <a:moveTo>
                    <a:pt x="84" y="0"/>
                  </a:moveTo>
                  <a:lnTo>
                    <a:pt x="2570" y="0"/>
                  </a:lnTo>
                  <a:lnTo>
                    <a:pt x="2592" y="3"/>
                  </a:lnTo>
                  <a:lnTo>
                    <a:pt x="2613" y="11"/>
                  </a:lnTo>
                  <a:lnTo>
                    <a:pt x="2629" y="25"/>
                  </a:lnTo>
                  <a:lnTo>
                    <a:pt x="2643" y="42"/>
                  </a:lnTo>
                  <a:lnTo>
                    <a:pt x="2651" y="62"/>
                  </a:lnTo>
                  <a:lnTo>
                    <a:pt x="2654" y="84"/>
                  </a:lnTo>
                  <a:lnTo>
                    <a:pt x="2654" y="1506"/>
                  </a:lnTo>
                  <a:lnTo>
                    <a:pt x="2651" y="1528"/>
                  </a:lnTo>
                  <a:lnTo>
                    <a:pt x="2643" y="1548"/>
                  </a:lnTo>
                  <a:lnTo>
                    <a:pt x="2629" y="1565"/>
                  </a:lnTo>
                  <a:lnTo>
                    <a:pt x="2613" y="1579"/>
                  </a:lnTo>
                  <a:lnTo>
                    <a:pt x="2592" y="1587"/>
                  </a:lnTo>
                  <a:lnTo>
                    <a:pt x="2570" y="1590"/>
                  </a:lnTo>
                  <a:lnTo>
                    <a:pt x="2548" y="1587"/>
                  </a:lnTo>
                  <a:lnTo>
                    <a:pt x="2528" y="1579"/>
                  </a:lnTo>
                  <a:lnTo>
                    <a:pt x="2511" y="1565"/>
                  </a:lnTo>
                  <a:lnTo>
                    <a:pt x="2498" y="1548"/>
                  </a:lnTo>
                  <a:lnTo>
                    <a:pt x="2489" y="1528"/>
                  </a:lnTo>
                  <a:lnTo>
                    <a:pt x="2487" y="1506"/>
                  </a:lnTo>
                  <a:lnTo>
                    <a:pt x="2487" y="169"/>
                  </a:lnTo>
                  <a:lnTo>
                    <a:pt x="84" y="169"/>
                  </a:lnTo>
                  <a:lnTo>
                    <a:pt x="62" y="166"/>
                  </a:lnTo>
                  <a:lnTo>
                    <a:pt x="42" y="157"/>
                  </a:lnTo>
                  <a:lnTo>
                    <a:pt x="25" y="144"/>
                  </a:lnTo>
                  <a:lnTo>
                    <a:pt x="11" y="127"/>
                  </a:lnTo>
                  <a:lnTo>
                    <a:pt x="3" y="107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1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11255375" y="2193926"/>
              <a:ext cx="65088" cy="30163"/>
            </a:xfrm>
            <a:custGeom>
              <a:avLst/>
              <a:gdLst>
                <a:gd name="T0" fmla="*/ 84 w 376"/>
                <a:gd name="T1" fmla="*/ 0 h 168"/>
                <a:gd name="T2" fmla="*/ 292 w 376"/>
                <a:gd name="T3" fmla="*/ 0 h 168"/>
                <a:gd name="T4" fmla="*/ 314 w 376"/>
                <a:gd name="T5" fmla="*/ 3 h 168"/>
                <a:gd name="T6" fmla="*/ 334 w 376"/>
                <a:gd name="T7" fmla="*/ 12 h 168"/>
                <a:gd name="T8" fmla="*/ 351 w 376"/>
                <a:gd name="T9" fmla="*/ 25 h 168"/>
                <a:gd name="T10" fmla="*/ 365 w 376"/>
                <a:gd name="T11" fmla="*/ 42 h 168"/>
                <a:gd name="T12" fmla="*/ 373 w 376"/>
                <a:gd name="T13" fmla="*/ 62 h 168"/>
                <a:gd name="T14" fmla="*/ 376 w 376"/>
                <a:gd name="T15" fmla="*/ 84 h 168"/>
                <a:gd name="T16" fmla="*/ 373 w 376"/>
                <a:gd name="T17" fmla="*/ 106 h 168"/>
                <a:gd name="T18" fmla="*/ 365 w 376"/>
                <a:gd name="T19" fmla="*/ 127 h 168"/>
                <a:gd name="T20" fmla="*/ 351 w 376"/>
                <a:gd name="T21" fmla="*/ 143 h 168"/>
                <a:gd name="T22" fmla="*/ 334 w 376"/>
                <a:gd name="T23" fmla="*/ 157 h 168"/>
                <a:gd name="T24" fmla="*/ 314 w 376"/>
                <a:gd name="T25" fmla="*/ 165 h 168"/>
                <a:gd name="T26" fmla="*/ 292 w 376"/>
                <a:gd name="T27" fmla="*/ 168 h 168"/>
                <a:gd name="T28" fmla="*/ 84 w 376"/>
                <a:gd name="T29" fmla="*/ 168 h 168"/>
                <a:gd name="T30" fmla="*/ 61 w 376"/>
                <a:gd name="T31" fmla="*/ 165 h 168"/>
                <a:gd name="T32" fmla="*/ 41 w 376"/>
                <a:gd name="T33" fmla="*/ 157 h 168"/>
                <a:gd name="T34" fmla="*/ 24 w 376"/>
                <a:gd name="T35" fmla="*/ 143 h 168"/>
                <a:gd name="T36" fmla="*/ 11 w 376"/>
                <a:gd name="T37" fmla="*/ 127 h 168"/>
                <a:gd name="T38" fmla="*/ 3 w 376"/>
                <a:gd name="T39" fmla="*/ 106 h 168"/>
                <a:gd name="T40" fmla="*/ 0 w 376"/>
                <a:gd name="T41" fmla="*/ 84 h 168"/>
                <a:gd name="T42" fmla="*/ 3 w 376"/>
                <a:gd name="T43" fmla="*/ 62 h 168"/>
                <a:gd name="T44" fmla="*/ 11 w 376"/>
                <a:gd name="T45" fmla="*/ 42 h 168"/>
                <a:gd name="T46" fmla="*/ 24 w 376"/>
                <a:gd name="T47" fmla="*/ 25 h 168"/>
                <a:gd name="T48" fmla="*/ 41 w 376"/>
                <a:gd name="T49" fmla="*/ 12 h 168"/>
                <a:gd name="T50" fmla="*/ 61 w 376"/>
                <a:gd name="T51" fmla="*/ 3 h 168"/>
                <a:gd name="T52" fmla="*/ 84 w 376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6" h="168">
                  <a:moveTo>
                    <a:pt x="84" y="0"/>
                  </a:moveTo>
                  <a:lnTo>
                    <a:pt x="292" y="0"/>
                  </a:lnTo>
                  <a:lnTo>
                    <a:pt x="314" y="3"/>
                  </a:lnTo>
                  <a:lnTo>
                    <a:pt x="334" y="12"/>
                  </a:lnTo>
                  <a:lnTo>
                    <a:pt x="351" y="25"/>
                  </a:lnTo>
                  <a:lnTo>
                    <a:pt x="365" y="42"/>
                  </a:lnTo>
                  <a:lnTo>
                    <a:pt x="373" y="62"/>
                  </a:lnTo>
                  <a:lnTo>
                    <a:pt x="376" y="84"/>
                  </a:lnTo>
                  <a:lnTo>
                    <a:pt x="373" y="106"/>
                  </a:lnTo>
                  <a:lnTo>
                    <a:pt x="365" y="127"/>
                  </a:lnTo>
                  <a:lnTo>
                    <a:pt x="351" y="143"/>
                  </a:lnTo>
                  <a:lnTo>
                    <a:pt x="334" y="157"/>
                  </a:lnTo>
                  <a:lnTo>
                    <a:pt x="314" y="165"/>
                  </a:lnTo>
                  <a:lnTo>
                    <a:pt x="292" y="168"/>
                  </a:lnTo>
                  <a:lnTo>
                    <a:pt x="84" y="168"/>
                  </a:lnTo>
                  <a:lnTo>
                    <a:pt x="61" y="165"/>
                  </a:lnTo>
                  <a:lnTo>
                    <a:pt x="41" y="157"/>
                  </a:lnTo>
                  <a:lnTo>
                    <a:pt x="24" y="143"/>
                  </a:lnTo>
                  <a:lnTo>
                    <a:pt x="11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5"/>
                  </a:lnTo>
                  <a:lnTo>
                    <a:pt x="41" y="12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11120438" y="2119313"/>
              <a:ext cx="103188" cy="180975"/>
            </a:xfrm>
            <a:custGeom>
              <a:avLst/>
              <a:gdLst>
                <a:gd name="T0" fmla="*/ 315 w 587"/>
                <a:gd name="T1" fmla="*/ 3 h 1023"/>
                <a:gd name="T2" fmla="*/ 352 w 587"/>
                <a:gd name="T3" fmla="*/ 24 h 1023"/>
                <a:gd name="T4" fmla="*/ 374 w 587"/>
                <a:gd name="T5" fmla="*/ 61 h 1023"/>
                <a:gd name="T6" fmla="*/ 377 w 587"/>
                <a:gd name="T7" fmla="*/ 138 h 1023"/>
                <a:gd name="T8" fmla="*/ 481 w 587"/>
                <a:gd name="T9" fmla="*/ 141 h 1023"/>
                <a:gd name="T10" fmla="*/ 519 w 587"/>
                <a:gd name="T11" fmla="*/ 162 h 1023"/>
                <a:gd name="T12" fmla="*/ 540 w 587"/>
                <a:gd name="T13" fmla="*/ 199 h 1023"/>
                <a:gd name="T14" fmla="*/ 540 w 587"/>
                <a:gd name="T15" fmla="*/ 243 h 1023"/>
                <a:gd name="T16" fmla="*/ 519 w 587"/>
                <a:gd name="T17" fmla="*/ 282 h 1023"/>
                <a:gd name="T18" fmla="*/ 481 w 587"/>
                <a:gd name="T19" fmla="*/ 303 h 1023"/>
                <a:gd name="T20" fmla="*/ 227 w 587"/>
                <a:gd name="T21" fmla="*/ 306 h 1023"/>
                <a:gd name="T22" fmla="*/ 197 w 587"/>
                <a:gd name="T23" fmla="*/ 314 h 1023"/>
                <a:gd name="T24" fmla="*/ 175 w 587"/>
                <a:gd name="T25" fmla="*/ 336 h 1023"/>
                <a:gd name="T26" fmla="*/ 167 w 587"/>
                <a:gd name="T27" fmla="*/ 366 h 1023"/>
                <a:gd name="T28" fmla="*/ 175 w 587"/>
                <a:gd name="T29" fmla="*/ 397 h 1023"/>
                <a:gd name="T30" fmla="*/ 197 w 587"/>
                <a:gd name="T31" fmla="*/ 418 h 1023"/>
                <a:gd name="T32" fmla="*/ 227 w 587"/>
                <a:gd name="T33" fmla="*/ 427 h 1023"/>
                <a:gd name="T34" fmla="*/ 395 w 587"/>
                <a:gd name="T35" fmla="*/ 430 h 1023"/>
                <a:gd name="T36" fmla="*/ 463 w 587"/>
                <a:gd name="T37" fmla="*/ 452 h 1023"/>
                <a:gd name="T38" fmla="*/ 520 w 587"/>
                <a:gd name="T39" fmla="*/ 493 h 1023"/>
                <a:gd name="T40" fmla="*/ 562 w 587"/>
                <a:gd name="T41" fmla="*/ 550 h 1023"/>
                <a:gd name="T42" fmla="*/ 584 w 587"/>
                <a:gd name="T43" fmla="*/ 618 h 1023"/>
                <a:gd name="T44" fmla="*/ 584 w 587"/>
                <a:gd name="T45" fmla="*/ 691 h 1023"/>
                <a:gd name="T46" fmla="*/ 564 w 587"/>
                <a:gd name="T47" fmla="*/ 756 h 1023"/>
                <a:gd name="T48" fmla="*/ 526 w 587"/>
                <a:gd name="T49" fmla="*/ 811 h 1023"/>
                <a:gd name="T50" fmla="*/ 473 w 587"/>
                <a:gd name="T51" fmla="*/ 852 h 1023"/>
                <a:gd name="T52" fmla="*/ 411 w 587"/>
                <a:gd name="T53" fmla="*/ 878 h 1023"/>
                <a:gd name="T54" fmla="*/ 377 w 587"/>
                <a:gd name="T55" fmla="*/ 940 h 1023"/>
                <a:gd name="T56" fmla="*/ 366 w 587"/>
                <a:gd name="T57" fmla="*/ 982 h 1023"/>
                <a:gd name="T58" fmla="*/ 335 w 587"/>
                <a:gd name="T59" fmla="*/ 1012 h 1023"/>
                <a:gd name="T60" fmla="*/ 293 w 587"/>
                <a:gd name="T61" fmla="*/ 1023 h 1023"/>
                <a:gd name="T62" fmla="*/ 251 w 587"/>
                <a:gd name="T63" fmla="*/ 1012 h 1023"/>
                <a:gd name="T64" fmla="*/ 220 w 587"/>
                <a:gd name="T65" fmla="*/ 982 h 1023"/>
                <a:gd name="T66" fmla="*/ 209 w 587"/>
                <a:gd name="T67" fmla="*/ 940 h 1023"/>
                <a:gd name="T68" fmla="*/ 123 w 587"/>
                <a:gd name="T69" fmla="*/ 884 h 1023"/>
                <a:gd name="T70" fmla="*/ 81 w 587"/>
                <a:gd name="T71" fmla="*/ 872 h 1023"/>
                <a:gd name="T72" fmla="*/ 51 w 587"/>
                <a:gd name="T73" fmla="*/ 842 h 1023"/>
                <a:gd name="T74" fmla="*/ 39 w 587"/>
                <a:gd name="T75" fmla="*/ 800 h 1023"/>
                <a:gd name="T76" fmla="*/ 51 w 587"/>
                <a:gd name="T77" fmla="*/ 758 h 1023"/>
                <a:gd name="T78" fmla="*/ 81 w 587"/>
                <a:gd name="T79" fmla="*/ 727 h 1023"/>
                <a:gd name="T80" fmla="*/ 123 w 587"/>
                <a:gd name="T81" fmla="*/ 715 h 1023"/>
                <a:gd name="T82" fmla="*/ 378 w 587"/>
                <a:gd name="T83" fmla="*/ 712 h 1023"/>
                <a:gd name="T84" fmla="*/ 408 w 587"/>
                <a:gd name="T85" fmla="*/ 691 h 1023"/>
                <a:gd name="T86" fmla="*/ 419 w 587"/>
                <a:gd name="T87" fmla="*/ 655 h 1023"/>
                <a:gd name="T88" fmla="*/ 411 w 587"/>
                <a:gd name="T89" fmla="*/ 625 h 1023"/>
                <a:gd name="T90" fmla="*/ 389 w 587"/>
                <a:gd name="T91" fmla="*/ 603 h 1023"/>
                <a:gd name="T92" fmla="*/ 359 w 587"/>
                <a:gd name="T93" fmla="*/ 595 h 1023"/>
                <a:gd name="T94" fmla="*/ 190 w 587"/>
                <a:gd name="T95" fmla="*/ 592 h 1023"/>
                <a:gd name="T96" fmla="*/ 123 w 587"/>
                <a:gd name="T97" fmla="*/ 569 h 1023"/>
                <a:gd name="T98" fmla="*/ 66 w 587"/>
                <a:gd name="T99" fmla="*/ 528 h 1023"/>
                <a:gd name="T100" fmla="*/ 24 w 587"/>
                <a:gd name="T101" fmla="*/ 472 h 1023"/>
                <a:gd name="T102" fmla="*/ 2 w 587"/>
                <a:gd name="T103" fmla="*/ 404 h 1023"/>
                <a:gd name="T104" fmla="*/ 2 w 587"/>
                <a:gd name="T105" fmla="*/ 332 h 1023"/>
                <a:gd name="T106" fmla="*/ 22 w 587"/>
                <a:gd name="T107" fmla="*/ 266 h 1023"/>
                <a:gd name="T108" fmla="*/ 60 w 587"/>
                <a:gd name="T109" fmla="*/ 212 h 1023"/>
                <a:gd name="T110" fmla="*/ 112 w 587"/>
                <a:gd name="T111" fmla="*/ 169 h 1023"/>
                <a:gd name="T112" fmla="*/ 175 w 587"/>
                <a:gd name="T113" fmla="*/ 144 h 1023"/>
                <a:gd name="T114" fmla="*/ 209 w 587"/>
                <a:gd name="T115" fmla="*/ 84 h 1023"/>
                <a:gd name="T116" fmla="*/ 220 w 587"/>
                <a:gd name="T117" fmla="*/ 42 h 1023"/>
                <a:gd name="T118" fmla="*/ 251 w 587"/>
                <a:gd name="T119" fmla="*/ 11 h 1023"/>
                <a:gd name="T120" fmla="*/ 293 w 587"/>
                <a:gd name="T121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7" h="1023">
                  <a:moveTo>
                    <a:pt x="293" y="0"/>
                  </a:moveTo>
                  <a:lnTo>
                    <a:pt x="315" y="3"/>
                  </a:lnTo>
                  <a:lnTo>
                    <a:pt x="335" y="11"/>
                  </a:lnTo>
                  <a:lnTo>
                    <a:pt x="352" y="24"/>
                  </a:lnTo>
                  <a:lnTo>
                    <a:pt x="366" y="42"/>
                  </a:lnTo>
                  <a:lnTo>
                    <a:pt x="374" y="61"/>
                  </a:lnTo>
                  <a:lnTo>
                    <a:pt x="377" y="84"/>
                  </a:lnTo>
                  <a:lnTo>
                    <a:pt x="377" y="138"/>
                  </a:lnTo>
                  <a:lnTo>
                    <a:pt x="459" y="138"/>
                  </a:lnTo>
                  <a:lnTo>
                    <a:pt x="481" y="141"/>
                  </a:lnTo>
                  <a:lnTo>
                    <a:pt x="501" y="149"/>
                  </a:lnTo>
                  <a:lnTo>
                    <a:pt x="519" y="162"/>
                  </a:lnTo>
                  <a:lnTo>
                    <a:pt x="531" y="179"/>
                  </a:lnTo>
                  <a:lnTo>
                    <a:pt x="540" y="199"/>
                  </a:lnTo>
                  <a:lnTo>
                    <a:pt x="543" y="222"/>
                  </a:lnTo>
                  <a:lnTo>
                    <a:pt x="540" y="243"/>
                  </a:lnTo>
                  <a:lnTo>
                    <a:pt x="531" y="264"/>
                  </a:lnTo>
                  <a:lnTo>
                    <a:pt x="519" y="282"/>
                  </a:lnTo>
                  <a:lnTo>
                    <a:pt x="501" y="294"/>
                  </a:lnTo>
                  <a:lnTo>
                    <a:pt x="481" y="303"/>
                  </a:lnTo>
                  <a:lnTo>
                    <a:pt x="459" y="306"/>
                  </a:lnTo>
                  <a:lnTo>
                    <a:pt x="227" y="306"/>
                  </a:lnTo>
                  <a:lnTo>
                    <a:pt x="211" y="308"/>
                  </a:lnTo>
                  <a:lnTo>
                    <a:pt x="197" y="314"/>
                  </a:lnTo>
                  <a:lnTo>
                    <a:pt x="184" y="324"/>
                  </a:lnTo>
                  <a:lnTo>
                    <a:pt x="175" y="336"/>
                  </a:lnTo>
                  <a:lnTo>
                    <a:pt x="169" y="350"/>
                  </a:lnTo>
                  <a:lnTo>
                    <a:pt x="167" y="366"/>
                  </a:lnTo>
                  <a:lnTo>
                    <a:pt x="169" y="382"/>
                  </a:lnTo>
                  <a:lnTo>
                    <a:pt x="175" y="397"/>
                  </a:lnTo>
                  <a:lnTo>
                    <a:pt x="185" y="409"/>
                  </a:lnTo>
                  <a:lnTo>
                    <a:pt x="197" y="418"/>
                  </a:lnTo>
                  <a:lnTo>
                    <a:pt x="211" y="424"/>
                  </a:lnTo>
                  <a:lnTo>
                    <a:pt x="227" y="427"/>
                  </a:lnTo>
                  <a:lnTo>
                    <a:pt x="359" y="427"/>
                  </a:lnTo>
                  <a:lnTo>
                    <a:pt x="395" y="430"/>
                  </a:lnTo>
                  <a:lnTo>
                    <a:pt x="430" y="438"/>
                  </a:lnTo>
                  <a:lnTo>
                    <a:pt x="463" y="452"/>
                  </a:lnTo>
                  <a:lnTo>
                    <a:pt x="494" y="471"/>
                  </a:lnTo>
                  <a:lnTo>
                    <a:pt x="520" y="493"/>
                  </a:lnTo>
                  <a:lnTo>
                    <a:pt x="543" y="520"/>
                  </a:lnTo>
                  <a:lnTo>
                    <a:pt x="562" y="550"/>
                  </a:lnTo>
                  <a:lnTo>
                    <a:pt x="575" y="583"/>
                  </a:lnTo>
                  <a:lnTo>
                    <a:pt x="584" y="618"/>
                  </a:lnTo>
                  <a:lnTo>
                    <a:pt x="587" y="655"/>
                  </a:lnTo>
                  <a:lnTo>
                    <a:pt x="584" y="691"/>
                  </a:lnTo>
                  <a:lnTo>
                    <a:pt x="576" y="724"/>
                  </a:lnTo>
                  <a:lnTo>
                    <a:pt x="564" y="756"/>
                  </a:lnTo>
                  <a:lnTo>
                    <a:pt x="546" y="784"/>
                  </a:lnTo>
                  <a:lnTo>
                    <a:pt x="526" y="811"/>
                  </a:lnTo>
                  <a:lnTo>
                    <a:pt x="501" y="834"/>
                  </a:lnTo>
                  <a:lnTo>
                    <a:pt x="473" y="852"/>
                  </a:lnTo>
                  <a:lnTo>
                    <a:pt x="444" y="868"/>
                  </a:lnTo>
                  <a:lnTo>
                    <a:pt x="411" y="878"/>
                  </a:lnTo>
                  <a:lnTo>
                    <a:pt x="377" y="883"/>
                  </a:lnTo>
                  <a:lnTo>
                    <a:pt x="377" y="940"/>
                  </a:lnTo>
                  <a:lnTo>
                    <a:pt x="374" y="961"/>
                  </a:lnTo>
                  <a:lnTo>
                    <a:pt x="366" y="982"/>
                  </a:lnTo>
                  <a:lnTo>
                    <a:pt x="352" y="998"/>
                  </a:lnTo>
                  <a:lnTo>
                    <a:pt x="335" y="1012"/>
                  </a:lnTo>
                  <a:lnTo>
                    <a:pt x="315" y="1021"/>
                  </a:lnTo>
                  <a:lnTo>
                    <a:pt x="293" y="1023"/>
                  </a:lnTo>
                  <a:lnTo>
                    <a:pt x="270" y="1021"/>
                  </a:lnTo>
                  <a:lnTo>
                    <a:pt x="251" y="1012"/>
                  </a:lnTo>
                  <a:lnTo>
                    <a:pt x="233" y="998"/>
                  </a:lnTo>
                  <a:lnTo>
                    <a:pt x="220" y="982"/>
                  </a:lnTo>
                  <a:lnTo>
                    <a:pt x="212" y="961"/>
                  </a:lnTo>
                  <a:lnTo>
                    <a:pt x="209" y="940"/>
                  </a:lnTo>
                  <a:lnTo>
                    <a:pt x="209" y="884"/>
                  </a:lnTo>
                  <a:lnTo>
                    <a:pt x="123" y="884"/>
                  </a:lnTo>
                  <a:lnTo>
                    <a:pt x="101" y="881"/>
                  </a:lnTo>
                  <a:lnTo>
                    <a:pt x="81" y="872"/>
                  </a:lnTo>
                  <a:lnTo>
                    <a:pt x="63" y="859"/>
                  </a:lnTo>
                  <a:lnTo>
                    <a:pt x="51" y="842"/>
                  </a:lnTo>
                  <a:lnTo>
                    <a:pt x="42" y="822"/>
                  </a:lnTo>
                  <a:lnTo>
                    <a:pt x="39" y="800"/>
                  </a:lnTo>
                  <a:lnTo>
                    <a:pt x="42" y="777"/>
                  </a:lnTo>
                  <a:lnTo>
                    <a:pt x="51" y="758"/>
                  </a:lnTo>
                  <a:lnTo>
                    <a:pt x="63" y="740"/>
                  </a:lnTo>
                  <a:lnTo>
                    <a:pt x="81" y="727"/>
                  </a:lnTo>
                  <a:lnTo>
                    <a:pt x="101" y="719"/>
                  </a:lnTo>
                  <a:lnTo>
                    <a:pt x="123" y="715"/>
                  </a:lnTo>
                  <a:lnTo>
                    <a:pt x="359" y="715"/>
                  </a:lnTo>
                  <a:lnTo>
                    <a:pt x="378" y="712"/>
                  </a:lnTo>
                  <a:lnTo>
                    <a:pt x="394" y="704"/>
                  </a:lnTo>
                  <a:lnTo>
                    <a:pt x="408" y="691"/>
                  </a:lnTo>
                  <a:lnTo>
                    <a:pt x="416" y="674"/>
                  </a:lnTo>
                  <a:lnTo>
                    <a:pt x="419" y="655"/>
                  </a:lnTo>
                  <a:lnTo>
                    <a:pt x="417" y="639"/>
                  </a:lnTo>
                  <a:lnTo>
                    <a:pt x="411" y="625"/>
                  </a:lnTo>
                  <a:lnTo>
                    <a:pt x="402" y="613"/>
                  </a:lnTo>
                  <a:lnTo>
                    <a:pt x="389" y="603"/>
                  </a:lnTo>
                  <a:lnTo>
                    <a:pt x="375" y="597"/>
                  </a:lnTo>
                  <a:lnTo>
                    <a:pt x="359" y="595"/>
                  </a:lnTo>
                  <a:lnTo>
                    <a:pt x="227" y="595"/>
                  </a:lnTo>
                  <a:lnTo>
                    <a:pt x="190" y="592"/>
                  </a:lnTo>
                  <a:lnTo>
                    <a:pt x="156" y="583"/>
                  </a:lnTo>
                  <a:lnTo>
                    <a:pt x="123" y="569"/>
                  </a:lnTo>
                  <a:lnTo>
                    <a:pt x="93" y="551"/>
                  </a:lnTo>
                  <a:lnTo>
                    <a:pt x="66" y="528"/>
                  </a:lnTo>
                  <a:lnTo>
                    <a:pt x="43" y="502"/>
                  </a:lnTo>
                  <a:lnTo>
                    <a:pt x="24" y="472"/>
                  </a:lnTo>
                  <a:lnTo>
                    <a:pt x="11" y="439"/>
                  </a:lnTo>
                  <a:lnTo>
                    <a:pt x="2" y="404"/>
                  </a:lnTo>
                  <a:lnTo>
                    <a:pt x="0" y="367"/>
                  </a:lnTo>
                  <a:lnTo>
                    <a:pt x="2" y="332"/>
                  </a:lnTo>
                  <a:lnTo>
                    <a:pt x="10" y="298"/>
                  </a:lnTo>
                  <a:lnTo>
                    <a:pt x="22" y="266"/>
                  </a:lnTo>
                  <a:lnTo>
                    <a:pt x="40" y="237"/>
                  </a:lnTo>
                  <a:lnTo>
                    <a:pt x="60" y="212"/>
                  </a:lnTo>
                  <a:lnTo>
                    <a:pt x="85" y="189"/>
                  </a:lnTo>
                  <a:lnTo>
                    <a:pt x="112" y="169"/>
                  </a:lnTo>
                  <a:lnTo>
                    <a:pt x="142" y="154"/>
                  </a:lnTo>
                  <a:lnTo>
                    <a:pt x="175" y="144"/>
                  </a:lnTo>
                  <a:lnTo>
                    <a:pt x="209" y="139"/>
                  </a:lnTo>
                  <a:lnTo>
                    <a:pt x="209" y="84"/>
                  </a:lnTo>
                  <a:lnTo>
                    <a:pt x="212" y="61"/>
                  </a:lnTo>
                  <a:lnTo>
                    <a:pt x="220" y="42"/>
                  </a:lnTo>
                  <a:lnTo>
                    <a:pt x="233" y="24"/>
                  </a:lnTo>
                  <a:lnTo>
                    <a:pt x="251" y="11"/>
                  </a:lnTo>
                  <a:lnTo>
                    <a:pt x="27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998075" y="1986926"/>
            <a:ext cx="606425" cy="414338"/>
            <a:chOff x="9998075" y="1935163"/>
            <a:chExt cx="606425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10083800" y="2176463"/>
              <a:ext cx="87313" cy="30163"/>
            </a:xfrm>
            <a:custGeom>
              <a:avLst/>
              <a:gdLst>
                <a:gd name="T0" fmla="*/ 84 w 490"/>
                <a:gd name="T1" fmla="*/ 0 h 168"/>
                <a:gd name="T2" fmla="*/ 406 w 490"/>
                <a:gd name="T3" fmla="*/ 0 h 168"/>
                <a:gd name="T4" fmla="*/ 429 w 490"/>
                <a:gd name="T5" fmla="*/ 3 h 168"/>
                <a:gd name="T6" fmla="*/ 449 w 490"/>
                <a:gd name="T7" fmla="*/ 12 h 168"/>
                <a:gd name="T8" fmla="*/ 465 w 490"/>
                <a:gd name="T9" fmla="*/ 25 h 168"/>
                <a:gd name="T10" fmla="*/ 479 w 490"/>
                <a:gd name="T11" fmla="*/ 42 h 168"/>
                <a:gd name="T12" fmla="*/ 487 w 490"/>
                <a:gd name="T13" fmla="*/ 62 h 168"/>
                <a:gd name="T14" fmla="*/ 490 w 490"/>
                <a:gd name="T15" fmla="*/ 85 h 168"/>
                <a:gd name="T16" fmla="*/ 487 w 490"/>
                <a:gd name="T17" fmla="*/ 107 h 168"/>
                <a:gd name="T18" fmla="*/ 479 w 490"/>
                <a:gd name="T19" fmla="*/ 127 h 168"/>
                <a:gd name="T20" fmla="*/ 465 w 490"/>
                <a:gd name="T21" fmla="*/ 143 h 168"/>
                <a:gd name="T22" fmla="*/ 449 w 490"/>
                <a:gd name="T23" fmla="*/ 157 h 168"/>
                <a:gd name="T24" fmla="*/ 429 w 490"/>
                <a:gd name="T25" fmla="*/ 165 h 168"/>
                <a:gd name="T26" fmla="*/ 406 w 490"/>
                <a:gd name="T27" fmla="*/ 168 h 168"/>
                <a:gd name="T28" fmla="*/ 84 w 490"/>
                <a:gd name="T29" fmla="*/ 168 h 168"/>
                <a:gd name="T30" fmla="*/ 61 w 490"/>
                <a:gd name="T31" fmla="*/ 165 h 168"/>
                <a:gd name="T32" fmla="*/ 41 w 490"/>
                <a:gd name="T33" fmla="*/ 157 h 168"/>
                <a:gd name="T34" fmla="*/ 25 w 490"/>
                <a:gd name="T35" fmla="*/ 143 h 168"/>
                <a:gd name="T36" fmla="*/ 11 w 490"/>
                <a:gd name="T37" fmla="*/ 127 h 168"/>
                <a:gd name="T38" fmla="*/ 3 w 490"/>
                <a:gd name="T39" fmla="*/ 107 h 168"/>
                <a:gd name="T40" fmla="*/ 0 w 490"/>
                <a:gd name="T41" fmla="*/ 85 h 168"/>
                <a:gd name="T42" fmla="*/ 3 w 490"/>
                <a:gd name="T43" fmla="*/ 62 h 168"/>
                <a:gd name="T44" fmla="*/ 11 w 490"/>
                <a:gd name="T45" fmla="*/ 42 h 168"/>
                <a:gd name="T46" fmla="*/ 25 w 490"/>
                <a:gd name="T47" fmla="*/ 25 h 168"/>
                <a:gd name="T48" fmla="*/ 41 w 490"/>
                <a:gd name="T49" fmla="*/ 12 h 168"/>
                <a:gd name="T50" fmla="*/ 61 w 490"/>
                <a:gd name="T51" fmla="*/ 3 h 168"/>
                <a:gd name="T52" fmla="*/ 84 w 490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0" h="168">
                  <a:moveTo>
                    <a:pt x="84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49" y="12"/>
                  </a:lnTo>
                  <a:lnTo>
                    <a:pt x="465" y="25"/>
                  </a:lnTo>
                  <a:lnTo>
                    <a:pt x="479" y="42"/>
                  </a:lnTo>
                  <a:lnTo>
                    <a:pt x="487" y="62"/>
                  </a:lnTo>
                  <a:lnTo>
                    <a:pt x="490" y="85"/>
                  </a:lnTo>
                  <a:lnTo>
                    <a:pt x="487" y="107"/>
                  </a:lnTo>
                  <a:lnTo>
                    <a:pt x="479" y="127"/>
                  </a:lnTo>
                  <a:lnTo>
                    <a:pt x="465" y="143"/>
                  </a:lnTo>
                  <a:lnTo>
                    <a:pt x="449" y="157"/>
                  </a:lnTo>
                  <a:lnTo>
                    <a:pt x="429" y="165"/>
                  </a:lnTo>
                  <a:lnTo>
                    <a:pt x="406" y="168"/>
                  </a:lnTo>
                  <a:lnTo>
                    <a:pt x="84" y="168"/>
                  </a:lnTo>
                  <a:lnTo>
                    <a:pt x="61" y="165"/>
                  </a:lnTo>
                  <a:lnTo>
                    <a:pt x="41" y="157"/>
                  </a:lnTo>
                  <a:lnTo>
                    <a:pt x="25" y="143"/>
                  </a:lnTo>
                  <a:lnTo>
                    <a:pt x="11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1" y="12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10333038" y="2176463"/>
              <a:ext cx="87313" cy="30163"/>
            </a:xfrm>
            <a:custGeom>
              <a:avLst/>
              <a:gdLst>
                <a:gd name="T0" fmla="*/ 84 w 491"/>
                <a:gd name="T1" fmla="*/ 0 h 168"/>
                <a:gd name="T2" fmla="*/ 407 w 491"/>
                <a:gd name="T3" fmla="*/ 0 h 168"/>
                <a:gd name="T4" fmla="*/ 429 w 491"/>
                <a:gd name="T5" fmla="*/ 3 h 168"/>
                <a:gd name="T6" fmla="*/ 449 w 491"/>
                <a:gd name="T7" fmla="*/ 12 h 168"/>
                <a:gd name="T8" fmla="*/ 466 w 491"/>
                <a:gd name="T9" fmla="*/ 25 h 168"/>
                <a:gd name="T10" fmla="*/ 480 w 491"/>
                <a:gd name="T11" fmla="*/ 42 h 168"/>
                <a:gd name="T12" fmla="*/ 488 w 491"/>
                <a:gd name="T13" fmla="*/ 62 h 168"/>
                <a:gd name="T14" fmla="*/ 491 w 491"/>
                <a:gd name="T15" fmla="*/ 85 h 168"/>
                <a:gd name="T16" fmla="*/ 488 w 491"/>
                <a:gd name="T17" fmla="*/ 107 h 168"/>
                <a:gd name="T18" fmla="*/ 480 w 491"/>
                <a:gd name="T19" fmla="*/ 127 h 168"/>
                <a:gd name="T20" fmla="*/ 466 w 491"/>
                <a:gd name="T21" fmla="*/ 143 h 168"/>
                <a:gd name="T22" fmla="*/ 449 w 491"/>
                <a:gd name="T23" fmla="*/ 157 h 168"/>
                <a:gd name="T24" fmla="*/ 429 w 491"/>
                <a:gd name="T25" fmla="*/ 165 h 168"/>
                <a:gd name="T26" fmla="*/ 407 w 491"/>
                <a:gd name="T27" fmla="*/ 168 h 168"/>
                <a:gd name="T28" fmla="*/ 84 w 491"/>
                <a:gd name="T29" fmla="*/ 168 h 168"/>
                <a:gd name="T30" fmla="*/ 62 w 491"/>
                <a:gd name="T31" fmla="*/ 165 h 168"/>
                <a:gd name="T32" fmla="*/ 42 w 491"/>
                <a:gd name="T33" fmla="*/ 157 h 168"/>
                <a:gd name="T34" fmla="*/ 25 w 491"/>
                <a:gd name="T35" fmla="*/ 143 h 168"/>
                <a:gd name="T36" fmla="*/ 12 w 491"/>
                <a:gd name="T37" fmla="*/ 127 h 168"/>
                <a:gd name="T38" fmla="*/ 3 w 491"/>
                <a:gd name="T39" fmla="*/ 107 h 168"/>
                <a:gd name="T40" fmla="*/ 0 w 491"/>
                <a:gd name="T41" fmla="*/ 85 h 168"/>
                <a:gd name="T42" fmla="*/ 3 w 491"/>
                <a:gd name="T43" fmla="*/ 62 h 168"/>
                <a:gd name="T44" fmla="*/ 12 w 491"/>
                <a:gd name="T45" fmla="*/ 42 h 168"/>
                <a:gd name="T46" fmla="*/ 25 w 491"/>
                <a:gd name="T47" fmla="*/ 25 h 168"/>
                <a:gd name="T48" fmla="*/ 42 w 491"/>
                <a:gd name="T49" fmla="*/ 12 h 168"/>
                <a:gd name="T50" fmla="*/ 62 w 491"/>
                <a:gd name="T51" fmla="*/ 3 h 168"/>
                <a:gd name="T52" fmla="*/ 84 w 491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1" h="168">
                  <a:moveTo>
                    <a:pt x="84" y="0"/>
                  </a:moveTo>
                  <a:lnTo>
                    <a:pt x="407" y="0"/>
                  </a:lnTo>
                  <a:lnTo>
                    <a:pt x="429" y="3"/>
                  </a:lnTo>
                  <a:lnTo>
                    <a:pt x="449" y="12"/>
                  </a:lnTo>
                  <a:lnTo>
                    <a:pt x="466" y="25"/>
                  </a:lnTo>
                  <a:lnTo>
                    <a:pt x="480" y="42"/>
                  </a:lnTo>
                  <a:lnTo>
                    <a:pt x="488" y="62"/>
                  </a:lnTo>
                  <a:lnTo>
                    <a:pt x="491" y="85"/>
                  </a:lnTo>
                  <a:lnTo>
                    <a:pt x="488" y="107"/>
                  </a:lnTo>
                  <a:lnTo>
                    <a:pt x="480" y="127"/>
                  </a:lnTo>
                  <a:lnTo>
                    <a:pt x="466" y="143"/>
                  </a:lnTo>
                  <a:lnTo>
                    <a:pt x="449" y="157"/>
                  </a:lnTo>
                  <a:lnTo>
                    <a:pt x="429" y="165"/>
                  </a:lnTo>
                  <a:lnTo>
                    <a:pt x="407" y="168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2" y="157"/>
                  </a:lnTo>
                  <a:lnTo>
                    <a:pt x="25" y="143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>
              <a:off x="9998075" y="1935163"/>
              <a:ext cx="606425" cy="414338"/>
            </a:xfrm>
            <a:custGeom>
              <a:avLst/>
              <a:gdLst>
                <a:gd name="T0" fmla="*/ 2608 w 3436"/>
                <a:gd name="T1" fmla="*/ 1912 h 2347"/>
                <a:gd name="T2" fmla="*/ 2484 w 3436"/>
                <a:gd name="T3" fmla="*/ 2021 h 2347"/>
                <a:gd name="T4" fmla="*/ 2423 w 3436"/>
                <a:gd name="T5" fmla="*/ 2177 h 2347"/>
                <a:gd name="T6" fmla="*/ 168 w 3436"/>
                <a:gd name="T7" fmla="*/ 2179 h 2347"/>
                <a:gd name="T8" fmla="*/ 432 w 3436"/>
                <a:gd name="T9" fmla="*/ 2056 h 2347"/>
                <a:gd name="T10" fmla="*/ 324 w 3436"/>
                <a:gd name="T11" fmla="*/ 1932 h 2347"/>
                <a:gd name="T12" fmla="*/ 168 w 3436"/>
                <a:gd name="T13" fmla="*/ 1871 h 2347"/>
                <a:gd name="T14" fmla="*/ 2464 w 3436"/>
                <a:gd name="T15" fmla="*/ 848 h 2347"/>
                <a:gd name="T16" fmla="*/ 2573 w 3436"/>
                <a:gd name="T17" fmla="*/ 972 h 2347"/>
                <a:gd name="T18" fmla="*/ 2729 w 3436"/>
                <a:gd name="T19" fmla="*/ 1034 h 2347"/>
                <a:gd name="T20" fmla="*/ 636 w 3436"/>
                <a:gd name="T21" fmla="*/ 784 h 2347"/>
                <a:gd name="T22" fmla="*/ 546 w 3436"/>
                <a:gd name="T23" fmla="*/ 987 h 2347"/>
                <a:gd name="T24" fmla="*/ 382 w 3436"/>
                <a:gd name="T25" fmla="*/ 1133 h 2347"/>
                <a:gd name="T26" fmla="*/ 168 w 3436"/>
                <a:gd name="T27" fmla="*/ 1198 h 2347"/>
                <a:gd name="T28" fmla="*/ 332 w 3436"/>
                <a:gd name="T29" fmla="*/ 1744 h 2347"/>
                <a:gd name="T30" fmla="*/ 509 w 3436"/>
                <a:gd name="T31" fmla="*/ 1874 h 2347"/>
                <a:gd name="T32" fmla="*/ 617 w 3436"/>
                <a:gd name="T33" fmla="*/ 2066 h 2347"/>
                <a:gd name="T34" fmla="*/ 2263 w 3436"/>
                <a:gd name="T35" fmla="*/ 2121 h 2347"/>
                <a:gd name="T36" fmla="*/ 2351 w 3436"/>
                <a:gd name="T37" fmla="*/ 1917 h 2347"/>
                <a:gd name="T38" fmla="*/ 2515 w 3436"/>
                <a:gd name="T39" fmla="*/ 1772 h 2347"/>
                <a:gd name="T40" fmla="*/ 2730 w 3436"/>
                <a:gd name="T41" fmla="*/ 1706 h 2347"/>
                <a:gd name="T42" fmla="*/ 2565 w 3436"/>
                <a:gd name="T43" fmla="*/ 1161 h 2347"/>
                <a:gd name="T44" fmla="*/ 2388 w 3436"/>
                <a:gd name="T45" fmla="*/ 1032 h 2347"/>
                <a:gd name="T46" fmla="*/ 2281 w 3436"/>
                <a:gd name="T47" fmla="*/ 840 h 2347"/>
                <a:gd name="T48" fmla="*/ 168 w 3436"/>
                <a:gd name="T49" fmla="*/ 727 h 2347"/>
                <a:gd name="T50" fmla="*/ 289 w 3436"/>
                <a:gd name="T51" fmla="*/ 992 h 2347"/>
                <a:gd name="T52" fmla="*/ 413 w 3436"/>
                <a:gd name="T53" fmla="*/ 884 h 2347"/>
                <a:gd name="T54" fmla="*/ 474 w 3436"/>
                <a:gd name="T55" fmla="*/ 727 h 2347"/>
                <a:gd name="T56" fmla="*/ 729 w 3436"/>
                <a:gd name="T57" fmla="*/ 180 h 2347"/>
                <a:gd name="T58" fmla="*/ 705 w 3436"/>
                <a:gd name="T59" fmla="*/ 559 h 2347"/>
                <a:gd name="T60" fmla="*/ 2813 w 3436"/>
                <a:gd name="T61" fmla="*/ 582 h 2347"/>
                <a:gd name="T62" fmla="*/ 2886 w 3436"/>
                <a:gd name="T63" fmla="*/ 668 h 2347"/>
                <a:gd name="T64" fmla="*/ 3208 w 3436"/>
                <a:gd name="T65" fmla="*/ 1620 h 2347"/>
                <a:gd name="T66" fmla="*/ 3264 w 3436"/>
                <a:gd name="T67" fmla="*/ 1579 h 2347"/>
                <a:gd name="T68" fmla="*/ 3256 w 3436"/>
                <a:gd name="T69" fmla="*/ 193 h 2347"/>
                <a:gd name="T70" fmla="*/ 765 w 3436"/>
                <a:gd name="T71" fmla="*/ 168 h 2347"/>
                <a:gd name="T72" fmla="*/ 3280 w 3436"/>
                <a:gd name="T73" fmla="*/ 12 h 2347"/>
                <a:gd name="T74" fmla="*/ 3391 w 3436"/>
                <a:gd name="T75" fmla="*/ 93 h 2347"/>
                <a:gd name="T76" fmla="*/ 3436 w 3436"/>
                <a:gd name="T77" fmla="*/ 228 h 2347"/>
                <a:gd name="T78" fmla="*/ 3410 w 3436"/>
                <a:gd name="T79" fmla="*/ 1665 h 2347"/>
                <a:gd name="T80" fmla="*/ 3313 w 3436"/>
                <a:gd name="T81" fmla="*/ 1763 h 2347"/>
                <a:gd name="T82" fmla="*/ 2897 w 3436"/>
                <a:gd name="T83" fmla="*/ 1788 h 2347"/>
                <a:gd name="T84" fmla="*/ 2874 w 3436"/>
                <a:gd name="T85" fmla="*/ 2263 h 2347"/>
                <a:gd name="T86" fmla="*/ 2788 w 3436"/>
                <a:gd name="T87" fmla="*/ 2336 h 2347"/>
                <a:gd name="T88" fmla="*/ 138 w 3436"/>
                <a:gd name="T89" fmla="*/ 2344 h 2347"/>
                <a:gd name="T90" fmla="*/ 40 w 3436"/>
                <a:gd name="T91" fmla="*/ 2287 h 2347"/>
                <a:gd name="T92" fmla="*/ 0 w 3436"/>
                <a:gd name="T93" fmla="*/ 2179 h 2347"/>
                <a:gd name="T94" fmla="*/ 23 w 3436"/>
                <a:gd name="T95" fmla="*/ 642 h 2347"/>
                <a:gd name="T96" fmla="*/ 109 w 3436"/>
                <a:gd name="T97" fmla="*/ 569 h 2347"/>
                <a:gd name="T98" fmla="*/ 539 w 3436"/>
                <a:gd name="T99" fmla="*/ 228 h 2347"/>
                <a:gd name="T100" fmla="*/ 582 w 3436"/>
                <a:gd name="T101" fmla="*/ 93 h 2347"/>
                <a:gd name="T102" fmla="*/ 694 w 3436"/>
                <a:gd name="T103" fmla="*/ 12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36" h="2347">
                  <a:moveTo>
                    <a:pt x="2730" y="1876"/>
                  </a:moveTo>
                  <a:lnTo>
                    <a:pt x="2687" y="1883"/>
                  </a:lnTo>
                  <a:lnTo>
                    <a:pt x="2646" y="1896"/>
                  </a:lnTo>
                  <a:lnTo>
                    <a:pt x="2608" y="1912"/>
                  </a:lnTo>
                  <a:lnTo>
                    <a:pt x="2572" y="1934"/>
                  </a:lnTo>
                  <a:lnTo>
                    <a:pt x="2539" y="1959"/>
                  </a:lnTo>
                  <a:lnTo>
                    <a:pt x="2510" y="1988"/>
                  </a:lnTo>
                  <a:lnTo>
                    <a:pt x="2484" y="2021"/>
                  </a:lnTo>
                  <a:lnTo>
                    <a:pt x="2462" y="2056"/>
                  </a:lnTo>
                  <a:lnTo>
                    <a:pt x="2444" y="2095"/>
                  </a:lnTo>
                  <a:lnTo>
                    <a:pt x="2431" y="2136"/>
                  </a:lnTo>
                  <a:lnTo>
                    <a:pt x="2423" y="2177"/>
                  </a:lnTo>
                  <a:lnTo>
                    <a:pt x="2730" y="2177"/>
                  </a:lnTo>
                  <a:lnTo>
                    <a:pt x="2730" y="1876"/>
                  </a:lnTo>
                  <a:close/>
                  <a:moveTo>
                    <a:pt x="168" y="1871"/>
                  </a:moveTo>
                  <a:lnTo>
                    <a:pt x="168" y="2179"/>
                  </a:lnTo>
                  <a:lnTo>
                    <a:pt x="470" y="2179"/>
                  </a:lnTo>
                  <a:lnTo>
                    <a:pt x="463" y="2136"/>
                  </a:lnTo>
                  <a:lnTo>
                    <a:pt x="450" y="2095"/>
                  </a:lnTo>
                  <a:lnTo>
                    <a:pt x="432" y="2056"/>
                  </a:lnTo>
                  <a:lnTo>
                    <a:pt x="412" y="2021"/>
                  </a:lnTo>
                  <a:lnTo>
                    <a:pt x="385" y="1987"/>
                  </a:lnTo>
                  <a:lnTo>
                    <a:pt x="356" y="1958"/>
                  </a:lnTo>
                  <a:lnTo>
                    <a:pt x="324" y="1932"/>
                  </a:lnTo>
                  <a:lnTo>
                    <a:pt x="289" y="1910"/>
                  </a:lnTo>
                  <a:lnTo>
                    <a:pt x="251" y="1892"/>
                  </a:lnTo>
                  <a:lnTo>
                    <a:pt x="210" y="1879"/>
                  </a:lnTo>
                  <a:lnTo>
                    <a:pt x="168" y="1871"/>
                  </a:lnTo>
                  <a:close/>
                  <a:moveTo>
                    <a:pt x="2427" y="727"/>
                  </a:moveTo>
                  <a:lnTo>
                    <a:pt x="2435" y="770"/>
                  </a:lnTo>
                  <a:lnTo>
                    <a:pt x="2447" y="810"/>
                  </a:lnTo>
                  <a:lnTo>
                    <a:pt x="2464" y="848"/>
                  </a:lnTo>
                  <a:lnTo>
                    <a:pt x="2486" y="885"/>
                  </a:lnTo>
                  <a:lnTo>
                    <a:pt x="2511" y="917"/>
                  </a:lnTo>
                  <a:lnTo>
                    <a:pt x="2540" y="946"/>
                  </a:lnTo>
                  <a:lnTo>
                    <a:pt x="2573" y="972"/>
                  </a:lnTo>
                  <a:lnTo>
                    <a:pt x="2608" y="994"/>
                  </a:lnTo>
                  <a:lnTo>
                    <a:pt x="2646" y="1013"/>
                  </a:lnTo>
                  <a:lnTo>
                    <a:pt x="2687" y="1026"/>
                  </a:lnTo>
                  <a:lnTo>
                    <a:pt x="2729" y="1034"/>
                  </a:lnTo>
                  <a:lnTo>
                    <a:pt x="2729" y="727"/>
                  </a:lnTo>
                  <a:lnTo>
                    <a:pt x="2427" y="727"/>
                  </a:lnTo>
                  <a:close/>
                  <a:moveTo>
                    <a:pt x="643" y="727"/>
                  </a:moveTo>
                  <a:lnTo>
                    <a:pt x="636" y="784"/>
                  </a:lnTo>
                  <a:lnTo>
                    <a:pt x="621" y="839"/>
                  </a:lnTo>
                  <a:lnTo>
                    <a:pt x="601" y="891"/>
                  </a:lnTo>
                  <a:lnTo>
                    <a:pt x="576" y="941"/>
                  </a:lnTo>
                  <a:lnTo>
                    <a:pt x="546" y="987"/>
                  </a:lnTo>
                  <a:lnTo>
                    <a:pt x="510" y="1030"/>
                  </a:lnTo>
                  <a:lnTo>
                    <a:pt x="472" y="1068"/>
                  </a:lnTo>
                  <a:lnTo>
                    <a:pt x="429" y="1103"/>
                  </a:lnTo>
                  <a:lnTo>
                    <a:pt x="382" y="1133"/>
                  </a:lnTo>
                  <a:lnTo>
                    <a:pt x="332" y="1158"/>
                  </a:lnTo>
                  <a:lnTo>
                    <a:pt x="280" y="1177"/>
                  </a:lnTo>
                  <a:lnTo>
                    <a:pt x="225" y="1191"/>
                  </a:lnTo>
                  <a:lnTo>
                    <a:pt x="168" y="1198"/>
                  </a:lnTo>
                  <a:lnTo>
                    <a:pt x="168" y="1702"/>
                  </a:lnTo>
                  <a:lnTo>
                    <a:pt x="225" y="1710"/>
                  </a:lnTo>
                  <a:lnTo>
                    <a:pt x="280" y="1724"/>
                  </a:lnTo>
                  <a:lnTo>
                    <a:pt x="332" y="1744"/>
                  </a:lnTo>
                  <a:lnTo>
                    <a:pt x="381" y="1769"/>
                  </a:lnTo>
                  <a:lnTo>
                    <a:pt x="428" y="1799"/>
                  </a:lnTo>
                  <a:lnTo>
                    <a:pt x="471" y="1835"/>
                  </a:lnTo>
                  <a:lnTo>
                    <a:pt x="509" y="1874"/>
                  </a:lnTo>
                  <a:lnTo>
                    <a:pt x="544" y="1916"/>
                  </a:lnTo>
                  <a:lnTo>
                    <a:pt x="573" y="1963"/>
                  </a:lnTo>
                  <a:lnTo>
                    <a:pt x="598" y="2014"/>
                  </a:lnTo>
                  <a:lnTo>
                    <a:pt x="617" y="2066"/>
                  </a:lnTo>
                  <a:lnTo>
                    <a:pt x="630" y="2121"/>
                  </a:lnTo>
                  <a:lnTo>
                    <a:pt x="639" y="2179"/>
                  </a:lnTo>
                  <a:lnTo>
                    <a:pt x="2254" y="2179"/>
                  </a:lnTo>
                  <a:lnTo>
                    <a:pt x="2263" y="2121"/>
                  </a:lnTo>
                  <a:lnTo>
                    <a:pt x="2276" y="2066"/>
                  </a:lnTo>
                  <a:lnTo>
                    <a:pt x="2296" y="2014"/>
                  </a:lnTo>
                  <a:lnTo>
                    <a:pt x="2321" y="1964"/>
                  </a:lnTo>
                  <a:lnTo>
                    <a:pt x="2351" y="1917"/>
                  </a:lnTo>
                  <a:lnTo>
                    <a:pt x="2387" y="1875"/>
                  </a:lnTo>
                  <a:lnTo>
                    <a:pt x="2425" y="1836"/>
                  </a:lnTo>
                  <a:lnTo>
                    <a:pt x="2468" y="1802"/>
                  </a:lnTo>
                  <a:lnTo>
                    <a:pt x="2515" y="1772"/>
                  </a:lnTo>
                  <a:lnTo>
                    <a:pt x="2565" y="1747"/>
                  </a:lnTo>
                  <a:lnTo>
                    <a:pt x="2617" y="1728"/>
                  </a:lnTo>
                  <a:lnTo>
                    <a:pt x="2672" y="1715"/>
                  </a:lnTo>
                  <a:lnTo>
                    <a:pt x="2730" y="1706"/>
                  </a:lnTo>
                  <a:lnTo>
                    <a:pt x="2730" y="1203"/>
                  </a:lnTo>
                  <a:lnTo>
                    <a:pt x="2672" y="1195"/>
                  </a:lnTo>
                  <a:lnTo>
                    <a:pt x="2617" y="1181"/>
                  </a:lnTo>
                  <a:lnTo>
                    <a:pt x="2565" y="1161"/>
                  </a:lnTo>
                  <a:lnTo>
                    <a:pt x="2516" y="1135"/>
                  </a:lnTo>
                  <a:lnTo>
                    <a:pt x="2469" y="1105"/>
                  </a:lnTo>
                  <a:lnTo>
                    <a:pt x="2427" y="1071"/>
                  </a:lnTo>
                  <a:lnTo>
                    <a:pt x="2388" y="1032"/>
                  </a:lnTo>
                  <a:lnTo>
                    <a:pt x="2353" y="988"/>
                  </a:lnTo>
                  <a:lnTo>
                    <a:pt x="2324" y="942"/>
                  </a:lnTo>
                  <a:lnTo>
                    <a:pt x="2299" y="892"/>
                  </a:lnTo>
                  <a:lnTo>
                    <a:pt x="2281" y="840"/>
                  </a:lnTo>
                  <a:lnTo>
                    <a:pt x="2267" y="784"/>
                  </a:lnTo>
                  <a:lnTo>
                    <a:pt x="2259" y="727"/>
                  </a:lnTo>
                  <a:lnTo>
                    <a:pt x="643" y="727"/>
                  </a:lnTo>
                  <a:close/>
                  <a:moveTo>
                    <a:pt x="168" y="727"/>
                  </a:moveTo>
                  <a:lnTo>
                    <a:pt x="168" y="1029"/>
                  </a:lnTo>
                  <a:lnTo>
                    <a:pt x="209" y="1021"/>
                  </a:lnTo>
                  <a:lnTo>
                    <a:pt x="251" y="1009"/>
                  </a:lnTo>
                  <a:lnTo>
                    <a:pt x="289" y="992"/>
                  </a:lnTo>
                  <a:lnTo>
                    <a:pt x="325" y="970"/>
                  </a:lnTo>
                  <a:lnTo>
                    <a:pt x="357" y="945"/>
                  </a:lnTo>
                  <a:lnTo>
                    <a:pt x="388" y="916"/>
                  </a:lnTo>
                  <a:lnTo>
                    <a:pt x="413" y="884"/>
                  </a:lnTo>
                  <a:lnTo>
                    <a:pt x="434" y="848"/>
                  </a:lnTo>
                  <a:lnTo>
                    <a:pt x="452" y="809"/>
                  </a:lnTo>
                  <a:lnTo>
                    <a:pt x="466" y="769"/>
                  </a:lnTo>
                  <a:lnTo>
                    <a:pt x="474" y="727"/>
                  </a:lnTo>
                  <a:lnTo>
                    <a:pt x="168" y="727"/>
                  </a:lnTo>
                  <a:close/>
                  <a:moveTo>
                    <a:pt x="765" y="168"/>
                  </a:moveTo>
                  <a:lnTo>
                    <a:pt x="746" y="171"/>
                  </a:lnTo>
                  <a:lnTo>
                    <a:pt x="729" y="180"/>
                  </a:lnTo>
                  <a:lnTo>
                    <a:pt x="717" y="193"/>
                  </a:lnTo>
                  <a:lnTo>
                    <a:pt x="708" y="209"/>
                  </a:lnTo>
                  <a:lnTo>
                    <a:pt x="705" y="228"/>
                  </a:lnTo>
                  <a:lnTo>
                    <a:pt x="705" y="559"/>
                  </a:lnTo>
                  <a:lnTo>
                    <a:pt x="2729" y="559"/>
                  </a:lnTo>
                  <a:lnTo>
                    <a:pt x="2759" y="561"/>
                  </a:lnTo>
                  <a:lnTo>
                    <a:pt x="2787" y="569"/>
                  </a:lnTo>
                  <a:lnTo>
                    <a:pt x="2813" y="582"/>
                  </a:lnTo>
                  <a:lnTo>
                    <a:pt x="2837" y="599"/>
                  </a:lnTo>
                  <a:lnTo>
                    <a:pt x="2857" y="618"/>
                  </a:lnTo>
                  <a:lnTo>
                    <a:pt x="2873" y="642"/>
                  </a:lnTo>
                  <a:lnTo>
                    <a:pt x="2886" y="668"/>
                  </a:lnTo>
                  <a:lnTo>
                    <a:pt x="2894" y="697"/>
                  </a:lnTo>
                  <a:lnTo>
                    <a:pt x="2896" y="727"/>
                  </a:lnTo>
                  <a:lnTo>
                    <a:pt x="2896" y="1620"/>
                  </a:lnTo>
                  <a:lnTo>
                    <a:pt x="3208" y="1620"/>
                  </a:lnTo>
                  <a:lnTo>
                    <a:pt x="3227" y="1617"/>
                  </a:lnTo>
                  <a:lnTo>
                    <a:pt x="3242" y="1608"/>
                  </a:lnTo>
                  <a:lnTo>
                    <a:pt x="3256" y="1596"/>
                  </a:lnTo>
                  <a:lnTo>
                    <a:pt x="3264" y="1579"/>
                  </a:lnTo>
                  <a:lnTo>
                    <a:pt x="3267" y="1560"/>
                  </a:lnTo>
                  <a:lnTo>
                    <a:pt x="3267" y="228"/>
                  </a:lnTo>
                  <a:lnTo>
                    <a:pt x="3264" y="209"/>
                  </a:lnTo>
                  <a:lnTo>
                    <a:pt x="3256" y="193"/>
                  </a:lnTo>
                  <a:lnTo>
                    <a:pt x="3242" y="180"/>
                  </a:lnTo>
                  <a:lnTo>
                    <a:pt x="3227" y="171"/>
                  </a:lnTo>
                  <a:lnTo>
                    <a:pt x="3208" y="168"/>
                  </a:lnTo>
                  <a:lnTo>
                    <a:pt x="765" y="168"/>
                  </a:lnTo>
                  <a:close/>
                  <a:moveTo>
                    <a:pt x="766" y="0"/>
                  </a:moveTo>
                  <a:lnTo>
                    <a:pt x="3208" y="0"/>
                  </a:lnTo>
                  <a:lnTo>
                    <a:pt x="3245" y="3"/>
                  </a:lnTo>
                  <a:lnTo>
                    <a:pt x="3280" y="12"/>
                  </a:lnTo>
                  <a:lnTo>
                    <a:pt x="3312" y="25"/>
                  </a:lnTo>
                  <a:lnTo>
                    <a:pt x="3342" y="44"/>
                  </a:lnTo>
                  <a:lnTo>
                    <a:pt x="3368" y="67"/>
                  </a:lnTo>
                  <a:lnTo>
                    <a:pt x="3391" y="93"/>
                  </a:lnTo>
                  <a:lnTo>
                    <a:pt x="3410" y="123"/>
                  </a:lnTo>
                  <a:lnTo>
                    <a:pt x="3423" y="156"/>
                  </a:lnTo>
                  <a:lnTo>
                    <a:pt x="3433" y="190"/>
                  </a:lnTo>
                  <a:lnTo>
                    <a:pt x="3436" y="228"/>
                  </a:lnTo>
                  <a:lnTo>
                    <a:pt x="3436" y="1560"/>
                  </a:lnTo>
                  <a:lnTo>
                    <a:pt x="3433" y="1597"/>
                  </a:lnTo>
                  <a:lnTo>
                    <a:pt x="3423" y="1632"/>
                  </a:lnTo>
                  <a:lnTo>
                    <a:pt x="3410" y="1665"/>
                  </a:lnTo>
                  <a:lnTo>
                    <a:pt x="3391" y="1695"/>
                  </a:lnTo>
                  <a:lnTo>
                    <a:pt x="3369" y="1721"/>
                  </a:lnTo>
                  <a:lnTo>
                    <a:pt x="3342" y="1744"/>
                  </a:lnTo>
                  <a:lnTo>
                    <a:pt x="3313" y="1763"/>
                  </a:lnTo>
                  <a:lnTo>
                    <a:pt x="3280" y="1776"/>
                  </a:lnTo>
                  <a:lnTo>
                    <a:pt x="3245" y="1785"/>
                  </a:lnTo>
                  <a:lnTo>
                    <a:pt x="3208" y="1788"/>
                  </a:lnTo>
                  <a:lnTo>
                    <a:pt x="2897" y="1788"/>
                  </a:lnTo>
                  <a:lnTo>
                    <a:pt x="2897" y="2179"/>
                  </a:lnTo>
                  <a:lnTo>
                    <a:pt x="2894" y="2209"/>
                  </a:lnTo>
                  <a:lnTo>
                    <a:pt x="2887" y="2237"/>
                  </a:lnTo>
                  <a:lnTo>
                    <a:pt x="2874" y="2263"/>
                  </a:lnTo>
                  <a:lnTo>
                    <a:pt x="2858" y="2286"/>
                  </a:lnTo>
                  <a:lnTo>
                    <a:pt x="2838" y="2307"/>
                  </a:lnTo>
                  <a:lnTo>
                    <a:pt x="2814" y="2324"/>
                  </a:lnTo>
                  <a:lnTo>
                    <a:pt x="2788" y="2336"/>
                  </a:lnTo>
                  <a:lnTo>
                    <a:pt x="2760" y="2344"/>
                  </a:lnTo>
                  <a:lnTo>
                    <a:pt x="2730" y="2347"/>
                  </a:lnTo>
                  <a:lnTo>
                    <a:pt x="168" y="2347"/>
                  </a:lnTo>
                  <a:lnTo>
                    <a:pt x="138" y="2344"/>
                  </a:lnTo>
                  <a:lnTo>
                    <a:pt x="109" y="2336"/>
                  </a:lnTo>
                  <a:lnTo>
                    <a:pt x="83" y="2324"/>
                  </a:lnTo>
                  <a:lnTo>
                    <a:pt x="60" y="2307"/>
                  </a:lnTo>
                  <a:lnTo>
                    <a:pt x="40" y="2287"/>
                  </a:lnTo>
                  <a:lnTo>
                    <a:pt x="23" y="2263"/>
                  </a:lnTo>
                  <a:lnTo>
                    <a:pt x="10" y="2237"/>
                  </a:lnTo>
                  <a:lnTo>
                    <a:pt x="3" y="2209"/>
                  </a:lnTo>
                  <a:lnTo>
                    <a:pt x="0" y="2179"/>
                  </a:lnTo>
                  <a:lnTo>
                    <a:pt x="0" y="727"/>
                  </a:lnTo>
                  <a:lnTo>
                    <a:pt x="3" y="697"/>
                  </a:lnTo>
                  <a:lnTo>
                    <a:pt x="10" y="668"/>
                  </a:lnTo>
                  <a:lnTo>
                    <a:pt x="23" y="642"/>
                  </a:lnTo>
                  <a:lnTo>
                    <a:pt x="40" y="618"/>
                  </a:lnTo>
                  <a:lnTo>
                    <a:pt x="60" y="599"/>
                  </a:lnTo>
                  <a:lnTo>
                    <a:pt x="83" y="582"/>
                  </a:lnTo>
                  <a:lnTo>
                    <a:pt x="109" y="569"/>
                  </a:lnTo>
                  <a:lnTo>
                    <a:pt x="138" y="561"/>
                  </a:lnTo>
                  <a:lnTo>
                    <a:pt x="168" y="559"/>
                  </a:lnTo>
                  <a:lnTo>
                    <a:pt x="539" y="559"/>
                  </a:lnTo>
                  <a:lnTo>
                    <a:pt x="539" y="228"/>
                  </a:lnTo>
                  <a:lnTo>
                    <a:pt x="541" y="191"/>
                  </a:lnTo>
                  <a:lnTo>
                    <a:pt x="550" y="156"/>
                  </a:lnTo>
                  <a:lnTo>
                    <a:pt x="564" y="123"/>
                  </a:lnTo>
                  <a:lnTo>
                    <a:pt x="582" y="93"/>
                  </a:lnTo>
                  <a:lnTo>
                    <a:pt x="605" y="67"/>
                  </a:lnTo>
                  <a:lnTo>
                    <a:pt x="631" y="44"/>
                  </a:lnTo>
                  <a:lnTo>
                    <a:pt x="662" y="25"/>
                  </a:lnTo>
                  <a:lnTo>
                    <a:pt x="694" y="12"/>
                  </a:lnTo>
                  <a:lnTo>
                    <a:pt x="729" y="3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10198100" y="2095501"/>
              <a:ext cx="111125" cy="193675"/>
            </a:xfrm>
            <a:custGeom>
              <a:avLst/>
              <a:gdLst>
                <a:gd name="T0" fmla="*/ 334 w 626"/>
                <a:gd name="T1" fmla="*/ 4 h 1102"/>
                <a:gd name="T2" fmla="*/ 372 w 626"/>
                <a:gd name="T3" fmla="*/ 25 h 1102"/>
                <a:gd name="T4" fmla="*/ 393 w 626"/>
                <a:gd name="T5" fmla="*/ 62 h 1102"/>
                <a:gd name="T6" fmla="*/ 395 w 626"/>
                <a:gd name="T7" fmla="*/ 151 h 1102"/>
                <a:gd name="T8" fmla="*/ 515 w 626"/>
                <a:gd name="T9" fmla="*/ 153 h 1102"/>
                <a:gd name="T10" fmla="*/ 553 w 626"/>
                <a:gd name="T11" fmla="*/ 175 h 1102"/>
                <a:gd name="T12" fmla="*/ 575 w 626"/>
                <a:gd name="T13" fmla="*/ 212 h 1102"/>
                <a:gd name="T14" fmla="*/ 575 w 626"/>
                <a:gd name="T15" fmla="*/ 257 h 1102"/>
                <a:gd name="T16" fmla="*/ 553 w 626"/>
                <a:gd name="T17" fmla="*/ 294 h 1102"/>
                <a:gd name="T18" fmla="*/ 515 w 626"/>
                <a:gd name="T19" fmla="*/ 316 h 1102"/>
                <a:gd name="T20" fmla="*/ 240 w 626"/>
                <a:gd name="T21" fmla="*/ 319 h 1102"/>
                <a:gd name="T22" fmla="*/ 204 w 626"/>
                <a:gd name="T23" fmla="*/ 328 h 1102"/>
                <a:gd name="T24" fmla="*/ 177 w 626"/>
                <a:gd name="T25" fmla="*/ 355 h 1102"/>
                <a:gd name="T26" fmla="*/ 167 w 626"/>
                <a:gd name="T27" fmla="*/ 392 h 1102"/>
                <a:gd name="T28" fmla="*/ 177 w 626"/>
                <a:gd name="T29" fmla="*/ 430 h 1102"/>
                <a:gd name="T30" fmla="*/ 204 w 626"/>
                <a:gd name="T31" fmla="*/ 456 h 1102"/>
                <a:gd name="T32" fmla="*/ 240 w 626"/>
                <a:gd name="T33" fmla="*/ 466 h 1102"/>
                <a:gd name="T34" fmla="*/ 424 w 626"/>
                <a:gd name="T35" fmla="*/ 469 h 1102"/>
                <a:gd name="T36" fmla="*/ 494 w 626"/>
                <a:gd name="T37" fmla="*/ 493 h 1102"/>
                <a:gd name="T38" fmla="*/ 555 w 626"/>
                <a:gd name="T39" fmla="*/ 537 h 1102"/>
                <a:gd name="T40" fmla="*/ 599 w 626"/>
                <a:gd name="T41" fmla="*/ 597 h 1102"/>
                <a:gd name="T42" fmla="*/ 623 w 626"/>
                <a:gd name="T43" fmla="*/ 669 h 1102"/>
                <a:gd name="T44" fmla="*/ 623 w 626"/>
                <a:gd name="T45" fmla="*/ 746 h 1102"/>
                <a:gd name="T46" fmla="*/ 600 w 626"/>
                <a:gd name="T47" fmla="*/ 816 h 1102"/>
                <a:gd name="T48" fmla="*/ 559 w 626"/>
                <a:gd name="T49" fmla="*/ 874 h 1102"/>
                <a:gd name="T50" fmla="*/ 503 w 626"/>
                <a:gd name="T51" fmla="*/ 919 h 1102"/>
                <a:gd name="T52" fmla="*/ 434 w 626"/>
                <a:gd name="T53" fmla="*/ 944 h 1102"/>
                <a:gd name="T54" fmla="*/ 397 w 626"/>
                <a:gd name="T55" fmla="*/ 1018 h 1102"/>
                <a:gd name="T56" fmla="*/ 385 w 626"/>
                <a:gd name="T57" fmla="*/ 1059 h 1102"/>
                <a:gd name="T58" fmla="*/ 355 w 626"/>
                <a:gd name="T59" fmla="*/ 1090 h 1102"/>
                <a:gd name="T60" fmla="*/ 313 w 626"/>
                <a:gd name="T61" fmla="*/ 1102 h 1102"/>
                <a:gd name="T62" fmla="*/ 270 w 626"/>
                <a:gd name="T63" fmla="*/ 1090 h 1102"/>
                <a:gd name="T64" fmla="*/ 240 w 626"/>
                <a:gd name="T65" fmla="*/ 1059 h 1102"/>
                <a:gd name="T66" fmla="*/ 229 w 626"/>
                <a:gd name="T67" fmla="*/ 1018 h 1102"/>
                <a:gd name="T68" fmla="*/ 127 w 626"/>
                <a:gd name="T69" fmla="*/ 950 h 1102"/>
                <a:gd name="T70" fmla="*/ 84 w 626"/>
                <a:gd name="T71" fmla="*/ 938 h 1102"/>
                <a:gd name="T72" fmla="*/ 54 w 626"/>
                <a:gd name="T73" fmla="*/ 908 h 1102"/>
                <a:gd name="T74" fmla="*/ 42 w 626"/>
                <a:gd name="T75" fmla="*/ 865 h 1102"/>
                <a:gd name="T76" fmla="*/ 54 w 626"/>
                <a:gd name="T77" fmla="*/ 823 h 1102"/>
                <a:gd name="T78" fmla="*/ 84 w 626"/>
                <a:gd name="T79" fmla="*/ 793 h 1102"/>
                <a:gd name="T80" fmla="*/ 127 w 626"/>
                <a:gd name="T81" fmla="*/ 782 h 1102"/>
                <a:gd name="T82" fmla="*/ 404 w 626"/>
                <a:gd name="T83" fmla="*/ 778 h 1102"/>
                <a:gd name="T84" fmla="*/ 436 w 626"/>
                <a:gd name="T85" fmla="*/ 760 h 1102"/>
                <a:gd name="T86" fmla="*/ 455 w 626"/>
                <a:gd name="T87" fmla="*/ 727 h 1102"/>
                <a:gd name="T88" fmla="*/ 455 w 626"/>
                <a:gd name="T89" fmla="*/ 688 h 1102"/>
                <a:gd name="T90" fmla="*/ 436 w 626"/>
                <a:gd name="T91" fmla="*/ 655 h 1102"/>
                <a:gd name="T92" fmla="*/ 404 w 626"/>
                <a:gd name="T93" fmla="*/ 636 h 1102"/>
                <a:gd name="T94" fmla="*/ 240 w 626"/>
                <a:gd name="T95" fmla="*/ 633 h 1102"/>
                <a:gd name="T96" fmla="*/ 164 w 626"/>
                <a:gd name="T97" fmla="*/ 622 h 1102"/>
                <a:gd name="T98" fmla="*/ 99 w 626"/>
                <a:gd name="T99" fmla="*/ 587 h 1102"/>
                <a:gd name="T100" fmla="*/ 46 w 626"/>
                <a:gd name="T101" fmla="*/ 535 h 1102"/>
                <a:gd name="T102" fmla="*/ 12 w 626"/>
                <a:gd name="T103" fmla="*/ 468 h 1102"/>
                <a:gd name="T104" fmla="*/ 0 w 626"/>
                <a:gd name="T105" fmla="*/ 392 h 1102"/>
                <a:gd name="T106" fmla="*/ 11 w 626"/>
                <a:gd name="T107" fmla="*/ 318 h 1102"/>
                <a:gd name="T108" fmla="*/ 43 w 626"/>
                <a:gd name="T109" fmla="*/ 253 h 1102"/>
                <a:gd name="T110" fmla="*/ 92 w 626"/>
                <a:gd name="T111" fmla="*/ 202 h 1102"/>
                <a:gd name="T112" fmla="*/ 155 w 626"/>
                <a:gd name="T113" fmla="*/ 166 h 1102"/>
                <a:gd name="T114" fmla="*/ 228 w 626"/>
                <a:gd name="T115" fmla="*/ 151 h 1102"/>
                <a:gd name="T116" fmla="*/ 231 w 626"/>
                <a:gd name="T117" fmla="*/ 62 h 1102"/>
                <a:gd name="T118" fmla="*/ 253 w 626"/>
                <a:gd name="T119" fmla="*/ 25 h 1102"/>
                <a:gd name="T120" fmla="*/ 289 w 626"/>
                <a:gd name="T121" fmla="*/ 4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6" h="1102">
                  <a:moveTo>
                    <a:pt x="312" y="0"/>
                  </a:moveTo>
                  <a:lnTo>
                    <a:pt x="334" y="4"/>
                  </a:lnTo>
                  <a:lnTo>
                    <a:pt x="354" y="12"/>
                  </a:lnTo>
                  <a:lnTo>
                    <a:pt x="372" y="25"/>
                  </a:lnTo>
                  <a:lnTo>
                    <a:pt x="384" y="42"/>
                  </a:lnTo>
                  <a:lnTo>
                    <a:pt x="393" y="62"/>
                  </a:lnTo>
                  <a:lnTo>
                    <a:pt x="395" y="84"/>
                  </a:lnTo>
                  <a:lnTo>
                    <a:pt x="395" y="151"/>
                  </a:lnTo>
                  <a:lnTo>
                    <a:pt x="493" y="151"/>
                  </a:lnTo>
                  <a:lnTo>
                    <a:pt x="515" y="153"/>
                  </a:lnTo>
                  <a:lnTo>
                    <a:pt x="535" y="162"/>
                  </a:lnTo>
                  <a:lnTo>
                    <a:pt x="553" y="175"/>
                  </a:lnTo>
                  <a:lnTo>
                    <a:pt x="565" y="193"/>
                  </a:lnTo>
                  <a:lnTo>
                    <a:pt x="575" y="212"/>
                  </a:lnTo>
                  <a:lnTo>
                    <a:pt x="577" y="234"/>
                  </a:lnTo>
                  <a:lnTo>
                    <a:pt x="575" y="257"/>
                  </a:lnTo>
                  <a:lnTo>
                    <a:pt x="565" y="277"/>
                  </a:lnTo>
                  <a:lnTo>
                    <a:pt x="553" y="294"/>
                  </a:lnTo>
                  <a:lnTo>
                    <a:pt x="535" y="307"/>
                  </a:lnTo>
                  <a:lnTo>
                    <a:pt x="515" y="316"/>
                  </a:lnTo>
                  <a:lnTo>
                    <a:pt x="493" y="319"/>
                  </a:lnTo>
                  <a:lnTo>
                    <a:pt x="240" y="319"/>
                  </a:lnTo>
                  <a:lnTo>
                    <a:pt x="221" y="321"/>
                  </a:lnTo>
                  <a:lnTo>
                    <a:pt x="204" y="328"/>
                  </a:lnTo>
                  <a:lnTo>
                    <a:pt x="188" y="340"/>
                  </a:lnTo>
                  <a:lnTo>
                    <a:pt x="177" y="355"/>
                  </a:lnTo>
                  <a:lnTo>
                    <a:pt x="169" y="373"/>
                  </a:lnTo>
                  <a:lnTo>
                    <a:pt x="167" y="392"/>
                  </a:lnTo>
                  <a:lnTo>
                    <a:pt x="169" y="412"/>
                  </a:lnTo>
                  <a:lnTo>
                    <a:pt x="177" y="430"/>
                  </a:lnTo>
                  <a:lnTo>
                    <a:pt x="188" y="444"/>
                  </a:lnTo>
                  <a:lnTo>
                    <a:pt x="204" y="456"/>
                  </a:lnTo>
                  <a:lnTo>
                    <a:pt x="221" y="463"/>
                  </a:lnTo>
                  <a:lnTo>
                    <a:pt x="240" y="466"/>
                  </a:lnTo>
                  <a:lnTo>
                    <a:pt x="384" y="466"/>
                  </a:lnTo>
                  <a:lnTo>
                    <a:pt x="424" y="469"/>
                  </a:lnTo>
                  <a:lnTo>
                    <a:pt x="460" y="479"/>
                  </a:lnTo>
                  <a:lnTo>
                    <a:pt x="494" y="493"/>
                  </a:lnTo>
                  <a:lnTo>
                    <a:pt x="527" y="513"/>
                  </a:lnTo>
                  <a:lnTo>
                    <a:pt x="555" y="537"/>
                  </a:lnTo>
                  <a:lnTo>
                    <a:pt x="579" y="565"/>
                  </a:lnTo>
                  <a:lnTo>
                    <a:pt x="599" y="597"/>
                  </a:lnTo>
                  <a:lnTo>
                    <a:pt x="613" y="632"/>
                  </a:lnTo>
                  <a:lnTo>
                    <a:pt x="623" y="669"/>
                  </a:lnTo>
                  <a:lnTo>
                    <a:pt x="626" y="708"/>
                  </a:lnTo>
                  <a:lnTo>
                    <a:pt x="623" y="746"/>
                  </a:lnTo>
                  <a:lnTo>
                    <a:pt x="614" y="783"/>
                  </a:lnTo>
                  <a:lnTo>
                    <a:pt x="600" y="816"/>
                  </a:lnTo>
                  <a:lnTo>
                    <a:pt x="582" y="847"/>
                  </a:lnTo>
                  <a:lnTo>
                    <a:pt x="559" y="874"/>
                  </a:lnTo>
                  <a:lnTo>
                    <a:pt x="532" y="898"/>
                  </a:lnTo>
                  <a:lnTo>
                    <a:pt x="503" y="919"/>
                  </a:lnTo>
                  <a:lnTo>
                    <a:pt x="469" y="934"/>
                  </a:lnTo>
                  <a:lnTo>
                    <a:pt x="434" y="944"/>
                  </a:lnTo>
                  <a:lnTo>
                    <a:pt x="397" y="950"/>
                  </a:lnTo>
                  <a:lnTo>
                    <a:pt x="397" y="1018"/>
                  </a:lnTo>
                  <a:lnTo>
                    <a:pt x="393" y="1039"/>
                  </a:lnTo>
                  <a:lnTo>
                    <a:pt x="385" y="1059"/>
                  </a:lnTo>
                  <a:lnTo>
                    <a:pt x="372" y="1077"/>
                  </a:lnTo>
                  <a:lnTo>
                    <a:pt x="355" y="1090"/>
                  </a:lnTo>
                  <a:lnTo>
                    <a:pt x="335" y="1099"/>
                  </a:lnTo>
                  <a:lnTo>
                    <a:pt x="313" y="1102"/>
                  </a:lnTo>
                  <a:lnTo>
                    <a:pt x="290" y="1099"/>
                  </a:lnTo>
                  <a:lnTo>
                    <a:pt x="270" y="1090"/>
                  </a:lnTo>
                  <a:lnTo>
                    <a:pt x="254" y="1077"/>
                  </a:lnTo>
                  <a:lnTo>
                    <a:pt x="240" y="1059"/>
                  </a:lnTo>
                  <a:lnTo>
                    <a:pt x="232" y="1039"/>
                  </a:lnTo>
                  <a:lnTo>
                    <a:pt x="229" y="1018"/>
                  </a:lnTo>
                  <a:lnTo>
                    <a:pt x="229" y="950"/>
                  </a:lnTo>
                  <a:lnTo>
                    <a:pt x="127" y="950"/>
                  </a:lnTo>
                  <a:lnTo>
                    <a:pt x="104" y="947"/>
                  </a:lnTo>
                  <a:lnTo>
                    <a:pt x="84" y="938"/>
                  </a:lnTo>
                  <a:lnTo>
                    <a:pt x="67" y="925"/>
                  </a:lnTo>
                  <a:lnTo>
                    <a:pt x="54" y="908"/>
                  </a:lnTo>
                  <a:lnTo>
                    <a:pt x="45" y="887"/>
                  </a:lnTo>
                  <a:lnTo>
                    <a:pt x="42" y="865"/>
                  </a:lnTo>
                  <a:lnTo>
                    <a:pt x="45" y="843"/>
                  </a:lnTo>
                  <a:lnTo>
                    <a:pt x="54" y="823"/>
                  </a:lnTo>
                  <a:lnTo>
                    <a:pt x="67" y="806"/>
                  </a:lnTo>
                  <a:lnTo>
                    <a:pt x="84" y="793"/>
                  </a:lnTo>
                  <a:lnTo>
                    <a:pt x="104" y="784"/>
                  </a:lnTo>
                  <a:lnTo>
                    <a:pt x="127" y="782"/>
                  </a:lnTo>
                  <a:lnTo>
                    <a:pt x="384" y="782"/>
                  </a:lnTo>
                  <a:lnTo>
                    <a:pt x="404" y="778"/>
                  </a:lnTo>
                  <a:lnTo>
                    <a:pt x="422" y="771"/>
                  </a:lnTo>
                  <a:lnTo>
                    <a:pt x="436" y="760"/>
                  </a:lnTo>
                  <a:lnTo>
                    <a:pt x="448" y="745"/>
                  </a:lnTo>
                  <a:lnTo>
                    <a:pt x="455" y="727"/>
                  </a:lnTo>
                  <a:lnTo>
                    <a:pt x="458" y="707"/>
                  </a:lnTo>
                  <a:lnTo>
                    <a:pt x="455" y="688"/>
                  </a:lnTo>
                  <a:lnTo>
                    <a:pt x="448" y="670"/>
                  </a:lnTo>
                  <a:lnTo>
                    <a:pt x="436" y="655"/>
                  </a:lnTo>
                  <a:lnTo>
                    <a:pt x="422" y="644"/>
                  </a:lnTo>
                  <a:lnTo>
                    <a:pt x="404" y="636"/>
                  </a:lnTo>
                  <a:lnTo>
                    <a:pt x="384" y="633"/>
                  </a:lnTo>
                  <a:lnTo>
                    <a:pt x="240" y="633"/>
                  </a:lnTo>
                  <a:lnTo>
                    <a:pt x="202" y="630"/>
                  </a:lnTo>
                  <a:lnTo>
                    <a:pt x="164" y="622"/>
                  </a:lnTo>
                  <a:lnTo>
                    <a:pt x="130" y="607"/>
                  </a:lnTo>
                  <a:lnTo>
                    <a:pt x="99" y="587"/>
                  </a:lnTo>
                  <a:lnTo>
                    <a:pt x="70" y="563"/>
                  </a:lnTo>
                  <a:lnTo>
                    <a:pt x="46" y="535"/>
                  </a:lnTo>
                  <a:lnTo>
                    <a:pt x="27" y="503"/>
                  </a:lnTo>
                  <a:lnTo>
                    <a:pt x="12" y="468"/>
                  </a:lnTo>
                  <a:lnTo>
                    <a:pt x="3" y="432"/>
                  </a:lnTo>
                  <a:lnTo>
                    <a:pt x="0" y="392"/>
                  </a:lnTo>
                  <a:lnTo>
                    <a:pt x="2" y="354"/>
                  </a:lnTo>
                  <a:lnTo>
                    <a:pt x="11" y="318"/>
                  </a:lnTo>
                  <a:lnTo>
                    <a:pt x="25" y="284"/>
                  </a:lnTo>
                  <a:lnTo>
                    <a:pt x="43" y="253"/>
                  </a:lnTo>
                  <a:lnTo>
                    <a:pt x="66" y="226"/>
                  </a:lnTo>
                  <a:lnTo>
                    <a:pt x="92" y="202"/>
                  </a:lnTo>
                  <a:lnTo>
                    <a:pt x="123" y="181"/>
                  </a:lnTo>
                  <a:lnTo>
                    <a:pt x="155" y="166"/>
                  </a:lnTo>
                  <a:lnTo>
                    <a:pt x="190" y="156"/>
                  </a:lnTo>
                  <a:lnTo>
                    <a:pt x="228" y="151"/>
                  </a:lnTo>
                  <a:lnTo>
                    <a:pt x="228" y="84"/>
                  </a:lnTo>
                  <a:lnTo>
                    <a:pt x="231" y="62"/>
                  </a:lnTo>
                  <a:lnTo>
                    <a:pt x="239" y="42"/>
                  </a:lnTo>
                  <a:lnTo>
                    <a:pt x="253" y="25"/>
                  </a:lnTo>
                  <a:lnTo>
                    <a:pt x="269" y="12"/>
                  </a:lnTo>
                  <a:lnTo>
                    <a:pt x="289" y="4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7" name="Group 906"/>
          <p:cNvGrpSpPr/>
          <p:nvPr/>
        </p:nvGrpSpPr>
        <p:grpSpPr>
          <a:xfrm>
            <a:off x="9088438" y="1905170"/>
            <a:ext cx="552450" cy="577850"/>
            <a:chOff x="9088438" y="1854200"/>
            <a:chExt cx="552450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8" name="Freeform 30"/>
            <p:cNvSpPr>
              <a:spLocks noEditPoints="1"/>
            </p:cNvSpPr>
            <p:nvPr/>
          </p:nvSpPr>
          <p:spPr bwMode="auto">
            <a:xfrm>
              <a:off x="9088438" y="1854200"/>
              <a:ext cx="552450" cy="577850"/>
            </a:xfrm>
            <a:custGeom>
              <a:avLst/>
              <a:gdLst>
                <a:gd name="T0" fmla="*/ 187 w 3485"/>
                <a:gd name="T1" fmla="*/ 1108 h 3638"/>
                <a:gd name="T2" fmla="*/ 187 w 3485"/>
                <a:gd name="T3" fmla="*/ 3451 h 3638"/>
                <a:gd name="T4" fmla="*/ 3299 w 3485"/>
                <a:gd name="T5" fmla="*/ 3451 h 3638"/>
                <a:gd name="T6" fmla="*/ 3299 w 3485"/>
                <a:gd name="T7" fmla="*/ 1108 h 3638"/>
                <a:gd name="T8" fmla="*/ 187 w 3485"/>
                <a:gd name="T9" fmla="*/ 1108 h 3638"/>
                <a:gd name="T10" fmla="*/ 1837 w 3485"/>
                <a:gd name="T11" fmla="*/ 187 h 3638"/>
                <a:gd name="T12" fmla="*/ 1837 w 3485"/>
                <a:gd name="T13" fmla="*/ 921 h 3638"/>
                <a:gd name="T14" fmla="*/ 3213 w 3485"/>
                <a:gd name="T15" fmla="*/ 921 h 3638"/>
                <a:gd name="T16" fmla="*/ 2635 w 3485"/>
                <a:gd name="T17" fmla="*/ 187 h 3638"/>
                <a:gd name="T18" fmla="*/ 1837 w 3485"/>
                <a:gd name="T19" fmla="*/ 187 h 3638"/>
                <a:gd name="T20" fmla="*/ 852 w 3485"/>
                <a:gd name="T21" fmla="*/ 187 h 3638"/>
                <a:gd name="T22" fmla="*/ 274 w 3485"/>
                <a:gd name="T23" fmla="*/ 921 h 3638"/>
                <a:gd name="T24" fmla="*/ 1650 w 3485"/>
                <a:gd name="T25" fmla="*/ 921 h 3638"/>
                <a:gd name="T26" fmla="*/ 1650 w 3485"/>
                <a:gd name="T27" fmla="*/ 187 h 3638"/>
                <a:gd name="T28" fmla="*/ 852 w 3485"/>
                <a:gd name="T29" fmla="*/ 187 h 3638"/>
                <a:gd name="T30" fmla="*/ 806 w 3485"/>
                <a:gd name="T31" fmla="*/ 0 h 3638"/>
                <a:gd name="T32" fmla="*/ 2680 w 3485"/>
                <a:gd name="T33" fmla="*/ 0 h 3638"/>
                <a:gd name="T34" fmla="*/ 2701 w 3485"/>
                <a:gd name="T35" fmla="*/ 2 h 3638"/>
                <a:gd name="T36" fmla="*/ 2720 w 3485"/>
                <a:gd name="T37" fmla="*/ 10 h 3638"/>
                <a:gd name="T38" fmla="*/ 2738 w 3485"/>
                <a:gd name="T39" fmla="*/ 21 h 3638"/>
                <a:gd name="T40" fmla="*/ 2753 w 3485"/>
                <a:gd name="T41" fmla="*/ 36 h 3638"/>
                <a:gd name="T42" fmla="*/ 3466 w 3485"/>
                <a:gd name="T43" fmla="*/ 941 h 3638"/>
                <a:gd name="T44" fmla="*/ 3477 w 3485"/>
                <a:gd name="T45" fmla="*/ 959 h 3638"/>
                <a:gd name="T46" fmla="*/ 3483 w 3485"/>
                <a:gd name="T47" fmla="*/ 979 h 3638"/>
                <a:gd name="T48" fmla="*/ 3485 w 3485"/>
                <a:gd name="T49" fmla="*/ 999 h 3638"/>
                <a:gd name="T50" fmla="*/ 3485 w 3485"/>
                <a:gd name="T51" fmla="*/ 3545 h 3638"/>
                <a:gd name="T52" fmla="*/ 3482 w 3485"/>
                <a:gd name="T53" fmla="*/ 3569 h 3638"/>
                <a:gd name="T54" fmla="*/ 3472 w 3485"/>
                <a:gd name="T55" fmla="*/ 3591 h 3638"/>
                <a:gd name="T56" fmla="*/ 3458 w 3485"/>
                <a:gd name="T57" fmla="*/ 3610 h 3638"/>
                <a:gd name="T58" fmla="*/ 3439 w 3485"/>
                <a:gd name="T59" fmla="*/ 3626 h 3638"/>
                <a:gd name="T60" fmla="*/ 3417 w 3485"/>
                <a:gd name="T61" fmla="*/ 3635 h 3638"/>
                <a:gd name="T62" fmla="*/ 3393 w 3485"/>
                <a:gd name="T63" fmla="*/ 3638 h 3638"/>
                <a:gd name="T64" fmla="*/ 94 w 3485"/>
                <a:gd name="T65" fmla="*/ 3638 h 3638"/>
                <a:gd name="T66" fmla="*/ 68 w 3485"/>
                <a:gd name="T67" fmla="*/ 3635 h 3638"/>
                <a:gd name="T68" fmla="*/ 46 w 3485"/>
                <a:gd name="T69" fmla="*/ 3626 h 3638"/>
                <a:gd name="T70" fmla="*/ 28 w 3485"/>
                <a:gd name="T71" fmla="*/ 3610 h 3638"/>
                <a:gd name="T72" fmla="*/ 13 w 3485"/>
                <a:gd name="T73" fmla="*/ 3591 h 3638"/>
                <a:gd name="T74" fmla="*/ 3 w 3485"/>
                <a:gd name="T75" fmla="*/ 3569 h 3638"/>
                <a:gd name="T76" fmla="*/ 0 w 3485"/>
                <a:gd name="T77" fmla="*/ 3545 h 3638"/>
                <a:gd name="T78" fmla="*/ 0 w 3485"/>
                <a:gd name="T79" fmla="*/ 999 h 3638"/>
                <a:gd name="T80" fmla="*/ 2 w 3485"/>
                <a:gd name="T81" fmla="*/ 979 h 3638"/>
                <a:gd name="T82" fmla="*/ 10 w 3485"/>
                <a:gd name="T83" fmla="*/ 959 h 3638"/>
                <a:gd name="T84" fmla="*/ 21 w 3485"/>
                <a:gd name="T85" fmla="*/ 941 h 3638"/>
                <a:gd name="T86" fmla="*/ 733 w 3485"/>
                <a:gd name="T87" fmla="*/ 36 h 3638"/>
                <a:gd name="T88" fmla="*/ 749 w 3485"/>
                <a:gd name="T89" fmla="*/ 21 h 3638"/>
                <a:gd name="T90" fmla="*/ 767 w 3485"/>
                <a:gd name="T91" fmla="*/ 10 h 3638"/>
                <a:gd name="T92" fmla="*/ 785 w 3485"/>
                <a:gd name="T93" fmla="*/ 2 h 3638"/>
                <a:gd name="T94" fmla="*/ 806 w 3485"/>
                <a:gd name="T95" fmla="*/ 0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38">
                  <a:moveTo>
                    <a:pt x="187" y="1108"/>
                  </a:moveTo>
                  <a:lnTo>
                    <a:pt x="187" y="3451"/>
                  </a:lnTo>
                  <a:lnTo>
                    <a:pt x="3299" y="3451"/>
                  </a:lnTo>
                  <a:lnTo>
                    <a:pt x="3299" y="1108"/>
                  </a:lnTo>
                  <a:lnTo>
                    <a:pt x="187" y="1108"/>
                  </a:lnTo>
                  <a:close/>
                  <a:moveTo>
                    <a:pt x="1837" y="187"/>
                  </a:moveTo>
                  <a:lnTo>
                    <a:pt x="1837" y="921"/>
                  </a:lnTo>
                  <a:lnTo>
                    <a:pt x="3213" y="921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21"/>
                  </a:lnTo>
                  <a:lnTo>
                    <a:pt x="1650" y="921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6"/>
                  </a:lnTo>
                  <a:lnTo>
                    <a:pt x="3466" y="941"/>
                  </a:lnTo>
                  <a:lnTo>
                    <a:pt x="3477" y="959"/>
                  </a:lnTo>
                  <a:lnTo>
                    <a:pt x="3483" y="979"/>
                  </a:lnTo>
                  <a:lnTo>
                    <a:pt x="3485" y="999"/>
                  </a:lnTo>
                  <a:lnTo>
                    <a:pt x="3485" y="3545"/>
                  </a:lnTo>
                  <a:lnTo>
                    <a:pt x="3482" y="3569"/>
                  </a:lnTo>
                  <a:lnTo>
                    <a:pt x="3472" y="3591"/>
                  </a:lnTo>
                  <a:lnTo>
                    <a:pt x="3458" y="3610"/>
                  </a:lnTo>
                  <a:lnTo>
                    <a:pt x="3439" y="3626"/>
                  </a:lnTo>
                  <a:lnTo>
                    <a:pt x="3417" y="3635"/>
                  </a:lnTo>
                  <a:lnTo>
                    <a:pt x="3393" y="3638"/>
                  </a:lnTo>
                  <a:lnTo>
                    <a:pt x="94" y="3638"/>
                  </a:lnTo>
                  <a:lnTo>
                    <a:pt x="68" y="3635"/>
                  </a:lnTo>
                  <a:lnTo>
                    <a:pt x="46" y="3626"/>
                  </a:lnTo>
                  <a:lnTo>
                    <a:pt x="28" y="3610"/>
                  </a:lnTo>
                  <a:lnTo>
                    <a:pt x="13" y="3591"/>
                  </a:lnTo>
                  <a:lnTo>
                    <a:pt x="3" y="3569"/>
                  </a:lnTo>
                  <a:lnTo>
                    <a:pt x="0" y="3545"/>
                  </a:lnTo>
                  <a:lnTo>
                    <a:pt x="0" y="999"/>
                  </a:lnTo>
                  <a:lnTo>
                    <a:pt x="2" y="979"/>
                  </a:lnTo>
                  <a:lnTo>
                    <a:pt x="10" y="959"/>
                  </a:lnTo>
                  <a:lnTo>
                    <a:pt x="21" y="941"/>
                  </a:lnTo>
                  <a:lnTo>
                    <a:pt x="733" y="36"/>
                  </a:lnTo>
                  <a:lnTo>
                    <a:pt x="749" y="21"/>
                  </a:lnTo>
                  <a:lnTo>
                    <a:pt x="767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1"/>
            <p:cNvSpPr>
              <a:spLocks/>
            </p:cNvSpPr>
            <p:nvPr/>
          </p:nvSpPr>
          <p:spPr bwMode="auto">
            <a:xfrm>
              <a:off x="9263063" y="2114550"/>
              <a:ext cx="204787" cy="204788"/>
            </a:xfrm>
            <a:custGeom>
              <a:avLst/>
              <a:gdLst>
                <a:gd name="T0" fmla="*/ 1187 w 1289"/>
                <a:gd name="T1" fmla="*/ 0 h 1292"/>
                <a:gd name="T2" fmla="*/ 1207 w 1289"/>
                <a:gd name="T3" fmla="*/ 0 h 1292"/>
                <a:gd name="T4" fmla="*/ 1226 w 1289"/>
                <a:gd name="T5" fmla="*/ 5 h 1292"/>
                <a:gd name="T6" fmla="*/ 1245 w 1289"/>
                <a:gd name="T7" fmla="*/ 14 h 1292"/>
                <a:gd name="T8" fmla="*/ 1263 w 1289"/>
                <a:gd name="T9" fmla="*/ 27 h 1292"/>
                <a:gd name="T10" fmla="*/ 1276 w 1289"/>
                <a:gd name="T11" fmla="*/ 45 h 1292"/>
                <a:gd name="T12" fmla="*/ 1285 w 1289"/>
                <a:gd name="T13" fmla="*/ 63 h 1292"/>
                <a:gd name="T14" fmla="*/ 1289 w 1289"/>
                <a:gd name="T15" fmla="*/ 83 h 1292"/>
                <a:gd name="T16" fmla="*/ 1289 w 1289"/>
                <a:gd name="T17" fmla="*/ 103 h 1292"/>
                <a:gd name="T18" fmla="*/ 1285 w 1289"/>
                <a:gd name="T19" fmla="*/ 124 h 1292"/>
                <a:gd name="T20" fmla="*/ 1276 w 1289"/>
                <a:gd name="T21" fmla="*/ 143 h 1292"/>
                <a:gd name="T22" fmla="*/ 1263 w 1289"/>
                <a:gd name="T23" fmla="*/ 160 h 1292"/>
                <a:gd name="T24" fmla="*/ 159 w 1289"/>
                <a:gd name="T25" fmla="*/ 1265 h 1292"/>
                <a:gd name="T26" fmla="*/ 139 w 1289"/>
                <a:gd name="T27" fmla="*/ 1280 h 1292"/>
                <a:gd name="T28" fmla="*/ 116 w 1289"/>
                <a:gd name="T29" fmla="*/ 1289 h 1292"/>
                <a:gd name="T30" fmla="*/ 93 w 1289"/>
                <a:gd name="T31" fmla="*/ 1292 h 1292"/>
                <a:gd name="T32" fmla="*/ 75 w 1289"/>
                <a:gd name="T33" fmla="*/ 1290 h 1292"/>
                <a:gd name="T34" fmla="*/ 58 w 1289"/>
                <a:gd name="T35" fmla="*/ 1285 h 1292"/>
                <a:gd name="T36" fmla="*/ 41 w 1289"/>
                <a:gd name="T37" fmla="*/ 1277 h 1292"/>
                <a:gd name="T38" fmla="*/ 27 w 1289"/>
                <a:gd name="T39" fmla="*/ 1265 h 1292"/>
                <a:gd name="T40" fmla="*/ 13 w 1289"/>
                <a:gd name="T41" fmla="*/ 1248 h 1292"/>
                <a:gd name="T42" fmla="*/ 5 w 1289"/>
                <a:gd name="T43" fmla="*/ 1229 h 1292"/>
                <a:gd name="T44" fmla="*/ 0 w 1289"/>
                <a:gd name="T45" fmla="*/ 1208 h 1292"/>
                <a:gd name="T46" fmla="*/ 0 w 1289"/>
                <a:gd name="T47" fmla="*/ 1188 h 1292"/>
                <a:gd name="T48" fmla="*/ 5 w 1289"/>
                <a:gd name="T49" fmla="*/ 1168 h 1292"/>
                <a:gd name="T50" fmla="*/ 13 w 1289"/>
                <a:gd name="T51" fmla="*/ 1150 h 1292"/>
                <a:gd name="T52" fmla="*/ 27 w 1289"/>
                <a:gd name="T53" fmla="*/ 1132 h 1292"/>
                <a:gd name="T54" fmla="*/ 1130 w 1289"/>
                <a:gd name="T55" fmla="*/ 27 h 1292"/>
                <a:gd name="T56" fmla="*/ 1147 w 1289"/>
                <a:gd name="T57" fmla="*/ 14 h 1292"/>
                <a:gd name="T58" fmla="*/ 1166 w 1289"/>
                <a:gd name="T59" fmla="*/ 5 h 1292"/>
                <a:gd name="T60" fmla="*/ 1187 w 1289"/>
                <a:gd name="T61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9" h="1292">
                  <a:moveTo>
                    <a:pt x="1187" y="0"/>
                  </a:moveTo>
                  <a:lnTo>
                    <a:pt x="1207" y="0"/>
                  </a:lnTo>
                  <a:lnTo>
                    <a:pt x="1226" y="5"/>
                  </a:lnTo>
                  <a:lnTo>
                    <a:pt x="1245" y="14"/>
                  </a:lnTo>
                  <a:lnTo>
                    <a:pt x="1263" y="27"/>
                  </a:lnTo>
                  <a:lnTo>
                    <a:pt x="1276" y="45"/>
                  </a:lnTo>
                  <a:lnTo>
                    <a:pt x="1285" y="63"/>
                  </a:lnTo>
                  <a:lnTo>
                    <a:pt x="1289" y="83"/>
                  </a:lnTo>
                  <a:lnTo>
                    <a:pt x="1289" y="103"/>
                  </a:lnTo>
                  <a:lnTo>
                    <a:pt x="1285" y="124"/>
                  </a:lnTo>
                  <a:lnTo>
                    <a:pt x="1276" y="143"/>
                  </a:lnTo>
                  <a:lnTo>
                    <a:pt x="1263" y="160"/>
                  </a:lnTo>
                  <a:lnTo>
                    <a:pt x="159" y="1265"/>
                  </a:lnTo>
                  <a:lnTo>
                    <a:pt x="139" y="1280"/>
                  </a:lnTo>
                  <a:lnTo>
                    <a:pt x="116" y="1289"/>
                  </a:lnTo>
                  <a:lnTo>
                    <a:pt x="93" y="1292"/>
                  </a:lnTo>
                  <a:lnTo>
                    <a:pt x="75" y="1290"/>
                  </a:lnTo>
                  <a:lnTo>
                    <a:pt x="58" y="1285"/>
                  </a:lnTo>
                  <a:lnTo>
                    <a:pt x="41" y="1277"/>
                  </a:lnTo>
                  <a:lnTo>
                    <a:pt x="27" y="1265"/>
                  </a:lnTo>
                  <a:lnTo>
                    <a:pt x="13" y="1248"/>
                  </a:lnTo>
                  <a:lnTo>
                    <a:pt x="5" y="1229"/>
                  </a:lnTo>
                  <a:lnTo>
                    <a:pt x="0" y="1208"/>
                  </a:lnTo>
                  <a:lnTo>
                    <a:pt x="0" y="1188"/>
                  </a:lnTo>
                  <a:lnTo>
                    <a:pt x="5" y="1168"/>
                  </a:lnTo>
                  <a:lnTo>
                    <a:pt x="13" y="1150"/>
                  </a:lnTo>
                  <a:lnTo>
                    <a:pt x="27" y="1132"/>
                  </a:lnTo>
                  <a:lnTo>
                    <a:pt x="1130" y="27"/>
                  </a:lnTo>
                  <a:lnTo>
                    <a:pt x="1147" y="14"/>
                  </a:lnTo>
                  <a:lnTo>
                    <a:pt x="1166" y="5"/>
                  </a:lnTo>
                  <a:lnTo>
                    <a:pt x="1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2"/>
            <p:cNvSpPr>
              <a:spLocks noEditPoints="1"/>
            </p:cNvSpPr>
            <p:nvPr/>
          </p:nvSpPr>
          <p:spPr bwMode="auto">
            <a:xfrm>
              <a:off x="9378950" y="2224088"/>
              <a:ext cx="103187" cy="103188"/>
            </a:xfrm>
            <a:custGeom>
              <a:avLst/>
              <a:gdLst>
                <a:gd name="T0" fmla="*/ 297 w 649"/>
                <a:gd name="T1" fmla="*/ 189 h 651"/>
                <a:gd name="T2" fmla="*/ 248 w 649"/>
                <a:gd name="T3" fmla="*/ 209 h 651"/>
                <a:gd name="T4" fmla="*/ 209 w 649"/>
                <a:gd name="T5" fmla="*/ 249 h 651"/>
                <a:gd name="T6" fmla="*/ 189 w 649"/>
                <a:gd name="T7" fmla="*/ 299 h 651"/>
                <a:gd name="T8" fmla="*/ 189 w 649"/>
                <a:gd name="T9" fmla="*/ 352 h 651"/>
                <a:gd name="T10" fmla="*/ 209 w 649"/>
                <a:gd name="T11" fmla="*/ 402 h 651"/>
                <a:gd name="T12" fmla="*/ 248 w 649"/>
                <a:gd name="T13" fmla="*/ 440 h 651"/>
                <a:gd name="T14" fmla="*/ 297 w 649"/>
                <a:gd name="T15" fmla="*/ 461 h 651"/>
                <a:gd name="T16" fmla="*/ 352 w 649"/>
                <a:gd name="T17" fmla="*/ 461 h 651"/>
                <a:gd name="T18" fmla="*/ 401 w 649"/>
                <a:gd name="T19" fmla="*/ 440 h 651"/>
                <a:gd name="T20" fmla="*/ 440 w 649"/>
                <a:gd name="T21" fmla="*/ 402 h 651"/>
                <a:gd name="T22" fmla="*/ 461 w 649"/>
                <a:gd name="T23" fmla="*/ 353 h 651"/>
                <a:gd name="T24" fmla="*/ 461 w 649"/>
                <a:gd name="T25" fmla="*/ 298 h 651"/>
                <a:gd name="T26" fmla="*/ 441 w 649"/>
                <a:gd name="T27" fmla="*/ 248 h 651"/>
                <a:gd name="T28" fmla="*/ 401 w 649"/>
                <a:gd name="T29" fmla="*/ 210 h 651"/>
                <a:gd name="T30" fmla="*/ 352 w 649"/>
                <a:gd name="T31" fmla="*/ 189 h 651"/>
                <a:gd name="T32" fmla="*/ 325 w 649"/>
                <a:gd name="T33" fmla="*/ 0 h 651"/>
                <a:gd name="T34" fmla="*/ 409 w 649"/>
                <a:gd name="T35" fmla="*/ 10 h 651"/>
                <a:gd name="T36" fmla="*/ 487 w 649"/>
                <a:gd name="T37" fmla="*/ 42 h 651"/>
                <a:gd name="T38" fmla="*/ 554 w 649"/>
                <a:gd name="T39" fmla="*/ 94 h 651"/>
                <a:gd name="T40" fmla="*/ 606 w 649"/>
                <a:gd name="T41" fmla="*/ 162 h 651"/>
                <a:gd name="T42" fmla="*/ 638 w 649"/>
                <a:gd name="T43" fmla="*/ 240 h 651"/>
                <a:gd name="T44" fmla="*/ 649 w 649"/>
                <a:gd name="T45" fmla="*/ 324 h 651"/>
                <a:gd name="T46" fmla="*/ 638 w 649"/>
                <a:gd name="T47" fmla="*/ 410 h 651"/>
                <a:gd name="T48" fmla="*/ 606 w 649"/>
                <a:gd name="T49" fmla="*/ 487 h 651"/>
                <a:gd name="T50" fmla="*/ 554 w 649"/>
                <a:gd name="T51" fmla="*/ 556 h 651"/>
                <a:gd name="T52" fmla="*/ 487 w 649"/>
                <a:gd name="T53" fmla="*/ 607 h 651"/>
                <a:gd name="T54" fmla="*/ 410 w 649"/>
                <a:gd name="T55" fmla="*/ 640 h 651"/>
                <a:gd name="T56" fmla="*/ 325 w 649"/>
                <a:gd name="T57" fmla="*/ 651 h 651"/>
                <a:gd name="T58" fmla="*/ 240 w 649"/>
                <a:gd name="T59" fmla="*/ 640 h 651"/>
                <a:gd name="T60" fmla="*/ 162 w 649"/>
                <a:gd name="T61" fmla="*/ 607 h 651"/>
                <a:gd name="T62" fmla="*/ 95 w 649"/>
                <a:gd name="T63" fmla="*/ 556 h 651"/>
                <a:gd name="T64" fmla="*/ 42 w 649"/>
                <a:gd name="T65" fmla="*/ 486 h 651"/>
                <a:gd name="T66" fmla="*/ 10 w 649"/>
                <a:gd name="T67" fmla="*/ 407 h 651"/>
                <a:gd name="T68" fmla="*/ 0 w 649"/>
                <a:gd name="T69" fmla="*/ 325 h 651"/>
                <a:gd name="T70" fmla="*/ 10 w 649"/>
                <a:gd name="T71" fmla="*/ 242 h 651"/>
                <a:gd name="T72" fmla="*/ 42 w 649"/>
                <a:gd name="T73" fmla="*/ 164 h 651"/>
                <a:gd name="T74" fmla="*/ 95 w 649"/>
                <a:gd name="T75" fmla="*/ 95 h 651"/>
                <a:gd name="T76" fmla="*/ 162 w 649"/>
                <a:gd name="T77" fmla="*/ 43 h 651"/>
                <a:gd name="T78" fmla="*/ 240 w 649"/>
                <a:gd name="T79" fmla="*/ 11 h 651"/>
                <a:gd name="T80" fmla="*/ 325 w 649"/>
                <a:gd name="T81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9" h="651">
                  <a:moveTo>
                    <a:pt x="325" y="187"/>
                  </a:moveTo>
                  <a:lnTo>
                    <a:pt x="297" y="189"/>
                  </a:lnTo>
                  <a:lnTo>
                    <a:pt x="272" y="197"/>
                  </a:lnTo>
                  <a:lnTo>
                    <a:pt x="248" y="209"/>
                  </a:lnTo>
                  <a:lnTo>
                    <a:pt x="226" y="227"/>
                  </a:lnTo>
                  <a:lnTo>
                    <a:pt x="209" y="249"/>
                  </a:lnTo>
                  <a:lnTo>
                    <a:pt x="196" y="273"/>
                  </a:lnTo>
                  <a:lnTo>
                    <a:pt x="189" y="299"/>
                  </a:lnTo>
                  <a:lnTo>
                    <a:pt x="187" y="325"/>
                  </a:lnTo>
                  <a:lnTo>
                    <a:pt x="189" y="352"/>
                  </a:lnTo>
                  <a:lnTo>
                    <a:pt x="196" y="377"/>
                  </a:lnTo>
                  <a:lnTo>
                    <a:pt x="209" y="402"/>
                  </a:lnTo>
                  <a:lnTo>
                    <a:pt x="226" y="424"/>
                  </a:lnTo>
                  <a:lnTo>
                    <a:pt x="248" y="440"/>
                  </a:lnTo>
                  <a:lnTo>
                    <a:pt x="272" y="454"/>
                  </a:lnTo>
                  <a:lnTo>
                    <a:pt x="297" y="461"/>
                  </a:lnTo>
                  <a:lnTo>
                    <a:pt x="325" y="464"/>
                  </a:lnTo>
                  <a:lnTo>
                    <a:pt x="352" y="461"/>
                  </a:lnTo>
                  <a:lnTo>
                    <a:pt x="378" y="454"/>
                  </a:lnTo>
                  <a:lnTo>
                    <a:pt x="401" y="440"/>
                  </a:lnTo>
                  <a:lnTo>
                    <a:pt x="423" y="424"/>
                  </a:lnTo>
                  <a:lnTo>
                    <a:pt x="440" y="402"/>
                  </a:lnTo>
                  <a:lnTo>
                    <a:pt x="453" y="379"/>
                  </a:lnTo>
                  <a:lnTo>
                    <a:pt x="461" y="353"/>
                  </a:lnTo>
                  <a:lnTo>
                    <a:pt x="463" y="325"/>
                  </a:lnTo>
                  <a:lnTo>
                    <a:pt x="461" y="298"/>
                  </a:lnTo>
                  <a:lnTo>
                    <a:pt x="453" y="272"/>
                  </a:lnTo>
                  <a:lnTo>
                    <a:pt x="441" y="248"/>
                  </a:lnTo>
                  <a:lnTo>
                    <a:pt x="423" y="227"/>
                  </a:lnTo>
                  <a:lnTo>
                    <a:pt x="401" y="210"/>
                  </a:lnTo>
                  <a:lnTo>
                    <a:pt x="378" y="197"/>
                  </a:lnTo>
                  <a:lnTo>
                    <a:pt x="352" y="189"/>
                  </a:lnTo>
                  <a:lnTo>
                    <a:pt x="325" y="187"/>
                  </a:lnTo>
                  <a:close/>
                  <a:moveTo>
                    <a:pt x="325" y="0"/>
                  </a:moveTo>
                  <a:lnTo>
                    <a:pt x="368" y="2"/>
                  </a:lnTo>
                  <a:lnTo>
                    <a:pt x="409" y="10"/>
                  </a:lnTo>
                  <a:lnTo>
                    <a:pt x="449" y="23"/>
                  </a:lnTo>
                  <a:lnTo>
                    <a:pt x="487" y="42"/>
                  </a:lnTo>
                  <a:lnTo>
                    <a:pt x="522" y="66"/>
                  </a:lnTo>
                  <a:lnTo>
                    <a:pt x="554" y="94"/>
                  </a:lnTo>
                  <a:lnTo>
                    <a:pt x="583" y="126"/>
                  </a:lnTo>
                  <a:lnTo>
                    <a:pt x="606" y="162"/>
                  </a:lnTo>
                  <a:lnTo>
                    <a:pt x="625" y="199"/>
                  </a:lnTo>
                  <a:lnTo>
                    <a:pt x="638" y="240"/>
                  </a:lnTo>
                  <a:lnTo>
                    <a:pt x="647" y="281"/>
                  </a:lnTo>
                  <a:lnTo>
                    <a:pt x="649" y="324"/>
                  </a:lnTo>
                  <a:lnTo>
                    <a:pt x="647" y="367"/>
                  </a:lnTo>
                  <a:lnTo>
                    <a:pt x="638" y="410"/>
                  </a:lnTo>
                  <a:lnTo>
                    <a:pt x="625" y="449"/>
                  </a:lnTo>
                  <a:lnTo>
                    <a:pt x="606" y="487"/>
                  </a:lnTo>
                  <a:lnTo>
                    <a:pt x="583" y="522"/>
                  </a:lnTo>
                  <a:lnTo>
                    <a:pt x="554" y="556"/>
                  </a:lnTo>
                  <a:lnTo>
                    <a:pt x="522" y="583"/>
                  </a:lnTo>
                  <a:lnTo>
                    <a:pt x="487" y="607"/>
                  </a:lnTo>
                  <a:lnTo>
                    <a:pt x="449" y="625"/>
                  </a:lnTo>
                  <a:lnTo>
                    <a:pt x="410" y="640"/>
                  </a:lnTo>
                  <a:lnTo>
                    <a:pt x="368" y="647"/>
                  </a:lnTo>
                  <a:lnTo>
                    <a:pt x="325" y="651"/>
                  </a:lnTo>
                  <a:lnTo>
                    <a:pt x="282" y="647"/>
                  </a:lnTo>
                  <a:lnTo>
                    <a:pt x="240" y="640"/>
                  </a:lnTo>
                  <a:lnTo>
                    <a:pt x="200" y="625"/>
                  </a:lnTo>
                  <a:lnTo>
                    <a:pt x="162" y="607"/>
                  </a:lnTo>
                  <a:lnTo>
                    <a:pt x="127" y="583"/>
                  </a:lnTo>
                  <a:lnTo>
                    <a:pt x="95" y="556"/>
                  </a:lnTo>
                  <a:lnTo>
                    <a:pt x="65" y="521"/>
                  </a:lnTo>
                  <a:lnTo>
                    <a:pt x="42" y="486"/>
                  </a:lnTo>
                  <a:lnTo>
                    <a:pt x="23" y="447"/>
                  </a:lnTo>
                  <a:lnTo>
                    <a:pt x="10" y="407"/>
                  </a:lnTo>
                  <a:lnTo>
                    <a:pt x="2" y="366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2"/>
                  </a:lnTo>
                  <a:lnTo>
                    <a:pt x="23" y="203"/>
                  </a:lnTo>
                  <a:lnTo>
                    <a:pt x="42" y="164"/>
                  </a:lnTo>
                  <a:lnTo>
                    <a:pt x="65" y="129"/>
                  </a:lnTo>
                  <a:lnTo>
                    <a:pt x="95" y="95"/>
                  </a:lnTo>
                  <a:lnTo>
                    <a:pt x="127" y="67"/>
                  </a:lnTo>
                  <a:lnTo>
                    <a:pt x="162" y="43"/>
                  </a:lnTo>
                  <a:lnTo>
                    <a:pt x="200" y="25"/>
                  </a:lnTo>
                  <a:lnTo>
                    <a:pt x="240" y="11"/>
                  </a:lnTo>
                  <a:lnTo>
                    <a:pt x="282" y="2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3"/>
            <p:cNvSpPr>
              <a:spLocks noEditPoints="1"/>
            </p:cNvSpPr>
            <p:nvPr/>
          </p:nvSpPr>
          <p:spPr bwMode="auto">
            <a:xfrm>
              <a:off x="9247188" y="2108200"/>
              <a:ext cx="103187" cy="103188"/>
            </a:xfrm>
            <a:custGeom>
              <a:avLst/>
              <a:gdLst>
                <a:gd name="T0" fmla="*/ 297 w 651"/>
                <a:gd name="T1" fmla="*/ 188 h 651"/>
                <a:gd name="T2" fmla="*/ 249 w 651"/>
                <a:gd name="T3" fmla="*/ 209 h 651"/>
                <a:gd name="T4" fmla="*/ 209 w 651"/>
                <a:gd name="T5" fmla="*/ 248 h 651"/>
                <a:gd name="T6" fmla="*/ 189 w 651"/>
                <a:gd name="T7" fmla="*/ 299 h 651"/>
                <a:gd name="T8" fmla="*/ 189 w 651"/>
                <a:gd name="T9" fmla="*/ 352 h 651"/>
                <a:gd name="T10" fmla="*/ 209 w 651"/>
                <a:gd name="T11" fmla="*/ 401 h 651"/>
                <a:gd name="T12" fmla="*/ 249 w 651"/>
                <a:gd name="T13" fmla="*/ 441 h 651"/>
                <a:gd name="T14" fmla="*/ 297 w 651"/>
                <a:gd name="T15" fmla="*/ 460 h 651"/>
                <a:gd name="T16" fmla="*/ 352 w 651"/>
                <a:gd name="T17" fmla="*/ 460 h 651"/>
                <a:gd name="T18" fmla="*/ 402 w 651"/>
                <a:gd name="T19" fmla="*/ 441 h 651"/>
                <a:gd name="T20" fmla="*/ 441 w 651"/>
                <a:gd name="T21" fmla="*/ 401 h 651"/>
                <a:gd name="T22" fmla="*/ 461 w 651"/>
                <a:gd name="T23" fmla="*/ 351 h 651"/>
                <a:gd name="T24" fmla="*/ 461 w 651"/>
                <a:gd name="T25" fmla="*/ 298 h 651"/>
                <a:gd name="T26" fmla="*/ 441 w 651"/>
                <a:gd name="T27" fmla="*/ 248 h 651"/>
                <a:gd name="T28" fmla="*/ 402 w 651"/>
                <a:gd name="T29" fmla="*/ 209 h 651"/>
                <a:gd name="T30" fmla="*/ 352 w 651"/>
                <a:gd name="T31" fmla="*/ 188 h 651"/>
                <a:gd name="T32" fmla="*/ 325 w 651"/>
                <a:gd name="T33" fmla="*/ 0 h 651"/>
                <a:gd name="T34" fmla="*/ 410 w 651"/>
                <a:gd name="T35" fmla="*/ 11 h 651"/>
                <a:gd name="T36" fmla="*/ 487 w 651"/>
                <a:gd name="T37" fmla="*/ 44 h 651"/>
                <a:gd name="T38" fmla="*/ 555 w 651"/>
                <a:gd name="T39" fmla="*/ 95 h 651"/>
                <a:gd name="T40" fmla="*/ 608 w 651"/>
                <a:gd name="T41" fmla="*/ 164 h 651"/>
                <a:gd name="T42" fmla="*/ 640 w 651"/>
                <a:gd name="T43" fmla="*/ 243 h 651"/>
                <a:gd name="T44" fmla="*/ 651 w 651"/>
                <a:gd name="T45" fmla="*/ 326 h 651"/>
                <a:gd name="T46" fmla="*/ 640 w 651"/>
                <a:gd name="T47" fmla="*/ 407 h 651"/>
                <a:gd name="T48" fmla="*/ 608 w 651"/>
                <a:gd name="T49" fmla="*/ 486 h 651"/>
                <a:gd name="T50" fmla="*/ 555 w 651"/>
                <a:gd name="T51" fmla="*/ 556 h 651"/>
                <a:gd name="T52" fmla="*/ 487 w 651"/>
                <a:gd name="T53" fmla="*/ 608 h 651"/>
                <a:gd name="T54" fmla="*/ 410 w 651"/>
                <a:gd name="T55" fmla="*/ 640 h 651"/>
                <a:gd name="T56" fmla="*/ 325 w 651"/>
                <a:gd name="T57" fmla="*/ 651 h 651"/>
                <a:gd name="T58" fmla="*/ 240 w 651"/>
                <a:gd name="T59" fmla="*/ 640 h 651"/>
                <a:gd name="T60" fmla="*/ 162 w 651"/>
                <a:gd name="T61" fmla="*/ 608 h 651"/>
                <a:gd name="T62" fmla="*/ 95 w 651"/>
                <a:gd name="T63" fmla="*/ 556 h 651"/>
                <a:gd name="T64" fmla="*/ 42 w 651"/>
                <a:gd name="T65" fmla="*/ 486 h 651"/>
                <a:gd name="T66" fmla="*/ 10 w 651"/>
                <a:gd name="T67" fmla="*/ 407 h 651"/>
                <a:gd name="T68" fmla="*/ 0 w 651"/>
                <a:gd name="T69" fmla="*/ 326 h 651"/>
                <a:gd name="T70" fmla="*/ 10 w 651"/>
                <a:gd name="T71" fmla="*/ 243 h 651"/>
                <a:gd name="T72" fmla="*/ 42 w 651"/>
                <a:gd name="T73" fmla="*/ 164 h 651"/>
                <a:gd name="T74" fmla="*/ 95 w 651"/>
                <a:gd name="T75" fmla="*/ 95 h 651"/>
                <a:gd name="T76" fmla="*/ 162 w 651"/>
                <a:gd name="T77" fmla="*/ 44 h 651"/>
                <a:gd name="T78" fmla="*/ 240 w 651"/>
                <a:gd name="T79" fmla="*/ 11 h 651"/>
                <a:gd name="T80" fmla="*/ 325 w 651"/>
                <a:gd name="T81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1" h="651">
                  <a:moveTo>
                    <a:pt x="325" y="186"/>
                  </a:moveTo>
                  <a:lnTo>
                    <a:pt x="297" y="188"/>
                  </a:lnTo>
                  <a:lnTo>
                    <a:pt x="272" y="196"/>
                  </a:lnTo>
                  <a:lnTo>
                    <a:pt x="249" y="209"/>
                  </a:lnTo>
                  <a:lnTo>
                    <a:pt x="227" y="227"/>
                  </a:lnTo>
                  <a:lnTo>
                    <a:pt x="209" y="248"/>
                  </a:lnTo>
                  <a:lnTo>
                    <a:pt x="197" y="272"/>
                  </a:lnTo>
                  <a:lnTo>
                    <a:pt x="189" y="299"/>
                  </a:lnTo>
                  <a:lnTo>
                    <a:pt x="187" y="326"/>
                  </a:lnTo>
                  <a:lnTo>
                    <a:pt x="189" y="352"/>
                  </a:lnTo>
                  <a:lnTo>
                    <a:pt x="197" y="378"/>
                  </a:lnTo>
                  <a:lnTo>
                    <a:pt x="209" y="401"/>
                  </a:lnTo>
                  <a:lnTo>
                    <a:pt x="227" y="423"/>
                  </a:lnTo>
                  <a:lnTo>
                    <a:pt x="249" y="441"/>
                  </a:lnTo>
                  <a:lnTo>
                    <a:pt x="272" y="453"/>
                  </a:lnTo>
                  <a:lnTo>
                    <a:pt x="297" y="460"/>
                  </a:lnTo>
                  <a:lnTo>
                    <a:pt x="325" y="464"/>
                  </a:lnTo>
                  <a:lnTo>
                    <a:pt x="352" y="460"/>
                  </a:lnTo>
                  <a:lnTo>
                    <a:pt x="378" y="453"/>
                  </a:lnTo>
                  <a:lnTo>
                    <a:pt x="402" y="441"/>
                  </a:lnTo>
                  <a:lnTo>
                    <a:pt x="423" y="423"/>
                  </a:lnTo>
                  <a:lnTo>
                    <a:pt x="441" y="401"/>
                  </a:lnTo>
                  <a:lnTo>
                    <a:pt x="453" y="376"/>
                  </a:lnTo>
                  <a:lnTo>
                    <a:pt x="461" y="351"/>
                  </a:lnTo>
                  <a:lnTo>
                    <a:pt x="463" y="324"/>
                  </a:lnTo>
                  <a:lnTo>
                    <a:pt x="461" y="298"/>
                  </a:lnTo>
                  <a:lnTo>
                    <a:pt x="453" y="272"/>
                  </a:lnTo>
                  <a:lnTo>
                    <a:pt x="441" y="248"/>
                  </a:lnTo>
                  <a:lnTo>
                    <a:pt x="423" y="227"/>
                  </a:lnTo>
                  <a:lnTo>
                    <a:pt x="402" y="209"/>
                  </a:lnTo>
                  <a:lnTo>
                    <a:pt x="378" y="197"/>
                  </a:lnTo>
                  <a:lnTo>
                    <a:pt x="352" y="188"/>
                  </a:lnTo>
                  <a:lnTo>
                    <a:pt x="325" y="186"/>
                  </a:lnTo>
                  <a:close/>
                  <a:moveTo>
                    <a:pt x="325" y="0"/>
                  </a:moveTo>
                  <a:lnTo>
                    <a:pt x="368" y="3"/>
                  </a:lnTo>
                  <a:lnTo>
                    <a:pt x="410" y="11"/>
                  </a:lnTo>
                  <a:lnTo>
                    <a:pt x="450" y="25"/>
                  </a:lnTo>
                  <a:lnTo>
                    <a:pt x="487" y="44"/>
                  </a:lnTo>
                  <a:lnTo>
                    <a:pt x="523" y="67"/>
                  </a:lnTo>
                  <a:lnTo>
                    <a:pt x="555" y="95"/>
                  </a:lnTo>
                  <a:lnTo>
                    <a:pt x="584" y="129"/>
                  </a:lnTo>
                  <a:lnTo>
                    <a:pt x="608" y="164"/>
                  </a:lnTo>
                  <a:lnTo>
                    <a:pt x="626" y="203"/>
                  </a:lnTo>
                  <a:lnTo>
                    <a:pt x="640" y="243"/>
                  </a:lnTo>
                  <a:lnTo>
                    <a:pt x="647" y="284"/>
                  </a:lnTo>
                  <a:lnTo>
                    <a:pt x="651" y="326"/>
                  </a:lnTo>
                  <a:lnTo>
                    <a:pt x="647" y="366"/>
                  </a:lnTo>
                  <a:lnTo>
                    <a:pt x="640" y="407"/>
                  </a:lnTo>
                  <a:lnTo>
                    <a:pt x="626" y="447"/>
                  </a:lnTo>
                  <a:lnTo>
                    <a:pt x="608" y="486"/>
                  </a:lnTo>
                  <a:lnTo>
                    <a:pt x="584" y="522"/>
                  </a:lnTo>
                  <a:lnTo>
                    <a:pt x="555" y="556"/>
                  </a:lnTo>
                  <a:lnTo>
                    <a:pt x="523" y="583"/>
                  </a:lnTo>
                  <a:lnTo>
                    <a:pt x="487" y="608"/>
                  </a:lnTo>
                  <a:lnTo>
                    <a:pt x="450" y="625"/>
                  </a:lnTo>
                  <a:lnTo>
                    <a:pt x="410" y="640"/>
                  </a:lnTo>
                  <a:lnTo>
                    <a:pt x="368" y="647"/>
                  </a:lnTo>
                  <a:lnTo>
                    <a:pt x="325" y="651"/>
                  </a:lnTo>
                  <a:lnTo>
                    <a:pt x="282" y="647"/>
                  </a:lnTo>
                  <a:lnTo>
                    <a:pt x="240" y="640"/>
                  </a:lnTo>
                  <a:lnTo>
                    <a:pt x="200" y="625"/>
                  </a:lnTo>
                  <a:lnTo>
                    <a:pt x="162" y="608"/>
                  </a:lnTo>
                  <a:lnTo>
                    <a:pt x="127" y="583"/>
                  </a:lnTo>
                  <a:lnTo>
                    <a:pt x="95" y="556"/>
                  </a:lnTo>
                  <a:lnTo>
                    <a:pt x="65" y="522"/>
                  </a:lnTo>
                  <a:lnTo>
                    <a:pt x="42" y="486"/>
                  </a:lnTo>
                  <a:lnTo>
                    <a:pt x="23" y="447"/>
                  </a:lnTo>
                  <a:lnTo>
                    <a:pt x="10" y="407"/>
                  </a:lnTo>
                  <a:lnTo>
                    <a:pt x="2" y="366"/>
                  </a:lnTo>
                  <a:lnTo>
                    <a:pt x="0" y="326"/>
                  </a:lnTo>
                  <a:lnTo>
                    <a:pt x="2" y="284"/>
                  </a:lnTo>
                  <a:lnTo>
                    <a:pt x="10" y="243"/>
                  </a:lnTo>
                  <a:lnTo>
                    <a:pt x="23" y="203"/>
                  </a:lnTo>
                  <a:lnTo>
                    <a:pt x="42" y="164"/>
                  </a:lnTo>
                  <a:lnTo>
                    <a:pt x="65" y="129"/>
                  </a:lnTo>
                  <a:lnTo>
                    <a:pt x="95" y="95"/>
                  </a:lnTo>
                  <a:lnTo>
                    <a:pt x="127" y="67"/>
                  </a:lnTo>
                  <a:lnTo>
                    <a:pt x="162" y="44"/>
                  </a:lnTo>
                  <a:lnTo>
                    <a:pt x="200" y="25"/>
                  </a:lnTo>
                  <a:lnTo>
                    <a:pt x="240" y="11"/>
                  </a:lnTo>
                  <a:lnTo>
                    <a:pt x="282" y="3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7" name="Freeform 38"/>
          <p:cNvSpPr>
            <a:spLocks noEditPoints="1"/>
          </p:cNvSpPr>
          <p:nvPr/>
        </p:nvSpPr>
        <p:spPr bwMode="auto">
          <a:xfrm>
            <a:off x="8153400" y="1905170"/>
            <a:ext cx="552450" cy="577850"/>
          </a:xfrm>
          <a:custGeom>
            <a:avLst/>
            <a:gdLst>
              <a:gd name="T0" fmla="*/ 187 w 3485"/>
              <a:gd name="T1" fmla="*/ 1108 h 3638"/>
              <a:gd name="T2" fmla="*/ 187 w 3485"/>
              <a:gd name="T3" fmla="*/ 3451 h 3638"/>
              <a:gd name="T4" fmla="*/ 3299 w 3485"/>
              <a:gd name="T5" fmla="*/ 3451 h 3638"/>
              <a:gd name="T6" fmla="*/ 3299 w 3485"/>
              <a:gd name="T7" fmla="*/ 1108 h 3638"/>
              <a:gd name="T8" fmla="*/ 187 w 3485"/>
              <a:gd name="T9" fmla="*/ 1108 h 3638"/>
              <a:gd name="T10" fmla="*/ 1837 w 3485"/>
              <a:gd name="T11" fmla="*/ 187 h 3638"/>
              <a:gd name="T12" fmla="*/ 1837 w 3485"/>
              <a:gd name="T13" fmla="*/ 921 h 3638"/>
              <a:gd name="T14" fmla="*/ 3213 w 3485"/>
              <a:gd name="T15" fmla="*/ 921 h 3638"/>
              <a:gd name="T16" fmla="*/ 2635 w 3485"/>
              <a:gd name="T17" fmla="*/ 187 h 3638"/>
              <a:gd name="T18" fmla="*/ 1837 w 3485"/>
              <a:gd name="T19" fmla="*/ 187 h 3638"/>
              <a:gd name="T20" fmla="*/ 852 w 3485"/>
              <a:gd name="T21" fmla="*/ 187 h 3638"/>
              <a:gd name="T22" fmla="*/ 274 w 3485"/>
              <a:gd name="T23" fmla="*/ 921 h 3638"/>
              <a:gd name="T24" fmla="*/ 1650 w 3485"/>
              <a:gd name="T25" fmla="*/ 921 h 3638"/>
              <a:gd name="T26" fmla="*/ 1650 w 3485"/>
              <a:gd name="T27" fmla="*/ 187 h 3638"/>
              <a:gd name="T28" fmla="*/ 852 w 3485"/>
              <a:gd name="T29" fmla="*/ 187 h 3638"/>
              <a:gd name="T30" fmla="*/ 806 w 3485"/>
              <a:gd name="T31" fmla="*/ 0 h 3638"/>
              <a:gd name="T32" fmla="*/ 2680 w 3485"/>
              <a:gd name="T33" fmla="*/ 0 h 3638"/>
              <a:gd name="T34" fmla="*/ 2701 w 3485"/>
              <a:gd name="T35" fmla="*/ 2 h 3638"/>
              <a:gd name="T36" fmla="*/ 2720 w 3485"/>
              <a:gd name="T37" fmla="*/ 10 h 3638"/>
              <a:gd name="T38" fmla="*/ 2738 w 3485"/>
              <a:gd name="T39" fmla="*/ 21 h 3638"/>
              <a:gd name="T40" fmla="*/ 2753 w 3485"/>
              <a:gd name="T41" fmla="*/ 36 h 3638"/>
              <a:gd name="T42" fmla="*/ 3466 w 3485"/>
              <a:gd name="T43" fmla="*/ 941 h 3638"/>
              <a:gd name="T44" fmla="*/ 3477 w 3485"/>
              <a:gd name="T45" fmla="*/ 959 h 3638"/>
              <a:gd name="T46" fmla="*/ 3483 w 3485"/>
              <a:gd name="T47" fmla="*/ 979 h 3638"/>
              <a:gd name="T48" fmla="*/ 3485 w 3485"/>
              <a:gd name="T49" fmla="*/ 999 h 3638"/>
              <a:gd name="T50" fmla="*/ 3485 w 3485"/>
              <a:gd name="T51" fmla="*/ 3545 h 3638"/>
              <a:gd name="T52" fmla="*/ 3482 w 3485"/>
              <a:gd name="T53" fmla="*/ 3569 h 3638"/>
              <a:gd name="T54" fmla="*/ 3472 w 3485"/>
              <a:gd name="T55" fmla="*/ 3591 h 3638"/>
              <a:gd name="T56" fmla="*/ 3458 w 3485"/>
              <a:gd name="T57" fmla="*/ 3610 h 3638"/>
              <a:gd name="T58" fmla="*/ 3439 w 3485"/>
              <a:gd name="T59" fmla="*/ 3626 h 3638"/>
              <a:gd name="T60" fmla="*/ 3417 w 3485"/>
              <a:gd name="T61" fmla="*/ 3635 h 3638"/>
              <a:gd name="T62" fmla="*/ 3393 w 3485"/>
              <a:gd name="T63" fmla="*/ 3638 h 3638"/>
              <a:gd name="T64" fmla="*/ 94 w 3485"/>
              <a:gd name="T65" fmla="*/ 3638 h 3638"/>
              <a:gd name="T66" fmla="*/ 68 w 3485"/>
              <a:gd name="T67" fmla="*/ 3635 h 3638"/>
              <a:gd name="T68" fmla="*/ 46 w 3485"/>
              <a:gd name="T69" fmla="*/ 3626 h 3638"/>
              <a:gd name="T70" fmla="*/ 28 w 3485"/>
              <a:gd name="T71" fmla="*/ 3610 h 3638"/>
              <a:gd name="T72" fmla="*/ 13 w 3485"/>
              <a:gd name="T73" fmla="*/ 3591 h 3638"/>
              <a:gd name="T74" fmla="*/ 3 w 3485"/>
              <a:gd name="T75" fmla="*/ 3569 h 3638"/>
              <a:gd name="T76" fmla="*/ 0 w 3485"/>
              <a:gd name="T77" fmla="*/ 3545 h 3638"/>
              <a:gd name="T78" fmla="*/ 0 w 3485"/>
              <a:gd name="T79" fmla="*/ 999 h 3638"/>
              <a:gd name="T80" fmla="*/ 2 w 3485"/>
              <a:gd name="T81" fmla="*/ 979 h 3638"/>
              <a:gd name="T82" fmla="*/ 10 w 3485"/>
              <a:gd name="T83" fmla="*/ 959 h 3638"/>
              <a:gd name="T84" fmla="*/ 21 w 3485"/>
              <a:gd name="T85" fmla="*/ 941 h 3638"/>
              <a:gd name="T86" fmla="*/ 733 w 3485"/>
              <a:gd name="T87" fmla="*/ 36 h 3638"/>
              <a:gd name="T88" fmla="*/ 748 w 3485"/>
              <a:gd name="T89" fmla="*/ 21 h 3638"/>
              <a:gd name="T90" fmla="*/ 766 w 3485"/>
              <a:gd name="T91" fmla="*/ 10 h 3638"/>
              <a:gd name="T92" fmla="*/ 785 w 3485"/>
              <a:gd name="T93" fmla="*/ 2 h 3638"/>
              <a:gd name="T94" fmla="*/ 806 w 3485"/>
              <a:gd name="T95" fmla="*/ 0 h 3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85" h="3638">
                <a:moveTo>
                  <a:pt x="187" y="1108"/>
                </a:moveTo>
                <a:lnTo>
                  <a:pt x="187" y="3451"/>
                </a:lnTo>
                <a:lnTo>
                  <a:pt x="3299" y="3451"/>
                </a:lnTo>
                <a:lnTo>
                  <a:pt x="3299" y="1108"/>
                </a:lnTo>
                <a:lnTo>
                  <a:pt x="187" y="1108"/>
                </a:lnTo>
                <a:close/>
                <a:moveTo>
                  <a:pt x="1837" y="187"/>
                </a:moveTo>
                <a:lnTo>
                  <a:pt x="1837" y="921"/>
                </a:lnTo>
                <a:lnTo>
                  <a:pt x="3213" y="921"/>
                </a:lnTo>
                <a:lnTo>
                  <a:pt x="2635" y="187"/>
                </a:lnTo>
                <a:lnTo>
                  <a:pt x="1837" y="187"/>
                </a:lnTo>
                <a:close/>
                <a:moveTo>
                  <a:pt x="852" y="187"/>
                </a:moveTo>
                <a:lnTo>
                  <a:pt x="274" y="921"/>
                </a:lnTo>
                <a:lnTo>
                  <a:pt x="1650" y="921"/>
                </a:lnTo>
                <a:lnTo>
                  <a:pt x="1650" y="187"/>
                </a:lnTo>
                <a:lnTo>
                  <a:pt x="852" y="187"/>
                </a:lnTo>
                <a:close/>
                <a:moveTo>
                  <a:pt x="806" y="0"/>
                </a:moveTo>
                <a:lnTo>
                  <a:pt x="2680" y="0"/>
                </a:lnTo>
                <a:lnTo>
                  <a:pt x="2701" y="2"/>
                </a:lnTo>
                <a:lnTo>
                  <a:pt x="2720" y="10"/>
                </a:lnTo>
                <a:lnTo>
                  <a:pt x="2738" y="21"/>
                </a:lnTo>
                <a:lnTo>
                  <a:pt x="2753" y="36"/>
                </a:lnTo>
                <a:lnTo>
                  <a:pt x="3466" y="941"/>
                </a:lnTo>
                <a:lnTo>
                  <a:pt x="3477" y="959"/>
                </a:lnTo>
                <a:lnTo>
                  <a:pt x="3483" y="979"/>
                </a:lnTo>
                <a:lnTo>
                  <a:pt x="3485" y="999"/>
                </a:lnTo>
                <a:lnTo>
                  <a:pt x="3485" y="3545"/>
                </a:lnTo>
                <a:lnTo>
                  <a:pt x="3482" y="3569"/>
                </a:lnTo>
                <a:lnTo>
                  <a:pt x="3472" y="3591"/>
                </a:lnTo>
                <a:lnTo>
                  <a:pt x="3458" y="3610"/>
                </a:lnTo>
                <a:lnTo>
                  <a:pt x="3439" y="3626"/>
                </a:lnTo>
                <a:lnTo>
                  <a:pt x="3417" y="3635"/>
                </a:lnTo>
                <a:lnTo>
                  <a:pt x="3393" y="3638"/>
                </a:lnTo>
                <a:lnTo>
                  <a:pt x="94" y="3638"/>
                </a:lnTo>
                <a:lnTo>
                  <a:pt x="68" y="3635"/>
                </a:lnTo>
                <a:lnTo>
                  <a:pt x="46" y="3626"/>
                </a:lnTo>
                <a:lnTo>
                  <a:pt x="28" y="3610"/>
                </a:lnTo>
                <a:lnTo>
                  <a:pt x="13" y="3591"/>
                </a:lnTo>
                <a:lnTo>
                  <a:pt x="3" y="3569"/>
                </a:lnTo>
                <a:lnTo>
                  <a:pt x="0" y="3545"/>
                </a:lnTo>
                <a:lnTo>
                  <a:pt x="0" y="999"/>
                </a:lnTo>
                <a:lnTo>
                  <a:pt x="2" y="979"/>
                </a:lnTo>
                <a:lnTo>
                  <a:pt x="10" y="959"/>
                </a:lnTo>
                <a:lnTo>
                  <a:pt x="21" y="941"/>
                </a:lnTo>
                <a:lnTo>
                  <a:pt x="733" y="36"/>
                </a:lnTo>
                <a:lnTo>
                  <a:pt x="748" y="21"/>
                </a:lnTo>
                <a:lnTo>
                  <a:pt x="766" y="10"/>
                </a:lnTo>
                <a:lnTo>
                  <a:pt x="785" y="2"/>
                </a:lnTo>
                <a:lnTo>
                  <a:pt x="8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9" name="Group 928"/>
          <p:cNvGrpSpPr/>
          <p:nvPr/>
        </p:nvGrpSpPr>
        <p:grpSpPr>
          <a:xfrm>
            <a:off x="7216775" y="1905000"/>
            <a:ext cx="554038" cy="576263"/>
            <a:chOff x="7216775" y="1905000"/>
            <a:chExt cx="554038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4" name="Freeform 43"/>
            <p:cNvSpPr>
              <a:spLocks noEditPoints="1"/>
            </p:cNvSpPr>
            <p:nvPr/>
          </p:nvSpPr>
          <p:spPr bwMode="auto">
            <a:xfrm>
              <a:off x="7216775" y="1905000"/>
              <a:ext cx="554038" cy="576263"/>
            </a:xfrm>
            <a:custGeom>
              <a:avLst/>
              <a:gdLst>
                <a:gd name="T0" fmla="*/ 187 w 3495"/>
                <a:gd name="T1" fmla="*/ 1105 h 3628"/>
                <a:gd name="T2" fmla="*/ 187 w 3495"/>
                <a:gd name="T3" fmla="*/ 3442 h 3628"/>
                <a:gd name="T4" fmla="*/ 3308 w 3495"/>
                <a:gd name="T5" fmla="*/ 3442 h 3628"/>
                <a:gd name="T6" fmla="*/ 3308 w 3495"/>
                <a:gd name="T7" fmla="*/ 1105 h 3628"/>
                <a:gd name="T8" fmla="*/ 187 w 3495"/>
                <a:gd name="T9" fmla="*/ 1105 h 3628"/>
                <a:gd name="T10" fmla="*/ 1842 w 3495"/>
                <a:gd name="T11" fmla="*/ 187 h 3628"/>
                <a:gd name="T12" fmla="*/ 1842 w 3495"/>
                <a:gd name="T13" fmla="*/ 919 h 3628"/>
                <a:gd name="T14" fmla="*/ 3222 w 3495"/>
                <a:gd name="T15" fmla="*/ 919 h 3628"/>
                <a:gd name="T16" fmla="*/ 2642 w 3495"/>
                <a:gd name="T17" fmla="*/ 187 h 3628"/>
                <a:gd name="T18" fmla="*/ 1842 w 3495"/>
                <a:gd name="T19" fmla="*/ 187 h 3628"/>
                <a:gd name="T20" fmla="*/ 854 w 3495"/>
                <a:gd name="T21" fmla="*/ 187 h 3628"/>
                <a:gd name="T22" fmla="*/ 275 w 3495"/>
                <a:gd name="T23" fmla="*/ 919 h 3628"/>
                <a:gd name="T24" fmla="*/ 1655 w 3495"/>
                <a:gd name="T25" fmla="*/ 919 h 3628"/>
                <a:gd name="T26" fmla="*/ 1655 w 3495"/>
                <a:gd name="T27" fmla="*/ 187 h 3628"/>
                <a:gd name="T28" fmla="*/ 854 w 3495"/>
                <a:gd name="T29" fmla="*/ 187 h 3628"/>
                <a:gd name="T30" fmla="*/ 809 w 3495"/>
                <a:gd name="T31" fmla="*/ 0 h 3628"/>
                <a:gd name="T32" fmla="*/ 2688 w 3495"/>
                <a:gd name="T33" fmla="*/ 0 h 3628"/>
                <a:gd name="T34" fmla="*/ 2709 w 3495"/>
                <a:gd name="T35" fmla="*/ 2 h 3628"/>
                <a:gd name="T36" fmla="*/ 2728 w 3495"/>
                <a:gd name="T37" fmla="*/ 10 h 3628"/>
                <a:gd name="T38" fmla="*/ 2745 w 3495"/>
                <a:gd name="T39" fmla="*/ 21 h 3628"/>
                <a:gd name="T40" fmla="*/ 2761 w 3495"/>
                <a:gd name="T41" fmla="*/ 35 h 3628"/>
                <a:gd name="T42" fmla="*/ 3476 w 3495"/>
                <a:gd name="T43" fmla="*/ 939 h 3628"/>
                <a:gd name="T44" fmla="*/ 3487 w 3495"/>
                <a:gd name="T45" fmla="*/ 956 h 3628"/>
                <a:gd name="T46" fmla="*/ 3493 w 3495"/>
                <a:gd name="T47" fmla="*/ 976 h 3628"/>
                <a:gd name="T48" fmla="*/ 3495 w 3495"/>
                <a:gd name="T49" fmla="*/ 996 h 3628"/>
                <a:gd name="T50" fmla="*/ 3495 w 3495"/>
                <a:gd name="T51" fmla="*/ 3535 h 3628"/>
                <a:gd name="T52" fmla="*/ 3492 w 3495"/>
                <a:gd name="T53" fmla="*/ 3560 h 3628"/>
                <a:gd name="T54" fmla="*/ 3482 w 3495"/>
                <a:gd name="T55" fmla="*/ 3582 h 3628"/>
                <a:gd name="T56" fmla="*/ 3468 w 3495"/>
                <a:gd name="T57" fmla="*/ 3600 h 3628"/>
                <a:gd name="T58" fmla="*/ 3449 w 3495"/>
                <a:gd name="T59" fmla="*/ 3616 h 3628"/>
                <a:gd name="T60" fmla="*/ 3427 w 3495"/>
                <a:gd name="T61" fmla="*/ 3625 h 3628"/>
                <a:gd name="T62" fmla="*/ 3402 w 3495"/>
                <a:gd name="T63" fmla="*/ 3628 h 3628"/>
                <a:gd name="T64" fmla="*/ 94 w 3495"/>
                <a:gd name="T65" fmla="*/ 3628 h 3628"/>
                <a:gd name="T66" fmla="*/ 69 w 3495"/>
                <a:gd name="T67" fmla="*/ 3625 h 3628"/>
                <a:gd name="T68" fmla="*/ 46 w 3495"/>
                <a:gd name="T69" fmla="*/ 3616 h 3628"/>
                <a:gd name="T70" fmla="*/ 28 w 3495"/>
                <a:gd name="T71" fmla="*/ 3600 h 3628"/>
                <a:gd name="T72" fmla="*/ 13 w 3495"/>
                <a:gd name="T73" fmla="*/ 3582 h 3628"/>
                <a:gd name="T74" fmla="*/ 3 w 3495"/>
                <a:gd name="T75" fmla="*/ 3560 h 3628"/>
                <a:gd name="T76" fmla="*/ 0 w 3495"/>
                <a:gd name="T77" fmla="*/ 3535 h 3628"/>
                <a:gd name="T78" fmla="*/ 0 w 3495"/>
                <a:gd name="T79" fmla="*/ 996 h 3628"/>
                <a:gd name="T80" fmla="*/ 2 w 3495"/>
                <a:gd name="T81" fmla="*/ 976 h 3628"/>
                <a:gd name="T82" fmla="*/ 10 w 3495"/>
                <a:gd name="T83" fmla="*/ 956 h 3628"/>
                <a:gd name="T84" fmla="*/ 21 w 3495"/>
                <a:gd name="T85" fmla="*/ 939 h 3628"/>
                <a:gd name="T86" fmla="*/ 736 w 3495"/>
                <a:gd name="T87" fmla="*/ 35 h 3628"/>
                <a:gd name="T88" fmla="*/ 750 w 3495"/>
                <a:gd name="T89" fmla="*/ 21 h 3628"/>
                <a:gd name="T90" fmla="*/ 768 w 3495"/>
                <a:gd name="T91" fmla="*/ 10 h 3628"/>
                <a:gd name="T92" fmla="*/ 788 w 3495"/>
                <a:gd name="T93" fmla="*/ 2 h 3628"/>
                <a:gd name="T94" fmla="*/ 809 w 349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95" h="3628">
                  <a:moveTo>
                    <a:pt x="187" y="1105"/>
                  </a:moveTo>
                  <a:lnTo>
                    <a:pt x="187" y="3442"/>
                  </a:lnTo>
                  <a:lnTo>
                    <a:pt x="3308" y="3442"/>
                  </a:lnTo>
                  <a:lnTo>
                    <a:pt x="3308" y="1105"/>
                  </a:lnTo>
                  <a:lnTo>
                    <a:pt x="187" y="1105"/>
                  </a:lnTo>
                  <a:close/>
                  <a:moveTo>
                    <a:pt x="1842" y="187"/>
                  </a:moveTo>
                  <a:lnTo>
                    <a:pt x="1842" y="919"/>
                  </a:lnTo>
                  <a:lnTo>
                    <a:pt x="3222" y="919"/>
                  </a:lnTo>
                  <a:lnTo>
                    <a:pt x="2642" y="187"/>
                  </a:lnTo>
                  <a:lnTo>
                    <a:pt x="1842" y="187"/>
                  </a:lnTo>
                  <a:close/>
                  <a:moveTo>
                    <a:pt x="854" y="187"/>
                  </a:moveTo>
                  <a:lnTo>
                    <a:pt x="275" y="919"/>
                  </a:lnTo>
                  <a:lnTo>
                    <a:pt x="1655" y="919"/>
                  </a:lnTo>
                  <a:lnTo>
                    <a:pt x="1655" y="187"/>
                  </a:lnTo>
                  <a:lnTo>
                    <a:pt x="854" y="187"/>
                  </a:lnTo>
                  <a:close/>
                  <a:moveTo>
                    <a:pt x="809" y="0"/>
                  </a:moveTo>
                  <a:lnTo>
                    <a:pt x="2688" y="0"/>
                  </a:lnTo>
                  <a:lnTo>
                    <a:pt x="2709" y="2"/>
                  </a:lnTo>
                  <a:lnTo>
                    <a:pt x="2728" y="10"/>
                  </a:lnTo>
                  <a:lnTo>
                    <a:pt x="2745" y="21"/>
                  </a:lnTo>
                  <a:lnTo>
                    <a:pt x="2761" y="35"/>
                  </a:lnTo>
                  <a:lnTo>
                    <a:pt x="3476" y="939"/>
                  </a:lnTo>
                  <a:lnTo>
                    <a:pt x="3487" y="956"/>
                  </a:lnTo>
                  <a:lnTo>
                    <a:pt x="3493" y="976"/>
                  </a:lnTo>
                  <a:lnTo>
                    <a:pt x="3495" y="996"/>
                  </a:lnTo>
                  <a:lnTo>
                    <a:pt x="3495" y="3535"/>
                  </a:lnTo>
                  <a:lnTo>
                    <a:pt x="3492" y="3560"/>
                  </a:lnTo>
                  <a:lnTo>
                    <a:pt x="3482" y="3582"/>
                  </a:lnTo>
                  <a:lnTo>
                    <a:pt x="3468" y="3600"/>
                  </a:lnTo>
                  <a:lnTo>
                    <a:pt x="3449" y="3616"/>
                  </a:lnTo>
                  <a:lnTo>
                    <a:pt x="3427" y="3625"/>
                  </a:lnTo>
                  <a:lnTo>
                    <a:pt x="3402" y="3628"/>
                  </a:lnTo>
                  <a:lnTo>
                    <a:pt x="94" y="3628"/>
                  </a:lnTo>
                  <a:lnTo>
                    <a:pt x="69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6" y="35"/>
                  </a:lnTo>
                  <a:lnTo>
                    <a:pt x="750" y="21"/>
                  </a:lnTo>
                  <a:lnTo>
                    <a:pt x="768" y="10"/>
                  </a:lnTo>
                  <a:lnTo>
                    <a:pt x="788" y="2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44"/>
            <p:cNvSpPr>
              <a:spLocks/>
            </p:cNvSpPr>
            <p:nvPr/>
          </p:nvSpPr>
          <p:spPr bwMode="auto">
            <a:xfrm>
              <a:off x="7408863" y="2151063"/>
              <a:ext cx="169863" cy="233363"/>
            </a:xfrm>
            <a:custGeom>
              <a:avLst/>
              <a:gdLst>
                <a:gd name="T0" fmla="*/ 550 w 1075"/>
                <a:gd name="T1" fmla="*/ 0 h 1473"/>
                <a:gd name="T2" fmla="*/ 552 w 1075"/>
                <a:gd name="T3" fmla="*/ 1 h 1473"/>
                <a:gd name="T4" fmla="*/ 557 w 1075"/>
                <a:gd name="T5" fmla="*/ 1 h 1473"/>
                <a:gd name="T6" fmla="*/ 560 w 1075"/>
                <a:gd name="T7" fmla="*/ 1 h 1473"/>
                <a:gd name="T8" fmla="*/ 564 w 1075"/>
                <a:gd name="T9" fmla="*/ 2 h 1473"/>
                <a:gd name="T10" fmla="*/ 569 w 1075"/>
                <a:gd name="T11" fmla="*/ 3 h 1473"/>
                <a:gd name="T12" fmla="*/ 571 w 1075"/>
                <a:gd name="T13" fmla="*/ 4 h 1473"/>
                <a:gd name="T14" fmla="*/ 575 w 1075"/>
                <a:gd name="T15" fmla="*/ 5 h 1473"/>
                <a:gd name="T16" fmla="*/ 579 w 1075"/>
                <a:gd name="T17" fmla="*/ 7 h 1473"/>
                <a:gd name="T18" fmla="*/ 581 w 1075"/>
                <a:gd name="T19" fmla="*/ 8 h 1473"/>
                <a:gd name="T20" fmla="*/ 590 w 1075"/>
                <a:gd name="T21" fmla="*/ 12 h 1473"/>
                <a:gd name="T22" fmla="*/ 595 w 1075"/>
                <a:gd name="T23" fmla="*/ 17 h 1473"/>
                <a:gd name="T24" fmla="*/ 599 w 1075"/>
                <a:gd name="T25" fmla="*/ 18 h 1473"/>
                <a:gd name="T26" fmla="*/ 602 w 1075"/>
                <a:gd name="T27" fmla="*/ 20 h 1473"/>
                <a:gd name="T28" fmla="*/ 610 w 1075"/>
                <a:gd name="T29" fmla="*/ 26 h 1473"/>
                <a:gd name="T30" fmla="*/ 1061 w 1075"/>
                <a:gd name="T31" fmla="*/ 484 h 1473"/>
                <a:gd name="T32" fmla="*/ 1075 w 1075"/>
                <a:gd name="T33" fmla="*/ 523 h 1473"/>
                <a:gd name="T34" fmla="*/ 1071 w 1075"/>
                <a:gd name="T35" fmla="*/ 564 h 1473"/>
                <a:gd name="T36" fmla="*/ 1047 w 1075"/>
                <a:gd name="T37" fmla="*/ 599 h 1473"/>
                <a:gd name="T38" fmla="*/ 1012 w 1075"/>
                <a:gd name="T39" fmla="*/ 622 h 1473"/>
                <a:gd name="T40" fmla="*/ 971 w 1075"/>
                <a:gd name="T41" fmla="*/ 626 h 1473"/>
                <a:gd name="T42" fmla="*/ 932 w 1075"/>
                <a:gd name="T43" fmla="*/ 613 h 1473"/>
                <a:gd name="T44" fmla="*/ 632 w 1075"/>
                <a:gd name="T45" fmla="*/ 318 h 1473"/>
                <a:gd name="T46" fmla="*/ 629 w 1075"/>
                <a:gd name="T47" fmla="*/ 1404 h 1473"/>
                <a:gd name="T48" fmla="*/ 604 w 1075"/>
                <a:gd name="T49" fmla="*/ 1445 h 1473"/>
                <a:gd name="T50" fmla="*/ 563 w 1075"/>
                <a:gd name="T51" fmla="*/ 1469 h 1473"/>
                <a:gd name="T52" fmla="*/ 513 w 1075"/>
                <a:gd name="T53" fmla="*/ 1469 h 1473"/>
                <a:gd name="T54" fmla="*/ 472 w 1075"/>
                <a:gd name="T55" fmla="*/ 1445 h 1473"/>
                <a:gd name="T56" fmla="*/ 448 w 1075"/>
                <a:gd name="T57" fmla="*/ 1404 h 1473"/>
                <a:gd name="T58" fmla="*/ 445 w 1075"/>
                <a:gd name="T59" fmla="*/ 318 h 1473"/>
                <a:gd name="T60" fmla="*/ 140 w 1075"/>
                <a:gd name="T61" fmla="*/ 615 h 1473"/>
                <a:gd name="T62" fmla="*/ 94 w 1075"/>
                <a:gd name="T63" fmla="*/ 629 h 1473"/>
                <a:gd name="T64" fmla="*/ 58 w 1075"/>
                <a:gd name="T65" fmla="*/ 621 h 1473"/>
                <a:gd name="T66" fmla="*/ 27 w 1075"/>
                <a:gd name="T67" fmla="*/ 601 h 1473"/>
                <a:gd name="T68" fmla="*/ 5 w 1075"/>
                <a:gd name="T69" fmla="*/ 565 h 1473"/>
                <a:gd name="T70" fmla="*/ 0 w 1075"/>
                <a:gd name="T71" fmla="*/ 525 h 1473"/>
                <a:gd name="T72" fmla="*/ 14 w 1075"/>
                <a:gd name="T73" fmla="*/ 486 h 1473"/>
                <a:gd name="T74" fmla="*/ 472 w 1075"/>
                <a:gd name="T75" fmla="*/ 25 h 1473"/>
                <a:gd name="T76" fmla="*/ 477 w 1075"/>
                <a:gd name="T77" fmla="*/ 22 h 1473"/>
                <a:gd name="T78" fmla="*/ 484 w 1075"/>
                <a:gd name="T79" fmla="*/ 18 h 1473"/>
                <a:gd name="T80" fmla="*/ 486 w 1075"/>
                <a:gd name="T81" fmla="*/ 15 h 1473"/>
                <a:gd name="T82" fmla="*/ 491 w 1075"/>
                <a:gd name="T83" fmla="*/ 12 h 1473"/>
                <a:gd name="T84" fmla="*/ 496 w 1075"/>
                <a:gd name="T85" fmla="*/ 10 h 1473"/>
                <a:gd name="T86" fmla="*/ 501 w 1075"/>
                <a:gd name="T87" fmla="*/ 8 h 1473"/>
                <a:gd name="T88" fmla="*/ 505 w 1075"/>
                <a:gd name="T89" fmla="*/ 7 h 1473"/>
                <a:gd name="T90" fmla="*/ 509 w 1075"/>
                <a:gd name="T91" fmla="*/ 4 h 1473"/>
                <a:gd name="T92" fmla="*/ 511 w 1075"/>
                <a:gd name="T93" fmla="*/ 3 h 1473"/>
                <a:gd name="T94" fmla="*/ 515 w 1075"/>
                <a:gd name="T95" fmla="*/ 2 h 1473"/>
                <a:gd name="T96" fmla="*/ 520 w 1075"/>
                <a:gd name="T97" fmla="*/ 2 h 1473"/>
                <a:gd name="T98" fmla="*/ 525 w 1075"/>
                <a:gd name="T99" fmla="*/ 1 h 1473"/>
                <a:gd name="T100" fmla="*/ 528 w 1075"/>
                <a:gd name="T101" fmla="*/ 1 h 1473"/>
                <a:gd name="T102" fmla="*/ 530 w 1075"/>
                <a:gd name="T103" fmla="*/ 0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5" h="1473">
                  <a:moveTo>
                    <a:pt x="531" y="0"/>
                  </a:moveTo>
                  <a:lnTo>
                    <a:pt x="550" y="0"/>
                  </a:lnTo>
                  <a:lnTo>
                    <a:pt x="551" y="0"/>
                  </a:lnTo>
                  <a:lnTo>
                    <a:pt x="552" y="1"/>
                  </a:lnTo>
                  <a:lnTo>
                    <a:pt x="554" y="1"/>
                  </a:lnTo>
                  <a:lnTo>
                    <a:pt x="557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2" y="2"/>
                  </a:lnTo>
                  <a:lnTo>
                    <a:pt x="564" y="2"/>
                  </a:lnTo>
                  <a:lnTo>
                    <a:pt x="567" y="2"/>
                  </a:lnTo>
                  <a:lnTo>
                    <a:pt x="569" y="3"/>
                  </a:lnTo>
                  <a:lnTo>
                    <a:pt x="570" y="3"/>
                  </a:lnTo>
                  <a:lnTo>
                    <a:pt x="571" y="4"/>
                  </a:lnTo>
                  <a:lnTo>
                    <a:pt x="573" y="4"/>
                  </a:lnTo>
                  <a:lnTo>
                    <a:pt x="575" y="5"/>
                  </a:lnTo>
                  <a:lnTo>
                    <a:pt x="578" y="7"/>
                  </a:lnTo>
                  <a:lnTo>
                    <a:pt x="579" y="7"/>
                  </a:lnTo>
                  <a:lnTo>
                    <a:pt x="580" y="7"/>
                  </a:lnTo>
                  <a:lnTo>
                    <a:pt x="581" y="8"/>
                  </a:lnTo>
                  <a:lnTo>
                    <a:pt x="587" y="10"/>
                  </a:lnTo>
                  <a:lnTo>
                    <a:pt x="590" y="12"/>
                  </a:lnTo>
                  <a:lnTo>
                    <a:pt x="594" y="14"/>
                  </a:lnTo>
                  <a:lnTo>
                    <a:pt x="595" y="17"/>
                  </a:lnTo>
                  <a:lnTo>
                    <a:pt x="598" y="17"/>
                  </a:lnTo>
                  <a:lnTo>
                    <a:pt x="599" y="18"/>
                  </a:lnTo>
                  <a:lnTo>
                    <a:pt x="601" y="19"/>
                  </a:lnTo>
                  <a:lnTo>
                    <a:pt x="602" y="20"/>
                  </a:lnTo>
                  <a:lnTo>
                    <a:pt x="605" y="23"/>
                  </a:lnTo>
                  <a:lnTo>
                    <a:pt x="610" y="26"/>
                  </a:lnTo>
                  <a:lnTo>
                    <a:pt x="1047" y="468"/>
                  </a:lnTo>
                  <a:lnTo>
                    <a:pt x="1061" y="484"/>
                  </a:lnTo>
                  <a:lnTo>
                    <a:pt x="1071" y="503"/>
                  </a:lnTo>
                  <a:lnTo>
                    <a:pt x="1075" y="523"/>
                  </a:lnTo>
                  <a:lnTo>
                    <a:pt x="1075" y="544"/>
                  </a:lnTo>
                  <a:lnTo>
                    <a:pt x="1071" y="564"/>
                  </a:lnTo>
                  <a:lnTo>
                    <a:pt x="1061" y="582"/>
                  </a:lnTo>
                  <a:lnTo>
                    <a:pt x="1047" y="599"/>
                  </a:lnTo>
                  <a:lnTo>
                    <a:pt x="1031" y="613"/>
                  </a:lnTo>
                  <a:lnTo>
                    <a:pt x="1012" y="622"/>
                  </a:lnTo>
                  <a:lnTo>
                    <a:pt x="992" y="626"/>
                  </a:lnTo>
                  <a:lnTo>
                    <a:pt x="971" y="626"/>
                  </a:lnTo>
                  <a:lnTo>
                    <a:pt x="951" y="622"/>
                  </a:lnTo>
                  <a:lnTo>
                    <a:pt x="932" y="613"/>
                  </a:lnTo>
                  <a:lnTo>
                    <a:pt x="916" y="599"/>
                  </a:lnTo>
                  <a:lnTo>
                    <a:pt x="632" y="318"/>
                  </a:lnTo>
                  <a:lnTo>
                    <a:pt x="632" y="1379"/>
                  </a:lnTo>
                  <a:lnTo>
                    <a:pt x="629" y="1404"/>
                  </a:lnTo>
                  <a:lnTo>
                    <a:pt x="619" y="1426"/>
                  </a:lnTo>
                  <a:lnTo>
                    <a:pt x="604" y="1445"/>
                  </a:lnTo>
                  <a:lnTo>
                    <a:pt x="585" y="1459"/>
                  </a:lnTo>
                  <a:lnTo>
                    <a:pt x="563" y="1469"/>
                  </a:lnTo>
                  <a:lnTo>
                    <a:pt x="539" y="1473"/>
                  </a:lnTo>
                  <a:lnTo>
                    <a:pt x="513" y="1469"/>
                  </a:lnTo>
                  <a:lnTo>
                    <a:pt x="491" y="1459"/>
                  </a:lnTo>
                  <a:lnTo>
                    <a:pt x="472" y="1445"/>
                  </a:lnTo>
                  <a:lnTo>
                    <a:pt x="458" y="1426"/>
                  </a:lnTo>
                  <a:lnTo>
                    <a:pt x="448" y="1404"/>
                  </a:lnTo>
                  <a:lnTo>
                    <a:pt x="445" y="1379"/>
                  </a:lnTo>
                  <a:lnTo>
                    <a:pt x="445" y="318"/>
                  </a:lnTo>
                  <a:lnTo>
                    <a:pt x="160" y="601"/>
                  </a:lnTo>
                  <a:lnTo>
                    <a:pt x="140" y="615"/>
                  </a:lnTo>
                  <a:lnTo>
                    <a:pt x="118" y="625"/>
                  </a:lnTo>
                  <a:lnTo>
                    <a:pt x="94" y="629"/>
                  </a:lnTo>
                  <a:lnTo>
                    <a:pt x="76" y="626"/>
                  </a:lnTo>
                  <a:lnTo>
                    <a:pt x="58" y="621"/>
                  </a:lnTo>
                  <a:lnTo>
                    <a:pt x="43" y="613"/>
                  </a:lnTo>
                  <a:lnTo>
                    <a:pt x="27" y="601"/>
                  </a:lnTo>
                  <a:lnTo>
                    <a:pt x="14" y="585"/>
                  </a:lnTo>
                  <a:lnTo>
                    <a:pt x="5" y="565"/>
                  </a:lnTo>
                  <a:lnTo>
                    <a:pt x="0" y="545"/>
                  </a:lnTo>
                  <a:lnTo>
                    <a:pt x="0" y="525"/>
                  </a:lnTo>
                  <a:lnTo>
                    <a:pt x="5" y="505"/>
                  </a:lnTo>
                  <a:lnTo>
                    <a:pt x="14" y="486"/>
                  </a:lnTo>
                  <a:lnTo>
                    <a:pt x="27" y="469"/>
                  </a:lnTo>
                  <a:lnTo>
                    <a:pt x="472" y="25"/>
                  </a:lnTo>
                  <a:lnTo>
                    <a:pt x="475" y="24"/>
                  </a:lnTo>
                  <a:lnTo>
                    <a:pt x="477" y="22"/>
                  </a:lnTo>
                  <a:lnTo>
                    <a:pt x="479" y="20"/>
                  </a:lnTo>
                  <a:lnTo>
                    <a:pt x="484" y="18"/>
                  </a:lnTo>
                  <a:lnTo>
                    <a:pt x="485" y="17"/>
                  </a:lnTo>
                  <a:lnTo>
                    <a:pt x="486" y="15"/>
                  </a:lnTo>
                  <a:lnTo>
                    <a:pt x="487" y="14"/>
                  </a:lnTo>
                  <a:lnTo>
                    <a:pt x="491" y="12"/>
                  </a:lnTo>
                  <a:lnTo>
                    <a:pt x="493" y="11"/>
                  </a:lnTo>
                  <a:lnTo>
                    <a:pt x="496" y="10"/>
                  </a:lnTo>
                  <a:lnTo>
                    <a:pt x="500" y="8"/>
                  </a:lnTo>
                  <a:lnTo>
                    <a:pt x="501" y="8"/>
                  </a:lnTo>
                  <a:lnTo>
                    <a:pt x="502" y="7"/>
                  </a:lnTo>
                  <a:lnTo>
                    <a:pt x="505" y="7"/>
                  </a:lnTo>
                  <a:lnTo>
                    <a:pt x="507" y="5"/>
                  </a:lnTo>
                  <a:lnTo>
                    <a:pt x="509" y="4"/>
                  </a:lnTo>
                  <a:lnTo>
                    <a:pt x="510" y="4"/>
                  </a:lnTo>
                  <a:lnTo>
                    <a:pt x="511" y="3"/>
                  </a:lnTo>
                  <a:lnTo>
                    <a:pt x="512" y="3"/>
                  </a:lnTo>
                  <a:lnTo>
                    <a:pt x="515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2" y="1"/>
                  </a:lnTo>
                  <a:lnTo>
                    <a:pt x="525" y="1"/>
                  </a:lnTo>
                  <a:lnTo>
                    <a:pt x="526" y="1"/>
                  </a:lnTo>
                  <a:lnTo>
                    <a:pt x="528" y="1"/>
                  </a:lnTo>
                  <a:lnTo>
                    <a:pt x="529" y="0"/>
                  </a:lnTo>
                  <a:lnTo>
                    <a:pt x="530" y="0"/>
                  </a:lnTo>
                  <a:lnTo>
                    <a:pt x="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5" name="Group 944"/>
          <p:cNvGrpSpPr/>
          <p:nvPr/>
        </p:nvGrpSpPr>
        <p:grpSpPr>
          <a:xfrm>
            <a:off x="6284913" y="1905000"/>
            <a:ext cx="554038" cy="576263"/>
            <a:chOff x="6284913" y="1905000"/>
            <a:chExt cx="554038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6" name="Freeform 49"/>
            <p:cNvSpPr>
              <a:spLocks noEditPoints="1"/>
            </p:cNvSpPr>
            <p:nvPr/>
          </p:nvSpPr>
          <p:spPr bwMode="auto">
            <a:xfrm>
              <a:off x="6284913" y="1905000"/>
              <a:ext cx="554038" cy="576263"/>
            </a:xfrm>
            <a:custGeom>
              <a:avLst/>
              <a:gdLst>
                <a:gd name="T0" fmla="*/ 187 w 3495"/>
                <a:gd name="T1" fmla="*/ 1105 h 3628"/>
                <a:gd name="T2" fmla="*/ 187 w 3495"/>
                <a:gd name="T3" fmla="*/ 3442 h 3628"/>
                <a:gd name="T4" fmla="*/ 3308 w 3495"/>
                <a:gd name="T5" fmla="*/ 3442 h 3628"/>
                <a:gd name="T6" fmla="*/ 3308 w 3495"/>
                <a:gd name="T7" fmla="*/ 1105 h 3628"/>
                <a:gd name="T8" fmla="*/ 187 w 3495"/>
                <a:gd name="T9" fmla="*/ 1105 h 3628"/>
                <a:gd name="T10" fmla="*/ 1842 w 3495"/>
                <a:gd name="T11" fmla="*/ 187 h 3628"/>
                <a:gd name="T12" fmla="*/ 1842 w 3495"/>
                <a:gd name="T13" fmla="*/ 919 h 3628"/>
                <a:gd name="T14" fmla="*/ 3222 w 3495"/>
                <a:gd name="T15" fmla="*/ 919 h 3628"/>
                <a:gd name="T16" fmla="*/ 2642 w 3495"/>
                <a:gd name="T17" fmla="*/ 187 h 3628"/>
                <a:gd name="T18" fmla="*/ 1842 w 3495"/>
                <a:gd name="T19" fmla="*/ 187 h 3628"/>
                <a:gd name="T20" fmla="*/ 854 w 3495"/>
                <a:gd name="T21" fmla="*/ 187 h 3628"/>
                <a:gd name="T22" fmla="*/ 275 w 3495"/>
                <a:gd name="T23" fmla="*/ 919 h 3628"/>
                <a:gd name="T24" fmla="*/ 1655 w 3495"/>
                <a:gd name="T25" fmla="*/ 919 h 3628"/>
                <a:gd name="T26" fmla="*/ 1655 w 3495"/>
                <a:gd name="T27" fmla="*/ 187 h 3628"/>
                <a:gd name="T28" fmla="*/ 854 w 3495"/>
                <a:gd name="T29" fmla="*/ 187 h 3628"/>
                <a:gd name="T30" fmla="*/ 809 w 3495"/>
                <a:gd name="T31" fmla="*/ 0 h 3628"/>
                <a:gd name="T32" fmla="*/ 2688 w 3495"/>
                <a:gd name="T33" fmla="*/ 0 h 3628"/>
                <a:gd name="T34" fmla="*/ 2709 w 3495"/>
                <a:gd name="T35" fmla="*/ 2 h 3628"/>
                <a:gd name="T36" fmla="*/ 2728 w 3495"/>
                <a:gd name="T37" fmla="*/ 10 h 3628"/>
                <a:gd name="T38" fmla="*/ 2745 w 3495"/>
                <a:gd name="T39" fmla="*/ 21 h 3628"/>
                <a:gd name="T40" fmla="*/ 2761 w 3495"/>
                <a:gd name="T41" fmla="*/ 35 h 3628"/>
                <a:gd name="T42" fmla="*/ 3476 w 3495"/>
                <a:gd name="T43" fmla="*/ 939 h 3628"/>
                <a:gd name="T44" fmla="*/ 3487 w 3495"/>
                <a:gd name="T45" fmla="*/ 956 h 3628"/>
                <a:gd name="T46" fmla="*/ 3493 w 3495"/>
                <a:gd name="T47" fmla="*/ 976 h 3628"/>
                <a:gd name="T48" fmla="*/ 3495 w 3495"/>
                <a:gd name="T49" fmla="*/ 996 h 3628"/>
                <a:gd name="T50" fmla="*/ 3495 w 3495"/>
                <a:gd name="T51" fmla="*/ 3535 h 3628"/>
                <a:gd name="T52" fmla="*/ 3492 w 3495"/>
                <a:gd name="T53" fmla="*/ 3560 h 3628"/>
                <a:gd name="T54" fmla="*/ 3482 w 3495"/>
                <a:gd name="T55" fmla="*/ 3582 h 3628"/>
                <a:gd name="T56" fmla="*/ 3468 w 3495"/>
                <a:gd name="T57" fmla="*/ 3600 h 3628"/>
                <a:gd name="T58" fmla="*/ 3449 w 3495"/>
                <a:gd name="T59" fmla="*/ 3616 h 3628"/>
                <a:gd name="T60" fmla="*/ 3427 w 3495"/>
                <a:gd name="T61" fmla="*/ 3625 h 3628"/>
                <a:gd name="T62" fmla="*/ 3402 w 3495"/>
                <a:gd name="T63" fmla="*/ 3628 h 3628"/>
                <a:gd name="T64" fmla="*/ 94 w 3495"/>
                <a:gd name="T65" fmla="*/ 3628 h 3628"/>
                <a:gd name="T66" fmla="*/ 69 w 3495"/>
                <a:gd name="T67" fmla="*/ 3625 h 3628"/>
                <a:gd name="T68" fmla="*/ 46 w 3495"/>
                <a:gd name="T69" fmla="*/ 3616 h 3628"/>
                <a:gd name="T70" fmla="*/ 28 w 3495"/>
                <a:gd name="T71" fmla="*/ 3600 h 3628"/>
                <a:gd name="T72" fmla="*/ 13 w 3495"/>
                <a:gd name="T73" fmla="*/ 3582 h 3628"/>
                <a:gd name="T74" fmla="*/ 3 w 3495"/>
                <a:gd name="T75" fmla="*/ 3560 h 3628"/>
                <a:gd name="T76" fmla="*/ 0 w 3495"/>
                <a:gd name="T77" fmla="*/ 3535 h 3628"/>
                <a:gd name="T78" fmla="*/ 0 w 3495"/>
                <a:gd name="T79" fmla="*/ 996 h 3628"/>
                <a:gd name="T80" fmla="*/ 2 w 3495"/>
                <a:gd name="T81" fmla="*/ 976 h 3628"/>
                <a:gd name="T82" fmla="*/ 10 w 3495"/>
                <a:gd name="T83" fmla="*/ 956 h 3628"/>
                <a:gd name="T84" fmla="*/ 21 w 3495"/>
                <a:gd name="T85" fmla="*/ 939 h 3628"/>
                <a:gd name="T86" fmla="*/ 736 w 3495"/>
                <a:gd name="T87" fmla="*/ 35 h 3628"/>
                <a:gd name="T88" fmla="*/ 751 w 3495"/>
                <a:gd name="T89" fmla="*/ 21 h 3628"/>
                <a:gd name="T90" fmla="*/ 769 w 3495"/>
                <a:gd name="T91" fmla="*/ 10 h 3628"/>
                <a:gd name="T92" fmla="*/ 788 w 3495"/>
                <a:gd name="T93" fmla="*/ 2 h 3628"/>
                <a:gd name="T94" fmla="*/ 809 w 349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95" h="3628">
                  <a:moveTo>
                    <a:pt x="187" y="1105"/>
                  </a:moveTo>
                  <a:lnTo>
                    <a:pt x="187" y="3442"/>
                  </a:lnTo>
                  <a:lnTo>
                    <a:pt x="3308" y="3442"/>
                  </a:lnTo>
                  <a:lnTo>
                    <a:pt x="3308" y="1105"/>
                  </a:lnTo>
                  <a:lnTo>
                    <a:pt x="187" y="1105"/>
                  </a:lnTo>
                  <a:close/>
                  <a:moveTo>
                    <a:pt x="1842" y="187"/>
                  </a:moveTo>
                  <a:lnTo>
                    <a:pt x="1842" y="919"/>
                  </a:lnTo>
                  <a:lnTo>
                    <a:pt x="3222" y="919"/>
                  </a:lnTo>
                  <a:lnTo>
                    <a:pt x="2642" y="187"/>
                  </a:lnTo>
                  <a:lnTo>
                    <a:pt x="1842" y="187"/>
                  </a:lnTo>
                  <a:close/>
                  <a:moveTo>
                    <a:pt x="854" y="187"/>
                  </a:moveTo>
                  <a:lnTo>
                    <a:pt x="275" y="919"/>
                  </a:lnTo>
                  <a:lnTo>
                    <a:pt x="1655" y="919"/>
                  </a:lnTo>
                  <a:lnTo>
                    <a:pt x="1655" y="187"/>
                  </a:lnTo>
                  <a:lnTo>
                    <a:pt x="854" y="187"/>
                  </a:lnTo>
                  <a:close/>
                  <a:moveTo>
                    <a:pt x="809" y="0"/>
                  </a:moveTo>
                  <a:lnTo>
                    <a:pt x="2688" y="0"/>
                  </a:lnTo>
                  <a:lnTo>
                    <a:pt x="2709" y="2"/>
                  </a:lnTo>
                  <a:lnTo>
                    <a:pt x="2728" y="10"/>
                  </a:lnTo>
                  <a:lnTo>
                    <a:pt x="2745" y="21"/>
                  </a:lnTo>
                  <a:lnTo>
                    <a:pt x="2761" y="35"/>
                  </a:lnTo>
                  <a:lnTo>
                    <a:pt x="3476" y="939"/>
                  </a:lnTo>
                  <a:lnTo>
                    <a:pt x="3487" y="956"/>
                  </a:lnTo>
                  <a:lnTo>
                    <a:pt x="3493" y="976"/>
                  </a:lnTo>
                  <a:lnTo>
                    <a:pt x="3495" y="996"/>
                  </a:lnTo>
                  <a:lnTo>
                    <a:pt x="3495" y="3535"/>
                  </a:lnTo>
                  <a:lnTo>
                    <a:pt x="3492" y="3560"/>
                  </a:lnTo>
                  <a:lnTo>
                    <a:pt x="3482" y="3582"/>
                  </a:lnTo>
                  <a:lnTo>
                    <a:pt x="3468" y="3600"/>
                  </a:lnTo>
                  <a:lnTo>
                    <a:pt x="3449" y="3616"/>
                  </a:lnTo>
                  <a:lnTo>
                    <a:pt x="3427" y="3625"/>
                  </a:lnTo>
                  <a:lnTo>
                    <a:pt x="3402" y="3628"/>
                  </a:lnTo>
                  <a:lnTo>
                    <a:pt x="94" y="3628"/>
                  </a:lnTo>
                  <a:lnTo>
                    <a:pt x="69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6" y="35"/>
                  </a:lnTo>
                  <a:lnTo>
                    <a:pt x="751" y="21"/>
                  </a:lnTo>
                  <a:lnTo>
                    <a:pt x="769" y="10"/>
                  </a:lnTo>
                  <a:lnTo>
                    <a:pt x="788" y="2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50"/>
            <p:cNvSpPr>
              <a:spLocks/>
            </p:cNvSpPr>
            <p:nvPr/>
          </p:nvSpPr>
          <p:spPr bwMode="auto">
            <a:xfrm>
              <a:off x="6477001" y="2151063"/>
              <a:ext cx="169863" cy="233363"/>
            </a:xfrm>
            <a:custGeom>
              <a:avLst/>
              <a:gdLst>
                <a:gd name="T0" fmla="*/ 562 w 1072"/>
                <a:gd name="T1" fmla="*/ 3 h 1474"/>
                <a:gd name="T2" fmla="*/ 603 w 1072"/>
                <a:gd name="T3" fmla="*/ 27 h 1474"/>
                <a:gd name="T4" fmla="*/ 627 w 1072"/>
                <a:gd name="T5" fmla="*/ 68 h 1474"/>
                <a:gd name="T6" fmla="*/ 630 w 1072"/>
                <a:gd name="T7" fmla="*/ 1155 h 1474"/>
                <a:gd name="T8" fmla="*/ 932 w 1072"/>
                <a:gd name="T9" fmla="*/ 858 h 1474"/>
                <a:gd name="T10" fmla="*/ 970 w 1072"/>
                <a:gd name="T11" fmla="*/ 845 h 1474"/>
                <a:gd name="T12" fmla="*/ 1011 w 1072"/>
                <a:gd name="T13" fmla="*/ 849 h 1474"/>
                <a:gd name="T14" fmla="*/ 1046 w 1072"/>
                <a:gd name="T15" fmla="*/ 871 h 1474"/>
                <a:gd name="T16" fmla="*/ 1068 w 1072"/>
                <a:gd name="T17" fmla="*/ 908 h 1474"/>
                <a:gd name="T18" fmla="*/ 1072 w 1072"/>
                <a:gd name="T19" fmla="*/ 947 h 1474"/>
                <a:gd name="T20" fmla="*/ 1059 w 1072"/>
                <a:gd name="T21" fmla="*/ 987 h 1474"/>
                <a:gd name="T22" fmla="*/ 601 w 1072"/>
                <a:gd name="T23" fmla="*/ 1446 h 1474"/>
                <a:gd name="T24" fmla="*/ 595 w 1072"/>
                <a:gd name="T25" fmla="*/ 1453 h 1474"/>
                <a:gd name="T26" fmla="*/ 594 w 1072"/>
                <a:gd name="T27" fmla="*/ 1454 h 1474"/>
                <a:gd name="T28" fmla="*/ 592 w 1072"/>
                <a:gd name="T29" fmla="*/ 1455 h 1474"/>
                <a:gd name="T30" fmla="*/ 588 w 1072"/>
                <a:gd name="T31" fmla="*/ 1458 h 1474"/>
                <a:gd name="T32" fmla="*/ 587 w 1072"/>
                <a:gd name="T33" fmla="*/ 1458 h 1474"/>
                <a:gd name="T34" fmla="*/ 584 w 1072"/>
                <a:gd name="T35" fmla="*/ 1460 h 1474"/>
                <a:gd name="T36" fmla="*/ 580 w 1072"/>
                <a:gd name="T37" fmla="*/ 1462 h 1474"/>
                <a:gd name="T38" fmla="*/ 579 w 1072"/>
                <a:gd name="T39" fmla="*/ 1464 h 1474"/>
                <a:gd name="T40" fmla="*/ 576 w 1072"/>
                <a:gd name="T41" fmla="*/ 1465 h 1474"/>
                <a:gd name="T42" fmla="*/ 572 w 1072"/>
                <a:gd name="T43" fmla="*/ 1466 h 1474"/>
                <a:gd name="T44" fmla="*/ 566 w 1072"/>
                <a:gd name="T45" fmla="*/ 1469 h 1474"/>
                <a:gd name="T46" fmla="*/ 563 w 1072"/>
                <a:gd name="T47" fmla="*/ 1469 h 1474"/>
                <a:gd name="T48" fmla="*/ 555 w 1072"/>
                <a:gd name="T49" fmla="*/ 1471 h 1474"/>
                <a:gd name="T50" fmla="*/ 549 w 1072"/>
                <a:gd name="T51" fmla="*/ 1472 h 1474"/>
                <a:gd name="T52" fmla="*/ 542 w 1072"/>
                <a:gd name="T53" fmla="*/ 1474 h 1474"/>
                <a:gd name="T54" fmla="*/ 532 w 1072"/>
                <a:gd name="T55" fmla="*/ 1472 h 1474"/>
                <a:gd name="T56" fmla="*/ 524 w 1072"/>
                <a:gd name="T57" fmla="*/ 1472 h 1474"/>
                <a:gd name="T58" fmla="*/ 517 w 1072"/>
                <a:gd name="T59" fmla="*/ 1471 h 1474"/>
                <a:gd name="T60" fmla="*/ 510 w 1072"/>
                <a:gd name="T61" fmla="*/ 1469 h 1474"/>
                <a:gd name="T62" fmla="*/ 506 w 1072"/>
                <a:gd name="T63" fmla="*/ 1468 h 1474"/>
                <a:gd name="T64" fmla="*/ 502 w 1072"/>
                <a:gd name="T65" fmla="*/ 1466 h 1474"/>
                <a:gd name="T66" fmla="*/ 497 w 1072"/>
                <a:gd name="T67" fmla="*/ 1465 h 1474"/>
                <a:gd name="T68" fmla="*/ 493 w 1072"/>
                <a:gd name="T69" fmla="*/ 1462 h 1474"/>
                <a:gd name="T70" fmla="*/ 492 w 1072"/>
                <a:gd name="T71" fmla="*/ 1462 h 1474"/>
                <a:gd name="T72" fmla="*/ 488 w 1072"/>
                <a:gd name="T73" fmla="*/ 1460 h 1474"/>
                <a:gd name="T74" fmla="*/ 485 w 1072"/>
                <a:gd name="T75" fmla="*/ 1458 h 1474"/>
                <a:gd name="T76" fmla="*/ 484 w 1072"/>
                <a:gd name="T77" fmla="*/ 1458 h 1474"/>
                <a:gd name="T78" fmla="*/ 481 w 1072"/>
                <a:gd name="T79" fmla="*/ 1456 h 1474"/>
                <a:gd name="T80" fmla="*/ 477 w 1072"/>
                <a:gd name="T81" fmla="*/ 1453 h 1474"/>
                <a:gd name="T82" fmla="*/ 471 w 1072"/>
                <a:gd name="T83" fmla="*/ 1446 h 1474"/>
                <a:gd name="T84" fmla="*/ 13 w 1072"/>
                <a:gd name="T85" fmla="*/ 988 h 1474"/>
                <a:gd name="T86" fmla="*/ 0 w 1072"/>
                <a:gd name="T87" fmla="*/ 950 h 1474"/>
                <a:gd name="T88" fmla="*/ 4 w 1072"/>
                <a:gd name="T89" fmla="*/ 909 h 1474"/>
                <a:gd name="T90" fmla="*/ 28 w 1072"/>
                <a:gd name="T91" fmla="*/ 873 h 1474"/>
                <a:gd name="T92" fmla="*/ 63 w 1072"/>
                <a:gd name="T93" fmla="*/ 850 h 1474"/>
                <a:gd name="T94" fmla="*/ 104 w 1072"/>
                <a:gd name="T95" fmla="*/ 846 h 1474"/>
                <a:gd name="T96" fmla="*/ 143 w 1072"/>
                <a:gd name="T97" fmla="*/ 859 h 1474"/>
                <a:gd name="T98" fmla="*/ 443 w 1072"/>
                <a:gd name="T99" fmla="*/ 1155 h 1474"/>
                <a:gd name="T100" fmla="*/ 446 w 1072"/>
                <a:gd name="T101" fmla="*/ 68 h 1474"/>
                <a:gd name="T102" fmla="*/ 471 w 1072"/>
                <a:gd name="T103" fmla="*/ 27 h 1474"/>
                <a:gd name="T104" fmla="*/ 512 w 1072"/>
                <a:gd name="T105" fmla="*/ 3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72" h="1474">
                  <a:moveTo>
                    <a:pt x="536" y="0"/>
                  </a:moveTo>
                  <a:lnTo>
                    <a:pt x="562" y="3"/>
                  </a:lnTo>
                  <a:lnTo>
                    <a:pt x="584" y="13"/>
                  </a:lnTo>
                  <a:lnTo>
                    <a:pt x="603" y="27"/>
                  </a:lnTo>
                  <a:lnTo>
                    <a:pt x="617" y="46"/>
                  </a:lnTo>
                  <a:lnTo>
                    <a:pt x="627" y="68"/>
                  </a:lnTo>
                  <a:lnTo>
                    <a:pt x="630" y="94"/>
                  </a:lnTo>
                  <a:lnTo>
                    <a:pt x="630" y="1155"/>
                  </a:lnTo>
                  <a:lnTo>
                    <a:pt x="915" y="871"/>
                  </a:lnTo>
                  <a:lnTo>
                    <a:pt x="932" y="858"/>
                  </a:lnTo>
                  <a:lnTo>
                    <a:pt x="950" y="849"/>
                  </a:lnTo>
                  <a:lnTo>
                    <a:pt x="970" y="845"/>
                  </a:lnTo>
                  <a:lnTo>
                    <a:pt x="991" y="845"/>
                  </a:lnTo>
                  <a:lnTo>
                    <a:pt x="1011" y="849"/>
                  </a:lnTo>
                  <a:lnTo>
                    <a:pt x="1029" y="858"/>
                  </a:lnTo>
                  <a:lnTo>
                    <a:pt x="1046" y="871"/>
                  </a:lnTo>
                  <a:lnTo>
                    <a:pt x="1059" y="888"/>
                  </a:lnTo>
                  <a:lnTo>
                    <a:pt x="1068" y="908"/>
                  </a:lnTo>
                  <a:lnTo>
                    <a:pt x="1072" y="928"/>
                  </a:lnTo>
                  <a:lnTo>
                    <a:pt x="1072" y="947"/>
                  </a:lnTo>
                  <a:lnTo>
                    <a:pt x="1068" y="967"/>
                  </a:lnTo>
                  <a:lnTo>
                    <a:pt x="1059" y="987"/>
                  </a:lnTo>
                  <a:lnTo>
                    <a:pt x="1046" y="1004"/>
                  </a:lnTo>
                  <a:lnTo>
                    <a:pt x="601" y="1446"/>
                  </a:lnTo>
                  <a:lnTo>
                    <a:pt x="598" y="1449"/>
                  </a:lnTo>
                  <a:lnTo>
                    <a:pt x="595" y="1453"/>
                  </a:lnTo>
                  <a:lnTo>
                    <a:pt x="595" y="1453"/>
                  </a:lnTo>
                  <a:lnTo>
                    <a:pt x="594" y="1454"/>
                  </a:lnTo>
                  <a:lnTo>
                    <a:pt x="594" y="1454"/>
                  </a:lnTo>
                  <a:lnTo>
                    <a:pt x="592" y="1455"/>
                  </a:lnTo>
                  <a:lnTo>
                    <a:pt x="589" y="1456"/>
                  </a:lnTo>
                  <a:lnTo>
                    <a:pt x="588" y="1458"/>
                  </a:lnTo>
                  <a:lnTo>
                    <a:pt x="587" y="1458"/>
                  </a:lnTo>
                  <a:lnTo>
                    <a:pt x="587" y="1458"/>
                  </a:lnTo>
                  <a:lnTo>
                    <a:pt x="586" y="1458"/>
                  </a:lnTo>
                  <a:lnTo>
                    <a:pt x="584" y="1460"/>
                  </a:lnTo>
                  <a:lnTo>
                    <a:pt x="583" y="1461"/>
                  </a:lnTo>
                  <a:lnTo>
                    <a:pt x="580" y="1462"/>
                  </a:lnTo>
                  <a:lnTo>
                    <a:pt x="580" y="1462"/>
                  </a:lnTo>
                  <a:lnTo>
                    <a:pt x="579" y="1464"/>
                  </a:lnTo>
                  <a:lnTo>
                    <a:pt x="579" y="1464"/>
                  </a:lnTo>
                  <a:lnTo>
                    <a:pt x="576" y="1465"/>
                  </a:lnTo>
                  <a:lnTo>
                    <a:pt x="573" y="1466"/>
                  </a:lnTo>
                  <a:lnTo>
                    <a:pt x="572" y="1466"/>
                  </a:lnTo>
                  <a:lnTo>
                    <a:pt x="569" y="1468"/>
                  </a:lnTo>
                  <a:lnTo>
                    <a:pt x="566" y="1469"/>
                  </a:lnTo>
                  <a:lnTo>
                    <a:pt x="564" y="1469"/>
                  </a:lnTo>
                  <a:lnTo>
                    <a:pt x="563" y="1469"/>
                  </a:lnTo>
                  <a:lnTo>
                    <a:pt x="559" y="1470"/>
                  </a:lnTo>
                  <a:lnTo>
                    <a:pt x="555" y="1471"/>
                  </a:lnTo>
                  <a:lnTo>
                    <a:pt x="553" y="1471"/>
                  </a:lnTo>
                  <a:lnTo>
                    <a:pt x="549" y="1472"/>
                  </a:lnTo>
                  <a:lnTo>
                    <a:pt x="546" y="1472"/>
                  </a:lnTo>
                  <a:lnTo>
                    <a:pt x="542" y="1474"/>
                  </a:lnTo>
                  <a:lnTo>
                    <a:pt x="536" y="1474"/>
                  </a:lnTo>
                  <a:lnTo>
                    <a:pt x="532" y="1472"/>
                  </a:lnTo>
                  <a:lnTo>
                    <a:pt x="527" y="1472"/>
                  </a:lnTo>
                  <a:lnTo>
                    <a:pt x="524" y="1472"/>
                  </a:lnTo>
                  <a:lnTo>
                    <a:pt x="521" y="1471"/>
                  </a:lnTo>
                  <a:lnTo>
                    <a:pt x="517" y="1471"/>
                  </a:lnTo>
                  <a:lnTo>
                    <a:pt x="514" y="1470"/>
                  </a:lnTo>
                  <a:lnTo>
                    <a:pt x="510" y="1469"/>
                  </a:lnTo>
                  <a:lnTo>
                    <a:pt x="510" y="1469"/>
                  </a:lnTo>
                  <a:lnTo>
                    <a:pt x="506" y="1468"/>
                  </a:lnTo>
                  <a:lnTo>
                    <a:pt x="504" y="1467"/>
                  </a:lnTo>
                  <a:lnTo>
                    <a:pt x="502" y="1466"/>
                  </a:lnTo>
                  <a:lnTo>
                    <a:pt x="501" y="1466"/>
                  </a:lnTo>
                  <a:lnTo>
                    <a:pt x="497" y="1465"/>
                  </a:lnTo>
                  <a:lnTo>
                    <a:pt x="494" y="1464"/>
                  </a:lnTo>
                  <a:lnTo>
                    <a:pt x="493" y="1462"/>
                  </a:lnTo>
                  <a:lnTo>
                    <a:pt x="493" y="1462"/>
                  </a:lnTo>
                  <a:lnTo>
                    <a:pt x="492" y="1462"/>
                  </a:lnTo>
                  <a:lnTo>
                    <a:pt x="490" y="1461"/>
                  </a:lnTo>
                  <a:lnTo>
                    <a:pt x="488" y="1460"/>
                  </a:lnTo>
                  <a:lnTo>
                    <a:pt x="486" y="1458"/>
                  </a:lnTo>
                  <a:lnTo>
                    <a:pt x="485" y="1458"/>
                  </a:lnTo>
                  <a:lnTo>
                    <a:pt x="485" y="1458"/>
                  </a:lnTo>
                  <a:lnTo>
                    <a:pt x="484" y="1458"/>
                  </a:lnTo>
                  <a:lnTo>
                    <a:pt x="483" y="1457"/>
                  </a:lnTo>
                  <a:lnTo>
                    <a:pt x="481" y="1456"/>
                  </a:lnTo>
                  <a:lnTo>
                    <a:pt x="479" y="1454"/>
                  </a:lnTo>
                  <a:lnTo>
                    <a:pt x="477" y="1453"/>
                  </a:lnTo>
                  <a:lnTo>
                    <a:pt x="476" y="1453"/>
                  </a:lnTo>
                  <a:lnTo>
                    <a:pt x="471" y="1446"/>
                  </a:lnTo>
                  <a:lnTo>
                    <a:pt x="28" y="1005"/>
                  </a:lnTo>
                  <a:lnTo>
                    <a:pt x="13" y="988"/>
                  </a:lnTo>
                  <a:lnTo>
                    <a:pt x="4" y="969"/>
                  </a:lnTo>
                  <a:lnTo>
                    <a:pt x="0" y="950"/>
                  </a:lnTo>
                  <a:lnTo>
                    <a:pt x="0" y="929"/>
                  </a:lnTo>
                  <a:lnTo>
                    <a:pt x="4" y="909"/>
                  </a:lnTo>
                  <a:lnTo>
                    <a:pt x="13" y="890"/>
                  </a:lnTo>
                  <a:lnTo>
                    <a:pt x="28" y="873"/>
                  </a:lnTo>
                  <a:lnTo>
                    <a:pt x="44" y="859"/>
                  </a:lnTo>
                  <a:lnTo>
                    <a:pt x="63" y="850"/>
                  </a:lnTo>
                  <a:lnTo>
                    <a:pt x="83" y="846"/>
                  </a:lnTo>
                  <a:lnTo>
                    <a:pt x="104" y="846"/>
                  </a:lnTo>
                  <a:lnTo>
                    <a:pt x="124" y="850"/>
                  </a:lnTo>
                  <a:lnTo>
                    <a:pt x="143" y="859"/>
                  </a:lnTo>
                  <a:lnTo>
                    <a:pt x="159" y="873"/>
                  </a:lnTo>
                  <a:lnTo>
                    <a:pt x="443" y="1155"/>
                  </a:lnTo>
                  <a:lnTo>
                    <a:pt x="443" y="94"/>
                  </a:lnTo>
                  <a:lnTo>
                    <a:pt x="446" y="68"/>
                  </a:lnTo>
                  <a:lnTo>
                    <a:pt x="455" y="46"/>
                  </a:lnTo>
                  <a:lnTo>
                    <a:pt x="471" y="27"/>
                  </a:lnTo>
                  <a:lnTo>
                    <a:pt x="490" y="13"/>
                  </a:lnTo>
                  <a:lnTo>
                    <a:pt x="512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346700" y="1905000"/>
            <a:ext cx="552450" cy="576263"/>
            <a:chOff x="5346700" y="1905000"/>
            <a:chExt cx="5524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2" name="Freeform 55"/>
            <p:cNvSpPr>
              <a:spLocks noEditPoints="1"/>
            </p:cNvSpPr>
            <p:nvPr/>
          </p:nvSpPr>
          <p:spPr bwMode="auto">
            <a:xfrm>
              <a:off x="5346700" y="1905000"/>
              <a:ext cx="552450" cy="576263"/>
            </a:xfrm>
            <a:custGeom>
              <a:avLst/>
              <a:gdLst>
                <a:gd name="T0" fmla="*/ 187 w 3485"/>
                <a:gd name="T1" fmla="*/ 1105 h 3628"/>
                <a:gd name="T2" fmla="*/ 187 w 3485"/>
                <a:gd name="T3" fmla="*/ 3442 h 3628"/>
                <a:gd name="T4" fmla="*/ 3299 w 3485"/>
                <a:gd name="T5" fmla="*/ 3442 h 3628"/>
                <a:gd name="T6" fmla="*/ 3299 w 3485"/>
                <a:gd name="T7" fmla="*/ 1105 h 3628"/>
                <a:gd name="T8" fmla="*/ 187 w 3485"/>
                <a:gd name="T9" fmla="*/ 1105 h 3628"/>
                <a:gd name="T10" fmla="*/ 1837 w 3485"/>
                <a:gd name="T11" fmla="*/ 187 h 3628"/>
                <a:gd name="T12" fmla="*/ 1837 w 3485"/>
                <a:gd name="T13" fmla="*/ 919 h 3628"/>
                <a:gd name="T14" fmla="*/ 3213 w 3485"/>
                <a:gd name="T15" fmla="*/ 919 h 3628"/>
                <a:gd name="T16" fmla="*/ 2635 w 3485"/>
                <a:gd name="T17" fmla="*/ 187 h 3628"/>
                <a:gd name="T18" fmla="*/ 1837 w 3485"/>
                <a:gd name="T19" fmla="*/ 187 h 3628"/>
                <a:gd name="T20" fmla="*/ 852 w 3485"/>
                <a:gd name="T21" fmla="*/ 187 h 3628"/>
                <a:gd name="T22" fmla="*/ 274 w 3485"/>
                <a:gd name="T23" fmla="*/ 919 h 3628"/>
                <a:gd name="T24" fmla="*/ 1650 w 3485"/>
                <a:gd name="T25" fmla="*/ 919 h 3628"/>
                <a:gd name="T26" fmla="*/ 1650 w 3485"/>
                <a:gd name="T27" fmla="*/ 187 h 3628"/>
                <a:gd name="T28" fmla="*/ 852 w 3485"/>
                <a:gd name="T29" fmla="*/ 187 h 3628"/>
                <a:gd name="T30" fmla="*/ 806 w 3485"/>
                <a:gd name="T31" fmla="*/ 0 h 3628"/>
                <a:gd name="T32" fmla="*/ 2680 w 3485"/>
                <a:gd name="T33" fmla="*/ 0 h 3628"/>
                <a:gd name="T34" fmla="*/ 2701 w 3485"/>
                <a:gd name="T35" fmla="*/ 2 h 3628"/>
                <a:gd name="T36" fmla="*/ 2720 w 3485"/>
                <a:gd name="T37" fmla="*/ 10 h 3628"/>
                <a:gd name="T38" fmla="*/ 2738 w 3485"/>
                <a:gd name="T39" fmla="*/ 21 h 3628"/>
                <a:gd name="T40" fmla="*/ 2753 w 3485"/>
                <a:gd name="T41" fmla="*/ 35 h 3628"/>
                <a:gd name="T42" fmla="*/ 3466 w 3485"/>
                <a:gd name="T43" fmla="*/ 939 h 3628"/>
                <a:gd name="T44" fmla="*/ 3477 w 3485"/>
                <a:gd name="T45" fmla="*/ 956 h 3628"/>
                <a:gd name="T46" fmla="*/ 3483 w 3485"/>
                <a:gd name="T47" fmla="*/ 976 h 3628"/>
                <a:gd name="T48" fmla="*/ 3485 w 3485"/>
                <a:gd name="T49" fmla="*/ 996 h 3628"/>
                <a:gd name="T50" fmla="*/ 3485 w 3485"/>
                <a:gd name="T51" fmla="*/ 3535 h 3628"/>
                <a:gd name="T52" fmla="*/ 3482 w 3485"/>
                <a:gd name="T53" fmla="*/ 3560 h 3628"/>
                <a:gd name="T54" fmla="*/ 3472 w 3485"/>
                <a:gd name="T55" fmla="*/ 3582 h 3628"/>
                <a:gd name="T56" fmla="*/ 3458 w 3485"/>
                <a:gd name="T57" fmla="*/ 3600 h 3628"/>
                <a:gd name="T58" fmla="*/ 3439 w 3485"/>
                <a:gd name="T59" fmla="*/ 3616 h 3628"/>
                <a:gd name="T60" fmla="*/ 3417 w 3485"/>
                <a:gd name="T61" fmla="*/ 3625 h 3628"/>
                <a:gd name="T62" fmla="*/ 3393 w 3485"/>
                <a:gd name="T63" fmla="*/ 3628 h 3628"/>
                <a:gd name="T64" fmla="*/ 94 w 3485"/>
                <a:gd name="T65" fmla="*/ 3628 h 3628"/>
                <a:gd name="T66" fmla="*/ 68 w 3485"/>
                <a:gd name="T67" fmla="*/ 3625 h 3628"/>
                <a:gd name="T68" fmla="*/ 46 w 3485"/>
                <a:gd name="T69" fmla="*/ 3616 h 3628"/>
                <a:gd name="T70" fmla="*/ 28 w 3485"/>
                <a:gd name="T71" fmla="*/ 3600 h 3628"/>
                <a:gd name="T72" fmla="*/ 13 w 3485"/>
                <a:gd name="T73" fmla="*/ 3582 h 3628"/>
                <a:gd name="T74" fmla="*/ 3 w 3485"/>
                <a:gd name="T75" fmla="*/ 3560 h 3628"/>
                <a:gd name="T76" fmla="*/ 0 w 3485"/>
                <a:gd name="T77" fmla="*/ 3535 h 3628"/>
                <a:gd name="T78" fmla="*/ 0 w 3485"/>
                <a:gd name="T79" fmla="*/ 996 h 3628"/>
                <a:gd name="T80" fmla="*/ 2 w 3485"/>
                <a:gd name="T81" fmla="*/ 976 h 3628"/>
                <a:gd name="T82" fmla="*/ 10 w 3485"/>
                <a:gd name="T83" fmla="*/ 956 h 3628"/>
                <a:gd name="T84" fmla="*/ 21 w 3485"/>
                <a:gd name="T85" fmla="*/ 939 h 3628"/>
                <a:gd name="T86" fmla="*/ 733 w 3485"/>
                <a:gd name="T87" fmla="*/ 35 h 3628"/>
                <a:gd name="T88" fmla="*/ 749 w 3485"/>
                <a:gd name="T89" fmla="*/ 21 h 3628"/>
                <a:gd name="T90" fmla="*/ 767 w 3485"/>
                <a:gd name="T91" fmla="*/ 10 h 3628"/>
                <a:gd name="T92" fmla="*/ 785 w 3485"/>
                <a:gd name="T93" fmla="*/ 2 h 3628"/>
                <a:gd name="T94" fmla="*/ 806 w 348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28">
                  <a:moveTo>
                    <a:pt x="187" y="1105"/>
                  </a:moveTo>
                  <a:lnTo>
                    <a:pt x="187" y="3442"/>
                  </a:lnTo>
                  <a:lnTo>
                    <a:pt x="3299" y="3442"/>
                  </a:lnTo>
                  <a:lnTo>
                    <a:pt x="3299" y="1105"/>
                  </a:lnTo>
                  <a:lnTo>
                    <a:pt x="187" y="1105"/>
                  </a:lnTo>
                  <a:close/>
                  <a:moveTo>
                    <a:pt x="1837" y="187"/>
                  </a:moveTo>
                  <a:lnTo>
                    <a:pt x="1837" y="919"/>
                  </a:lnTo>
                  <a:lnTo>
                    <a:pt x="3213" y="919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19"/>
                  </a:lnTo>
                  <a:lnTo>
                    <a:pt x="1650" y="919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5"/>
                  </a:lnTo>
                  <a:lnTo>
                    <a:pt x="3466" y="939"/>
                  </a:lnTo>
                  <a:lnTo>
                    <a:pt x="3477" y="956"/>
                  </a:lnTo>
                  <a:lnTo>
                    <a:pt x="3483" y="976"/>
                  </a:lnTo>
                  <a:lnTo>
                    <a:pt x="3485" y="996"/>
                  </a:lnTo>
                  <a:lnTo>
                    <a:pt x="3485" y="3535"/>
                  </a:lnTo>
                  <a:lnTo>
                    <a:pt x="3482" y="3560"/>
                  </a:lnTo>
                  <a:lnTo>
                    <a:pt x="3472" y="3582"/>
                  </a:lnTo>
                  <a:lnTo>
                    <a:pt x="3458" y="3600"/>
                  </a:lnTo>
                  <a:lnTo>
                    <a:pt x="3439" y="3616"/>
                  </a:lnTo>
                  <a:lnTo>
                    <a:pt x="3417" y="3625"/>
                  </a:lnTo>
                  <a:lnTo>
                    <a:pt x="3393" y="3628"/>
                  </a:lnTo>
                  <a:lnTo>
                    <a:pt x="94" y="3628"/>
                  </a:lnTo>
                  <a:lnTo>
                    <a:pt x="68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3" y="35"/>
                  </a:lnTo>
                  <a:lnTo>
                    <a:pt x="749" y="21"/>
                  </a:lnTo>
                  <a:lnTo>
                    <a:pt x="767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56"/>
            <p:cNvSpPr>
              <a:spLocks/>
            </p:cNvSpPr>
            <p:nvPr/>
          </p:nvSpPr>
          <p:spPr bwMode="auto">
            <a:xfrm>
              <a:off x="5522913" y="2170113"/>
              <a:ext cx="201613" cy="200025"/>
            </a:xfrm>
            <a:custGeom>
              <a:avLst/>
              <a:gdLst>
                <a:gd name="T0" fmla="*/ 633 w 1266"/>
                <a:gd name="T1" fmla="*/ 0 h 1264"/>
                <a:gd name="T2" fmla="*/ 658 w 1266"/>
                <a:gd name="T3" fmla="*/ 3 h 1264"/>
                <a:gd name="T4" fmla="*/ 681 w 1266"/>
                <a:gd name="T5" fmla="*/ 13 h 1264"/>
                <a:gd name="T6" fmla="*/ 700 w 1266"/>
                <a:gd name="T7" fmla="*/ 27 h 1264"/>
                <a:gd name="T8" fmla="*/ 714 w 1266"/>
                <a:gd name="T9" fmla="*/ 46 h 1264"/>
                <a:gd name="T10" fmla="*/ 724 w 1266"/>
                <a:gd name="T11" fmla="*/ 68 h 1264"/>
                <a:gd name="T12" fmla="*/ 727 w 1266"/>
                <a:gd name="T13" fmla="*/ 94 h 1264"/>
                <a:gd name="T14" fmla="*/ 727 w 1266"/>
                <a:gd name="T15" fmla="*/ 539 h 1264"/>
                <a:gd name="T16" fmla="*/ 1173 w 1266"/>
                <a:gd name="T17" fmla="*/ 539 h 1264"/>
                <a:gd name="T18" fmla="*/ 1198 w 1266"/>
                <a:gd name="T19" fmla="*/ 543 h 1264"/>
                <a:gd name="T20" fmla="*/ 1221 w 1266"/>
                <a:gd name="T21" fmla="*/ 551 h 1264"/>
                <a:gd name="T22" fmla="*/ 1240 w 1266"/>
                <a:gd name="T23" fmla="*/ 567 h 1264"/>
                <a:gd name="T24" fmla="*/ 1254 w 1266"/>
                <a:gd name="T25" fmla="*/ 586 h 1264"/>
                <a:gd name="T26" fmla="*/ 1263 w 1266"/>
                <a:gd name="T27" fmla="*/ 608 h 1264"/>
                <a:gd name="T28" fmla="*/ 1266 w 1266"/>
                <a:gd name="T29" fmla="*/ 632 h 1264"/>
                <a:gd name="T30" fmla="*/ 1263 w 1266"/>
                <a:gd name="T31" fmla="*/ 657 h 1264"/>
                <a:gd name="T32" fmla="*/ 1254 w 1266"/>
                <a:gd name="T33" fmla="*/ 679 h 1264"/>
                <a:gd name="T34" fmla="*/ 1239 w 1266"/>
                <a:gd name="T35" fmla="*/ 698 h 1264"/>
                <a:gd name="T36" fmla="*/ 1220 w 1266"/>
                <a:gd name="T37" fmla="*/ 712 h 1264"/>
                <a:gd name="T38" fmla="*/ 1198 w 1266"/>
                <a:gd name="T39" fmla="*/ 722 h 1264"/>
                <a:gd name="T40" fmla="*/ 1173 w 1266"/>
                <a:gd name="T41" fmla="*/ 726 h 1264"/>
                <a:gd name="T42" fmla="*/ 727 w 1266"/>
                <a:gd name="T43" fmla="*/ 726 h 1264"/>
                <a:gd name="T44" fmla="*/ 727 w 1266"/>
                <a:gd name="T45" fmla="*/ 1171 h 1264"/>
                <a:gd name="T46" fmla="*/ 724 w 1266"/>
                <a:gd name="T47" fmla="*/ 1196 h 1264"/>
                <a:gd name="T48" fmla="*/ 714 w 1266"/>
                <a:gd name="T49" fmla="*/ 1218 h 1264"/>
                <a:gd name="T50" fmla="*/ 700 w 1266"/>
                <a:gd name="T51" fmla="*/ 1237 h 1264"/>
                <a:gd name="T52" fmla="*/ 681 w 1266"/>
                <a:gd name="T53" fmla="*/ 1252 h 1264"/>
                <a:gd name="T54" fmla="*/ 658 w 1266"/>
                <a:gd name="T55" fmla="*/ 1261 h 1264"/>
                <a:gd name="T56" fmla="*/ 633 w 1266"/>
                <a:gd name="T57" fmla="*/ 1264 h 1264"/>
                <a:gd name="T58" fmla="*/ 609 w 1266"/>
                <a:gd name="T59" fmla="*/ 1261 h 1264"/>
                <a:gd name="T60" fmla="*/ 587 w 1266"/>
                <a:gd name="T61" fmla="*/ 1252 h 1264"/>
                <a:gd name="T62" fmla="*/ 567 w 1266"/>
                <a:gd name="T63" fmla="*/ 1237 h 1264"/>
                <a:gd name="T64" fmla="*/ 553 w 1266"/>
                <a:gd name="T65" fmla="*/ 1218 h 1264"/>
                <a:gd name="T66" fmla="*/ 544 w 1266"/>
                <a:gd name="T67" fmla="*/ 1196 h 1264"/>
                <a:gd name="T68" fmla="*/ 540 w 1266"/>
                <a:gd name="T69" fmla="*/ 1171 h 1264"/>
                <a:gd name="T70" fmla="*/ 540 w 1266"/>
                <a:gd name="T71" fmla="*/ 726 h 1264"/>
                <a:gd name="T72" fmla="*/ 94 w 1266"/>
                <a:gd name="T73" fmla="*/ 726 h 1264"/>
                <a:gd name="T74" fmla="*/ 69 w 1266"/>
                <a:gd name="T75" fmla="*/ 722 h 1264"/>
                <a:gd name="T76" fmla="*/ 47 w 1266"/>
                <a:gd name="T77" fmla="*/ 712 h 1264"/>
                <a:gd name="T78" fmla="*/ 28 w 1266"/>
                <a:gd name="T79" fmla="*/ 698 h 1264"/>
                <a:gd name="T80" fmla="*/ 13 w 1266"/>
                <a:gd name="T81" fmla="*/ 679 h 1264"/>
                <a:gd name="T82" fmla="*/ 4 w 1266"/>
                <a:gd name="T83" fmla="*/ 657 h 1264"/>
                <a:gd name="T84" fmla="*/ 0 w 1266"/>
                <a:gd name="T85" fmla="*/ 632 h 1264"/>
                <a:gd name="T86" fmla="*/ 4 w 1266"/>
                <a:gd name="T87" fmla="*/ 608 h 1264"/>
                <a:gd name="T88" fmla="*/ 13 w 1266"/>
                <a:gd name="T89" fmla="*/ 586 h 1264"/>
                <a:gd name="T90" fmla="*/ 28 w 1266"/>
                <a:gd name="T91" fmla="*/ 567 h 1264"/>
                <a:gd name="T92" fmla="*/ 47 w 1266"/>
                <a:gd name="T93" fmla="*/ 551 h 1264"/>
                <a:gd name="T94" fmla="*/ 69 w 1266"/>
                <a:gd name="T95" fmla="*/ 543 h 1264"/>
                <a:gd name="T96" fmla="*/ 94 w 1266"/>
                <a:gd name="T97" fmla="*/ 539 h 1264"/>
                <a:gd name="T98" fmla="*/ 540 w 1266"/>
                <a:gd name="T99" fmla="*/ 539 h 1264"/>
                <a:gd name="T100" fmla="*/ 540 w 1266"/>
                <a:gd name="T101" fmla="*/ 94 h 1264"/>
                <a:gd name="T102" fmla="*/ 544 w 1266"/>
                <a:gd name="T103" fmla="*/ 68 h 1264"/>
                <a:gd name="T104" fmla="*/ 553 w 1266"/>
                <a:gd name="T105" fmla="*/ 46 h 1264"/>
                <a:gd name="T106" fmla="*/ 567 w 1266"/>
                <a:gd name="T107" fmla="*/ 27 h 1264"/>
                <a:gd name="T108" fmla="*/ 587 w 1266"/>
                <a:gd name="T109" fmla="*/ 13 h 1264"/>
                <a:gd name="T110" fmla="*/ 609 w 1266"/>
                <a:gd name="T111" fmla="*/ 3 h 1264"/>
                <a:gd name="T112" fmla="*/ 633 w 1266"/>
                <a:gd name="T113" fmla="*/ 0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66" h="1264">
                  <a:moveTo>
                    <a:pt x="633" y="0"/>
                  </a:moveTo>
                  <a:lnTo>
                    <a:pt x="658" y="3"/>
                  </a:lnTo>
                  <a:lnTo>
                    <a:pt x="681" y="13"/>
                  </a:lnTo>
                  <a:lnTo>
                    <a:pt x="700" y="27"/>
                  </a:lnTo>
                  <a:lnTo>
                    <a:pt x="714" y="46"/>
                  </a:lnTo>
                  <a:lnTo>
                    <a:pt x="724" y="68"/>
                  </a:lnTo>
                  <a:lnTo>
                    <a:pt x="727" y="94"/>
                  </a:lnTo>
                  <a:lnTo>
                    <a:pt x="727" y="539"/>
                  </a:lnTo>
                  <a:lnTo>
                    <a:pt x="1173" y="539"/>
                  </a:lnTo>
                  <a:lnTo>
                    <a:pt x="1198" y="543"/>
                  </a:lnTo>
                  <a:lnTo>
                    <a:pt x="1221" y="551"/>
                  </a:lnTo>
                  <a:lnTo>
                    <a:pt x="1240" y="567"/>
                  </a:lnTo>
                  <a:lnTo>
                    <a:pt x="1254" y="586"/>
                  </a:lnTo>
                  <a:lnTo>
                    <a:pt x="1263" y="608"/>
                  </a:lnTo>
                  <a:lnTo>
                    <a:pt x="1266" y="632"/>
                  </a:lnTo>
                  <a:lnTo>
                    <a:pt x="1263" y="657"/>
                  </a:lnTo>
                  <a:lnTo>
                    <a:pt x="1254" y="679"/>
                  </a:lnTo>
                  <a:lnTo>
                    <a:pt x="1239" y="698"/>
                  </a:lnTo>
                  <a:lnTo>
                    <a:pt x="1220" y="712"/>
                  </a:lnTo>
                  <a:lnTo>
                    <a:pt x="1198" y="722"/>
                  </a:lnTo>
                  <a:lnTo>
                    <a:pt x="1173" y="726"/>
                  </a:lnTo>
                  <a:lnTo>
                    <a:pt x="727" y="726"/>
                  </a:lnTo>
                  <a:lnTo>
                    <a:pt x="727" y="1171"/>
                  </a:lnTo>
                  <a:lnTo>
                    <a:pt x="724" y="1196"/>
                  </a:lnTo>
                  <a:lnTo>
                    <a:pt x="714" y="1218"/>
                  </a:lnTo>
                  <a:lnTo>
                    <a:pt x="700" y="1237"/>
                  </a:lnTo>
                  <a:lnTo>
                    <a:pt x="681" y="1252"/>
                  </a:lnTo>
                  <a:lnTo>
                    <a:pt x="658" y="1261"/>
                  </a:lnTo>
                  <a:lnTo>
                    <a:pt x="633" y="1264"/>
                  </a:lnTo>
                  <a:lnTo>
                    <a:pt x="609" y="1261"/>
                  </a:lnTo>
                  <a:lnTo>
                    <a:pt x="587" y="1252"/>
                  </a:lnTo>
                  <a:lnTo>
                    <a:pt x="567" y="1237"/>
                  </a:lnTo>
                  <a:lnTo>
                    <a:pt x="553" y="1218"/>
                  </a:lnTo>
                  <a:lnTo>
                    <a:pt x="544" y="1196"/>
                  </a:lnTo>
                  <a:lnTo>
                    <a:pt x="540" y="1171"/>
                  </a:lnTo>
                  <a:lnTo>
                    <a:pt x="540" y="726"/>
                  </a:lnTo>
                  <a:lnTo>
                    <a:pt x="94" y="726"/>
                  </a:lnTo>
                  <a:lnTo>
                    <a:pt x="69" y="722"/>
                  </a:lnTo>
                  <a:lnTo>
                    <a:pt x="47" y="712"/>
                  </a:lnTo>
                  <a:lnTo>
                    <a:pt x="28" y="698"/>
                  </a:lnTo>
                  <a:lnTo>
                    <a:pt x="13" y="679"/>
                  </a:lnTo>
                  <a:lnTo>
                    <a:pt x="4" y="657"/>
                  </a:lnTo>
                  <a:lnTo>
                    <a:pt x="0" y="632"/>
                  </a:lnTo>
                  <a:lnTo>
                    <a:pt x="4" y="608"/>
                  </a:lnTo>
                  <a:lnTo>
                    <a:pt x="13" y="586"/>
                  </a:lnTo>
                  <a:lnTo>
                    <a:pt x="28" y="567"/>
                  </a:lnTo>
                  <a:lnTo>
                    <a:pt x="47" y="551"/>
                  </a:lnTo>
                  <a:lnTo>
                    <a:pt x="69" y="543"/>
                  </a:lnTo>
                  <a:lnTo>
                    <a:pt x="94" y="539"/>
                  </a:lnTo>
                  <a:lnTo>
                    <a:pt x="540" y="539"/>
                  </a:lnTo>
                  <a:lnTo>
                    <a:pt x="540" y="94"/>
                  </a:lnTo>
                  <a:lnTo>
                    <a:pt x="544" y="68"/>
                  </a:lnTo>
                  <a:lnTo>
                    <a:pt x="553" y="46"/>
                  </a:lnTo>
                  <a:lnTo>
                    <a:pt x="567" y="27"/>
                  </a:lnTo>
                  <a:lnTo>
                    <a:pt x="587" y="13"/>
                  </a:lnTo>
                  <a:lnTo>
                    <a:pt x="609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411663" y="1905000"/>
            <a:ext cx="552450" cy="576263"/>
            <a:chOff x="4411663" y="1905000"/>
            <a:chExt cx="55245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4411663" y="1905000"/>
              <a:ext cx="552450" cy="576263"/>
            </a:xfrm>
            <a:custGeom>
              <a:avLst/>
              <a:gdLst>
                <a:gd name="T0" fmla="*/ 187 w 3485"/>
                <a:gd name="T1" fmla="*/ 1105 h 3628"/>
                <a:gd name="T2" fmla="*/ 187 w 3485"/>
                <a:gd name="T3" fmla="*/ 3442 h 3628"/>
                <a:gd name="T4" fmla="*/ 3299 w 3485"/>
                <a:gd name="T5" fmla="*/ 3442 h 3628"/>
                <a:gd name="T6" fmla="*/ 3299 w 3485"/>
                <a:gd name="T7" fmla="*/ 1105 h 3628"/>
                <a:gd name="T8" fmla="*/ 187 w 3485"/>
                <a:gd name="T9" fmla="*/ 1105 h 3628"/>
                <a:gd name="T10" fmla="*/ 1837 w 3485"/>
                <a:gd name="T11" fmla="*/ 187 h 3628"/>
                <a:gd name="T12" fmla="*/ 1837 w 3485"/>
                <a:gd name="T13" fmla="*/ 919 h 3628"/>
                <a:gd name="T14" fmla="*/ 3213 w 3485"/>
                <a:gd name="T15" fmla="*/ 919 h 3628"/>
                <a:gd name="T16" fmla="*/ 2635 w 3485"/>
                <a:gd name="T17" fmla="*/ 187 h 3628"/>
                <a:gd name="T18" fmla="*/ 1837 w 3485"/>
                <a:gd name="T19" fmla="*/ 187 h 3628"/>
                <a:gd name="T20" fmla="*/ 852 w 3485"/>
                <a:gd name="T21" fmla="*/ 187 h 3628"/>
                <a:gd name="T22" fmla="*/ 274 w 3485"/>
                <a:gd name="T23" fmla="*/ 919 h 3628"/>
                <a:gd name="T24" fmla="*/ 1650 w 3485"/>
                <a:gd name="T25" fmla="*/ 919 h 3628"/>
                <a:gd name="T26" fmla="*/ 1650 w 3485"/>
                <a:gd name="T27" fmla="*/ 187 h 3628"/>
                <a:gd name="T28" fmla="*/ 852 w 3485"/>
                <a:gd name="T29" fmla="*/ 187 h 3628"/>
                <a:gd name="T30" fmla="*/ 806 w 3485"/>
                <a:gd name="T31" fmla="*/ 0 h 3628"/>
                <a:gd name="T32" fmla="*/ 2680 w 3485"/>
                <a:gd name="T33" fmla="*/ 0 h 3628"/>
                <a:gd name="T34" fmla="*/ 2701 w 3485"/>
                <a:gd name="T35" fmla="*/ 2 h 3628"/>
                <a:gd name="T36" fmla="*/ 2720 w 3485"/>
                <a:gd name="T37" fmla="*/ 10 h 3628"/>
                <a:gd name="T38" fmla="*/ 2738 w 3485"/>
                <a:gd name="T39" fmla="*/ 21 h 3628"/>
                <a:gd name="T40" fmla="*/ 2753 w 3485"/>
                <a:gd name="T41" fmla="*/ 35 h 3628"/>
                <a:gd name="T42" fmla="*/ 3466 w 3485"/>
                <a:gd name="T43" fmla="*/ 939 h 3628"/>
                <a:gd name="T44" fmla="*/ 3477 w 3485"/>
                <a:gd name="T45" fmla="*/ 956 h 3628"/>
                <a:gd name="T46" fmla="*/ 3483 w 3485"/>
                <a:gd name="T47" fmla="*/ 976 h 3628"/>
                <a:gd name="T48" fmla="*/ 3485 w 3485"/>
                <a:gd name="T49" fmla="*/ 996 h 3628"/>
                <a:gd name="T50" fmla="*/ 3485 w 3485"/>
                <a:gd name="T51" fmla="*/ 3535 h 3628"/>
                <a:gd name="T52" fmla="*/ 3482 w 3485"/>
                <a:gd name="T53" fmla="*/ 3560 h 3628"/>
                <a:gd name="T54" fmla="*/ 3472 w 3485"/>
                <a:gd name="T55" fmla="*/ 3582 h 3628"/>
                <a:gd name="T56" fmla="*/ 3458 w 3485"/>
                <a:gd name="T57" fmla="*/ 3600 h 3628"/>
                <a:gd name="T58" fmla="*/ 3439 w 3485"/>
                <a:gd name="T59" fmla="*/ 3616 h 3628"/>
                <a:gd name="T60" fmla="*/ 3417 w 3485"/>
                <a:gd name="T61" fmla="*/ 3625 h 3628"/>
                <a:gd name="T62" fmla="*/ 3393 w 3485"/>
                <a:gd name="T63" fmla="*/ 3628 h 3628"/>
                <a:gd name="T64" fmla="*/ 94 w 3485"/>
                <a:gd name="T65" fmla="*/ 3628 h 3628"/>
                <a:gd name="T66" fmla="*/ 68 w 3485"/>
                <a:gd name="T67" fmla="*/ 3625 h 3628"/>
                <a:gd name="T68" fmla="*/ 46 w 3485"/>
                <a:gd name="T69" fmla="*/ 3616 h 3628"/>
                <a:gd name="T70" fmla="*/ 28 w 3485"/>
                <a:gd name="T71" fmla="*/ 3600 h 3628"/>
                <a:gd name="T72" fmla="*/ 13 w 3485"/>
                <a:gd name="T73" fmla="*/ 3582 h 3628"/>
                <a:gd name="T74" fmla="*/ 3 w 3485"/>
                <a:gd name="T75" fmla="*/ 3560 h 3628"/>
                <a:gd name="T76" fmla="*/ 0 w 3485"/>
                <a:gd name="T77" fmla="*/ 3535 h 3628"/>
                <a:gd name="T78" fmla="*/ 0 w 3485"/>
                <a:gd name="T79" fmla="*/ 996 h 3628"/>
                <a:gd name="T80" fmla="*/ 2 w 3485"/>
                <a:gd name="T81" fmla="*/ 976 h 3628"/>
                <a:gd name="T82" fmla="*/ 10 w 3485"/>
                <a:gd name="T83" fmla="*/ 956 h 3628"/>
                <a:gd name="T84" fmla="*/ 21 w 3485"/>
                <a:gd name="T85" fmla="*/ 939 h 3628"/>
                <a:gd name="T86" fmla="*/ 733 w 3485"/>
                <a:gd name="T87" fmla="*/ 35 h 3628"/>
                <a:gd name="T88" fmla="*/ 748 w 3485"/>
                <a:gd name="T89" fmla="*/ 21 h 3628"/>
                <a:gd name="T90" fmla="*/ 766 w 3485"/>
                <a:gd name="T91" fmla="*/ 10 h 3628"/>
                <a:gd name="T92" fmla="*/ 785 w 3485"/>
                <a:gd name="T93" fmla="*/ 2 h 3628"/>
                <a:gd name="T94" fmla="*/ 806 w 3485"/>
                <a:gd name="T95" fmla="*/ 0 h 3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85" h="3628">
                  <a:moveTo>
                    <a:pt x="187" y="1105"/>
                  </a:moveTo>
                  <a:lnTo>
                    <a:pt x="187" y="3442"/>
                  </a:lnTo>
                  <a:lnTo>
                    <a:pt x="3299" y="3442"/>
                  </a:lnTo>
                  <a:lnTo>
                    <a:pt x="3299" y="1105"/>
                  </a:lnTo>
                  <a:lnTo>
                    <a:pt x="187" y="1105"/>
                  </a:lnTo>
                  <a:close/>
                  <a:moveTo>
                    <a:pt x="1837" y="187"/>
                  </a:moveTo>
                  <a:lnTo>
                    <a:pt x="1837" y="919"/>
                  </a:lnTo>
                  <a:lnTo>
                    <a:pt x="3213" y="919"/>
                  </a:lnTo>
                  <a:lnTo>
                    <a:pt x="2635" y="187"/>
                  </a:lnTo>
                  <a:lnTo>
                    <a:pt x="1837" y="187"/>
                  </a:lnTo>
                  <a:close/>
                  <a:moveTo>
                    <a:pt x="852" y="187"/>
                  </a:moveTo>
                  <a:lnTo>
                    <a:pt x="274" y="919"/>
                  </a:lnTo>
                  <a:lnTo>
                    <a:pt x="1650" y="919"/>
                  </a:lnTo>
                  <a:lnTo>
                    <a:pt x="1650" y="187"/>
                  </a:lnTo>
                  <a:lnTo>
                    <a:pt x="852" y="187"/>
                  </a:lnTo>
                  <a:close/>
                  <a:moveTo>
                    <a:pt x="806" y="0"/>
                  </a:moveTo>
                  <a:lnTo>
                    <a:pt x="2680" y="0"/>
                  </a:lnTo>
                  <a:lnTo>
                    <a:pt x="2701" y="2"/>
                  </a:lnTo>
                  <a:lnTo>
                    <a:pt x="2720" y="10"/>
                  </a:lnTo>
                  <a:lnTo>
                    <a:pt x="2738" y="21"/>
                  </a:lnTo>
                  <a:lnTo>
                    <a:pt x="2753" y="35"/>
                  </a:lnTo>
                  <a:lnTo>
                    <a:pt x="3466" y="939"/>
                  </a:lnTo>
                  <a:lnTo>
                    <a:pt x="3477" y="956"/>
                  </a:lnTo>
                  <a:lnTo>
                    <a:pt x="3483" y="976"/>
                  </a:lnTo>
                  <a:lnTo>
                    <a:pt x="3485" y="996"/>
                  </a:lnTo>
                  <a:lnTo>
                    <a:pt x="3485" y="3535"/>
                  </a:lnTo>
                  <a:lnTo>
                    <a:pt x="3482" y="3560"/>
                  </a:lnTo>
                  <a:lnTo>
                    <a:pt x="3472" y="3582"/>
                  </a:lnTo>
                  <a:lnTo>
                    <a:pt x="3458" y="3600"/>
                  </a:lnTo>
                  <a:lnTo>
                    <a:pt x="3439" y="3616"/>
                  </a:lnTo>
                  <a:lnTo>
                    <a:pt x="3417" y="3625"/>
                  </a:lnTo>
                  <a:lnTo>
                    <a:pt x="3393" y="3628"/>
                  </a:lnTo>
                  <a:lnTo>
                    <a:pt x="94" y="3628"/>
                  </a:lnTo>
                  <a:lnTo>
                    <a:pt x="68" y="3625"/>
                  </a:lnTo>
                  <a:lnTo>
                    <a:pt x="46" y="3616"/>
                  </a:lnTo>
                  <a:lnTo>
                    <a:pt x="28" y="3600"/>
                  </a:lnTo>
                  <a:lnTo>
                    <a:pt x="13" y="3582"/>
                  </a:lnTo>
                  <a:lnTo>
                    <a:pt x="3" y="3560"/>
                  </a:lnTo>
                  <a:lnTo>
                    <a:pt x="0" y="3535"/>
                  </a:lnTo>
                  <a:lnTo>
                    <a:pt x="0" y="996"/>
                  </a:lnTo>
                  <a:lnTo>
                    <a:pt x="2" y="976"/>
                  </a:lnTo>
                  <a:lnTo>
                    <a:pt x="10" y="956"/>
                  </a:lnTo>
                  <a:lnTo>
                    <a:pt x="21" y="939"/>
                  </a:lnTo>
                  <a:lnTo>
                    <a:pt x="733" y="35"/>
                  </a:lnTo>
                  <a:lnTo>
                    <a:pt x="748" y="21"/>
                  </a:lnTo>
                  <a:lnTo>
                    <a:pt x="766" y="10"/>
                  </a:lnTo>
                  <a:lnTo>
                    <a:pt x="785" y="2"/>
                  </a:lnTo>
                  <a:lnTo>
                    <a:pt x="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613275" y="2195513"/>
              <a:ext cx="150812" cy="150813"/>
            </a:xfrm>
            <a:custGeom>
              <a:avLst/>
              <a:gdLst>
                <a:gd name="T0" fmla="*/ 104 w 950"/>
                <a:gd name="T1" fmla="*/ 0 h 948"/>
                <a:gd name="T2" fmla="*/ 143 w 950"/>
                <a:gd name="T3" fmla="*/ 13 h 948"/>
                <a:gd name="T4" fmla="*/ 475 w 950"/>
                <a:gd name="T5" fmla="*/ 342 h 948"/>
                <a:gd name="T6" fmla="*/ 808 w 950"/>
                <a:gd name="T7" fmla="*/ 13 h 948"/>
                <a:gd name="T8" fmla="*/ 846 w 950"/>
                <a:gd name="T9" fmla="*/ 0 h 948"/>
                <a:gd name="T10" fmla="*/ 887 w 950"/>
                <a:gd name="T11" fmla="*/ 4 h 948"/>
                <a:gd name="T12" fmla="*/ 924 w 950"/>
                <a:gd name="T13" fmla="*/ 26 h 948"/>
                <a:gd name="T14" fmla="*/ 946 w 950"/>
                <a:gd name="T15" fmla="*/ 61 h 948"/>
                <a:gd name="T16" fmla="*/ 950 w 950"/>
                <a:gd name="T17" fmla="*/ 102 h 948"/>
                <a:gd name="T18" fmla="*/ 937 w 950"/>
                <a:gd name="T19" fmla="*/ 141 h 948"/>
                <a:gd name="T20" fmla="*/ 608 w 950"/>
                <a:gd name="T21" fmla="*/ 473 h 948"/>
                <a:gd name="T22" fmla="*/ 937 w 950"/>
                <a:gd name="T23" fmla="*/ 805 h 948"/>
                <a:gd name="T24" fmla="*/ 950 w 950"/>
                <a:gd name="T25" fmla="*/ 845 h 948"/>
                <a:gd name="T26" fmla="*/ 946 w 950"/>
                <a:gd name="T27" fmla="*/ 884 h 948"/>
                <a:gd name="T28" fmla="*/ 924 w 950"/>
                <a:gd name="T29" fmla="*/ 921 h 948"/>
                <a:gd name="T30" fmla="*/ 881 w 950"/>
                <a:gd name="T31" fmla="*/ 945 h 948"/>
                <a:gd name="T32" fmla="*/ 839 w 950"/>
                <a:gd name="T33" fmla="*/ 946 h 948"/>
                <a:gd name="T34" fmla="*/ 806 w 950"/>
                <a:gd name="T35" fmla="*/ 933 h 948"/>
                <a:gd name="T36" fmla="*/ 475 w 950"/>
                <a:gd name="T37" fmla="*/ 605 h 948"/>
                <a:gd name="T38" fmla="*/ 139 w 950"/>
                <a:gd name="T39" fmla="*/ 935 h 948"/>
                <a:gd name="T40" fmla="*/ 93 w 950"/>
                <a:gd name="T41" fmla="*/ 948 h 948"/>
                <a:gd name="T42" fmla="*/ 58 w 950"/>
                <a:gd name="T43" fmla="*/ 941 h 948"/>
                <a:gd name="T44" fmla="*/ 28 w 950"/>
                <a:gd name="T45" fmla="*/ 921 h 948"/>
                <a:gd name="T46" fmla="*/ 5 w 950"/>
                <a:gd name="T47" fmla="*/ 884 h 948"/>
                <a:gd name="T48" fmla="*/ 0 w 950"/>
                <a:gd name="T49" fmla="*/ 845 h 948"/>
                <a:gd name="T50" fmla="*/ 13 w 950"/>
                <a:gd name="T51" fmla="*/ 805 h 948"/>
                <a:gd name="T52" fmla="*/ 343 w 950"/>
                <a:gd name="T53" fmla="*/ 473 h 948"/>
                <a:gd name="T54" fmla="*/ 13 w 950"/>
                <a:gd name="T55" fmla="*/ 141 h 948"/>
                <a:gd name="T56" fmla="*/ 0 w 950"/>
                <a:gd name="T57" fmla="*/ 102 h 948"/>
                <a:gd name="T58" fmla="*/ 5 w 950"/>
                <a:gd name="T59" fmla="*/ 61 h 948"/>
                <a:gd name="T60" fmla="*/ 28 w 950"/>
                <a:gd name="T61" fmla="*/ 26 h 948"/>
                <a:gd name="T62" fmla="*/ 63 w 950"/>
                <a:gd name="T63" fmla="*/ 4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0" h="948">
                  <a:moveTo>
                    <a:pt x="83" y="0"/>
                  </a:moveTo>
                  <a:lnTo>
                    <a:pt x="104" y="0"/>
                  </a:lnTo>
                  <a:lnTo>
                    <a:pt x="124" y="4"/>
                  </a:lnTo>
                  <a:lnTo>
                    <a:pt x="143" y="13"/>
                  </a:lnTo>
                  <a:lnTo>
                    <a:pt x="159" y="26"/>
                  </a:lnTo>
                  <a:lnTo>
                    <a:pt x="475" y="342"/>
                  </a:lnTo>
                  <a:lnTo>
                    <a:pt x="791" y="26"/>
                  </a:lnTo>
                  <a:lnTo>
                    <a:pt x="808" y="13"/>
                  </a:lnTo>
                  <a:lnTo>
                    <a:pt x="827" y="4"/>
                  </a:lnTo>
                  <a:lnTo>
                    <a:pt x="846" y="0"/>
                  </a:lnTo>
                  <a:lnTo>
                    <a:pt x="867" y="0"/>
                  </a:lnTo>
                  <a:lnTo>
                    <a:pt x="887" y="4"/>
                  </a:lnTo>
                  <a:lnTo>
                    <a:pt x="906" y="13"/>
                  </a:lnTo>
                  <a:lnTo>
                    <a:pt x="924" y="26"/>
                  </a:lnTo>
                  <a:lnTo>
                    <a:pt x="937" y="43"/>
                  </a:lnTo>
                  <a:lnTo>
                    <a:pt x="946" y="61"/>
                  </a:lnTo>
                  <a:lnTo>
                    <a:pt x="950" y="81"/>
                  </a:lnTo>
                  <a:lnTo>
                    <a:pt x="950" y="102"/>
                  </a:lnTo>
                  <a:lnTo>
                    <a:pt x="946" y="122"/>
                  </a:lnTo>
                  <a:lnTo>
                    <a:pt x="937" y="141"/>
                  </a:lnTo>
                  <a:lnTo>
                    <a:pt x="924" y="159"/>
                  </a:lnTo>
                  <a:lnTo>
                    <a:pt x="608" y="473"/>
                  </a:lnTo>
                  <a:lnTo>
                    <a:pt x="924" y="788"/>
                  </a:lnTo>
                  <a:lnTo>
                    <a:pt x="937" y="805"/>
                  </a:lnTo>
                  <a:lnTo>
                    <a:pt x="946" y="825"/>
                  </a:lnTo>
                  <a:lnTo>
                    <a:pt x="950" y="845"/>
                  </a:lnTo>
                  <a:lnTo>
                    <a:pt x="950" y="864"/>
                  </a:lnTo>
                  <a:lnTo>
                    <a:pt x="946" y="884"/>
                  </a:lnTo>
                  <a:lnTo>
                    <a:pt x="937" y="904"/>
                  </a:lnTo>
                  <a:lnTo>
                    <a:pt x="924" y="921"/>
                  </a:lnTo>
                  <a:lnTo>
                    <a:pt x="903" y="935"/>
                  </a:lnTo>
                  <a:lnTo>
                    <a:pt x="881" y="945"/>
                  </a:lnTo>
                  <a:lnTo>
                    <a:pt x="857" y="948"/>
                  </a:lnTo>
                  <a:lnTo>
                    <a:pt x="839" y="946"/>
                  </a:lnTo>
                  <a:lnTo>
                    <a:pt x="822" y="941"/>
                  </a:lnTo>
                  <a:lnTo>
                    <a:pt x="806" y="933"/>
                  </a:lnTo>
                  <a:lnTo>
                    <a:pt x="791" y="921"/>
                  </a:lnTo>
                  <a:lnTo>
                    <a:pt x="475" y="605"/>
                  </a:lnTo>
                  <a:lnTo>
                    <a:pt x="159" y="921"/>
                  </a:lnTo>
                  <a:lnTo>
                    <a:pt x="139" y="935"/>
                  </a:lnTo>
                  <a:lnTo>
                    <a:pt x="117" y="945"/>
                  </a:lnTo>
                  <a:lnTo>
                    <a:pt x="93" y="948"/>
                  </a:lnTo>
                  <a:lnTo>
                    <a:pt x="75" y="946"/>
                  </a:lnTo>
                  <a:lnTo>
                    <a:pt x="58" y="941"/>
                  </a:lnTo>
                  <a:lnTo>
                    <a:pt x="42" y="933"/>
                  </a:lnTo>
                  <a:lnTo>
                    <a:pt x="28" y="921"/>
                  </a:lnTo>
                  <a:lnTo>
                    <a:pt x="13" y="904"/>
                  </a:lnTo>
                  <a:lnTo>
                    <a:pt x="5" y="884"/>
                  </a:lnTo>
                  <a:lnTo>
                    <a:pt x="0" y="864"/>
                  </a:lnTo>
                  <a:lnTo>
                    <a:pt x="0" y="845"/>
                  </a:lnTo>
                  <a:lnTo>
                    <a:pt x="5" y="825"/>
                  </a:lnTo>
                  <a:lnTo>
                    <a:pt x="13" y="805"/>
                  </a:lnTo>
                  <a:lnTo>
                    <a:pt x="28" y="788"/>
                  </a:lnTo>
                  <a:lnTo>
                    <a:pt x="343" y="473"/>
                  </a:lnTo>
                  <a:lnTo>
                    <a:pt x="28" y="159"/>
                  </a:lnTo>
                  <a:lnTo>
                    <a:pt x="13" y="141"/>
                  </a:lnTo>
                  <a:lnTo>
                    <a:pt x="5" y="122"/>
                  </a:lnTo>
                  <a:lnTo>
                    <a:pt x="0" y="102"/>
                  </a:lnTo>
                  <a:lnTo>
                    <a:pt x="0" y="81"/>
                  </a:lnTo>
                  <a:lnTo>
                    <a:pt x="5" y="61"/>
                  </a:lnTo>
                  <a:lnTo>
                    <a:pt x="13" y="43"/>
                  </a:lnTo>
                  <a:lnTo>
                    <a:pt x="28" y="26"/>
                  </a:lnTo>
                  <a:lnTo>
                    <a:pt x="44" y="13"/>
                  </a:lnTo>
                  <a:lnTo>
                    <a:pt x="6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455988" y="1931988"/>
            <a:ext cx="593725" cy="523875"/>
            <a:chOff x="3455988" y="1931988"/>
            <a:chExt cx="59372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455988" y="2244725"/>
              <a:ext cx="349250" cy="112713"/>
            </a:xfrm>
            <a:custGeom>
              <a:avLst/>
              <a:gdLst>
                <a:gd name="T0" fmla="*/ 1212 w 1984"/>
                <a:gd name="T1" fmla="*/ 6 h 642"/>
                <a:gd name="T2" fmla="*/ 1923 w 1984"/>
                <a:gd name="T3" fmla="*/ 214 h 642"/>
                <a:gd name="T4" fmla="*/ 1970 w 1984"/>
                <a:gd name="T5" fmla="*/ 249 h 642"/>
                <a:gd name="T6" fmla="*/ 1984 w 1984"/>
                <a:gd name="T7" fmla="*/ 309 h 642"/>
                <a:gd name="T8" fmla="*/ 1975 w 1984"/>
                <a:gd name="T9" fmla="*/ 385 h 642"/>
                <a:gd name="T10" fmla="*/ 1945 w 1984"/>
                <a:gd name="T11" fmla="*/ 461 h 642"/>
                <a:gd name="T12" fmla="*/ 1892 w 1984"/>
                <a:gd name="T13" fmla="*/ 531 h 642"/>
                <a:gd name="T14" fmla="*/ 1811 w 1984"/>
                <a:gd name="T15" fmla="*/ 583 h 642"/>
                <a:gd name="T16" fmla="*/ 1699 w 1984"/>
                <a:gd name="T17" fmla="*/ 609 h 642"/>
                <a:gd name="T18" fmla="*/ 1575 w 1984"/>
                <a:gd name="T19" fmla="*/ 619 h 642"/>
                <a:gd name="T20" fmla="*/ 1448 w 1984"/>
                <a:gd name="T21" fmla="*/ 622 h 642"/>
                <a:gd name="T22" fmla="*/ 1336 w 1984"/>
                <a:gd name="T23" fmla="*/ 620 h 642"/>
                <a:gd name="T24" fmla="*/ 1255 w 1984"/>
                <a:gd name="T25" fmla="*/ 617 h 642"/>
                <a:gd name="T26" fmla="*/ 1219 w 1984"/>
                <a:gd name="T27" fmla="*/ 616 h 642"/>
                <a:gd name="T28" fmla="*/ 1161 w 1984"/>
                <a:gd name="T29" fmla="*/ 587 h 642"/>
                <a:gd name="T30" fmla="*/ 1140 w 1984"/>
                <a:gd name="T31" fmla="*/ 527 h 642"/>
                <a:gd name="T32" fmla="*/ 1168 w 1984"/>
                <a:gd name="T33" fmla="*/ 469 h 642"/>
                <a:gd name="T34" fmla="*/ 1229 w 1984"/>
                <a:gd name="T35" fmla="*/ 448 h 642"/>
                <a:gd name="T36" fmla="*/ 1259 w 1984"/>
                <a:gd name="T37" fmla="*/ 449 h 642"/>
                <a:gd name="T38" fmla="*/ 1335 w 1984"/>
                <a:gd name="T39" fmla="*/ 452 h 642"/>
                <a:gd name="T40" fmla="*/ 1441 w 1984"/>
                <a:gd name="T41" fmla="*/ 453 h 642"/>
                <a:gd name="T42" fmla="*/ 1561 w 1984"/>
                <a:gd name="T43" fmla="*/ 451 h 642"/>
                <a:gd name="T44" fmla="*/ 1677 w 1984"/>
                <a:gd name="T45" fmla="*/ 442 h 642"/>
                <a:gd name="T46" fmla="*/ 1762 w 1984"/>
                <a:gd name="T47" fmla="*/ 421 h 642"/>
                <a:gd name="T48" fmla="*/ 1805 w 1984"/>
                <a:gd name="T49" fmla="*/ 367 h 642"/>
                <a:gd name="T50" fmla="*/ 1808 w 1984"/>
                <a:gd name="T51" fmla="*/ 356 h 642"/>
                <a:gd name="T52" fmla="*/ 1178 w 1984"/>
                <a:gd name="T53" fmla="*/ 172 h 642"/>
                <a:gd name="T54" fmla="*/ 1055 w 1984"/>
                <a:gd name="T55" fmla="*/ 171 h 642"/>
                <a:gd name="T56" fmla="*/ 940 w 1984"/>
                <a:gd name="T57" fmla="*/ 190 h 642"/>
                <a:gd name="T58" fmla="*/ 843 w 1984"/>
                <a:gd name="T59" fmla="*/ 218 h 642"/>
                <a:gd name="T60" fmla="*/ 772 w 1984"/>
                <a:gd name="T61" fmla="*/ 246 h 642"/>
                <a:gd name="T62" fmla="*/ 736 w 1984"/>
                <a:gd name="T63" fmla="*/ 262 h 642"/>
                <a:gd name="T64" fmla="*/ 84 w 1984"/>
                <a:gd name="T65" fmla="*/ 642 h 642"/>
                <a:gd name="T66" fmla="*/ 36 w 1984"/>
                <a:gd name="T67" fmla="*/ 627 h 642"/>
                <a:gd name="T68" fmla="*/ 4 w 1984"/>
                <a:gd name="T69" fmla="*/ 584 h 642"/>
                <a:gd name="T70" fmla="*/ 5 w 1984"/>
                <a:gd name="T71" fmla="*/ 529 h 642"/>
                <a:gd name="T72" fmla="*/ 41 w 1984"/>
                <a:gd name="T73" fmla="*/ 486 h 642"/>
                <a:gd name="T74" fmla="*/ 656 w 1984"/>
                <a:gd name="T75" fmla="*/ 113 h 642"/>
                <a:gd name="T76" fmla="*/ 672 w 1984"/>
                <a:gd name="T77" fmla="*/ 105 h 642"/>
                <a:gd name="T78" fmla="*/ 728 w 1984"/>
                <a:gd name="T79" fmla="*/ 80 h 642"/>
                <a:gd name="T80" fmla="*/ 819 w 1984"/>
                <a:gd name="T81" fmla="*/ 48 h 642"/>
                <a:gd name="T82" fmla="*/ 935 w 1984"/>
                <a:gd name="T83" fmla="*/ 19 h 642"/>
                <a:gd name="T84" fmla="*/ 1069 w 1984"/>
                <a:gd name="T85" fmla="*/ 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84" h="642">
                  <a:moveTo>
                    <a:pt x="1116" y="0"/>
                  </a:moveTo>
                  <a:lnTo>
                    <a:pt x="1164" y="1"/>
                  </a:lnTo>
                  <a:lnTo>
                    <a:pt x="1212" y="6"/>
                  </a:lnTo>
                  <a:lnTo>
                    <a:pt x="1260" y="15"/>
                  </a:lnTo>
                  <a:lnTo>
                    <a:pt x="1308" y="27"/>
                  </a:lnTo>
                  <a:lnTo>
                    <a:pt x="1923" y="214"/>
                  </a:lnTo>
                  <a:lnTo>
                    <a:pt x="1941" y="222"/>
                  </a:lnTo>
                  <a:lnTo>
                    <a:pt x="1957" y="233"/>
                  </a:lnTo>
                  <a:lnTo>
                    <a:pt x="1970" y="249"/>
                  </a:lnTo>
                  <a:lnTo>
                    <a:pt x="1978" y="267"/>
                  </a:lnTo>
                  <a:lnTo>
                    <a:pt x="1982" y="287"/>
                  </a:lnTo>
                  <a:lnTo>
                    <a:pt x="1984" y="309"/>
                  </a:lnTo>
                  <a:lnTo>
                    <a:pt x="1983" y="334"/>
                  </a:lnTo>
                  <a:lnTo>
                    <a:pt x="1980" y="359"/>
                  </a:lnTo>
                  <a:lnTo>
                    <a:pt x="1975" y="385"/>
                  </a:lnTo>
                  <a:lnTo>
                    <a:pt x="1968" y="410"/>
                  </a:lnTo>
                  <a:lnTo>
                    <a:pt x="1958" y="436"/>
                  </a:lnTo>
                  <a:lnTo>
                    <a:pt x="1945" y="461"/>
                  </a:lnTo>
                  <a:lnTo>
                    <a:pt x="1931" y="486"/>
                  </a:lnTo>
                  <a:lnTo>
                    <a:pt x="1913" y="510"/>
                  </a:lnTo>
                  <a:lnTo>
                    <a:pt x="1892" y="531"/>
                  </a:lnTo>
                  <a:lnTo>
                    <a:pt x="1868" y="551"/>
                  </a:lnTo>
                  <a:lnTo>
                    <a:pt x="1841" y="569"/>
                  </a:lnTo>
                  <a:lnTo>
                    <a:pt x="1811" y="583"/>
                  </a:lnTo>
                  <a:lnTo>
                    <a:pt x="1776" y="594"/>
                  </a:lnTo>
                  <a:lnTo>
                    <a:pt x="1738" y="603"/>
                  </a:lnTo>
                  <a:lnTo>
                    <a:pt x="1699" y="609"/>
                  </a:lnTo>
                  <a:lnTo>
                    <a:pt x="1660" y="613"/>
                  </a:lnTo>
                  <a:lnTo>
                    <a:pt x="1618" y="616"/>
                  </a:lnTo>
                  <a:lnTo>
                    <a:pt x="1575" y="619"/>
                  </a:lnTo>
                  <a:lnTo>
                    <a:pt x="1532" y="620"/>
                  </a:lnTo>
                  <a:lnTo>
                    <a:pt x="1489" y="621"/>
                  </a:lnTo>
                  <a:lnTo>
                    <a:pt x="1448" y="622"/>
                  </a:lnTo>
                  <a:lnTo>
                    <a:pt x="1409" y="622"/>
                  </a:lnTo>
                  <a:lnTo>
                    <a:pt x="1371" y="621"/>
                  </a:lnTo>
                  <a:lnTo>
                    <a:pt x="1336" y="620"/>
                  </a:lnTo>
                  <a:lnTo>
                    <a:pt x="1305" y="619"/>
                  </a:lnTo>
                  <a:lnTo>
                    <a:pt x="1277" y="618"/>
                  </a:lnTo>
                  <a:lnTo>
                    <a:pt x="1255" y="617"/>
                  </a:lnTo>
                  <a:lnTo>
                    <a:pt x="1236" y="617"/>
                  </a:lnTo>
                  <a:lnTo>
                    <a:pt x="1224" y="616"/>
                  </a:lnTo>
                  <a:lnTo>
                    <a:pt x="1219" y="616"/>
                  </a:lnTo>
                  <a:lnTo>
                    <a:pt x="1196" y="611"/>
                  </a:lnTo>
                  <a:lnTo>
                    <a:pt x="1177" y="602"/>
                  </a:lnTo>
                  <a:lnTo>
                    <a:pt x="1161" y="587"/>
                  </a:lnTo>
                  <a:lnTo>
                    <a:pt x="1149" y="570"/>
                  </a:lnTo>
                  <a:lnTo>
                    <a:pt x="1141" y="548"/>
                  </a:lnTo>
                  <a:lnTo>
                    <a:pt x="1140" y="527"/>
                  </a:lnTo>
                  <a:lnTo>
                    <a:pt x="1144" y="504"/>
                  </a:lnTo>
                  <a:lnTo>
                    <a:pt x="1155" y="485"/>
                  </a:lnTo>
                  <a:lnTo>
                    <a:pt x="1168" y="469"/>
                  </a:lnTo>
                  <a:lnTo>
                    <a:pt x="1186" y="456"/>
                  </a:lnTo>
                  <a:lnTo>
                    <a:pt x="1207" y="449"/>
                  </a:lnTo>
                  <a:lnTo>
                    <a:pt x="1229" y="448"/>
                  </a:lnTo>
                  <a:lnTo>
                    <a:pt x="1233" y="448"/>
                  </a:lnTo>
                  <a:lnTo>
                    <a:pt x="1243" y="448"/>
                  </a:lnTo>
                  <a:lnTo>
                    <a:pt x="1259" y="449"/>
                  </a:lnTo>
                  <a:lnTo>
                    <a:pt x="1280" y="450"/>
                  </a:lnTo>
                  <a:lnTo>
                    <a:pt x="1306" y="451"/>
                  </a:lnTo>
                  <a:lnTo>
                    <a:pt x="1335" y="452"/>
                  </a:lnTo>
                  <a:lnTo>
                    <a:pt x="1368" y="453"/>
                  </a:lnTo>
                  <a:lnTo>
                    <a:pt x="1404" y="453"/>
                  </a:lnTo>
                  <a:lnTo>
                    <a:pt x="1441" y="453"/>
                  </a:lnTo>
                  <a:lnTo>
                    <a:pt x="1480" y="453"/>
                  </a:lnTo>
                  <a:lnTo>
                    <a:pt x="1520" y="452"/>
                  </a:lnTo>
                  <a:lnTo>
                    <a:pt x="1561" y="451"/>
                  </a:lnTo>
                  <a:lnTo>
                    <a:pt x="1600" y="449"/>
                  </a:lnTo>
                  <a:lnTo>
                    <a:pt x="1639" y="446"/>
                  </a:lnTo>
                  <a:lnTo>
                    <a:pt x="1677" y="442"/>
                  </a:lnTo>
                  <a:lnTo>
                    <a:pt x="1712" y="437"/>
                  </a:lnTo>
                  <a:lnTo>
                    <a:pt x="1739" y="431"/>
                  </a:lnTo>
                  <a:lnTo>
                    <a:pt x="1762" y="421"/>
                  </a:lnTo>
                  <a:lnTo>
                    <a:pt x="1780" y="407"/>
                  </a:lnTo>
                  <a:lnTo>
                    <a:pt x="1794" y="389"/>
                  </a:lnTo>
                  <a:lnTo>
                    <a:pt x="1805" y="367"/>
                  </a:lnTo>
                  <a:lnTo>
                    <a:pt x="1806" y="363"/>
                  </a:lnTo>
                  <a:lnTo>
                    <a:pt x="1807" y="359"/>
                  </a:lnTo>
                  <a:lnTo>
                    <a:pt x="1808" y="356"/>
                  </a:lnTo>
                  <a:lnTo>
                    <a:pt x="1260" y="189"/>
                  </a:lnTo>
                  <a:lnTo>
                    <a:pt x="1219" y="179"/>
                  </a:lnTo>
                  <a:lnTo>
                    <a:pt x="1178" y="172"/>
                  </a:lnTo>
                  <a:lnTo>
                    <a:pt x="1136" y="169"/>
                  </a:lnTo>
                  <a:lnTo>
                    <a:pt x="1095" y="169"/>
                  </a:lnTo>
                  <a:lnTo>
                    <a:pt x="1055" y="171"/>
                  </a:lnTo>
                  <a:lnTo>
                    <a:pt x="1015" y="176"/>
                  </a:lnTo>
                  <a:lnTo>
                    <a:pt x="977" y="182"/>
                  </a:lnTo>
                  <a:lnTo>
                    <a:pt x="940" y="190"/>
                  </a:lnTo>
                  <a:lnTo>
                    <a:pt x="905" y="199"/>
                  </a:lnTo>
                  <a:lnTo>
                    <a:pt x="872" y="209"/>
                  </a:lnTo>
                  <a:lnTo>
                    <a:pt x="843" y="218"/>
                  </a:lnTo>
                  <a:lnTo>
                    <a:pt x="816" y="228"/>
                  </a:lnTo>
                  <a:lnTo>
                    <a:pt x="792" y="238"/>
                  </a:lnTo>
                  <a:lnTo>
                    <a:pt x="772" y="246"/>
                  </a:lnTo>
                  <a:lnTo>
                    <a:pt x="756" y="253"/>
                  </a:lnTo>
                  <a:lnTo>
                    <a:pt x="744" y="258"/>
                  </a:lnTo>
                  <a:lnTo>
                    <a:pt x="736" y="262"/>
                  </a:lnTo>
                  <a:lnTo>
                    <a:pt x="128" y="630"/>
                  </a:lnTo>
                  <a:lnTo>
                    <a:pt x="106" y="639"/>
                  </a:lnTo>
                  <a:lnTo>
                    <a:pt x="84" y="642"/>
                  </a:lnTo>
                  <a:lnTo>
                    <a:pt x="67" y="640"/>
                  </a:lnTo>
                  <a:lnTo>
                    <a:pt x="51" y="635"/>
                  </a:lnTo>
                  <a:lnTo>
                    <a:pt x="36" y="627"/>
                  </a:lnTo>
                  <a:lnTo>
                    <a:pt x="22" y="616"/>
                  </a:lnTo>
                  <a:lnTo>
                    <a:pt x="12" y="602"/>
                  </a:lnTo>
                  <a:lnTo>
                    <a:pt x="4" y="584"/>
                  </a:lnTo>
                  <a:lnTo>
                    <a:pt x="0" y="565"/>
                  </a:lnTo>
                  <a:lnTo>
                    <a:pt x="1" y="546"/>
                  </a:lnTo>
                  <a:lnTo>
                    <a:pt x="5" y="529"/>
                  </a:lnTo>
                  <a:lnTo>
                    <a:pt x="13" y="513"/>
                  </a:lnTo>
                  <a:lnTo>
                    <a:pt x="26" y="497"/>
                  </a:lnTo>
                  <a:lnTo>
                    <a:pt x="41" y="486"/>
                  </a:lnTo>
                  <a:lnTo>
                    <a:pt x="653" y="115"/>
                  </a:lnTo>
                  <a:lnTo>
                    <a:pt x="654" y="114"/>
                  </a:lnTo>
                  <a:lnTo>
                    <a:pt x="656" y="113"/>
                  </a:lnTo>
                  <a:lnTo>
                    <a:pt x="658" y="112"/>
                  </a:lnTo>
                  <a:lnTo>
                    <a:pt x="662" y="110"/>
                  </a:lnTo>
                  <a:lnTo>
                    <a:pt x="672" y="105"/>
                  </a:lnTo>
                  <a:lnTo>
                    <a:pt x="686" y="98"/>
                  </a:lnTo>
                  <a:lnTo>
                    <a:pt x="706" y="90"/>
                  </a:lnTo>
                  <a:lnTo>
                    <a:pt x="728" y="80"/>
                  </a:lnTo>
                  <a:lnTo>
                    <a:pt x="755" y="70"/>
                  </a:lnTo>
                  <a:lnTo>
                    <a:pt x="785" y="60"/>
                  </a:lnTo>
                  <a:lnTo>
                    <a:pt x="819" y="48"/>
                  </a:lnTo>
                  <a:lnTo>
                    <a:pt x="855" y="38"/>
                  </a:lnTo>
                  <a:lnTo>
                    <a:pt x="894" y="28"/>
                  </a:lnTo>
                  <a:lnTo>
                    <a:pt x="935" y="19"/>
                  </a:lnTo>
                  <a:lnTo>
                    <a:pt x="978" y="11"/>
                  </a:lnTo>
                  <a:lnTo>
                    <a:pt x="1023" y="5"/>
                  </a:lnTo>
                  <a:lnTo>
                    <a:pt x="1069" y="1"/>
                  </a:lnTo>
                  <a:lnTo>
                    <a:pt x="1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519488" y="2224088"/>
              <a:ext cx="530225" cy="231775"/>
            </a:xfrm>
            <a:custGeom>
              <a:avLst/>
              <a:gdLst>
                <a:gd name="T0" fmla="*/ 2791 w 3006"/>
                <a:gd name="T1" fmla="*/ 8 h 1317"/>
                <a:gd name="T2" fmla="*/ 2875 w 3006"/>
                <a:gd name="T3" fmla="*/ 42 h 1317"/>
                <a:gd name="T4" fmla="*/ 2941 w 3006"/>
                <a:gd name="T5" fmla="*/ 92 h 1317"/>
                <a:gd name="T6" fmla="*/ 2985 w 3006"/>
                <a:gd name="T7" fmla="*/ 146 h 1317"/>
                <a:gd name="T8" fmla="*/ 3006 w 3006"/>
                <a:gd name="T9" fmla="*/ 202 h 1317"/>
                <a:gd name="T10" fmla="*/ 2987 w 3006"/>
                <a:gd name="T11" fmla="*/ 257 h 1317"/>
                <a:gd name="T12" fmla="*/ 1710 w 3006"/>
                <a:gd name="T13" fmla="*/ 1194 h 1317"/>
                <a:gd name="T14" fmla="*/ 1561 w 3006"/>
                <a:gd name="T15" fmla="*/ 1254 h 1317"/>
                <a:gd name="T16" fmla="*/ 1401 w 3006"/>
                <a:gd name="T17" fmla="*/ 1270 h 1317"/>
                <a:gd name="T18" fmla="*/ 138 w 3006"/>
                <a:gd name="T19" fmla="*/ 1297 h 1317"/>
                <a:gd name="T20" fmla="*/ 85 w 3006"/>
                <a:gd name="T21" fmla="*/ 1317 h 1317"/>
                <a:gd name="T22" fmla="*/ 34 w 3006"/>
                <a:gd name="T23" fmla="*/ 1299 h 1317"/>
                <a:gd name="T24" fmla="*/ 2 w 3006"/>
                <a:gd name="T25" fmla="*/ 1252 h 1317"/>
                <a:gd name="T26" fmla="*/ 7 w 3006"/>
                <a:gd name="T27" fmla="*/ 1198 h 1317"/>
                <a:gd name="T28" fmla="*/ 288 w 3006"/>
                <a:gd name="T29" fmla="*/ 953 h 1317"/>
                <a:gd name="T30" fmla="*/ 337 w 3006"/>
                <a:gd name="T31" fmla="*/ 933 h 1317"/>
                <a:gd name="T32" fmla="*/ 1415 w 3006"/>
                <a:gd name="T33" fmla="*/ 1101 h 1317"/>
                <a:gd name="T34" fmla="*/ 1541 w 3006"/>
                <a:gd name="T35" fmla="*/ 1086 h 1317"/>
                <a:gd name="T36" fmla="*/ 1656 w 3006"/>
                <a:gd name="T37" fmla="*/ 1028 h 1317"/>
                <a:gd name="T38" fmla="*/ 2793 w 3006"/>
                <a:gd name="T39" fmla="*/ 189 h 1317"/>
                <a:gd name="T40" fmla="*/ 2720 w 3006"/>
                <a:gd name="T41" fmla="*/ 167 h 1317"/>
                <a:gd name="T42" fmla="*/ 2637 w 3006"/>
                <a:gd name="T43" fmla="*/ 189 h 1317"/>
                <a:gd name="T44" fmla="*/ 2542 w 3006"/>
                <a:gd name="T45" fmla="*/ 231 h 1317"/>
                <a:gd name="T46" fmla="*/ 2433 w 3006"/>
                <a:gd name="T47" fmla="*/ 282 h 1317"/>
                <a:gd name="T48" fmla="*/ 2318 w 3006"/>
                <a:gd name="T49" fmla="*/ 336 h 1317"/>
                <a:gd name="T50" fmla="*/ 2204 w 3006"/>
                <a:gd name="T51" fmla="*/ 389 h 1317"/>
                <a:gd name="T52" fmla="*/ 2104 w 3006"/>
                <a:gd name="T53" fmla="*/ 437 h 1317"/>
                <a:gd name="T54" fmla="*/ 2026 w 3006"/>
                <a:gd name="T55" fmla="*/ 475 h 1317"/>
                <a:gd name="T56" fmla="*/ 1977 w 3006"/>
                <a:gd name="T57" fmla="*/ 499 h 1317"/>
                <a:gd name="T58" fmla="*/ 1947 w 3006"/>
                <a:gd name="T59" fmla="*/ 510 h 1317"/>
                <a:gd name="T60" fmla="*/ 1893 w 3006"/>
                <a:gd name="T61" fmla="*/ 504 h 1317"/>
                <a:gd name="T62" fmla="*/ 1853 w 3006"/>
                <a:gd name="T63" fmla="*/ 465 h 1317"/>
                <a:gd name="T64" fmla="*/ 1847 w 3006"/>
                <a:gd name="T65" fmla="*/ 410 h 1317"/>
                <a:gd name="T66" fmla="*/ 1877 w 3006"/>
                <a:gd name="T67" fmla="*/ 363 h 1317"/>
                <a:gd name="T68" fmla="*/ 1904 w 3006"/>
                <a:gd name="T69" fmla="*/ 347 h 1317"/>
                <a:gd name="T70" fmla="*/ 1953 w 3006"/>
                <a:gd name="T71" fmla="*/ 324 h 1317"/>
                <a:gd name="T72" fmla="*/ 2033 w 3006"/>
                <a:gd name="T73" fmla="*/ 286 h 1317"/>
                <a:gd name="T74" fmla="*/ 2134 w 3006"/>
                <a:gd name="T75" fmla="*/ 238 h 1317"/>
                <a:gd name="T76" fmla="*/ 2247 w 3006"/>
                <a:gd name="T77" fmla="*/ 184 h 1317"/>
                <a:gd name="T78" fmla="*/ 2363 w 3006"/>
                <a:gd name="T79" fmla="*/ 130 h 1317"/>
                <a:gd name="T80" fmla="*/ 2474 w 3006"/>
                <a:gd name="T81" fmla="*/ 78 h 1317"/>
                <a:gd name="T82" fmla="*/ 2568 w 3006"/>
                <a:gd name="T83" fmla="*/ 34 h 1317"/>
                <a:gd name="T84" fmla="*/ 2689 w 3006"/>
                <a:gd name="T85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06" h="1317">
                  <a:moveTo>
                    <a:pt x="2724" y="0"/>
                  </a:moveTo>
                  <a:lnTo>
                    <a:pt x="2759" y="2"/>
                  </a:lnTo>
                  <a:lnTo>
                    <a:pt x="2791" y="8"/>
                  </a:lnTo>
                  <a:lnTo>
                    <a:pt x="2821" y="17"/>
                  </a:lnTo>
                  <a:lnTo>
                    <a:pt x="2849" y="28"/>
                  </a:lnTo>
                  <a:lnTo>
                    <a:pt x="2875" y="42"/>
                  </a:lnTo>
                  <a:lnTo>
                    <a:pt x="2899" y="57"/>
                  </a:lnTo>
                  <a:lnTo>
                    <a:pt x="2921" y="74"/>
                  </a:lnTo>
                  <a:lnTo>
                    <a:pt x="2941" y="92"/>
                  </a:lnTo>
                  <a:lnTo>
                    <a:pt x="2957" y="110"/>
                  </a:lnTo>
                  <a:lnTo>
                    <a:pt x="2972" y="129"/>
                  </a:lnTo>
                  <a:lnTo>
                    <a:pt x="2985" y="146"/>
                  </a:lnTo>
                  <a:lnTo>
                    <a:pt x="2995" y="163"/>
                  </a:lnTo>
                  <a:lnTo>
                    <a:pt x="3003" y="183"/>
                  </a:lnTo>
                  <a:lnTo>
                    <a:pt x="3006" y="202"/>
                  </a:lnTo>
                  <a:lnTo>
                    <a:pt x="3004" y="222"/>
                  </a:lnTo>
                  <a:lnTo>
                    <a:pt x="2997" y="240"/>
                  </a:lnTo>
                  <a:lnTo>
                    <a:pt x="2987" y="257"/>
                  </a:lnTo>
                  <a:lnTo>
                    <a:pt x="2972" y="271"/>
                  </a:lnTo>
                  <a:lnTo>
                    <a:pt x="1755" y="1164"/>
                  </a:lnTo>
                  <a:lnTo>
                    <a:pt x="1710" y="1194"/>
                  </a:lnTo>
                  <a:lnTo>
                    <a:pt x="1663" y="1220"/>
                  </a:lnTo>
                  <a:lnTo>
                    <a:pt x="1613" y="1239"/>
                  </a:lnTo>
                  <a:lnTo>
                    <a:pt x="1561" y="1254"/>
                  </a:lnTo>
                  <a:lnTo>
                    <a:pt x="1508" y="1265"/>
                  </a:lnTo>
                  <a:lnTo>
                    <a:pt x="1455" y="1270"/>
                  </a:lnTo>
                  <a:lnTo>
                    <a:pt x="1401" y="1270"/>
                  </a:lnTo>
                  <a:lnTo>
                    <a:pt x="1346" y="1264"/>
                  </a:lnTo>
                  <a:lnTo>
                    <a:pt x="366" y="1106"/>
                  </a:lnTo>
                  <a:lnTo>
                    <a:pt x="138" y="1297"/>
                  </a:lnTo>
                  <a:lnTo>
                    <a:pt x="121" y="1308"/>
                  </a:lnTo>
                  <a:lnTo>
                    <a:pt x="103" y="1315"/>
                  </a:lnTo>
                  <a:lnTo>
                    <a:pt x="85" y="1317"/>
                  </a:lnTo>
                  <a:lnTo>
                    <a:pt x="66" y="1315"/>
                  </a:lnTo>
                  <a:lnTo>
                    <a:pt x="49" y="1309"/>
                  </a:lnTo>
                  <a:lnTo>
                    <a:pt x="34" y="1299"/>
                  </a:lnTo>
                  <a:lnTo>
                    <a:pt x="19" y="1286"/>
                  </a:lnTo>
                  <a:lnTo>
                    <a:pt x="9" y="1270"/>
                  </a:lnTo>
                  <a:lnTo>
                    <a:pt x="2" y="1252"/>
                  </a:lnTo>
                  <a:lnTo>
                    <a:pt x="0" y="1234"/>
                  </a:lnTo>
                  <a:lnTo>
                    <a:pt x="2" y="1216"/>
                  </a:lnTo>
                  <a:lnTo>
                    <a:pt x="7" y="1198"/>
                  </a:lnTo>
                  <a:lnTo>
                    <a:pt x="17" y="1182"/>
                  </a:lnTo>
                  <a:lnTo>
                    <a:pt x="31" y="1168"/>
                  </a:lnTo>
                  <a:lnTo>
                    <a:pt x="288" y="953"/>
                  </a:lnTo>
                  <a:lnTo>
                    <a:pt x="303" y="943"/>
                  </a:lnTo>
                  <a:lnTo>
                    <a:pt x="319" y="936"/>
                  </a:lnTo>
                  <a:lnTo>
                    <a:pt x="337" y="933"/>
                  </a:lnTo>
                  <a:lnTo>
                    <a:pt x="355" y="934"/>
                  </a:lnTo>
                  <a:lnTo>
                    <a:pt x="1373" y="1097"/>
                  </a:lnTo>
                  <a:lnTo>
                    <a:pt x="1415" y="1101"/>
                  </a:lnTo>
                  <a:lnTo>
                    <a:pt x="1458" y="1101"/>
                  </a:lnTo>
                  <a:lnTo>
                    <a:pt x="1499" y="1095"/>
                  </a:lnTo>
                  <a:lnTo>
                    <a:pt x="1541" y="1086"/>
                  </a:lnTo>
                  <a:lnTo>
                    <a:pt x="1581" y="1070"/>
                  </a:lnTo>
                  <a:lnTo>
                    <a:pt x="1619" y="1052"/>
                  </a:lnTo>
                  <a:lnTo>
                    <a:pt x="1656" y="1028"/>
                  </a:lnTo>
                  <a:lnTo>
                    <a:pt x="2796" y="191"/>
                  </a:lnTo>
                  <a:lnTo>
                    <a:pt x="2794" y="190"/>
                  </a:lnTo>
                  <a:lnTo>
                    <a:pt x="2793" y="189"/>
                  </a:lnTo>
                  <a:lnTo>
                    <a:pt x="2769" y="177"/>
                  </a:lnTo>
                  <a:lnTo>
                    <a:pt x="2746" y="170"/>
                  </a:lnTo>
                  <a:lnTo>
                    <a:pt x="2720" y="167"/>
                  </a:lnTo>
                  <a:lnTo>
                    <a:pt x="2694" y="170"/>
                  </a:lnTo>
                  <a:lnTo>
                    <a:pt x="2666" y="177"/>
                  </a:lnTo>
                  <a:lnTo>
                    <a:pt x="2637" y="189"/>
                  </a:lnTo>
                  <a:lnTo>
                    <a:pt x="2607" y="201"/>
                  </a:lnTo>
                  <a:lnTo>
                    <a:pt x="2576" y="215"/>
                  </a:lnTo>
                  <a:lnTo>
                    <a:pt x="2542" y="231"/>
                  </a:lnTo>
                  <a:lnTo>
                    <a:pt x="2507" y="247"/>
                  </a:lnTo>
                  <a:lnTo>
                    <a:pt x="2471" y="265"/>
                  </a:lnTo>
                  <a:lnTo>
                    <a:pt x="2433" y="282"/>
                  </a:lnTo>
                  <a:lnTo>
                    <a:pt x="2395" y="299"/>
                  </a:lnTo>
                  <a:lnTo>
                    <a:pt x="2356" y="318"/>
                  </a:lnTo>
                  <a:lnTo>
                    <a:pt x="2318" y="336"/>
                  </a:lnTo>
                  <a:lnTo>
                    <a:pt x="2279" y="355"/>
                  </a:lnTo>
                  <a:lnTo>
                    <a:pt x="2241" y="372"/>
                  </a:lnTo>
                  <a:lnTo>
                    <a:pt x="2204" y="389"/>
                  </a:lnTo>
                  <a:lnTo>
                    <a:pt x="2170" y="407"/>
                  </a:lnTo>
                  <a:lnTo>
                    <a:pt x="2136" y="422"/>
                  </a:lnTo>
                  <a:lnTo>
                    <a:pt x="2104" y="437"/>
                  </a:lnTo>
                  <a:lnTo>
                    <a:pt x="2075" y="452"/>
                  </a:lnTo>
                  <a:lnTo>
                    <a:pt x="2049" y="464"/>
                  </a:lnTo>
                  <a:lnTo>
                    <a:pt x="2026" y="475"/>
                  </a:lnTo>
                  <a:lnTo>
                    <a:pt x="2005" y="485"/>
                  </a:lnTo>
                  <a:lnTo>
                    <a:pt x="1989" y="493"/>
                  </a:lnTo>
                  <a:lnTo>
                    <a:pt x="1977" y="499"/>
                  </a:lnTo>
                  <a:lnTo>
                    <a:pt x="1969" y="503"/>
                  </a:lnTo>
                  <a:lnTo>
                    <a:pt x="1966" y="504"/>
                  </a:lnTo>
                  <a:lnTo>
                    <a:pt x="1947" y="510"/>
                  </a:lnTo>
                  <a:lnTo>
                    <a:pt x="1929" y="512"/>
                  </a:lnTo>
                  <a:lnTo>
                    <a:pt x="1911" y="510"/>
                  </a:lnTo>
                  <a:lnTo>
                    <a:pt x="1893" y="504"/>
                  </a:lnTo>
                  <a:lnTo>
                    <a:pt x="1878" y="495"/>
                  </a:lnTo>
                  <a:lnTo>
                    <a:pt x="1865" y="481"/>
                  </a:lnTo>
                  <a:lnTo>
                    <a:pt x="1853" y="465"/>
                  </a:lnTo>
                  <a:lnTo>
                    <a:pt x="1847" y="447"/>
                  </a:lnTo>
                  <a:lnTo>
                    <a:pt x="1845" y="427"/>
                  </a:lnTo>
                  <a:lnTo>
                    <a:pt x="1847" y="410"/>
                  </a:lnTo>
                  <a:lnTo>
                    <a:pt x="1853" y="392"/>
                  </a:lnTo>
                  <a:lnTo>
                    <a:pt x="1864" y="376"/>
                  </a:lnTo>
                  <a:lnTo>
                    <a:pt x="1877" y="363"/>
                  </a:lnTo>
                  <a:lnTo>
                    <a:pt x="1893" y="353"/>
                  </a:lnTo>
                  <a:lnTo>
                    <a:pt x="1896" y="351"/>
                  </a:lnTo>
                  <a:lnTo>
                    <a:pt x="1904" y="347"/>
                  </a:lnTo>
                  <a:lnTo>
                    <a:pt x="1917" y="341"/>
                  </a:lnTo>
                  <a:lnTo>
                    <a:pt x="1933" y="333"/>
                  </a:lnTo>
                  <a:lnTo>
                    <a:pt x="1953" y="324"/>
                  </a:lnTo>
                  <a:lnTo>
                    <a:pt x="1977" y="313"/>
                  </a:lnTo>
                  <a:lnTo>
                    <a:pt x="2003" y="299"/>
                  </a:lnTo>
                  <a:lnTo>
                    <a:pt x="2033" y="286"/>
                  </a:lnTo>
                  <a:lnTo>
                    <a:pt x="2065" y="271"/>
                  </a:lnTo>
                  <a:lnTo>
                    <a:pt x="2098" y="254"/>
                  </a:lnTo>
                  <a:lnTo>
                    <a:pt x="2134" y="238"/>
                  </a:lnTo>
                  <a:lnTo>
                    <a:pt x="2171" y="221"/>
                  </a:lnTo>
                  <a:lnTo>
                    <a:pt x="2208" y="202"/>
                  </a:lnTo>
                  <a:lnTo>
                    <a:pt x="2247" y="184"/>
                  </a:lnTo>
                  <a:lnTo>
                    <a:pt x="2286" y="165"/>
                  </a:lnTo>
                  <a:lnTo>
                    <a:pt x="2325" y="147"/>
                  </a:lnTo>
                  <a:lnTo>
                    <a:pt x="2363" y="130"/>
                  </a:lnTo>
                  <a:lnTo>
                    <a:pt x="2401" y="111"/>
                  </a:lnTo>
                  <a:lnTo>
                    <a:pt x="2438" y="95"/>
                  </a:lnTo>
                  <a:lnTo>
                    <a:pt x="2474" y="78"/>
                  </a:lnTo>
                  <a:lnTo>
                    <a:pt x="2507" y="62"/>
                  </a:lnTo>
                  <a:lnTo>
                    <a:pt x="2539" y="48"/>
                  </a:lnTo>
                  <a:lnTo>
                    <a:pt x="2568" y="34"/>
                  </a:lnTo>
                  <a:lnTo>
                    <a:pt x="2610" y="19"/>
                  </a:lnTo>
                  <a:lnTo>
                    <a:pt x="2650" y="8"/>
                  </a:lnTo>
                  <a:lnTo>
                    <a:pt x="2689" y="2"/>
                  </a:lnTo>
                  <a:lnTo>
                    <a:pt x="2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3687763" y="2062163"/>
              <a:ext cx="171450" cy="173038"/>
            </a:xfrm>
            <a:custGeom>
              <a:avLst/>
              <a:gdLst>
                <a:gd name="T0" fmla="*/ 446 w 979"/>
                <a:gd name="T1" fmla="*/ 170 h 980"/>
                <a:gd name="T2" fmla="*/ 366 w 979"/>
                <a:gd name="T3" fmla="*/ 192 h 980"/>
                <a:gd name="T4" fmla="*/ 294 w 979"/>
                <a:gd name="T5" fmla="*/ 234 h 980"/>
                <a:gd name="T6" fmla="*/ 235 w 979"/>
                <a:gd name="T7" fmla="*/ 293 h 980"/>
                <a:gd name="T8" fmla="*/ 196 w 979"/>
                <a:gd name="T9" fmla="*/ 361 h 980"/>
                <a:gd name="T10" fmla="*/ 173 w 979"/>
                <a:gd name="T11" fmla="*/ 433 h 980"/>
                <a:gd name="T12" fmla="*/ 169 w 979"/>
                <a:gd name="T13" fmla="*/ 510 h 980"/>
                <a:gd name="T14" fmla="*/ 182 w 979"/>
                <a:gd name="T15" fmla="*/ 584 h 980"/>
                <a:gd name="T16" fmla="*/ 213 w 979"/>
                <a:gd name="T17" fmla="*/ 655 h 980"/>
                <a:gd name="T18" fmla="*/ 262 w 979"/>
                <a:gd name="T19" fmla="*/ 718 h 980"/>
                <a:gd name="T20" fmla="*/ 329 w 979"/>
                <a:gd name="T21" fmla="*/ 770 h 980"/>
                <a:gd name="T22" fmla="*/ 406 w 979"/>
                <a:gd name="T23" fmla="*/ 802 h 980"/>
                <a:gd name="T24" fmla="*/ 489 w 979"/>
                <a:gd name="T25" fmla="*/ 812 h 980"/>
                <a:gd name="T26" fmla="*/ 573 w 979"/>
                <a:gd name="T27" fmla="*/ 802 h 980"/>
                <a:gd name="T28" fmla="*/ 649 w 979"/>
                <a:gd name="T29" fmla="*/ 770 h 980"/>
                <a:gd name="T30" fmla="*/ 717 w 979"/>
                <a:gd name="T31" fmla="*/ 718 h 980"/>
                <a:gd name="T32" fmla="*/ 766 w 979"/>
                <a:gd name="T33" fmla="*/ 655 h 980"/>
                <a:gd name="T34" fmla="*/ 796 w 979"/>
                <a:gd name="T35" fmla="*/ 584 h 980"/>
                <a:gd name="T36" fmla="*/ 811 w 979"/>
                <a:gd name="T37" fmla="*/ 510 h 980"/>
                <a:gd name="T38" fmla="*/ 806 w 979"/>
                <a:gd name="T39" fmla="*/ 433 h 980"/>
                <a:gd name="T40" fmla="*/ 783 w 979"/>
                <a:gd name="T41" fmla="*/ 361 h 980"/>
                <a:gd name="T42" fmla="*/ 743 w 979"/>
                <a:gd name="T43" fmla="*/ 293 h 980"/>
                <a:gd name="T44" fmla="*/ 685 w 979"/>
                <a:gd name="T45" fmla="*/ 234 h 980"/>
                <a:gd name="T46" fmla="*/ 613 w 979"/>
                <a:gd name="T47" fmla="*/ 192 h 980"/>
                <a:gd name="T48" fmla="*/ 532 w 979"/>
                <a:gd name="T49" fmla="*/ 170 h 980"/>
                <a:gd name="T50" fmla="*/ 489 w 979"/>
                <a:gd name="T51" fmla="*/ 0 h 980"/>
                <a:gd name="T52" fmla="*/ 586 w 979"/>
                <a:gd name="T53" fmla="*/ 9 h 980"/>
                <a:gd name="T54" fmla="*/ 677 w 979"/>
                <a:gd name="T55" fmla="*/ 36 h 980"/>
                <a:gd name="T56" fmla="*/ 761 w 979"/>
                <a:gd name="T57" fmla="*/ 81 h 980"/>
                <a:gd name="T58" fmla="*/ 836 w 979"/>
                <a:gd name="T59" fmla="*/ 143 h 980"/>
                <a:gd name="T60" fmla="*/ 898 w 979"/>
                <a:gd name="T61" fmla="*/ 220 h 980"/>
                <a:gd name="T62" fmla="*/ 943 w 979"/>
                <a:gd name="T63" fmla="*/ 305 h 980"/>
                <a:gd name="T64" fmla="*/ 970 w 979"/>
                <a:gd name="T65" fmla="*/ 396 h 980"/>
                <a:gd name="T66" fmla="*/ 979 w 979"/>
                <a:gd name="T67" fmla="*/ 490 h 980"/>
                <a:gd name="T68" fmla="*/ 970 w 979"/>
                <a:gd name="T69" fmla="*/ 583 h 980"/>
                <a:gd name="T70" fmla="*/ 943 w 979"/>
                <a:gd name="T71" fmla="*/ 674 h 980"/>
                <a:gd name="T72" fmla="*/ 898 w 979"/>
                <a:gd name="T73" fmla="*/ 759 h 980"/>
                <a:gd name="T74" fmla="*/ 836 w 979"/>
                <a:gd name="T75" fmla="*/ 837 h 980"/>
                <a:gd name="T76" fmla="*/ 761 w 979"/>
                <a:gd name="T77" fmla="*/ 898 h 980"/>
                <a:gd name="T78" fmla="*/ 677 w 979"/>
                <a:gd name="T79" fmla="*/ 943 h 980"/>
                <a:gd name="T80" fmla="*/ 585 w 979"/>
                <a:gd name="T81" fmla="*/ 971 h 980"/>
                <a:gd name="T82" fmla="*/ 489 w 979"/>
                <a:gd name="T83" fmla="*/ 980 h 980"/>
                <a:gd name="T84" fmla="*/ 393 w 979"/>
                <a:gd name="T85" fmla="*/ 971 h 980"/>
                <a:gd name="T86" fmla="*/ 303 w 979"/>
                <a:gd name="T87" fmla="*/ 943 h 980"/>
                <a:gd name="T88" fmla="*/ 218 w 979"/>
                <a:gd name="T89" fmla="*/ 898 h 980"/>
                <a:gd name="T90" fmla="*/ 144 w 979"/>
                <a:gd name="T91" fmla="*/ 837 h 980"/>
                <a:gd name="T92" fmla="*/ 80 w 979"/>
                <a:gd name="T93" fmla="*/ 759 h 980"/>
                <a:gd name="T94" fmla="*/ 35 w 979"/>
                <a:gd name="T95" fmla="*/ 674 h 980"/>
                <a:gd name="T96" fmla="*/ 9 w 979"/>
                <a:gd name="T97" fmla="*/ 583 h 980"/>
                <a:gd name="T98" fmla="*/ 0 w 979"/>
                <a:gd name="T99" fmla="*/ 490 h 980"/>
                <a:gd name="T100" fmla="*/ 9 w 979"/>
                <a:gd name="T101" fmla="*/ 396 h 980"/>
                <a:gd name="T102" fmla="*/ 35 w 979"/>
                <a:gd name="T103" fmla="*/ 305 h 980"/>
                <a:gd name="T104" fmla="*/ 80 w 979"/>
                <a:gd name="T105" fmla="*/ 220 h 980"/>
                <a:gd name="T106" fmla="*/ 144 w 979"/>
                <a:gd name="T107" fmla="*/ 143 h 980"/>
                <a:gd name="T108" fmla="*/ 218 w 979"/>
                <a:gd name="T109" fmla="*/ 81 h 980"/>
                <a:gd name="T110" fmla="*/ 303 w 979"/>
                <a:gd name="T111" fmla="*/ 36 h 980"/>
                <a:gd name="T112" fmla="*/ 393 w 979"/>
                <a:gd name="T113" fmla="*/ 9 h 980"/>
                <a:gd name="T114" fmla="*/ 489 w 979"/>
                <a:gd name="T115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9" h="980">
                  <a:moveTo>
                    <a:pt x="489" y="167"/>
                  </a:moveTo>
                  <a:lnTo>
                    <a:pt x="446" y="170"/>
                  </a:lnTo>
                  <a:lnTo>
                    <a:pt x="406" y="178"/>
                  </a:lnTo>
                  <a:lnTo>
                    <a:pt x="366" y="192"/>
                  </a:lnTo>
                  <a:lnTo>
                    <a:pt x="329" y="211"/>
                  </a:lnTo>
                  <a:lnTo>
                    <a:pt x="294" y="234"/>
                  </a:lnTo>
                  <a:lnTo>
                    <a:pt x="262" y="262"/>
                  </a:lnTo>
                  <a:lnTo>
                    <a:pt x="235" y="293"/>
                  </a:lnTo>
                  <a:lnTo>
                    <a:pt x="213" y="326"/>
                  </a:lnTo>
                  <a:lnTo>
                    <a:pt x="196" y="361"/>
                  </a:lnTo>
                  <a:lnTo>
                    <a:pt x="182" y="396"/>
                  </a:lnTo>
                  <a:lnTo>
                    <a:pt x="173" y="433"/>
                  </a:lnTo>
                  <a:lnTo>
                    <a:pt x="169" y="471"/>
                  </a:lnTo>
                  <a:lnTo>
                    <a:pt x="169" y="510"/>
                  </a:lnTo>
                  <a:lnTo>
                    <a:pt x="173" y="548"/>
                  </a:lnTo>
                  <a:lnTo>
                    <a:pt x="182" y="584"/>
                  </a:lnTo>
                  <a:lnTo>
                    <a:pt x="196" y="620"/>
                  </a:lnTo>
                  <a:lnTo>
                    <a:pt x="213" y="655"/>
                  </a:lnTo>
                  <a:lnTo>
                    <a:pt x="235" y="688"/>
                  </a:lnTo>
                  <a:lnTo>
                    <a:pt x="262" y="718"/>
                  </a:lnTo>
                  <a:lnTo>
                    <a:pt x="294" y="746"/>
                  </a:lnTo>
                  <a:lnTo>
                    <a:pt x="329" y="770"/>
                  </a:lnTo>
                  <a:lnTo>
                    <a:pt x="366" y="788"/>
                  </a:lnTo>
                  <a:lnTo>
                    <a:pt x="406" y="802"/>
                  </a:lnTo>
                  <a:lnTo>
                    <a:pt x="446" y="810"/>
                  </a:lnTo>
                  <a:lnTo>
                    <a:pt x="489" y="812"/>
                  </a:lnTo>
                  <a:lnTo>
                    <a:pt x="532" y="810"/>
                  </a:lnTo>
                  <a:lnTo>
                    <a:pt x="573" y="802"/>
                  </a:lnTo>
                  <a:lnTo>
                    <a:pt x="613" y="788"/>
                  </a:lnTo>
                  <a:lnTo>
                    <a:pt x="649" y="770"/>
                  </a:lnTo>
                  <a:lnTo>
                    <a:pt x="685" y="746"/>
                  </a:lnTo>
                  <a:lnTo>
                    <a:pt x="717" y="718"/>
                  </a:lnTo>
                  <a:lnTo>
                    <a:pt x="743" y="688"/>
                  </a:lnTo>
                  <a:lnTo>
                    <a:pt x="766" y="655"/>
                  </a:lnTo>
                  <a:lnTo>
                    <a:pt x="783" y="620"/>
                  </a:lnTo>
                  <a:lnTo>
                    <a:pt x="796" y="584"/>
                  </a:lnTo>
                  <a:lnTo>
                    <a:pt x="806" y="548"/>
                  </a:lnTo>
                  <a:lnTo>
                    <a:pt x="811" y="510"/>
                  </a:lnTo>
                  <a:lnTo>
                    <a:pt x="811" y="471"/>
                  </a:lnTo>
                  <a:lnTo>
                    <a:pt x="806" y="433"/>
                  </a:lnTo>
                  <a:lnTo>
                    <a:pt x="796" y="396"/>
                  </a:lnTo>
                  <a:lnTo>
                    <a:pt x="783" y="361"/>
                  </a:lnTo>
                  <a:lnTo>
                    <a:pt x="766" y="326"/>
                  </a:lnTo>
                  <a:lnTo>
                    <a:pt x="743" y="293"/>
                  </a:lnTo>
                  <a:lnTo>
                    <a:pt x="717" y="262"/>
                  </a:lnTo>
                  <a:lnTo>
                    <a:pt x="685" y="234"/>
                  </a:lnTo>
                  <a:lnTo>
                    <a:pt x="649" y="211"/>
                  </a:lnTo>
                  <a:lnTo>
                    <a:pt x="613" y="192"/>
                  </a:lnTo>
                  <a:lnTo>
                    <a:pt x="573" y="178"/>
                  </a:lnTo>
                  <a:lnTo>
                    <a:pt x="532" y="170"/>
                  </a:lnTo>
                  <a:lnTo>
                    <a:pt x="489" y="167"/>
                  </a:lnTo>
                  <a:close/>
                  <a:moveTo>
                    <a:pt x="489" y="0"/>
                  </a:moveTo>
                  <a:lnTo>
                    <a:pt x="538" y="2"/>
                  </a:lnTo>
                  <a:lnTo>
                    <a:pt x="586" y="9"/>
                  </a:lnTo>
                  <a:lnTo>
                    <a:pt x="632" y="21"/>
                  </a:lnTo>
                  <a:lnTo>
                    <a:pt x="677" y="36"/>
                  </a:lnTo>
                  <a:lnTo>
                    <a:pt x="720" y="57"/>
                  </a:lnTo>
                  <a:lnTo>
                    <a:pt x="761" y="81"/>
                  </a:lnTo>
                  <a:lnTo>
                    <a:pt x="799" y="110"/>
                  </a:lnTo>
                  <a:lnTo>
                    <a:pt x="836" y="143"/>
                  </a:lnTo>
                  <a:lnTo>
                    <a:pt x="869" y="181"/>
                  </a:lnTo>
                  <a:lnTo>
                    <a:pt x="898" y="220"/>
                  </a:lnTo>
                  <a:lnTo>
                    <a:pt x="923" y="262"/>
                  </a:lnTo>
                  <a:lnTo>
                    <a:pt x="943" y="305"/>
                  </a:lnTo>
                  <a:lnTo>
                    <a:pt x="959" y="350"/>
                  </a:lnTo>
                  <a:lnTo>
                    <a:pt x="970" y="396"/>
                  </a:lnTo>
                  <a:lnTo>
                    <a:pt x="977" y="443"/>
                  </a:lnTo>
                  <a:lnTo>
                    <a:pt x="979" y="490"/>
                  </a:lnTo>
                  <a:lnTo>
                    <a:pt x="977" y="537"/>
                  </a:lnTo>
                  <a:lnTo>
                    <a:pt x="970" y="583"/>
                  </a:lnTo>
                  <a:lnTo>
                    <a:pt x="959" y="629"/>
                  </a:lnTo>
                  <a:lnTo>
                    <a:pt x="943" y="674"/>
                  </a:lnTo>
                  <a:lnTo>
                    <a:pt x="923" y="718"/>
                  </a:lnTo>
                  <a:lnTo>
                    <a:pt x="898" y="759"/>
                  </a:lnTo>
                  <a:lnTo>
                    <a:pt x="869" y="799"/>
                  </a:lnTo>
                  <a:lnTo>
                    <a:pt x="836" y="837"/>
                  </a:lnTo>
                  <a:lnTo>
                    <a:pt x="799" y="870"/>
                  </a:lnTo>
                  <a:lnTo>
                    <a:pt x="761" y="898"/>
                  </a:lnTo>
                  <a:lnTo>
                    <a:pt x="720" y="923"/>
                  </a:lnTo>
                  <a:lnTo>
                    <a:pt x="677" y="943"/>
                  </a:lnTo>
                  <a:lnTo>
                    <a:pt x="632" y="960"/>
                  </a:lnTo>
                  <a:lnTo>
                    <a:pt x="585" y="971"/>
                  </a:lnTo>
                  <a:lnTo>
                    <a:pt x="538" y="978"/>
                  </a:lnTo>
                  <a:lnTo>
                    <a:pt x="489" y="980"/>
                  </a:lnTo>
                  <a:lnTo>
                    <a:pt x="440" y="978"/>
                  </a:lnTo>
                  <a:lnTo>
                    <a:pt x="393" y="971"/>
                  </a:lnTo>
                  <a:lnTo>
                    <a:pt x="347" y="960"/>
                  </a:lnTo>
                  <a:lnTo>
                    <a:pt x="303" y="943"/>
                  </a:lnTo>
                  <a:lnTo>
                    <a:pt x="259" y="923"/>
                  </a:lnTo>
                  <a:lnTo>
                    <a:pt x="218" y="898"/>
                  </a:lnTo>
                  <a:lnTo>
                    <a:pt x="179" y="870"/>
                  </a:lnTo>
                  <a:lnTo>
                    <a:pt x="144" y="837"/>
                  </a:lnTo>
                  <a:lnTo>
                    <a:pt x="110" y="799"/>
                  </a:lnTo>
                  <a:lnTo>
                    <a:pt x="80" y="759"/>
                  </a:lnTo>
                  <a:lnTo>
                    <a:pt x="56" y="718"/>
                  </a:lnTo>
                  <a:lnTo>
                    <a:pt x="35" y="674"/>
                  </a:lnTo>
                  <a:lnTo>
                    <a:pt x="20" y="629"/>
                  </a:lnTo>
                  <a:lnTo>
                    <a:pt x="9" y="583"/>
                  </a:lnTo>
                  <a:lnTo>
                    <a:pt x="2" y="537"/>
                  </a:lnTo>
                  <a:lnTo>
                    <a:pt x="0" y="490"/>
                  </a:lnTo>
                  <a:lnTo>
                    <a:pt x="2" y="443"/>
                  </a:lnTo>
                  <a:lnTo>
                    <a:pt x="9" y="396"/>
                  </a:lnTo>
                  <a:lnTo>
                    <a:pt x="20" y="350"/>
                  </a:lnTo>
                  <a:lnTo>
                    <a:pt x="35" y="305"/>
                  </a:lnTo>
                  <a:lnTo>
                    <a:pt x="56" y="262"/>
                  </a:lnTo>
                  <a:lnTo>
                    <a:pt x="80" y="220"/>
                  </a:lnTo>
                  <a:lnTo>
                    <a:pt x="110" y="181"/>
                  </a:lnTo>
                  <a:lnTo>
                    <a:pt x="144" y="143"/>
                  </a:lnTo>
                  <a:lnTo>
                    <a:pt x="179" y="110"/>
                  </a:lnTo>
                  <a:lnTo>
                    <a:pt x="218" y="81"/>
                  </a:lnTo>
                  <a:lnTo>
                    <a:pt x="259" y="57"/>
                  </a:lnTo>
                  <a:lnTo>
                    <a:pt x="303" y="36"/>
                  </a:lnTo>
                  <a:lnTo>
                    <a:pt x="347" y="21"/>
                  </a:lnTo>
                  <a:lnTo>
                    <a:pt x="393" y="9"/>
                  </a:lnTo>
                  <a:lnTo>
                    <a:pt x="440" y="2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 noEditPoints="1"/>
            </p:cNvSpPr>
            <p:nvPr/>
          </p:nvSpPr>
          <p:spPr bwMode="auto">
            <a:xfrm>
              <a:off x="3806826" y="1931988"/>
              <a:ext cx="134938" cy="134938"/>
            </a:xfrm>
            <a:custGeom>
              <a:avLst/>
              <a:gdLst>
                <a:gd name="T0" fmla="*/ 349 w 763"/>
                <a:gd name="T1" fmla="*/ 171 h 766"/>
                <a:gd name="T2" fmla="*/ 285 w 763"/>
                <a:gd name="T3" fmla="*/ 191 h 766"/>
                <a:gd name="T4" fmla="*/ 231 w 763"/>
                <a:gd name="T5" fmla="*/ 231 h 766"/>
                <a:gd name="T6" fmla="*/ 191 w 763"/>
                <a:gd name="T7" fmla="*/ 287 h 766"/>
                <a:gd name="T8" fmla="*/ 170 w 763"/>
                <a:gd name="T9" fmla="*/ 350 h 766"/>
                <a:gd name="T10" fmla="*/ 170 w 763"/>
                <a:gd name="T11" fmla="*/ 416 h 766"/>
                <a:gd name="T12" fmla="*/ 191 w 763"/>
                <a:gd name="T13" fmla="*/ 480 h 766"/>
                <a:gd name="T14" fmla="*/ 231 w 763"/>
                <a:gd name="T15" fmla="*/ 535 h 766"/>
                <a:gd name="T16" fmla="*/ 285 w 763"/>
                <a:gd name="T17" fmla="*/ 575 h 766"/>
                <a:gd name="T18" fmla="*/ 349 w 763"/>
                <a:gd name="T19" fmla="*/ 595 h 766"/>
                <a:gd name="T20" fmla="*/ 416 w 763"/>
                <a:gd name="T21" fmla="*/ 595 h 766"/>
                <a:gd name="T22" fmla="*/ 479 w 763"/>
                <a:gd name="T23" fmla="*/ 575 h 766"/>
                <a:gd name="T24" fmla="*/ 535 w 763"/>
                <a:gd name="T25" fmla="*/ 535 h 766"/>
                <a:gd name="T26" fmla="*/ 571 w 763"/>
                <a:gd name="T27" fmla="*/ 485 h 766"/>
                <a:gd name="T28" fmla="*/ 592 w 763"/>
                <a:gd name="T29" fmla="*/ 429 h 766"/>
                <a:gd name="T30" fmla="*/ 596 w 763"/>
                <a:gd name="T31" fmla="*/ 368 h 766"/>
                <a:gd name="T32" fmla="*/ 584 w 763"/>
                <a:gd name="T33" fmla="*/ 310 h 766"/>
                <a:gd name="T34" fmla="*/ 555 w 763"/>
                <a:gd name="T35" fmla="*/ 256 h 766"/>
                <a:gd name="T36" fmla="*/ 508 w 763"/>
                <a:gd name="T37" fmla="*/ 210 h 766"/>
                <a:gd name="T38" fmla="*/ 449 w 763"/>
                <a:gd name="T39" fmla="*/ 179 h 766"/>
                <a:gd name="T40" fmla="*/ 383 w 763"/>
                <a:gd name="T41" fmla="*/ 169 h 766"/>
                <a:gd name="T42" fmla="*/ 425 w 763"/>
                <a:gd name="T43" fmla="*/ 2 h 766"/>
                <a:gd name="T44" fmla="*/ 508 w 763"/>
                <a:gd name="T45" fmla="*/ 22 h 766"/>
                <a:gd name="T46" fmla="*/ 585 w 763"/>
                <a:gd name="T47" fmla="*/ 58 h 766"/>
                <a:gd name="T48" fmla="*/ 652 w 763"/>
                <a:gd name="T49" fmla="*/ 113 h 766"/>
                <a:gd name="T50" fmla="*/ 706 w 763"/>
                <a:gd name="T51" fmla="*/ 181 h 766"/>
                <a:gd name="T52" fmla="*/ 743 w 763"/>
                <a:gd name="T53" fmla="*/ 259 h 766"/>
                <a:gd name="T54" fmla="*/ 761 w 763"/>
                <a:gd name="T55" fmla="*/ 341 h 766"/>
                <a:gd name="T56" fmla="*/ 761 w 763"/>
                <a:gd name="T57" fmla="*/ 424 h 766"/>
                <a:gd name="T58" fmla="*/ 743 w 763"/>
                <a:gd name="T59" fmla="*/ 507 h 766"/>
                <a:gd name="T60" fmla="*/ 706 w 763"/>
                <a:gd name="T61" fmla="*/ 584 h 766"/>
                <a:gd name="T62" fmla="*/ 652 w 763"/>
                <a:gd name="T63" fmla="*/ 654 h 766"/>
                <a:gd name="T64" fmla="*/ 585 w 763"/>
                <a:gd name="T65" fmla="*/ 708 h 766"/>
                <a:gd name="T66" fmla="*/ 508 w 763"/>
                <a:gd name="T67" fmla="*/ 745 h 766"/>
                <a:gd name="T68" fmla="*/ 425 w 763"/>
                <a:gd name="T69" fmla="*/ 763 h 766"/>
                <a:gd name="T70" fmla="*/ 339 w 763"/>
                <a:gd name="T71" fmla="*/ 764 h 766"/>
                <a:gd name="T72" fmla="*/ 255 w 763"/>
                <a:gd name="T73" fmla="*/ 745 h 766"/>
                <a:gd name="T74" fmla="*/ 179 w 763"/>
                <a:gd name="T75" fmla="*/ 708 h 766"/>
                <a:gd name="T76" fmla="*/ 111 w 763"/>
                <a:gd name="T77" fmla="*/ 654 h 766"/>
                <a:gd name="T78" fmla="*/ 57 w 763"/>
                <a:gd name="T79" fmla="*/ 584 h 766"/>
                <a:gd name="T80" fmla="*/ 20 w 763"/>
                <a:gd name="T81" fmla="*/ 507 h 766"/>
                <a:gd name="T82" fmla="*/ 2 w 763"/>
                <a:gd name="T83" fmla="*/ 424 h 766"/>
                <a:gd name="T84" fmla="*/ 2 w 763"/>
                <a:gd name="T85" fmla="*/ 341 h 766"/>
                <a:gd name="T86" fmla="*/ 20 w 763"/>
                <a:gd name="T87" fmla="*/ 259 h 766"/>
                <a:gd name="T88" fmla="*/ 57 w 763"/>
                <a:gd name="T89" fmla="*/ 181 h 766"/>
                <a:gd name="T90" fmla="*/ 111 w 763"/>
                <a:gd name="T91" fmla="*/ 113 h 766"/>
                <a:gd name="T92" fmla="*/ 179 w 763"/>
                <a:gd name="T93" fmla="*/ 58 h 766"/>
                <a:gd name="T94" fmla="*/ 255 w 763"/>
                <a:gd name="T95" fmla="*/ 22 h 766"/>
                <a:gd name="T96" fmla="*/ 339 w 763"/>
                <a:gd name="T97" fmla="*/ 2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3" h="766">
                  <a:moveTo>
                    <a:pt x="383" y="169"/>
                  </a:moveTo>
                  <a:lnTo>
                    <a:pt x="349" y="171"/>
                  </a:lnTo>
                  <a:lnTo>
                    <a:pt x="316" y="179"/>
                  </a:lnTo>
                  <a:lnTo>
                    <a:pt x="285" y="191"/>
                  </a:lnTo>
                  <a:lnTo>
                    <a:pt x="256" y="210"/>
                  </a:lnTo>
                  <a:lnTo>
                    <a:pt x="231" y="231"/>
                  </a:lnTo>
                  <a:lnTo>
                    <a:pt x="208" y="258"/>
                  </a:lnTo>
                  <a:lnTo>
                    <a:pt x="191" y="287"/>
                  </a:lnTo>
                  <a:lnTo>
                    <a:pt x="179" y="318"/>
                  </a:lnTo>
                  <a:lnTo>
                    <a:pt x="170" y="350"/>
                  </a:lnTo>
                  <a:lnTo>
                    <a:pt x="168" y="384"/>
                  </a:lnTo>
                  <a:lnTo>
                    <a:pt x="170" y="416"/>
                  </a:lnTo>
                  <a:lnTo>
                    <a:pt x="179" y="448"/>
                  </a:lnTo>
                  <a:lnTo>
                    <a:pt x="191" y="480"/>
                  </a:lnTo>
                  <a:lnTo>
                    <a:pt x="208" y="508"/>
                  </a:lnTo>
                  <a:lnTo>
                    <a:pt x="231" y="535"/>
                  </a:lnTo>
                  <a:lnTo>
                    <a:pt x="256" y="557"/>
                  </a:lnTo>
                  <a:lnTo>
                    <a:pt x="285" y="575"/>
                  </a:lnTo>
                  <a:lnTo>
                    <a:pt x="316" y="588"/>
                  </a:lnTo>
                  <a:lnTo>
                    <a:pt x="349" y="595"/>
                  </a:lnTo>
                  <a:lnTo>
                    <a:pt x="383" y="598"/>
                  </a:lnTo>
                  <a:lnTo>
                    <a:pt x="416" y="595"/>
                  </a:lnTo>
                  <a:lnTo>
                    <a:pt x="449" y="588"/>
                  </a:lnTo>
                  <a:lnTo>
                    <a:pt x="479" y="575"/>
                  </a:lnTo>
                  <a:lnTo>
                    <a:pt x="508" y="557"/>
                  </a:lnTo>
                  <a:lnTo>
                    <a:pt x="535" y="535"/>
                  </a:lnTo>
                  <a:lnTo>
                    <a:pt x="555" y="511"/>
                  </a:lnTo>
                  <a:lnTo>
                    <a:pt x="571" y="485"/>
                  </a:lnTo>
                  <a:lnTo>
                    <a:pt x="584" y="457"/>
                  </a:lnTo>
                  <a:lnTo>
                    <a:pt x="592" y="429"/>
                  </a:lnTo>
                  <a:lnTo>
                    <a:pt x="596" y="398"/>
                  </a:lnTo>
                  <a:lnTo>
                    <a:pt x="596" y="368"/>
                  </a:lnTo>
                  <a:lnTo>
                    <a:pt x="592" y="339"/>
                  </a:lnTo>
                  <a:lnTo>
                    <a:pt x="584" y="310"/>
                  </a:lnTo>
                  <a:lnTo>
                    <a:pt x="571" y="281"/>
                  </a:lnTo>
                  <a:lnTo>
                    <a:pt x="555" y="256"/>
                  </a:lnTo>
                  <a:lnTo>
                    <a:pt x="535" y="231"/>
                  </a:lnTo>
                  <a:lnTo>
                    <a:pt x="508" y="210"/>
                  </a:lnTo>
                  <a:lnTo>
                    <a:pt x="479" y="191"/>
                  </a:lnTo>
                  <a:lnTo>
                    <a:pt x="449" y="179"/>
                  </a:lnTo>
                  <a:lnTo>
                    <a:pt x="416" y="171"/>
                  </a:lnTo>
                  <a:lnTo>
                    <a:pt x="383" y="169"/>
                  </a:lnTo>
                  <a:close/>
                  <a:moveTo>
                    <a:pt x="382" y="0"/>
                  </a:moveTo>
                  <a:lnTo>
                    <a:pt x="425" y="2"/>
                  </a:lnTo>
                  <a:lnTo>
                    <a:pt x="467" y="9"/>
                  </a:lnTo>
                  <a:lnTo>
                    <a:pt x="508" y="22"/>
                  </a:lnTo>
                  <a:lnTo>
                    <a:pt x="547" y="38"/>
                  </a:lnTo>
                  <a:lnTo>
                    <a:pt x="585" y="58"/>
                  </a:lnTo>
                  <a:lnTo>
                    <a:pt x="619" y="83"/>
                  </a:lnTo>
                  <a:lnTo>
                    <a:pt x="652" y="113"/>
                  </a:lnTo>
                  <a:lnTo>
                    <a:pt x="681" y="145"/>
                  </a:lnTo>
                  <a:lnTo>
                    <a:pt x="706" y="181"/>
                  </a:lnTo>
                  <a:lnTo>
                    <a:pt x="727" y="219"/>
                  </a:lnTo>
                  <a:lnTo>
                    <a:pt x="743" y="259"/>
                  </a:lnTo>
                  <a:lnTo>
                    <a:pt x="754" y="300"/>
                  </a:lnTo>
                  <a:lnTo>
                    <a:pt x="761" y="341"/>
                  </a:lnTo>
                  <a:lnTo>
                    <a:pt x="763" y="383"/>
                  </a:lnTo>
                  <a:lnTo>
                    <a:pt x="761" y="424"/>
                  </a:lnTo>
                  <a:lnTo>
                    <a:pt x="754" y="466"/>
                  </a:lnTo>
                  <a:lnTo>
                    <a:pt x="743" y="507"/>
                  </a:lnTo>
                  <a:lnTo>
                    <a:pt x="727" y="546"/>
                  </a:lnTo>
                  <a:lnTo>
                    <a:pt x="706" y="584"/>
                  </a:lnTo>
                  <a:lnTo>
                    <a:pt x="681" y="621"/>
                  </a:lnTo>
                  <a:lnTo>
                    <a:pt x="652" y="654"/>
                  </a:lnTo>
                  <a:lnTo>
                    <a:pt x="619" y="682"/>
                  </a:lnTo>
                  <a:lnTo>
                    <a:pt x="585" y="708"/>
                  </a:lnTo>
                  <a:lnTo>
                    <a:pt x="547" y="728"/>
                  </a:lnTo>
                  <a:lnTo>
                    <a:pt x="508" y="745"/>
                  </a:lnTo>
                  <a:lnTo>
                    <a:pt x="467" y="756"/>
                  </a:lnTo>
                  <a:lnTo>
                    <a:pt x="425" y="763"/>
                  </a:lnTo>
                  <a:lnTo>
                    <a:pt x="382" y="766"/>
                  </a:lnTo>
                  <a:lnTo>
                    <a:pt x="339" y="764"/>
                  </a:lnTo>
                  <a:lnTo>
                    <a:pt x="297" y="757"/>
                  </a:lnTo>
                  <a:lnTo>
                    <a:pt x="255" y="745"/>
                  </a:lnTo>
                  <a:lnTo>
                    <a:pt x="216" y="728"/>
                  </a:lnTo>
                  <a:lnTo>
                    <a:pt x="179" y="708"/>
                  </a:lnTo>
                  <a:lnTo>
                    <a:pt x="144" y="683"/>
                  </a:lnTo>
                  <a:lnTo>
                    <a:pt x="111" y="654"/>
                  </a:lnTo>
                  <a:lnTo>
                    <a:pt x="82" y="621"/>
                  </a:lnTo>
                  <a:lnTo>
                    <a:pt x="57" y="584"/>
                  </a:lnTo>
                  <a:lnTo>
                    <a:pt x="37" y="546"/>
                  </a:lnTo>
                  <a:lnTo>
                    <a:pt x="20" y="507"/>
                  </a:lnTo>
                  <a:lnTo>
                    <a:pt x="9" y="466"/>
                  </a:lnTo>
                  <a:lnTo>
                    <a:pt x="2" y="424"/>
                  </a:lnTo>
                  <a:lnTo>
                    <a:pt x="0" y="383"/>
                  </a:lnTo>
                  <a:lnTo>
                    <a:pt x="2" y="341"/>
                  </a:lnTo>
                  <a:lnTo>
                    <a:pt x="9" y="300"/>
                  </a:lnTo>
                  <a:lnTo>
                    <a:pt x="20" y="259"/>
                  </a:lnTo>
                  <a:lnTo>
                    <a:pt x="37" y="219"/>
                  </a:lnTo>
                  <a:lnTo>
                    <a:pt x="57" y="181"/>
                  </a:lnTo>
                  <a:lnTo>
                    <a:pt x="82" y="145"/>
                  </a:lnTo>
                  <a:lnTo>
                    <a:pt x="111" y="113"/>
                  </a:lnTo>
                  <a:lnTo>
                    <a:pt x="144" y="83"/>
                  </a:lnTo>
                  <a:lnTo>
                    <a:pt x="179" y="58"/>
                  </a:lnTo>
                  <a:lnTo>
                    <a:pt x="216" y="38"/>
                  </a:lnTo>
                  <a:lnTo>
                    <a:pt x="255" y="22"/>
                  </a:lnTo>
                  <a:lnTo>
                    <a:pt x="296" y="9"/>
                  </a:lnTo>
                  <a:lnTo>
                    <a:pt x="339" y="2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527300" y="1903413"/>
            <a:ext cx="579438" cy="581025"/>
            <a:chOff x="2527300" y="1903413"/>
            <a:chExt cx="579438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2733675" y="2039938"/>
              <a:ext cx="166688" cy="309563"/>
            </a:xfrm>
            <a:custGeom>
              <a:avLst/>
              <a:gdLst>
                <a:gd name="T0" fmla="*/ 573 w 1050"/>
                <a:gd name="T1" fmla="*/ 12 h 1952"/>
                <a:gd name="T2" fmla="*/ 616 w 1050"/>
                <a:gd name="T3" fmla="*/ 69 h 1952"/>
                <a:gd name="T4" fmla="*/ 868 w 1050"/>
                <a:gd name="T5" fmla="*/ 284 h 1952"/>
                <a:gd name="T6" fmla="*/ 934 w 1050"/>
                <a:gd name="T7" fmla="*/ 312 h 1952"/>
                <a:gd name="T8" fmla="*/ 962 w 1050"/>
                <a:gd name="T9" fmla="*/ 377 h 1952"/>
                <a:gd name="T10" fmla="*/ 934 w 1050"/>
                <a:gd name="T11" fmla="*/ 444 h 1952"/>
                <a:gd name="T12" fmla="*/ 868 w 1050"/>
                <a:gd name="T13" fmla="*/ 470 h 1952"/>
                <a:gd name="T14" fmla="*/ 318 w 1050"/>
                <a:gd name="T15" fmla="*/ 484 h 1952"/>
                <a:gd name="T16" fmla="*/ 234 w 1050"/>
                <a:gd name="T17" fmla="*/ 544 h 1952"/>
                <a:gd name="T18" fmla="*/ 189 w 1050"/>
                <a:gd name="T19" fmla="*/ 639 h 1952"/>
                <a:gd name="T20" fmla="*/ 199 w 1050"/>
                <a:gd name="T21" fmla="*/ 747 h 1952"/>
                <a:gd name="T22" fmla="*/ 258 w 1050"/>
                <a:gd name="T23" fmla="*/ 832 h 1952"/>
                <a:gd name="T24" fmla="*/ 354 w 1050"/>
                <a:gd name="T25" fmla="*/ 878 h 1952"/>
                <a:gd name="T26" fmla="*/ 710 w 1050"/>
                <a:gd name="T27" fmla="*/ 883 h 1952"/>
                <a:gd name="T28" fmla="*/ 844 w 1050"/>
                <a:gd name="T29" fmla="*/ 926 h 1952"/>
                <a:gd name="T30" fmla="*/ 952 w 1050"/>
                <a:gd name="T31" fmla="*/ 1012 h 1952"/>
                <a:gd name="T32" fmla="*/ 1025 w 1050"/>
                <a:gd name="T33" fmla="*/ 1130 h 1952"/>
                <a:gd name="T34" fmla="*/ 1050 w 1050"/>
                <a:gd name="T35" fmla="*/ 1272 h 1952"/>
                <a:gd name="T36" fmla="*/ 1021 w 1050"/>
                <a:gd name="T37" fmla="*/ 1423 h 1952"/>
                <a:gd name="T38" fmla="*/ 938 w 1050"/>
                <a:gd name="T39" fmla="*/ 1547 h 1952"/>
                <a:gd name="T40" fmla="*/ 816 w 1050"/>
                <a:gd name="T41" fmla="*/ 1632 h 1952"/>
                <a:gd name="T42" fmla="*/ 665 w 1050"/>
                <a:gd name="T43" fmla="*/ 1664 h 1952"/>
                <a:gd name="T44" fmla="*/ 615 w 1050"/>
                <a:gd name="T45" fmla="*/ 1883 h 1952"/>
                <a:gd name="T46" fmla="*/ 571 w 1050"/>
                <a:gd name="T47" fmla="*/ 1939 h 1952"/>
                <a:gd name="T48" fmla="*/ 501 w 1050"/>
                <a:gd name="T49" fmla="*/ 1949 h 1952"/>
                <a:gd name="T50" fmla="*/ 444 w 1050"/>
                <a:gd name="T51" fmla="*/ 1906 h 1952"/>
                <a:gd name="T52" fmla="*/ 432 w 1050"/>
                <a:gd name="T53" fmla="*/ 1664 h 1952"/>
                <a:gd name="T54" fmla="*/ 127 w 1050"/>
                <a:gd name="T55" fmla="*/ 1652 h 1952"/>
                <a:gd name="T56" fmla="*/ 84 w 1050"/>
                <a:gd name="T57" fmla="*/ 1595 h 1952"/>
                <a:gd name="T58" fmla="*/ 94 w 1050"/>
                <a:gd name="T59" fmla="*/ 1523 h 1952"/>
                <a:gd name="T60" fmla="*/ 149 w 1050"/>
                <a:gd name="T61" fmla="*/ 1481 h 1952"/>
                <a:gd name="T62" fmla="*/ 698 w 1050"/>
                <a:gd name="T63" fmla="*/ 1474 h 1952"/>
                <a:gd name="T64" fmla="*/ 793 w 1050"/>
                <a:gd name="T65" fmla="*/ 1429 h 1952"/>
                <a:gd name="T66" fmla="*/ 852 w 1050"/>
                <a:gd name="T67" fmla="*/ 1343 h 1952"/>
                <a:gd name="T68" fmla="*/ 862 w 1050"/>
                <a:gd name="T69" fmla="*/ 1236 h 1952"/>
                <a:gd name="T70" fmla="*/ 817 w 1050"/>
                <a:gd name="T71" fmla="*/ 1140 h 1952"/>
                <a:gd name="T72" fmla="*/ 732 w 1050"/>
                <a:gd name="T73" fmla="*/ 1080 h 1952"/>
                <a:gd name="T74" fmla="*/ 390 w 1050"/>
                <a:gd name="T75" fmla="*/ 1067 h 1952"/>
                <a:gd name="T76" fmla="*/ 248 w 1050"/>
                <a:gd name="T77" fmla="*/ 1041 h 1952"/>
                <a:gd name="T78" fmla="*/ 131 w 1050"/>
                <a:gd name="T79" fmla="*/ 968 h 1952"/>
                <a:gd name="T80" fmla="*/ 45 w 1050"/>
                <a:gd name="T81" fmla="*/ 860 h 1952"/>
                <a:gd name="T82" fmla="*/ 2 w 1050"/>
                <a:gd name="T83" fmla="*/ 724 h 1952"/>
                <a:gd name="T84" fmla="*/ 11 w 1050"/>
                <a:gd name="T85" fmla="*/ 579 h 1952"/>
                <a:gd name="T86" fmla="*/ 69 w 1050"/>
                <a:gd name="T87" fmla="*/ 453 h 1952"/>
                <a:gd name="T88" fmla="*/ 167 w 1050"/>
                <a:gd name="T89" fmla="*/ 354 h 1952"/>
                <a:gd name="T90" fmla="*/ 294 w 1050"/>
                <a:gd name="T91" fmla="*/ 296 h 1952"/>
                <a:gd name="T92" fmla="*/ 432 w 1050"/>
                <a:gd name="T93" fmla="*/ 284 h 1952"/>
                <a:gd name="T94" fmla="*/ 445 w 1050"/>
                <a:gd name="T95" fmla="*/ 46 h 1952"/>
                <a:gd name="T96" fmla="*/ 501 w 1050"/>
                <a:gd name="T97" fmla="*/ 4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0" h="1952">
                  <a:moveTo>
                    <a:pt x="526" y="0"/>
                  </a:moveTo>
                  <a:lnTo>
                    <a:pt x="550" y="4"/>
                  </a:lnTo>
                  <a:lnTo>
                    <a:pt x="573" y="12"/>
                  </a:lnTo>
                  <a:lnTo>
                    <a:pt x="591" y="27"/>
                  </a:lnTo>
                  <a:lnTo>
                    <a:pt x="606" y="46"/>
                  </a:lnTo>
                  <a:lnTo>
                    <a:pt x="616" y="69"/>
                  </a:lnTo>
                  <a:lnTo>
                    <a:pt x="619" y="93"/>
                  </a:lnTo>
                  <a:lnTo>
                    <a:pt x="619" y="284"/>
                  </a:lnTo>
                  <a:lnTo>
                    <a:pt x="868" y="284"/>
                  </a:lnTo>
                  <a:lnTo>
                    <a:pt x="893" y="287"/>
                  </a:lnTo>
                  <a:lnTo>
                    <a:pt x="915" y="296"/>
                  </a:lnTo>
                  <a:lnTo>
                    <a:pt x="934" y="312"/>
                  </a:lnTo>
                  <a:lnTo>
                    <a:pt x="949" y="331"/>
                  </a:lnTo>
                  <a:lnTo>
                    <a:pt x="959" y="353"/>
                  </a:lnTo>
                  <a:lnTo>
                    <a:pt x="962" y="377"/>
                  </a:lnTo>
                  <a:lnTo>
                    <a:pt x="959" y="402"/>
                  </a:lnTo>
                  <a:lnTo>
                    <a:pt x="949" y="425"/>
                  </a:lnTo>
                  <a:lnTo>
                    <a:pt x="934" y="444"/>
                  </a:lnTo>
                  <a:lnTo>
                    <a:pt x="915" y="458"/>
                  </a:lnTo>
                  <a:lnTo>
                    <a:pt x="893" y="467"/>
                  </a:lnTo>
                  <a:lnTo>
                    <a:pt x="868" y="470"/>
                  </a:lnTo>
                  <a:lnTo>
                    <a:pt x="390" y="470"/>
                  </a:lnTo>
                  <a:lnTo>
                    <a:pt x="354" y="474"/>
                  </a:lnTo>
                  <a:lnTo>
                    <a:pt x="318" y="484"/>
                  </a:lnTo>
                  <a:lnTo>
                    <a:pt x="287" y="499"/>
                  </a:lnTo>
                  <a:lnTo>
                    <a:pt x="258" y="519"/>
                  </a:lnTo>
                  <a:lnTo>
                    <a:pt x="234" y="544"/>
                  </a:lnTo>
                  <a:lnTo>
                    <a:pt x="213" y="573"/>
                  </a:lnTo>
                  <a:lnTo>
                    <a:pt x="199" y="605"/>
                  </a:lnTo>
                  <a:lnTo>
                    <a:pt x="189" y="639"/>
                  </a:lnTo>
                  <a:lnTo>
                    <a:pt x="185" y="676"/>
                  </a:lnTo>
                  <a:lnTo>
                    <a:pt x="189" y="712"/>
                  </a:lnTo>
                  <a:lnTo>
                    <a:pt x="199" y="747"/>
                  </a:lnTo>
                  <a:lnTo>
                    <a:pt x="213" y="779"/>
                  </a:lnTo>
                  <a:lnTo>
                    <a:pt x="234" y="808"/>
                  </a:lnTo>
                  <a:lnTo>
                    <a:pt x="258" y="832"/>
                  </a:lnTo>
                  <a:lnTo>
                    <a:pt x="287" y="852"/>
                  </a:lnTo>
                  <a:lnTo>
                    <a:pt x="318" y="868"/>
                  </a:lnTo>
                  <a:lnTo>
                    <a:pt x="354" y="878"/>
                  </a:lnTo>
                  <a:lnTo>
                    <a:pt x="390" y="881"/>
                  </a:lnTo>
                  <a:lnTo>
                    <a:pt x="661" y="881"/>
                  </a:lnTo>
                  <a:lnTo>
                    <a:pt x="710" y="883"/>
                  </a:lnTo>
                  <a:lnTo>
                    <a:pt x="757" y="893"/>
                  </a:lnTo>
                  <a:lnTo>
                    <a:pt x="802" y="906"/>
                  </a:lnTo>
                  <a:lnTo>
                    <a:pt x="844" y="926"/>
                  </a:lnTo>
                  <a:lnTo>
                    <a:pt x="883" y="951"/>
                  </a:lnTo>
                  <a:lnTo>
                    <a:pt x="920" y="980"/>
                  </a:lnTo>
                  <a:lnTo>
                    <a:pt x="952" y="1012"/>
                  </a:lnTo>
                  <a:lnTo>
                    <a:pt x="981" y="1048"/>
                  </a:lnTo>
                  <a:lnTo>
                    <a:pt x="1005" y="1088"/>
                  </a:lnTo>
                  <a:lnTo>
                    <a:pt x="1025" y="1130"/>
                  </a:lnTo>
                  <a:lnTo>
                    <a:pt x="1039" y="1176"/>
                  </a:lnTo>
                  <a:lnTo>
                    <a:pt x="1048" y="1224"/>
                  </a:lnTo>
                  <a:lnTo>
                    <a:pt x="1050" y="1272"/>
                  </a:lnTo>
                  <a:lnTo>
                    <a:pt x="1047" y="1324"/>
                  </a:lnTo>
                  <a:lnTo>
                    <a:pt x="1037" y="1375"/>
                  </a:lnTo>
                  <a:lnTo>
                    <a:pt x="1021" y="1423"/>
                  </a:lnTo>
                  <a:lnTo>
                    <a:pt x="998" y="1469"/>
                  </a:lnTo>
                  <a:lnTo>
                    <a:pt x="971" y="1510"/>
                  </a:lnTo>
                  <a:lnTo>
                    <a:pt x="938" y="1547"/>
                  </a:lnTo>
                  <a:lnTo>
                    <a:pt x="901" y="1581"/>
                  </a:lnTo>
                  <a:lnTo>
                    <a:pt x="860" y="1608"/>
                  </a:lnTo>
                  <a:lnTo>
                    <a:pt x="816" y="1632"/>
                  </a:lnTo>
                  <a:lnTo>
                    <a:pt x="768" y="1648"/>
                  </a:lnTo>
                  <a:lnTo>
                    <a:pt x="717" y="1659"/>
                  </a:lnTo>
                  <a:lnTo>
                    <a:pt x="665" y="1664"/>
                  </a:lnTo>
                  <a:lnTo>
                    <a:pt x="618" y="1664"/>
                  </a:lnTo>
                  <a:lnTo>
                    <a:pt x="618" y="1859"/>
                  </a:lnTo>
                  <a:lnTo>
                    <a:pt x="615" y="1883"/>
                  </a:lnTo>
                  <a:lnTo>
                    <a:pt x="606" y="1906"/>
                  </a:lnTo>
                  <a:lnTo>
                    <a:pt x="591" y="1924"/>
                  </a:lnTo>
                  <a:lnTo>
                    <a:pt x="571" y="1939"/>
                  </a:lnTo>
                  <a:lnTo>
                    <a:pt x="549" y="1949"/>
                  </a:lnTo>
                  <a:lnTo>
                    <a:pt x="525" y="1952"/>
                  </a:lnTo>
                  <a:lnTo>
                    <a:pt x="501" y="1949"/>
                  </a:lnTo>
                  <a:lnTo>
                    <a:pt x="479" y="1939"/>
                  </a:lnTo>
                  <a:lnTo>
                    <a:pt x="459" y="1924"/>
                  </a:lnTo>
                  <a:lnTo>
                    <a:pt x="444" y="1906"/>
                  </a:lnTo>
                  <a:lnTo>
                    <a:pt x="435" y="1883"/>
                  </a:lnTo>
                  <a:lnTo>
                    <a:pt x="432" y="1859"/>
                  </a:lnTo>
                  <a:lnTo>
                    <a:pt x="432" y="1664"/>
                  </a:lnTo>
                  <a:lnTo>
                    <a:pt x="174" y="1664"/>
                  </a:lnTo>
                  <a:lnTo>
                    <a:pt x="149" y="1661"/>
                  </a:lnTo>
                  <a:lnTo>
                    <a:pt x="127" y="1652"/>
                  </a:lnTo>
                  <a:lnTo>
                    <a:pt x="108" y="1636"/>
                  </a:lnTo>
                  <a:lnTo>
                    <a:pt x="94" y="1617"/>
                  </a:lnTo>
                  <a:lnTo>
                    <a:pt x="84" y="1595"/>
                  </a:lnTo>
                  <a:lnTo>
                    <a:pt x="80" y="1571"/>
                  </a:lnTo>
                  <a:lnTo>
                    <a:pt x="84" y="1546"/>
                  </a:lnTo>
                  <a:lnTo>
                    <a:pt x="94" y="1523"/>
                  </a:lnTo>
                  <a:lnTo>
                    <a:pt x="108" y="1504"/>
                  </a:lnTo>
                  <a:lnTo>
                    <a:pt x="127" y="1490"/>
                  </a:lnTo>
                  <a:lnTo>
                    <a:pt x="149" y="1481"/>
                  </a:lnTo>
                  <a:lnTo>
                    <a:pt x="174" y="1478"/>
                  </a:lnTo>
                  <a:lnTo>
                    <a:pt x="661" y="1478"/>
                  </a:lnTo>
                  <a:lnTo>
                    <a:pt x="698" y="1474"/>
                  </a:lnTo>
                  <a:lnTo>
                    <a:pt x="732" y="1464"/>
                  </a:lnTo>
                  <a:lnTo>
                    <a:pt x="764" y="1449"/>
                  </a:lnTo>
                  <a:lnTo>
                    <a:pt x="793" y="1429"/>
                  </a:lnTo>
                  <a:lnTo>
                    <a:pt x="817" y="1404"/>
                  </a:lnTo>
                  <a:lnTo>
                    <a:pt x="837" y="1375"/>
                  </a:lnTo>
                  <a:lnTo>
                    <a:pt x="852" y="1343"/>
                  </a:lnTo>
                  <a:lnTo>
                    <a:pt x="862" y="1309"/>
                  </a:lnTo>
                  <a:lnTo>
                    <a:pt x="866" y="1272"/>
                  </a:lnTo>
                  <a:lnTo>
                    <a:pt x="862" y="1236"/>
                  </a:lnTo>
                  <a:lnTo>
                    <a:pt x="852" y="1201"/>
                  </a:lnTo>
                  <a:lnTo>
                    <a:pt x="837" y="1169"/>
                  </a:lnTo>
                  <a:lnTo>
                    <a:pt x="817" y="1140"/>
                  </a:lnTo>
                  <a:lnTo>
                    <a:pt x="793" y="1116"/>
                  </a:lnTo>
                  <a:lnTo>
                    <a:pt x="764" y="1096"/>
                  </a:lnTo>
                  <a:lnTo>
                    <a:pt x="732" y="1080"/>
                  </a:lnTo>
                  <a:lnTo>
                    <a:pt x="698" y="1070"/>
                  </a:lnTo>
                  <a:lnTo>
                    <a:pt x="661" y="1067"/>
                  </a:lnTo>
                  <a:lnTo>
                    <a:pt x="390" y="1067"/>
                  </a:lnTo>
                  <a:lnTo>
                    <a:pt x="341" y="1065"/>
                  </a:lnTo>
                  <a:lnTo>
                    <a:pt x="294" y="1055"/>
                  </a:lnTo>
                  <a:lnTo>
                    <a:pt x="248" y="1041"/>
                  </a:lnTo>
                  <a:lnTo>
                    <a:pt x="206" y="1022"/>
                  </a:lnTo>
                  <a:lnTo>
                    <a:pt x="167" y="997"/>
                  </a:lnTo>
                  <a:lnTo>
                    <a:pt x="131" y="968"/>
                  </a:lnTo>
                  <a:lnTo>
                    <a:pt x="98" y="935"/>
                  </a:lnTo>
                  <a:lnTo>
                    <a:pt x="69" y="900"/>
                  </a:lnTo>
                  <a:lnTo>
                    <a:pt x="45" y="860"/>
                  </a:lnTo>
                  <a:lnTo>
                    <a:pt x="26" y="817"/>
                  </a:lnTo>
                  <a:lnTo>
                    <a:pt x="11" y="772"/>
                  </a:lnTo>
                  <a:lnTo>
                    <a:pt x="2" y="724"/>
                  </a:lnTo>
                  <a:lnTo>
                    <a:pt x="0" y="676"/>
                  </a:lnTo>
                  <a:lnTo>
                    <a:pt x="2" y="627"/>
                  </a:lnTo>
                  <a:lnTo>
                    <a:pt x="11" y="579"/>
                  </a:lnTo>
                  <a:lnTo>
                    <a:pt x="26" y="535"/>
                  </a:lnTo>
                  <a:lnTo>
                    <a:pt x="45" y="492"/>
                  </a:lnTo>
                  <a:lnTo>
                    <a:pt x="69" y="453"/>
                  </a:lnTo>
                  <a:lnTo>
                    <a:pt x="98" y="416"/>
                  </a:lnTo>
                  <a:lnTo>
                    <a:pt x="131" y="383"/>
                  </a:lnTo>
                  <a:lnTo>
                    <a:pt x="167" y="354"/>
                  </a:lnTo>
                  <a:lnTo>
                    <a:pt x="206" y="330"/>
                  </a:lnTo>
                  <a:lnTo>
                    <a:pt x="248" y="311"/>
                  </a:lnTo>
                  <a:lnTo>
                    <a:pt x="294" y="296"/>
                  </a:lnTo>
                  <a:lnTo>
                    <a:pt x="341" y="287"/>
                  </a:lnTo>
                  <a:lnTo>
                    <a:pt x="390" y="284"/>
                  </a:lnTo>
                  <a:lnTo>
                    <a:pt x="432" y="284"/>
                  </a:lnTo>
                  <a:lnTo>
                    <a:pt x="432" y="93"/>
                  </a:lnTo>
                  <a:lnTo>
                    <a:pt x="435" y="69"/>
                  </a:lnTo>
                  <a:lnTo>
                    <a:pt x="445" y="46"/>
                  </a:lnTo>
                  <a:lnTo>
                    <a:pt x="460" y="27"/>
                  </a:lnTo>
                  <a:lnTo>
                    <a:pt x="479" y="12"/>
                  </a:lnTo>
                  <a:lnTo>
                    <a:pt x="501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 noEditPoints="1"/>
            </p:cNvSpPr>
            <p:nvPr/>
          </p:nvSpPr>
          <p:spPr bwMode="auto">
            <a:xfrm>
              <a:off x="2527300" y="1903413"/>
              <a:ext cx="579438" cy="581025"/>
            </a:xfrm>
            <a:custGeom>
              <a:avLst/>
              <a:gdLst>
                <a:gd name="T0" fmla="*/ 1508 w 3650"/>
                <a:gd name="T1" fmla="*/ 217 h 3660"/>
                <a:gd name="T2" fmla="*/ 1118 w 3650"/>
                <a:gd name="T3" fmla="*/ 348 h 3660"/>
                <a:gd name="T4" fmla="*/ 779 w 3650"/>
                <a:gd name="T5" fmla="*/ 567 h 3660"/>
                <a:gd name="T6" fmla="*/ 503 w 3650"/>
                <a:gd name="T7" fmla="*/ 861 h 3660"/>
                <a:gd name="T8" fmla="*/ 305 w 3650"/>
                <a:gd name="T9" fmla="*/ 1214 h 3660"/>
                <a:gd name="T10" fmla="*/ 200 w 3650"/>
                <a:gd name="T11" fmla="*/ 1616 h 3660"/>
                <a:gd name="T12" fmla="*/ 200 w 3650"/>
                <a:gd name="T13" fmla="*/ 2044 h 3660"/>
                <a:gd name="T14" fmla="*/ 305 w 3650"/>
                <a:gd name="T15" fmla="*/ 2446 h 3660"/>
                <a:gd name="T16" fmla="*/ 503 w 3650"/>
                <a:gd name="T17" fmla="*/ 2799 h 3660"/>
                <a:gd name="T18" fmla="*/ 779 w 3650"/>
                <a:gd name="T19" fmla="*/ 3093 h 3660"/>
                <a:gd name="T20" fmla="*/ 1118 w 3650"/>
                <a:gd name="T21" fmla="*/ 3312 h 3660"/>
                <a:gd name="T22" fmla="*/ 1508 w 3650"/>
                <a:gd name="T23" fmla="*/ 3443 h 3660"/>
                <a:gd name="T24" fmla="*/ 1932 w 3650"/>
                <a:gd name="T25" fmla="*/ 3469 h 3660"/>
                <a:gd name="T26" fmla="*/ 2343 w 3650"/>
                <a:gd name="T27" fmla="*/ 3389 h 3660"/>
                <a:gd name="T28" fmla="*/ 2709 w 3650"/>
                <a:gd name="T29" fmla="*/ 3213 h 3660"/>
                <a:gd name="T30" fmla="*/ 3018 w 3650"/>
                <a:gd name="T31" fmla="*/ 2955 h 3660"/>
                <a:gd name="T32" fmla="*/ 3256 w 3650"/>
                <a:gd name="T33" fmla="*/ 2630 h 3660"/>
                <a:gd name="T34" fmla="*/ 3410 w 3650"/>
                <a:gd name="T35" fmla="*/ 2249 h 3660"/>
                <a:gd name="T36" fmla="*/ 3463 w 3650"/>
                <a:gd name="T37" fmla="*/ 1830 h 3660"/>
                <a:gd name="T38" fmla="*/ 3410 w 3650"/>
                <a:gd name="T39" fmla="*/ 1411 h 3660"/>
                <a:gd name="T40" fmla="*/ 3256 w 3650"/>
                <a:gd name="T41" fmla="*/ 1030 h 3660"/>
                <a:gd name="T42" fmla="*/ 3018 w 3650"/>
                <a:gd name="T43" fmla="*/ 705 h 3660"/>
                <a:gd name="T44" fmla="*/ 2709 w 3650"/>
                <a:gd name="T45" fmla="*/ 447 h 3660"/>
                <a:gd name="T46" fmla="*/ 2343 w 3650"/>
                <a:gd name="T47" fmla="*/ 271 h 3660"/>
                <a:gd name="T48" fmla="*/ 1932 w 3650"/>
                <a:gd name="T49" fmla="*/ 191 h 3660"/>
                <a:gd name="T50" fmla="*/ 2032 w 3650"/>
                <a:gd name="T51" fmla="*/ 11 h 3660"/>
                <a:gd name="T52" fmla="*/ 2429 w 3650"/>
                <a:gd name="T53" fmla="*/ 102 h 3660"/>
                <a:gd name="T54" fmla="*/ 2794 w 3650"/>
                <a:gd name="T55" fmla="*/ 278 h 3660"/>
                <a:gd name="T56" fmla="*/ 3116 w 3650"/>
                <a:gd name="T57" fmla="*/ 536 h 3660"/>
                <a:gd name="T58" fmla="*/ 3372 w 3650"/>
                <a:gd name="T59" fmla="*/ 858 h 3660"/>
                <a:gd name="T60" fmla="*/ 3548 w 3650"/>
                <a:gd name="T61" fmla="*/ 1224 h 3660"/>
                <a:gd name="T62" fmla="*/ 3639 w 3650"/>
                <a:gd name="T63" fmla="*/ 1623 h 3660"/>
                <a:gd name="T64" fmla="*/ 3639 w 3650"/>
                <a:gd name="T65" fmla="*/ 2037 h 3660"/>
                <a:gd name="T66" fmla="*/ 3548 w 3650"/>
                <a:gd name="T67" fmla="*/ 2436 h 3660"/>
                <a:gd name="T68" fmla="*/ 3372 w 3650"/>
                <a:gd name="T69" fmla="*/ 2802 h 3660"/>
                <a:gd name="T70" fmla="*/ 3116 w 3650"/>
                <a:gd name="T71" fmla="*/ 3124 h 3660"/>
                <a:gd name="T72" fmla="*/ 2794 w 3650"/>
                <a:gd name="T73" fmla="*/ 3382 h 3660"/>
                <a:gd name="T74" fmla="*/ 2429 w 3650"/>
                <a:gd name="T75" fmla="*/ 3558 h 3660"/>
                <a:gd name="T76" fmla="*/ 2032 w 3650"/>
                <a:gd name="T77" fmla="*/ 3649 h 3660"/>
                <a:gd name="T78" fmla="*/ 1618 w 3650"/>
                <a:gd name="T79" fmla="*/ 3649 h 3660"/>
                <a:gd name="T80" fmla="*/ 1221 w 3650"/>
                <a:gd name="T81" fmla="*/ 3558 h 3660"/>
                <a:gd name="T82" fmla="*/ 856 w 3650"/>
                <a:gd name="T83" fmla="*/ 3382 h 3660"/>
                <a:gd name="T84" fmla="*/ 534 w 3650"/>
                <a:gd name="T85" fmla="*/ 3124 h 3660"/>
                <a:gd name="T86" fmla="*/ 278 w 3650"/>
                <a:gd name="T87" fmla="*/ 2802 h 3660"/>
                <a:gd name="T88" fmla="*/ 102 w 3650"/>
                <a:gd name="T89" fmla="*/ 2436 h 3660"/>
                <a:gd name="T90" fmla="*/ 11 w 3650"/>
                <a:gd name="T91" fmla="*/ 2037 h 3660"/>
                <a:gd name="T92" fmla="*/ 11 w 3650"/>
                <a:gd name="T93" fmla="*/ 1623 h 3660"/>
                <a:gd name="T94" fmla="*/ 102 w 3650"/>
                <a:gd name="T95" fmla="*/ 1224 h 3660"/>
                <a:gd name="T96" fmla="*/ 278 w 3650"/>
                <a:gd name="T97" fmla="*/ 858 h 3660"/>
                <a:gd name="T98" fmla="*/ 534 w 3650"/>
                <a:gd name="T99" fmla="*/ 536 h 3660"/>
                <a:gd name="T100" fmla="*/ 856 w 3650"/>
                <a:gd name="T101" fmla="*/ 278 h 3660"/>
                <a:gd name="T102" fmla="*/ 1221 w 3650"/>
                <a:gd name="T103" fmla="*/ 102 h 3660"/>
                <a:gd name="T104" fmla="*/ 1618 w 3650"/>
                <a:gd name="T105" fmla="*/ 11 h 3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60">
                  <a:moveTo>
                    <a:pt x="1825" y="187"/>
                  </a:moveTo>
                  <a:lnTo>
                    <a:pt x="1718" y="191"/>
                  </a:lnTo>
                  <a:lnTo>
                    <a:pt x="1612" y="201"/>
                  </a:lnTo>
                  <a:lnTo>
                    <a:pt x="1508" y="217"/>
                  </a:lnTo>
                  <a:lnTo>
                    <a:pt x="1407" y="241"/>
                  </a:lnTo>
                  <a:lnTo>
                    <a:pt x="1307" y="271"/>
                  </a:lnTo>
                  <a:lnTo>
                    <a:pt x="1211" y="306"/>
                  </a:lnTo>
                  <a:lnTo>
                    <a:pt x="1118" y="348"/>
                  </a:lnTo>
                  <a:lnTo>
                    <a:pt x="1028" y="395"/>
                  </a:lnTo>
                  <a:lnTo>
                    <a:pt x="941" y="447"/>
                  </a:lnTo>
                  <a:lnTo>
                    <a:pt x="858" y="505"/>
                  </a:lnTo>
                  <a:lnTo>
                    <a:pt x="779" y="567"/>
                  </a:lnTo>
                  <a:lnTo>
                    <a:pt x="703" y="633"/>
                  </a:lnTo>
                  <a:lnTo>
                    <a:pt x="632" y="705"/>
                  </a:lnTo>
                  <a:lnTo>
                    <a:pt x="565" y="781"/>
                  </a:lnTo>
                  <a:lnTo>
                    <a:pt x="503" y="861"/>
                  </a:lnTo>
                  <a:lnTo>
                    <a:pt x="446" y="944"/>
                  </a:lnTo>
                  <a:lnTo>
                    <a:pt x="394" y="1030"/>
                  </a:lnTo>
                  <a:lnTo>
                    <a:pt x="347" y="1121"/>
                  </a:lnTo>
                  <a:lnTo>
                    <a:pt x="305" y="1214"/>
                  </a:lnTo>
                  <a:lnTo>
                    <a:pt x="270" y="1311"/>
                  </a:lnTo>
                  <a:lnTo>
                    <a:pt x="240" y="1411"/>
                  </a:lnTo>
                  <a:lnTo>
                    <a:pt x="217" y="1512"/>
                  </a:lnTo>
                  <a:lnTo>
                    <a:pt x="200" y="1616"/>
                  </a:lnTo>
                  <a:lnTo>
                    <a:pt x="190" y="1722"/>
                  </a:lnTo>
                  <a:lnTo>
                    <a:pt x="187" y="1830"/>
                  </a:lnTo>
                  <a:lnTo>
                    <a:pt x="190" y="1938"/>
                  </a:lnTo>
                  <a:lnTo>
                    <a:pt x="200" y="2044"/>
                  </a:lnTo>
                  <a:lnTo>
                    <a:pt x="217" y="2148"/>
                  </a:lnTo>
                  <a:lnTo>
                    <a:pt x="240" y="2249"/>
                  </a:lnTo>
                  <a:lnTo>
                    <a:pt x="270" y="2349"/>
                  </a:lnTo>
                  <a:lnTo>
                    <a:pt x="305" y="2446"/>
                  </a:lnTo>
                  <a:lnTo>
                    <a:pt x="347" y="2539"/>
                  </a:lnTo>
                  <a:lnTo>
                    <a:pt x="394" y="2630"/>
                  </a:lnTo>
                  <a:lnTo>
                    <a:pt x="446" y="2716"/>
                  </a:lnTo>
                  <a:lnTo>
                    <a:pt x="503" y="2799"/>
                  </a:lnTo>
                  <a:lnTo>
                    <a:pt x="565" y="2879"/>
                  </a:lnTo>
                  <a:lnTo>
                    <a:pt x="632" y="2955"/>
                  </a:lnTo>
                  <a:lnTo>
                    <a:pt x="703" y="3027"/>
                  </a:lnTo>
                  <a:lnTo>
                    <a:pt x="779" y="3093"/>
                  </a:lnTo>
                  <a:lnTo>
                    <a:pt x="858" y="3155"/>
                  </a:lnTo>
                  <a:lnTo>
                    <a:pt x="941" y="3213"/>
                  </a:lnTo>
                  <a:lnTo>
                    <a:pt x="1028" y="3265"/>
                  </a:lnTo>
                  <a:lnTo>
                    <a:pt x="1118" y="3312"/>
                  </a:lnTo>
                  <a:lnTo>
                    <a:pt x="1211" y="3354"/>
                  </a:lnTo>
                  <a:lnTo>
                    <a:pt x="1307" y="3389"/>
                  </a:lnTo>
                  <a:lnTo>
                    <a:pt x="1407" y="3419"/>
                  </a:lnTo>
                  <a:lnTo>
                    <a:pt x="1508" y="3443"/>
                  </a:lnTo>
                  <a:lnTo>
                    <a:pt x="1612" y="3459"/>
                  </a:lnTo>
                  <a:lnTo>
                    <a:pt x="1718" y="3469"/>
                  </a:lnTo>
                  <a:lnTo>
                    <a:pt x="1825" y="3473"/>
                  </a:lnTo>
                  <a:lnTo>
                    <a:pt x="1932" y="3469"/>
                  </a:lnTo>
                  <a:lnTo>
                    <a:pt x="2038" y="3459"/>
                  </a:lnTo>
                  <a:lnTo>
                    <a:pt x="2142" y="3443"/>
                  </a:lnTo>
                  <a:lnTo>
                    <a:pt x="2243" y="3419"/>
                  </a:lnTo>
                  <a:lnTo>
                    <a:pt x="2343" y="3389"/>
                  </a:lnTo>
                  <a:lnTo>
                    <a:pt x="2439" y="3354"/>
                  </a:lnTo>
                  <a:lnTo>
                    <a:pt x="2532" y="3312"/>
                  </a:lnTo>
                  <a:lnTo>
                    <a:pt x="2622" y="3265"/>
                  </a:lnTo>
                  <a:lnTo>
                    <a:pt x="2709" y="3213"/>
                  </a:lnTo>
                  <a:lnTo>
                    <a:pt x="2792" y="3155"/>
                  </a:lnTo>
                  <a:lnTo>
                    <a:pt x="2871" y="3093"/>
                  </a:lnTo>
                  <a:lnTo>
                    <a:pt x="2947" y="3027"/>
                  </a:lnTo>
                  <a:lnTo>
                    <a:pt x="3018" y="2955"/>
                  </a:lnTo>
                  <a:lnTo>
                    <a:pt x="3085" y="2879"/>
                  </a:lnTo>
                  <a:lnTo>
                    <a:pt x="3147" y="2799"/>
                  </a:lnTo>
                  <a:lnTo>
                    <a:pt x="3204" y="2716"/>
                  </a:lnTo>
                  <a:lnTo>
                    <a:pt x="3256" y="2630"/>
                  </a:lnTo>
                  <a:lnTo>
                    <a:pt x="3303" y="2539"/>
                  </a:lnTo>
                  <a:lnTo>
                    <a:pt x="3345" y="2446"/>
                  </a:lnTo>
                  <a:lnTo>
                    <a:pt x="3380" y="2349"/>
                  </a:lnTo>
                  <a:lnTo>
                    <a:pt x="3410" y="2249"/>
                  </a:lnTo>
                  <a:lnTo>
                    <a:pt x="3433" y="2148"/>
                  </a:lnTo>
                  <a:lnTo>
                    <a:pt x="3450" y="2044"/>
                  </a:lnTo>
                  <a:lnTo>
                    <a:pt x="3460" y="1938"/>
                  </a:lnTo>
                  <a:lnTo>
                    <a:pt x="3463" y="1830"/>
                  </a:lnTo>
                  <a:lnTo>
                    <a:pt x="3460" y="1722"/>
                  </a:lnTo>
                  <a:lnTo>
                    <a:pt x="3450" y="1616"/>
                  </a:lnTo>
                  <a:lnTo>
                    <a:pt x="3433" y="1512"/>
                  </a:lnTo>
                  <a:lnTo>
                    <a:pt x="3410" y="1411"/>
                  </a:lnTo>
                  <a:lnTo>
                    <a:pt x="3380" y="1311"/>
                  </a:lnTo>
                  <a:lnTo>
                    <a:pt x="3345" y="1214"/>
                  </a:lnTo>
                  <a:lnTo>
                    <a:pt x="3303" y="1121"/>
                  </a:lnTo>
                  <a:lnTo>
                    <a:pt x="3256" y="1030"/>
                  </a:lnTo>
                  <a:lnTo>
                    <a:pt x="3204" y="944"/>
                  </a:lnTo>
                  <a:lnTo>
                    <a:pt x="3147" y="861"/>
                  </a:lnTo>
                  <a:lnTo>
                    <a:pt x="3085" y="781"/>
                  </a:lnTo>
                  <a:lnTo>
                    <a:pt x="3018" y="705"/>
                  </a:lnTo>
                  <a:lnTo>
                    <a:pt x="2947" y="633"/>
                  </a:lnTo>
                  <a:lnTo>
                    <a:pt x="2871" y="567"/>
                  </a:lnTo>
                  <a:lnTo>
                    <a:pt x="2792" y="505"/>
                  </a:lnTo>
                  <a:lnTo>
                    <a:pt x="2709" y="447"/>
                  </a:lnTo>
                  <a:lnTo>
                    <a:pt x="2622" y="395"/>
                  </a:lnTo>
                  <a:lnTo>
                    <a:pt x="2532" y="348"/>
                  </a:lnTo>
                  <a:lnTo>
                    <a:pt x="2439" y="306"/>
                  </a:lnTo>
                  <a:lnTo>
                    <a:pt x="2343" y="271"/>
                  </a:lnTo>
                  <a:lnTo>
                    <a:pt x="2243" y="241"/>
                  </a:lnTo>
                  <a:lnTo>
                    <a:pt x="2142" y="217"/>
                  </a:lnTo>
                  <a:lnTo>
                    <a:pt x="2038" y="201"/>
                  </a:lnTo>
                  <a:lnTo>
                    <a:pt x="1932" y="191"/>
                  </a:lnTo>
                  <a:lnTo>
                    <a:pt x="1825" y="187"/>
                  </a:lnTo>
                  <a:close/>
                  <a:moveTo>
                    <a:pt x="1825" y="0"/>
                  </a:moveTo>
                  <a:lnTo>
                    <a:pt x="1929" y="3"/>
                  </a:lnTo>
                  <a:lnTo>
                    <a:pt x="2032" y="11"/>
                  </a:lnTo>
                  <a:lnTo>
                    <a:pt x="2134" y="26"/>
                  </a:lnTo>
                  <a:lnTo>
                    <a:pt x="2234" y="45"/>
                  </a:lnTo>
                  <a:lnTo>
                    <a:pt x="2333" y="71"/>
                  </a:lnTo>
                  <a:lnTo>
                    <a:pt x="2429" y="102"/>
                  </a:lnTo>
                  <a:lnTo>
                    <a:pt x="2524" y="139"/>
                  </a:lnTo>
                  <a:lnTo>
                    <a:pt x="2617" y="180"/>
                  </a:lnTo>
                  <a:lnTo>
                    <a:pt x="2707" y="226"/>
                  </a:lnTo>
                  <a:lnTo>
                    <a:pt x="2794" y="278"/>
                  </a:lnTo>
                  <a:lnTo>
                    <a:pt x="2879" y="335"/>
                  </a:lnTo>
                  <a:lnTo>
                    <a:pt x="2961" y="397"/>
                  </a:lnTo>
                  <a:lnTo>
                    <a:pt x="3041" y="464"/>
                  </a:lnTo>
                  <a:lnTo>
                    <a:pt x="3116" y="536"/>
                  </a:lnTo>
                  <a:lnTo>
                    <a:pt x="3188" y="611"/>
                  </a:lnTo>
                  <a:lnTo>
                    <a:pt x="3254" y="691"/>
                  </a:lnTo>
                  <a:lnTo>
                    <a:pt x="3316" y="773"/>
                  </a:lnTo>
                  <a:lnTo>
                    <a:pt x="3372" y="858"/>
                  </a:lnTo>
                  <a:lnTo>
                    <a:pt x="3424" y="946"/>
                  </a:lnTo>
                  <a:lnTo>
                    <a:pt x="3471" y="1036"/>
                  </a:lnTo>
                  <a:lnTo>
                    <a:pt x="3512" y="1129"/>
                  </a:lnTo>
                  <a:lnTo>
                    <a:pt x="3548" y="1224"/>
                  </a:lnTo>
                  <a:lnTo>
                    <a:pt x="3579" y="1321"/>
                  </a:lnTo>
                  <a:lnTo>
                    <a:pt x="3605" y="1420"/>
                  </a:lnTo>
                  <a:lnTo>
                    <a:pt x="3625" y="1521"/>
                  </a:lnTo>
                  <a:lnTo>
                    <a:pt x="3639" y="1623"/>
                  </a:lnTo>
                  <a:lnTo>
                    <a:pt x="3647" y="1726"/>
                  </a:lnTo>
                  <a:lnTo>
                    <a:pt x="3650" y="1830"/>
                  </a:lnTo>
                  <a:lnTo>
                    <a:pt x="3647" y="1934"/>
                  </a:lnTo>
                  <a:lnTo>
                    <a:pt x="3639" y="2037"/>
                  </a:lnTo>
                  <a:lnTo>
                    <a:pt x="3625" y="2139"/>
                  </a:lnTo>
                  <a:lnTo>
                    <a:pt x="3605" y="2240"/>
                  </a:lnTo>
                  <a:lnTo>
                    <a:pt x="3579" y="2339"/>
                  </a:lnTo>
                  <a:lnTo>
                    <a:pt x="3548" y="2436"/>
                  </a:lnTo>
                  <a:lnTo>
                    <a:pt x="3512" y="2531"/>
                  </a:lnTo>
                  <a:lnTo>
                    <a:pt x="3471" y="2624"/>
                  </a:lnTo>
                  <a:lnTo>
                    <a:pt x="3424" y="2714"/>
                  </a:lnTo>
                  <a:lnTo>
                    <a:pt x="3372" y="2802"/>
                  </a:lnTo>
                  <a:lnTo>
                    <a:pt x="3316" y="2887"/>
                  </a:lnTo>
                  <a:lnTo>
                    <a:pt x="3254" y="2969"/>
                  </a:lnTo>
                  <a:lnTo>
                    <a:pt x="3188" y="3049"/>
                  </a:lnTo>
                  <a:lnTo>
                    <a:pt x="3116" y="3124"/>
                  </a:lnTo>
                  <a:lnTo>
                    <a:pt x="3041" y="3196"/>
                  </a:lnTo>
                  <a:lnTo>
                    <a:pt x="2961" y="3263"/>
                  </a:lnTo>
                  <a:lnTo>
                    <a:pt x="2879" y="3325"/>
                  </a:lnTo>
                  <a:lnTo>
                    <a:pt x="2794" y="3382"/>
                  </a:lnTo>
                  <a:lnTo>
                    <a:pt x="2707" y="3434"/>
                  </a:lnTo>
                  <a:lnTo>
                    <a:pt x="2617" y="3480"/>
                  </a:lnTo>
                  <a:lnTo>
                    <a:pt x="2524" y="3521"/>
                  </a:lnTo>
                  <a:lnTo>
                    <a:pt x="2429" y="3558"/>
                  </a:lnTo>
                  <a:lnTo>
                    <a:pt x="2333" y="3589"/>
                  </a:lnTo>
                  <a:lnTo>
                    <a:pt x="2234" y="3615"/>
                  </a:lnTo>
                  <a:lnTo>
                    <a:pt x="2134" y="3634"/>
                  </a:lnTo>
                  <a:lnTo>
                    <a:pt x="2032" y="3649"/>
                  </a:lnTo>
                  <a:lnTo>
                    <a:pt x="1929" y="3657"/>
                  </a:lnTo>
                  <a:lnTo>
                    <a:pt x="1825" y="3660"/>
                  </a:lnTo>
                  <a:lnTo>
                    <a:pt x="1721" y="3657"/>
                  </a:lnTo>
                  <a:lnTo>
                    <a:pt x="1618" y="3649"/>
                  </a:lnTo>
                  <a:lnTo>
                    <a:pt x="1516" y="3634"/>
                  </a:lnTo>
                  <a:lnTo>
                    <a:pt x="1416" y="3615"/>
                  </a:lnTo>
                  <a:lnTo>
                    <a:pt x="1317" y="3589"/>
                  </a:lnTo>
                  <a:lnTo>
                    <a:pt x="1221" y="3558"/>
                  </a:lnTo>
                  <a:lnTo>
                    <a:pt x="1126" y="3521"/>
                  </a:lnTo>
                  <a:lnTo>
                    <a:pt x="1033" y="3480"/>
                  </a:lnTo>
                  <a:lnTo>
                    <a:pt x="943" y="3434"/>
                  </a:lnTo>
                  <a:lnTo>
                    <a:pt x="856" y="3382"/>
                  </a:lnTo>
                  <a:lnTo>
                    <a:pt x="771" y="3325"/>
                  </a:lnTo>
                  <a:lnTo>
                    <a:pt x="689" y="3263"/>
                  </a:lnTo>
                  <a:lnTo>
                    <a:pt x="609" y="3196"/>
                  </a:lnTo>
                  <a:lnTo>
                    <a:pt x="534" y="3124"/>
                  </a:lnTo>
                  <a:lnTo>
                    <a:pt x="462" y="3049"/>
                  </a:lnTo>
                  <a:lnTo>
                    <a:pt x="396" y="2969"/>
                  </a:lnTo>
                  <a:lnTo>
                    <a:pt x="334" y="2887"/>
                  </a:lnTo>
                  <a:lnTo>
                    <a:pt x="278" y="2802"/>
                  </a:lnTo>
                  <a:lnTo>
                    <a:pt x="226" y="2714"/>
                  </a:lnTo>
                  <a:lnTo>
                    <a:pt x="179" y="2624"/>
                  </a:lnTo>
                  <a:lnTo>
                    <a:pt x="138" y="2531"/>
                  </a:lnTo>
                  <a:lnTo>
                    <a:pt x="102" y="2436"/>
                  </a:lnTo>
                  <a:lnTo>
                    <a:pt x="71" y="2339"/>
                  </a:lnTo>
                  <a:lnTo>
                    <a:pt x="45" y="2240"/>
                  </a:lnTo>
                  <a:lnTo>
                    <a:pt x="25" y="2139"/>
                  </a:lnTo>
                  <a:lnTo>
                    <a:pt x="11" y="2037"/>
                  </a:lnTo>
                  <a:lnTo>
                    <a:pt x="3" y="1934"/>
                  </a:lnTo>
                  <a:lnTo>
                    <a:pt x="0" y="1830"/>
                  </a:lnTo>
                  <a:lnTo>
                    <a:pt x="3" y="1726"/>
                  </a:lnTo>
                  <a:lnTo>
                    <a:pt x="11" y="1623"/>
                  </a:lnTo>
                  <a:lnTo>
                    <a:pt x="25" y="1521"/>
                  </a:lnTo>
                  <a:lnTo>
                    <a:pt x="45" y="1420"/>
                  </a:lnTo>
                  <a:lnTo>
                    <a:pt x="71" y="1321"/>
                  </a:lnTo>
                  <a:lnTo>
                    <a:pt x="102" y="1224"/>
                  </a:lnTo>
                  <a:lnTo>
                    <a:pt x="138" y="1129"/>
                  </a:lnTo>
                  <a:lnTo>
                    <a:pt x="179" y="1036"/>
                  </a:lnTo>
                  <a:lnTo>
                    <a:pt x="226" y="946"/>
                  </a:lnTo>
                  <a:lnTo>
                    <a:pt x="278" y="858"/>
                  </a:lnTo>
                  <a:lnTo>
                    <a:pt x="334" y="773"/>
                  </a:lnTo>
                  <a:lnTo>
                    <a:pt x="396" y="691"/>
                  </a:lnTo>
                  <a:lnTo>
                    <a:pt x="462" y="611"/>
                  </a:lnTo>
                  <a:lnTo>
                    <a:pt x="534" y="536"/>
                  </a:lnTo>
                  <a:lnTo>
                    <a:pt x="609" y="464"/>
                  </a:lnTo>
                  <a:lnTo>
                    <a:pt x="689" y="397"/>
                  </a:lnTo>
                  <a:lnTo>
                    <a:pt x="771" y="335"/>
                  </a:lnTo>
                  <a:lnTo>
                    <a:pt x="856" y="278"/>
                  </a:lnTo>
                  <a:lnTo>
                    <a:pt x="943" y="226"/>
                  </a:lnTo>
                  <a:lnTo>
                    <a:pt x="1033" y="180"/>
                  </a:lnTo>
                  <a:lnTo>
                    <a:pt x="1126" y="139"/>
                  </a:lnTo>
                  <a:lnTo>
                    <a:pt x="1221" y="102"/>
                  </a:lnTo>
                  <a:lnTo>
                    <a:pt x="1317" y="71"/>
                  </a:lnTo>
                  <a:lnTo>
                    <a:pt x="1416" y="45"/>
                  </a:lnTo>
                  <a:lnTo>
                    <a:pt x="1516" y="26"/>
                  </a:lnTo>
                  <a:lnTo>
                    <a:pt x="1618" y="11"/>
                  </a:lnTo>
                  <a:lnTo>
                    <a:pt x="1721" y="3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584325" y="1936751"/>
            <a:ext cx="593726" cy="514350"/>
            <a:chOff x="1584325" y="1936751"/>
            <a:chExt cx="593726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1909763" y="1936751"/>
              <a:ext cx="268288" cy="138113"/>
            </a:xfrm>
            <a:custGeom>
              <a:avLst/>
              <a:gdLst>
                <a:gd name="T0" fmla="*/ 622 w 1520"/>
                <a:gd name="T1" fmla="*/ 175 h 784"/>
                <a:gd name="T2" fmla="*/ 446 w 1520"/>
                <a:gd name="T3" fmla="*/ 206 h 784"/>
                <a:gd name="T4" fmla="*/ 308 w 1520"/>
                <a:gd name="T5" fmla="*/ 255 h 784"/>
                <a:gd name="T6" fmla="*/ 215 w 1520"/>
                <a:gd name="T7" fmla="*/ 314 h 784"/>
                <a:gd name="T8" fmla="*/ 171 w 1520"/>
                <a:gd name="T9" fmla="*/ 374 h 784"/>
                <a:gd name="T10" fmla="*/ 180 w 1520"/>
                <a:gd name="T11" fmla="*/ 431 h 784"/>
                <a:gd name="T12" fmla="*/ 241 w 1520"/>
                <a:gd name="T13" fmla="*/ 491 h 784"/>
                <a:gd name="T14" fmla="*/ 349 w 1520"/>
                <a:gd name="T15" fmla="*/ 548 h 784"/>
                <a:gd name="T16" fmla="*/ 501 w 1520"/>
                <a:gd name="T17" fmla="*/ 592 h 784"/>
                <a:gd name="T18" fmla="*/ 690 w 1520"/>
                <a:gd name="T19" fmla="*/ 615 h 784"/>
                <a:gd name="T20" fmla="*/ 898 w 1520"/>
                <a:gd name="T21" fmla="*/ 610 h 784"/>
                <a:gd name="T22" fmla="*/ 1074 w 1520"/>
                <a:gd name="T23" fmla="*/ 579 h 784"/>
                <a:gd name="T24" fmla="*/ 1212 w 1520"/>
                <a:gd name="T25" fmla="*/ 530 h 784"/>
                <a:gd name="T26" fmla="*/ 1305 w 1520"/>
                <a:gd name="T27" fmla="*/ 471 h 784"/>
                <a:gd name="T28" fmla="*/ 1350 w 1520"/>
                <a:gd name="T29" fmla="*/ 412 h 784"/>
                <a:gd name="T30" fmla="*/ 1340 w 1520"/>
                <a:gd name="T31" fmla="*/ 355 h 784"/>
                <a:gd name="T32" fmla="*/ 1279 w 1520"/>
                <a:gd name="T33" fmla="*/ 294 h 784"/>
                <a:gd name="T34" fmla="*/ 1170 w 1520"/>
                <a:gd name="T35" fmla="*/ 237 h 784"/>
                <a:gd name="T36" fmla="*/ 1019 w 1520"/>
                <a:gd name="T37" fmla="*/ 194 h 784"/>
                <a:gd name="T38" fmla="*/ 830 w 1520"/>
                <a:gd name="T39" fmla="*/ 170 h 784"/>
                <a:gd name="T40" fmla="*/ 836 w 1520"/>
                <a:gd name="T41" fmla="*/ 2 h 784"/>
                <a:gd name="T42" fmla="*/ 1046 w 1520"/>
                <a:gd name="T43" fmla="*/ 27 h 784"/>
                <a:gd name="T44" fmla="*/ 1226 w 1520"/>
                <a:gd name="T45" fmla="*/ 78 h 784"/>
                <a:gd name="T46" fmla="*/ 1369 w 1520"/>
                <a:gd name="T47" fmla="*/ 152 h 784"/>
                <a:gd name="T48" fmla="*/ 1469 w 1520"/>
                <a:gd name="T49" fmla="*/ 245 h 784"/>
                <a:gd name="T50" fmla="*/ 1517 w 1520"/>
                <a:gd name="T51" fmla="*/ 353 h 784"/>
                <a:gd name="T52" fmla="*/ 1507 w 1520"/>
                <a:gd name="T53" fmla="*/ 469 h 784"/>
                <a:gd name="T54" fmla="*/ 1441 w 1520"/>
                <a:gd name="T55" fmla="*/ 572 h 784"/>
                <a:gd name="T56" fmla="*/ 1326 w 1520"/>
                <a:gd name="T57" fmla="*/ 659 h 784"/>
                <a:gd name="T58" fmla="*/ 1169 w 1520"/>
                <a:gd name="T59" fmla="*/ 725 h 784"/>
                <a:gd name="T60" fmla="*/ 978 w 1520"/>
                <a:gd name="T61" fmla="*/ 768 h 784"/>
                <a:gd name="T62" fmla="*/ 760 w 1520"/>
                <a:gd name="T63" fmla="*/ 784 h 784"/>
                <a:gd name="T64" fmla="*/ 542 w 1520"/>
                <a:gd name="T65" fmla="*/ 768 h 784"/>
                <a:gd name="T66" fmla="*/ 350 w 1520"/>
                <a:gd name="T67" fmla="*/ 725 h 784"/>
                <a:gd name="T68" fmla="*/ 194 w 1520"/>
                <a:gd name="T69" fmla="*/ 659 h 784"/>
                <a:gd name="T70" fmla="*/ 79 w 1520"/>
                <a:gd name="T71" fmla="*/ 572 h 784"/>
                <a:gd name="T72" fmla="*/ 12 w 1520"/>
                <a:gd name="T73" fmla="*/ 469 h 784"/>
                <a:gd name="T74" fmla="*/ 3 w 1520"/>
                <a:gd name="T75" fmla="*/ 353 h 784"/>
                <a:gd name="T76" fmla="*/ 51 w 1520"/>
                <a:gd name="T77" fmla="*/ 245 h 784"/>
                <a:gd name="T78" fmla="*/ 150 w 1520"/>
                <a:gd name="T79" fmla="*/ 152 h 784"/>
                <a:gd name="T80" fmla="*/ 294 w 1520"/>
                <a:gd name="T81" fmla="*/ 78 h 784"/>
                <a:gd name="T82" fmla="*/ 474 w 1520"/>
                <a:gd name="T83" fmla="*/ 27 h 784"/>
                <a:gd name="T84" fmla="*/ 685 w 1520"/>
                <a:gd name="T85" fmla="*/ 2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0" h="784">
                  <a:moveTo>
                    <a:pt x="760" y="168"/>
                  </a:moveTo>
                  <a:lnTo>
                    <a:pt x="690" y="170"/>
                  </a:lnTo>
                  <a:lnTo>
                    <a:pt x="622" y="175"/>
                  </a:lnTo>
                  <a:lnTo>
                    <a:pt x="559" y="182"/>
                  </a:lnTo>
                  <a:lnTo>
                    <a:pt x="501" y="194"/>
                  </a:lnTo>
                  <a:lnTo>
                    <a:pt x="446" y="206"/>
                  </a:lnTo>
                  <a:lnTo>
                    <a:pt x="395" y="221"/>
                  </a:lnTo>
                  <a:lnTo>
                    <a:pt x="349" y="237"/>
                  </a:lnTo>
                  <a:lnTo>
                    <a:pt x="308" y="255"/>
                  </a:lnTo>
                  <a:lnTo>
                    <a:pt x="271" y="274"/>
                  </a:lnTo>
                  <a:lnTo>
                    <a:pt x="241" y="294"/>
                  </a:lnTo>
                  <a:lnTo>
                    <a:pt x="215" y="314"/>
                  </a:lnTo>
                  <a:lnTo>
                    <a:pt x="194" y="334"/>
                  </a:lnTo>
                  <a:lnTo>
                    <a:pt x="180" y="355"/>
                  </a:lnTo>
                  <a:lnTo>
                    <a:pt x="171" y="374"/>
                  </a:lnTo>
                  <a:lnTo>
                    <a:pt x="167" y="392"/>
                  </a:lnTo>
                  <a:lnTo>
                    <a:pt x="171" y="412"/>
                  </a:lnTo>
                  <a:lnTo>
                    <a:pt x="180" y="431"/>
                  </a:lnTo>
                  <a:lnTo>
                    <a:pt x="194" y="451"/>
                  </a:lnTo>
                  <a:lnTo>
                    <a:pt x="215" y="471"/>
                  </a:lnTo>
                  <a:lnTo>
                    <a:pt x="241" y="491"/>
                  </a:lnTo>
                  <a:lnTo>
                    <a:pt x="271" y="511"/>
                  </a:lnTo>
                  <a:lnTo>
                    <a:pt x="308" y="530"/>
                  </a:lnTo>
                  <a:lnTo>
                    <a:pt x="349" y="548"/>
                  </a:lnTo>
                  <a:lnTo>
                    <a:pt x="395" y="565"/>
                  </a:lnTo>
                  <a:lnTo>
                    <a:pt x="446" y="579"/>
                  </a:lnTo>
                  <a:lnTo>
                    <a:pt x="501" y="592"/>
                  </a:lnTo>
                  <a:lnTo>
                    <a:pt x="559" y="602"/>
                  </a:lnTo>
                  <a:lnTo>
                    <a:pt x="622" y="610"/>
                  </a:lnTo>
                  <a:lnTo>
                    <a:pt x="690" y="615"/>
                  </a:lnTo>
                  <a:lnTo>
                    <a:pt x="760" y="616"/>
                  </a:lnTo>
                  <a:lnTo>
                    <a:pt x="830" y="615"/>
                  </a:lnTo>
                  <a:lnTo>
                    <a:pt x="898" y="610"/>
                  </a:lnTo>
                  <a:lnTo>
                    <a:pt x="960" y="602"/>
                  </a:lnTo>
                  <a:lnTo>
                    <a:pt x="1019" y="592"/>
                  </a:lnTo>
                  <a:lnTo>
                    <a:pt x="1074" y="579"/>
                  </a:lnTo>
                  <a:lnTo>
                    <a:pt x="1125" y="565"/>
                  </a:lnTo>
                  <a:lnTo>
                    <a:pt x="1170" y="548"/>
                  </a:lnTo>
                  <a:lnTo>
                    <a:pt x="1212" y="530"/>
                  </a:lnTo>
                  <a:lnTo>
                    <a:pt x="1248" y="511"/>
                  </a:lnTo>
                  <a:lnTo>
                    <a:pt x="1279" y="491"/>
                  </a:lnTo>
                  <a:lnTo>
                    <a:pt x="1305" y="471"/>
                  </a:lnTo>
                  <a:lnTo>
                    <a:pt x="1325" y="451"/>
                  </a:lnTo>
                  <a:lnTo>
                    <a:pt x="1340" y="431"/>
                  </a:lnTo>
                  <a:lnTo>
                    <a:pt x="1350" y="412"/>
                  </a:lnTo>
                  <a:lnTo>
                    <a:pt x="1353" y="392"/>
                  </a:lnTo>
                  <a:lnTo>
                    <a:pt x="1350" y="374"/>
                  </a:lnTo>
                  <a:lnTo>
                    <a:pt x="1340" y="355"/>
                  </a:lnTo>
                  <a:lnTo>
                    <a:pt x="1325" y="334"/>
                  </a:lnTo>
                  <a:lnTo>
                    <a:pt x="1305" y="314"/>
                  </a:lnTo>
                  <a:lnTo>
                    <a:pt x="1279" y="294"/>
                  </a:lnTo>
                  <a:lnTo>
                    <a:pt x="1248" y="274"/>
                  </a:lnTo>
                  <a:lnTo>
                    <a:pt x="1212" y="255"/>
                  </a:lnTo>
                  <a:lnTo>
                    <a:pt x="1170" y="237"/>
                  </a:lnTo>
                  <a:lnTo>
                    <a:pt x="1125" y="221"/>
                  </a:lnTo>
                  <a:lnTo>
                    <a:pt x="1074" y="206"/>
                  </a:lnTo>
                  <a:lnTo>
                    <a:pt x="1019" y="194"/>
                  </a:lnTo>
                  <a:lnTo>
                    <a:pt x="960" y="182"/>
                  </a:lnTo>
                  <a:lnTo>
                    <a:pt x="898" y="175"/>
                  </a:lnTo>
                  <a:lnTo>
                    <a:pt x="830" y="170"/>
                  </a:lnTo>
                  <a:lnTo>
                    <a:pt x="760" y="168"/>
                  </a:lnTo>
                  <a:close/>
                  <a:moveTo>
                    <a:pt x="760" y="0"/>
                  </a:moveTo>
                  <a:lnTo>
                    <a:pt x="836" y="2"/>
                  </a:lnTo>
                  <a:lnTo>
                    <a:pt x="908" y="7"/>
                  </a:lnTo>
                  <a:lnTo>
                    <a:pt x="978" y="15"/>
                  </a:lnTo>
                  <a:lnTo>
                    <a:pt x="1046" y="27"/>
                  </a:lnTo>
                  <a:lnTo>
                    <a:pt x="1109" y="41"/>
                  </a:lnTo>
                  <a:lnTo>
                    <a:pt x="1169" y="58"/>
                  </a:lnTo>
                  <a:lnTo>
                    <a:pt x="1226" y="78"/>
                  </a:lnTo>
                  <a:lnTo>
                    <a:pt x="1278" y="100"/>
                  </a:lnTo>
                  <a:lnTo>
                    <a:pt x="1326" y="124"/>
                  </a:lnTo>
                  <a:lnTo>
                    <a:pt x="1369" y="152"/>
                  </a:lnTo>
                  <a:lnTo>
                    <a:pt x="1408" y="180"/>
                  </a:lnTo>
                  <a:lnTo>
                    <a:pt x="1441" y="212"/>
                  </a:lnTo>
                  <a:lnTo>
                    <a:pt x="1469" y="245"/>
                  </a:lnTo>
                  <a:lnTo>
                    <a:pt x="1491" y="279"/>
                  </a:lnTo>
                  <a:lnTo>
                    <a:pt x="1507" y="315"/>
                  </a:lnTo>
                  <a:lnTo>
                    <a:pt x="1517" y="353"/>
                  </a:lnTo>
                  <a:lnTo>
                    <a:pt x="1520" y="392"/>
                  </a:lnTo>
                  <a:lnTo>
                    <a:pt x="1517" y="431"/>
                  </a:lnTo>
                  <a:lnTo>
                    <a:pt x="1507" y="469"/>
                  </a:lnTo>
                  <a:lnTo>
                    <a:pt x="1491" y="504"/>
                  </a:lnTo>
                  <a:lnTo>
                    <a:pt x="1469" y="539"/>
                  </a:lnTo>
                  <a:lnTo>
                    <a:pt x="1441" y="572"/>
                  </a:lnTo>
                  <a:lnTo>
                    <a:pt x="1408" y="603"/>
                  </a:lnTo>
                  <a:lnTo>
                    <a:pt x="1369" y="632"/>
                  </a:lnTo>
                  <a:lnTo>
                    <a:pt x="1326" y="659"/>
                  </a:lnTo>
                  <a:lnTo>
                    <a:pt x="1278" y="684"/>
                  </a:lnTo>
                  <a:lnTo>
                    <a:pt x="1226" y="706"/>
                  </a:lnTo>
                  <a:lnTo>
                    <a:pt x="1169" y="725"/>
                  </a:lnTo>
                  <a:lnTo>
                    <a:pt x="1109" y="743"/>
                  </a:lnTo>
                  <a:lnTo>
                    <a:pt x="1046" y="757"/>
                  </a:lnTo>
                  <a:lnTo>
                    <a:pt x="978" y="768"/>
                  </a:lnTo>
                  <a:lnTo>
                    <a:pt x="908" y="777"/>
                  </a:lnTo>
                  <a:lnTo>
                    <a:pt x="836" y="783"/>
                  </a:lnTo>
                  <a:lnTo>
                    <a:pt x="760" y="784"/>
                  </a:lnTo>
                  <a:lnTo>
                    <a:pt x="685" y="783"/>
                  </a:lnTo>
                  <a:lnTo>
                    <a:pt x="612" y="777"/>
                  </a:lnTo>
                  <a:lnTo>
                    <a:pt x="542" y="768"/>
                  </a:lnTo>
                  <a:lnTo>
                    <a:pt x="474" y="757"/>
                  </a:lnTo>
                  <a:lnTo>
                    <a:pt x="410" y="743"/>
                  </a:lnTo>
                  <a:lnTo>
                    <a:pt x="350" y="725"/>
                  </a:lnTo>
                  <a:lnTo>
                    <a:pt x="294" y="706"/>
                  </a:lnTo>
                  <a:lnTo>
                    <a:pt x="242" y="684"/>
                  </a:lnTo>
                  <a:lnTo>
                    <a:pt x="194" y="659"/>
                  </a:lnTo>
                  <a:lnTo>
                    <a:pt x="150" y="632"/>
                  </a:lnTo>
                  <a:lnTo>
                    <a:pt x="112" y="603"/>
                  </a:lnTo>
                  <a:lnTo>
                    <a:pt x="79" y="572"/>
                  </a:lnTo>
                  <a:lnTo>
                    <a:pt x="51" y="539"/>
                  </a:lnTo>
                  <a:lnTo>
                    <a:pt x="29" y="504"/>
                  </a:lnTo>
                  <a:lnTo>
                    <a:pt x="12" y="469"/>
                  </a:lnTo>
                  <a:lnTo>
                    <a:pt x="3" y="431"/>
                  </a:lnTo>
                  <a:lnTo>
                    <a:pt x="0" y="392"/>
                  </a:lnTo>
                  <a:lnTo>
                    <a:pt x="3" y="353"/>
                  </a:lnTo>
                  <a:lnTo>
                    <a:pt x="12" y="315"/>
                  </a:lnTo>
                  <a:lnTo>
                    <a:pt x="29" y="279"/>
                  </a:lnTo>
                  <a:lnTo>
                    <a:pt x="51" y="245"/>
                  </a:lnTo>
                  <a:lnTo>
                    <a:pt x="79" y="212"/>
                  </a:lnTo>
                  <a:lnTo>
                    <a:pt x="112" y="180"/>
                  </a:lnTo>
                  <a:lnTo>
                    <a:pt x="150" y="152"/>
                  </a:lnTo>
                  <a:lnTo>
                    <a:pt x="194" y="124"/>
                  </a:lnTo>
                  <a:lnTo>
                    <a:pt x="242" y="100"/>
                  </a:lnTo>
                  <a:lnTo>
                    <a:pt x="294" y="78"/>
                  </a:lnTo>
                  <a:lnTo>
                    <a:pt x="350" y="58"/>
                  </a:lnTo>
                  <a:lnTo>
                    <a:pt x="410" y="41"/>
                  </a:lnTo>
                  <a:lnTo>
                    <a:pt x="474" y="27"/>
                  </a:lnTo>
                  <a:lnTo>
                    <a:pt x="542" y="15"/>
                  </a:lnTo>
                  <a:lnTo>
                    <a:pt x="612" y="7"/>
                  </a:lnTo>
                  <a:lnTo>
                    <a:pt x="685" y="2"/>
                  </a:lnTo>
                  <a:lnTo>
                    <a:pt x="7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1911350" y="2074863"/>
              <a:ext cx="265113" cy="74613"/>
            </a:xfrm>
            <a:custGeom>
              <a:avLst/>
              <a:gdLst>
                <a:gd name="T0" fmla="*/ 1423 w 1498"/>
                <a:gd name="T1" fmla="*/ 0 h 423"/>
                <a:gd name="T2" fmla="*/ 1460 w 1498"/>
                <a:gd name="T3" fmla="*/ 13 h 423"/>
                <a:gd name="T4" fmla="*/ 1486 w 1498"/>
                <a:gd name="T5" fmla="*/ 39 h 423"/>
                <a:gd name="T6" fmla="*/ 1498 w 1498"/>
                <a:gd name="T7" fmla="*/ 74 h 423"/>
                <a:gd name="T8" fmla="*/ 1493 w 1498"/>
                <a:gd name="T9" fmla="*/ 112 h 423"/>
                <a:gd name="T10" fmla="*/ 1456 w 1498"/>
                <a:gd name="T11" fmla="*/ 180 h 423"/>
                <a:gd name="T12" fmla="*/ 1396 w 1498"/>
                <a:gd name="T13" fmla="*/ 242 h 423"/>
                <a:gd name="T14" fmla="*/ 1316 w 1498"/>
                <a:gd name="T15" fmla="*/ 297 h 423"/>
                <a:gd name="T16" fmla="*/ 1216 w 1498"/>
                <a:gd name="T17" fmla="*/ 344 h 423"/>
                <a:gd name="T18" fmla="*/ 1096 w 1498"/>
                <a:gd name="T19" fmla="*/ 383 h 423"/>
                <a:gd name="T20" fmla="*/ 962 w 1498"/>
                <a:gd name="T21" fmla="*/ 408 h 423"/>
                <a:gd name="T22" fmla="*/ 820 w 1498"/>
                <a:gd name="T23" fmla="*/ 422 h 423"/>
                <a:gd name="T24" fmla="*/ 676 w 1498"/>
                <a:gd name="T25" fmla="*/ 422 h 423"/>
                <a:gd name="T26" fmla="*/ 540 w 1498"/>
                <a:gd name="T27" fmla="*/ 410 h 423"/>
                <a:gd name="T28" fmla="*/ 414 w 1498"/>
                <a:gd name="T29" fmla="*/ 387 h 423"/>
                <a:gd name="T30" fmla="*/ 300 w 1498"/>
                <a:gd name="T31" fmla="*/ 353 h 423"/>
                <a:gd name="T32" fmla="*/ 200 w 1498"/>
                <a:gd name="T33" fmla="*/ 310 h 423"/>
                <a:gd name="T34" fmla="*/ 117 w 1498"/>
                <a:gd name="T35" fmla="*/ 258 h 423"/>
                <a:gd name="T36" fmla="*/ 52 w 1498"/>
                <a:gd name="T37" fmla="*/ 199 h 423"/>
                <a:gd name="T38" fmla="*/ 9 w 1498"/>
                <a:gd name="T39" fmla="*/ 132 h 423"/>
                <a:gd name="T40" fmla="*/ 0 w 1498"/>
                <a:gd name="T41" fmla="*/ 95 h 423"/>
                <a:gd name="T42" fmla="*/ 10 w 1498"/>
                <a:gd name="T43" fmla="*/ 60 h 423"/>
                <a:gd name="T44" fmla="*/ 33 w 1498"/>
                <a:gd name="T45" fmla="*/ 30 h 423"/>
                <a:gd name="T46" fmla="*/ 68 w 1498"/>
                <a:gd name="T47" fmla="*/ 15 h 423"/>
                <a:gd name="T48" fmla="*/ 104 w 1498"/>
                <a:gd name="T49" fmla="*/ 15 h 423"/>
                <a:gd name="T50" fmla="*/ 138 w 1498"/>
                <a:gd name="T51" fmla="*/ 31 h 423"/>
                <a:gd name="T52" fmla="*/ 162 w 1498"/>
                <a:gd name="T53" fmla="*/ 61 h 423"/>
                <a:gd name="T54" fmla="*/ 198 w 1498"/>
                <a:gd name="T55" fmla="*/ 109 h 423"/>
                <a:gd name="T56" fmla="*/ 265 w 1498"/>
                <a:gd name="T57" fmla="*/ 154 h 423"/>
                <a:gd name="T58" fmla="*/ 354 w 1498"/>
                <a:gd name="T59" fmla="*/ 194 h 423"/>
                <a:gd name="T60" fmla="*/ 468 w 1498"/>
                <a:gd name="T61" fmla="*/ 227 h 423"/>
                <a:gd name="T62" fmla="*/ 599 w 1498"/>
                <a:gd name="T63" fmla="*/ 248 h 423"/>
                <a:gd name="T64" fmla="*/ 747 w 1498"/>
                <a:gd name="T65" fmla="*/ 256 h 423"/>
                <a:gd name="T66" fmla="*/ 887 w 1498"/>
                <a:gd name="T67" fmla="*/ 249 h 423"/>
                <a:gd name="T68" fmla="*/ 1013 w 1498"/>
                <a:gd name="T69" fmla="*/ 230 h 423"/>
                <a:gd name="T70" fmla="*/ 1122 w 1498"/>
                <a:gd name="T71" fmla="*/ 200 h 423"/>
                <a:gd name="T72" fmla="*/ 1212 w 1498"/>
                <a:gd name="T73" fmla="*/ 163 h 423"/>
                <a:gd name="T74" fmla="*/ 1280 w 1498"/>
                <a:gd name="T75" fmla="*/ 121 h 423"/>
                <a:gd name="T76" fmla="*/ 1323 w 1498"/>
                <a:gd name="T77" fmla="*/ 77 h 423"/>
                <a:gd name="T78" fmla="*/ 1344 w 1498"/>
                <a:gd name="T79" fmla="*/ 37 h 423"/>
                <a:gd name="T80" fmla="*/ 1370 w 1498"/>
                <a:gd name="T81" fmla="*/ 11 h 423"/>
                <a:gd name="T82" fmla="*/ 1405 w 1498"/>
                <a:gd name="T8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8" h="423">
                  <a:moveTo>
                    <a:pt x="1405" y="0"/>
                  </a:moveTo>
                  <a:lnTo>
                    <a:pt x="1423" y="0"/>
                  </a:lnTo>
                  <a:lnTo>
                    <a:pt x="1443" y="5"/>
                  </a:lnTo>
                  <a:lnTo>
                    <a:pt x="1460" y="13"/>
                  </a:lnTo>
                  <a:lnTo>
                    <a:pt x="1474" y="25"/>
                  </a:lnTo>
                  <a:lnTo>
                    <a:pt x="1486" y="39"/>
                  </a:lnTo>
                  <a:lnTo>
                    <a:pt x="1494" y="57"/>
                  </a:lnTo>
                  <a:lnTo>
                    <a:pt x="1498" y="74"/>
                  </a:lnTo>
                  <a:lnTo>
                    <a:pt x="1498" y="92"/>
                  </a:lnTo>
                  <a:lnTo>
                    <a:pt x="1493" y="112"/>
                  </a:lnTo>
                  <a:lnTo>
                    <a:pt x="1477" y="146"/>
                  </a:lnTo>
                  <a:lnTo>
                    <a:pt x="1456" y="180"/>
                  </a:lnTo>
                  <a:lnTo>
                    <a:pt x="1428" y="213"/>
                  </a:lnTo>
                  <a:lnTo>
                    <a:pt x="1396" y="242"/>
                  </a:lnTo>
                  <a:lnTo>
                    <a:pt x="1359" y="271"/>
                  </a:lnTo>
                  <a:lnTo>
                    <a:pt x="1316" y="297"/>
                  </a:lnTo>
                  <a:lnTo>
                    <a:pt x="1269" y="322"/>
                  </a:lnTo>
                  <a:lnTo>
                    <a:pt x="1216" y="344"/>
                  </a:lnTo>
                  <a:lnTo>
                    <a:pt x="1158" y="364"/>
                  </a:lnTo>
                  <a:lnTo>
                    <a:pt x="1096" y="383"/>
                  </a:lnTo>
                  <a:lnTo>
                    <a:pt x="1031" y="397"/>
                  </a:lnTo>
                  <a:lnTo>
                    <a:pt x="962" y="408"/>
                  </a:lnTo>
                  <a:lnTo>
                    <a:pt x="892" y="417"/>
                  </a:lnTo>
                  <a:lnTo>
                    <a:pt x="820" y="422"/>
                  </a:lnTo>
                  <a:lnTo>
                    <a:pt x="747" y="423"/>
                  </a:lnTo>
                  <a:lnTo>
                    <a:pt x="676" y="422"/>
                  </a:lnTo>
                  <a:lnTo>
                    <a:pt x="606" y="417"/>
                  </a:lnTo>
                  <a:lnTo>
                    <a:pt x="540" y="410"/>
                  </a:lnTo>
                  <a:lnTo>
                    <a:pt x="476" y="400"/>
                  </a:lnTo>
                  <a:lnTo>
                    <a:pt x="414" y="387"/>
                  </a:lnTo>
                  <a:lnTo>
                    <a:pt x="355" y="371"/>
                  </a:lnTo>
                  <a:lnTo>
                    <a:pt x="300" y="353"/>
                  </a:lnTo>
                  <a:lnTo>
                    <a:pt x="248" y="333"/>
                  </a:lnTo>
                  <a:lnTo>
                    <a:pt x="200" y="310"/>
                  </a:lnTo>
                  <a:lnTo>
                    <a:pt x="157" y="286"/>
                  </a:lnTo>
                  <a:lnTo>
                    <a:pt x="117" y="258"/>
                  </a:lnTo>
                  <a:lnTo>
                    <a:pt x="82" y="230"/>
                  </a:lnTo>
                  <a:lnTo>
                    <a:pt x="52" y="199"/>
                  </a:lnTo>
                  <a:lnTo>
                    <a:pt x="28" y="167"/>
                  </a:lnTo>
                  <a:lnTo>
                    <a:pt x="9" y="132"/>
                  </a:lnTo>
                  <a:lnTo>
                    <a:pt x="2" y="114"/>
                  </a:lnTo>
                  <a:lnTo>
                    <a:pt x="0" y="95"/>
                  </a:lnTo>
                  <a:lnTo>
                    <a:pt x="4" y="77"/>
                  </a:lnTo>
                  <a:lnTo>
                    <a:pt x="10" y="60"/>
                  </a:lnTo>
                  <a:lnTo>
                    <a:pt x="20" y="43"/>
                  </a:lnTo>
                  <a:lnTo>
                    <a:pt x="33" y="30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5"/>
                  </a:lnTo>
                  <a:lnTo>
                    <a:pt x="122" y="21"/>
                  </a:lnTo>
                  <a:lnTo>
                    <a:pt x="138" y="31"/>
                  </a:lnTo>
                  <a:lnTo>
                    <a:pt x="151" y="44"/>
                  </a:lnTo>
                  <a:lnTo>
                    <a:pt x="162" y="61"/>
                  </a:lnTo>
                  <a:lnTo>
                    <a:pt x="176" y="85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5" y="154"/>
                  </a:lnTo>
                  <a:lnTo>
                    <a:pt x="306" y="175"/>
                  </a:lnTo>
                  <a:lnTo>
                    <a:pt x="354" y="194"/>
                  </a:lnTo>
                  <a:lnTo>
                    <a:pt x="408" y="211"/>
                  </a:lnTo>
                  <a:lnTo>
                    <a:pt x="468" y="227"/>
                  </a:lnTo>
                  <a:lnTo>
                    <a:pt x="531" y="239"/>
                  </a:lnTo>
                  <a:lnTo>
                    <a:pt x="599" y="248"/>
                  </a:lnTo>
                  <a:lnTo>
                    <a:pt x="671" y="254"/>
                  </a:lnTo>
                  <a:lnTo>
                    <a:pt x="747" y="256"/>
                  </a:lnTo>
                  <a:lnTo>
                    <a:pt x="818" y="254"/>
                  </a:lnTo>
                  <a:lnTo>
                    <a:pt x="887" y="249"/>
                  </a:lnTo>
                  <a:lnTo>
                    <a:pt x="952" y="241"/>
                  </a:lnTo>
                  <a:lnTo>
                    <a:pt x="1013" y="230"/>
                  </a:lnTo>
                  <a:lnTo>
                    <a:pt x="1069" y="216"/>
                  </a:lnTo>
                  <a:lnTo>
                    <a:pt x="1122" y="200"/>
                  </a:lnTo>
                  <a:lnTo>
                    <a:pt x="1169" y="182"/>
                  </a:lnTo>
                  <a:lnTo>
                    <a:pt x="1212" y="163"/>
                  </a:lnTo>
                  <a:lnTo>
                    <a:pt x="1249" y="142"/>
                  </a:lnTo>
                  <a:lnTo>
                    <a:pt x="1280" y="121"/>
                  </a:lnTo>
                  <a:lnTo>
                    <a:pt x="1305" y="99"/>
                  </a:lnTo>
                  <a:lnTo>
                    <a:pt x="1323" y="77"/>
                  </a:lnTo>
                  <a:lnTo>
                    <a:pt x="1335" y="54"/>
                  </a:lnTo>
                  <a:lnTo>
                    <a:pt x="1344" y="37"/>
                  </a:lnTo>
                  <a:lnTo>
                    <a:pt x="1356" y="22"/>
                  </a:lnTo>
                  <a:lnTo>
                    <a:pt x="1370" y="11"/>
                  </a:lnTo>
                  <a:lnTo>
                    <a:pt x="1387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1911350" y="2151063"/>
              <a:ext cx="265113" cy="74613"/>
            </a:xfrm>
            <a:custGeom>
              <a:avLst/>
              <a:gdLst>
                <a:gd name="T0" fmla="*/ 1423 w 1498"/>
                <a:gd name="T1" fmla="*/ 0 h 424"/>
                <a:gd name="T2" fmla="*/ 1460 w 1498"/>
                <a:gd name="T3" fmla="*/ 14 h 424"/>
                <a:gd name="T4" fmla="*/ 1486 w 1498"/>
                <a:gd name="T5" fmla="*/ 40 h 424"/>
                <a:gd name="T6" fmla="*/ 1498 w 1498"/>
                <a:gd name="T7" fmla="*/ 75 h 424"/>
                <a:gd name="T8" fmla="*/ 1493 w 1498"/>
                <a:gd name="T9" fmla="*/ 112 h 424"/>
                <a:gd name="T10" fmla="*/ 1456 w 1498"/>
                <a:gd name="T11" fmla="*/ 181 h 424"/>
                <a:gd name="T12" fmla="*/ 1396 w 1498"/>
                <a:gd name="T13" fmla="*/ 243 h 424"/>
                <a:gd name="T14" fmla="*/ 1316 w 1498"/>
                <a:gd name="T15" fmla="*/ 298 h 424"/>
                <a:gd name="T16" fmla="*/ 1216 w 1498"/>
                <a:gd name="T17" fmla="*/ 345 h 424"/>
                <a:gd name="T18" fmla="*/ 1096 w 1498"/>
                <a:gd name="T19" fmla="*/ 382 h 424"/>
                <a:gd name="T20" fmla="*/ 962 w 1498"/>
                <a:gd name="T21" fmla="*/ 409 h 424"/>
                <a:gd name="T22" fmla="*/ 820 w 1498"/>
                <a:gd name="T23" fmla="*/ 422 h 424"/>
                <a:gd name="T24" fmla="*/ 676 w 1498"/>
                <a:gd name="T25" fmla="*/ 422 h 424"/>
                <a:gd name="T26" fmla="*/ 540 w 1498"/>
                <a:gd name="T27" fmla="*/ 411 h 424"/>
                <a:gd name="T28" fmla="*/ 414 w 1498"/>
                <a:gd name="T29" fmla="*/ 388 h 424"/>
                <a:gd name="T30" fmla="*/ 300 w 1498"/>
                <a:gd name="T31" fmla="*/ 354 h 424"/>
                <a:gd name="T32" fmla="*/ 200 w 1498"/>
                <a:gd name="T33" fmla="*/ 311 h 424"/>
                <a:gd name="T34" fmla="*/ 117 w 1498"/>
                <a:gd name="T35" fmla="*/ 259 h 424"/>
                <a:gd name="T36" fmla="*/ 52 w 1498"/>
                <a:gd name="T37" fmla="*/ 199 h 424"/>
                <a:gd name="T38" fmla="*/ 9 w 1498"/>
                <a:gd name="T39" fmla="*/ 133 h 424"/>
                <a:gd name="T40" fmla="*/ 0 w 1498"/>
                <a:gd name="T41" fmla="*/ 95 h 424"/>
                <a:gd name="T42" fmla="*/ 10 w 1498"/>
                <a:gd name="T43" fmla="*/ 60 h 424"/>
                <a:gd name="T44" fmla="*/ 33 w 1498"/>
                <a:gd name="T45" fmla="*/ 31 h 424"/>
                <a:gd name="T46" fmla="*/ 68 w 1498"/>
                <a:gd name="T47" fmla="*/ 15 h 424"/>
                <a:gd name="T48" fmla="*/ 104 w 1498"/>
                <a:gd name="T49" fmla="*/ 16 h 424"/>
                <a:gd name="T50" fmla="*/ 138 w 1498"/>
                <a:gd name="T51" fmla="*/ 32 h 424"/>
                <a:gd name="T52" fmla="*/ 162 w 1498"/>
                <a:gd name="T53" fmla="*/ 62 h 424"/>
                <a:gd name="T54" fmla="*/ 198 w 1498"/>
                <a:gd name="T55" fmla="*/ 109 h 424"/>
                <a:gd name="T56" fmla="*/ 265 w 1498"/>
                <a:gd name="T57" fmla="*/ 154 h 424"/>
                <a:gd name="T58" fmla="*/ 354 w 1498"/>
                <a:gd name="T59" fmla="*/ 195 h 424"/>
                <a:gd name="T60" fmla="*/ 468 w 1498"/>
                <a:gd name="T61" fmla="*/ 228 h 424"/>
                <a:gd name="T62" fmla="*/ 599 w 1498"/>
                <a:gd name="T63" fmla="*/ 249 h 424"/>
                <a:gd name="T64" fmla="*/ 747 w 1498"/>
                <a:gd name="T65" fmla="*/ 256 h 424"/>
                <a:gd name="T66" fmla="*/ 887 w 1498"/>
                <a:gd name="T67" fmla="*/ 249 h 424"/>
                <a:gd name="T68" fmla="*/ 1013 w 1498"/>
                <a:gd name="T69" fmla="*/ 230 h 424"/>
                <a:gd name="T70" fmla="*/ 1122 w 1498"/>
                <a:gd name="T71" fmla="*/ 200 h 424"/>
                <a:gd name="T72" fmla="*/ 1212 w 1498"/>
                <a:gd name="T73" fmla="*/ 163 h 424"/>
                <a:gd name="T74" fmla="*/ 1280 w 1498"/>
                <a:gd name="T75" fmla="*/ 122 h 424"/>
                <a:gd name="T76" fmla="*/ 1323 w 1498"/>
                <a:gd name="T77" fmla="*/ 77 h 424"/>
                <a:gd name="T78" fmla="*/ 1344 w 1498"/>
                <a:gd name="T79" fmla="*/ 37 h 424"/>
                <a:gd name="T80" fmla="*/ 1370 w 1498"/>
                <a:gd name="T81" fmla="*/ 12 h 424"/>
                <a:gd name="T82" fmla="*/ 1405 w 1498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8" h="424">
                  <a:moveTo>
                    <a:pt x="1405" y="0"/>
                  </a:moveTo>
                  <a:lnTo>
                    <a:pt x="1423" y="0"/>
                  </a:lnTo>
                  <a:lnTo>
                    <a:pt x="1443" y="5"/>
                  </a:lnTo>
                  <a:lnTo>
                    <a:pt x="1460" y="14"/>
                  </a:lnTo>
                  <a:lnTo>
                    <a:pt x="1474" y="26"/>
                  </a:lnTo>
                  <a:lnTo>
                    <a:pt x="1486" y="40"/>
                  </a:lnTo>
                  <a:lnTo>
                    <a:pt x="1494" y="56"/>
                  </a:lnTo>
                  <a:lnTo>
                    <a:pt x="1498" y="75"/>
                  </a:lnTo>
                  <a:lnTo>
                    <a:pt x="1498" y="93"/>
                  </a:lnTo>
                  <a:lnTo>
                    <a:pt x="1493" y="112"/>
                  </a:lnTo>
                  <a:lnTo>
                    <a:pt x="1477" y="147"/>
                  </a:lnTo>
                  <a:lnTo>
                    <a:pt x="1456" y="181"/>
                  </a:lnTo>
                  <a:lnTo>
                    <a:pt x="1428" y="212"/>
                  </a:lnTo>
                  <a:lnTo>
                    <a:pt x="1396" y="243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9" y="322"/>
                  </a:lnTo>
                  <a:lnTo>
                    <a:pt x="1216" y="345"/>
                  </a:lnTo>
                  <a:lnTo>
                    <a:pt x="1158" y="365"/>
                  </a:lnTo>
                  <a:lnTo>
                    <a:pt x="1096" y="382"/>
                  </a:lnTo>
                  <a:lnTo>
                    <a:pt x="1031" y="398"/>
                  </a:lnTo>
                  <a:lnTo>
                    <a:pt x="962" y="409"/>
                  </a:lnTo>
                  <a:lnTo>
                    <a:pt x="892" y="417"/>
                  </a:lnTo>
                  <a:lnTo>
                    <a:pt x="820" y="422"/>
                  </a:lnTo>
                  <a:lnTo>
                    <a:pt x="747" y="424"/>
                  </a:lnTo>
                  <a:lnTo>
                    <a:pt x="676" y="422"/>
                  </a:lnTo>
                  <a:lnTo>
                    <a:pt x="606" y="418"/>
                  </a:lnTo>
                  <a:lnTo>
                    <a:pt x="540" y="411"/>
                  </a:lnTo>
                  <a:lnTo>
                    <a:pt x="476" y="401"/>
                  </a:lnTo>
                  <a:lnTo>
                    <a:pt x="414" y="388"/>
                  </a:lnTo>
                  <a:lnTo>
                    <a:pt x="355" y="372"/>
                  </a:lnTo>
                  <a:lnTo>
                    <a:pt x="300" y="354"/>
                  </a:lnTo>
                  <a:lnTo>
                    <a:pt x="248" y="334"/>
                  </a:lnTo>
                  <a:lnTo>
                    <a:pt x="200" y="311"/>
                  </a:lnTo>
                  <a:lnTo>
                    <a:pt x="157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199"/>
                  </a:lnTo>
                  <a:lnTo>
                    <a:pt x="28" y="167"/>
                  </a:lnTo>
                  <a:lnTo>
                    <a:pt x="9" y="133"/>
                  </a:lnTo>
                  <a:lnTo>
                    <a:pt x="2" y="115"/>
                  </a:lnTo>
                  <a:lnTo>
                    <a:pt x="0" y="95"/>
                  </a:lnTo>
                  <a:lnTo>
                    <a:pt x="4" y="77"/>
                  </a:lnTo>
                  <a:lnTo>
                    <a:pt x="10" y="60"/>
                  </a:lnTo>
                  <a:lnTo>
                    <a:pt x="20" y="44"/>
                  </a:lnTo>
                  <a:lnTo>
                    <a:pt x="33" y="31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6"/>
                  </a:lnTo>
                  <a:lnTo>
                    <a:pt x="122" y="22"/>
                  </a:lnTo>
                  <a:lnTo>
                    <a:pt x="138" y="32"/>
                  </a:lnTo>
                  <a:lnTo>
                    <a:pt x="151" y="45"/>
                  </a:lnTo>
                  <a:lnTo>
                    <a:pt x="162" y="62"/>
                  </a:lnTo>
                  <a:lnTo>
                    <a:pt x="176" y="85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5" y="154"/>
                  </a:lnTo>
                  <a:lnTo>
                    <a:pt x="306" y="176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8" y="228"/>
                  </a:lnTo>
                  <a:lnTo>
                    <a:pt x="531" y="240"/>
                  </a:lnTo>
                  <a:lnTo>
                    <a:pt x="599" y="249"/>
                  </a:lnTo>
                  <a:lnTo>
                    <a:pt x="671" y="254"/>
                  </a:lnTo>
                  <a:lnTo>
                    <a:pt x="747" y="256"/>
                  </a:lnTo>
                  <a:lnTo>
                    <a:pt x="818" y="254"/>
                  </a:lnTo>
                  <a:lnTo>
                    <a:pt x="887" y="249"/>
                  </a:lnTo>
                  <a:lnTo>
                    <a:pt x="952" y="241"/>
                  </a:lnTo>
                  <a:lnTo>
                    <a:pt x="1013" y="230"/>
                  </a:lnTo>
                  <a:lnTo>
                    <a:pt x="1069" y="216"/>
                  </a:lnTo>
                  <a:lnTo>
                    <a:pt x="1122" y="200"/>
                  </a:lnTo>
                  <a:lnTo>
                    <a:pt x="1169" y="183"/>
                  </a:lnTo>
                  <a:lnTo>
                    <a:pt x="1212" y="163"/>
                  </a:lnTo>
                  <a:lnTo>
                    <a:pt x="1249" y="143"/>
                  </a:lnTo>
                  <a:lnTo>
                    <a:pt x="1280" y="122"/>
                  </a:lnTo>
                  <a:lnTo>
                    <a:pt x="1305" y="99"/>
                  </a:lnTo>
                  <a:lnTo>
                    <a:pt x="1323" y="77"/>
                  </a:lnTo>
                  <a:lnTo>
                    <a:pt x="1335" y="54"/>
                  </a:lnTo>
                  <a:lnTo>
                    <a:pt x="1344" y="37"/>
                  </a:lnTo>
                  <a:lnTo>
                    <a:pt x="1356" y="23"/>
                  </a:lnTo>
                  <a:lnTo>
                    <a:pt x="1370" y="12"/>
                  </a:lnTo>
                  <a:lnTo>
                    <a:pt x="1387" y="5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911350" y="2225676"/>
              <a:ext cx="265113" cy="74613"/>
            </a:xfrm>
            <a:custGeom>
              <a:avLst/>
              <a:gdLst>
                <a:gd name="T0" fmla="*/ 1423 w 1498"/>
                <a:gd name="T1" fmla="*/ 0 h 424"/>
                <a:gd name="T2" fmla="*/ 1460 w 1498"/>
                <a:gd name="T3" fmla="*/ 14 h 424"/>
                <a:gd name="T4" fmla="*/ 1486 w 1498"/>
                <a:gd name="T5" fmla="*/ 40 h 424"/>
                <a:gd name="T6" fmla="*/ 1498 w 1498"/>
                <a:gd name="T7" fmla="*/ 75 h 424"/>
                <a:gd name="T8" fmla="*/ 1493 w 1498"/>
                <a:gd name="T9" fmla="*/ 111 h 424"/>
                <a:gd name="T10" fmla="*/ 1456 w 1498"/>
                <a:gd name="T11" fmla="*/ 181 h 424"/>
                <a:gd name="T12" fmla="*/ 1396 w 1498"/>
                <a:gd name="T13" fmla="*/ 243 h 424"/>
                <a:gd name="T14" fmla="*/ 1316 w 1498"/>
                <a:gd name="T15" fmla="*/ 298 h 424"/>
                <a:gd name="T16" fmla="*/ 1216 w 1498"/>
                <a:gd name="T17" fmla="*/ 345 h 424"/>
                <a:gd name="T18" fmla="*/ 1096 w 1498"/>
                <a:gd name="T19" fmla="*/ 382 h 424"/>
                <a:gd name="T20" fmla="*/ 962 w 1498"/>
                <a:gd name="T21" fmla="*/ 409 h 424"/>
                <a:gd name="T22" fmla="*/ 820 w 1498"/>
                <a:gd name="T23" fmla="*/ 422 h 424"/>
                <a:gd name="T24" fmla="*/ 676 w 1498"/>
                <a:gd name="T25" fmla="*/ 422 h 424"/>
                <a:gd name="T26" fmla="*/ 540 w 1498"/>
                <a:gd name="T27" fmla="*/ 411 h 424"/>
                <a:gd name="T28" fmla="*/ 414 w 1498"/>
                <a:gd name="T29" fmla="*/ 387 h 424"/>
                <a:gd name="T30" fmla="*/ 300 w 1498"/>
                <a:gd name="T31" fmla="*/ 354 h 424"/>
                <a:gd name="T32" fmla="*/ 200 w 1498"/>
                <a:gd name="T33" fmla="*/ 311 h 424"/>
                <a:gd name="T34" fmla="*/ 117 w 1498"/>
                <a:gd name="T35" fmla="*/ 259 h 424"/>
                <a:gd name="T36" fmla="*/ 52 w 1498"/>
                <a:gd name="T37" fmla="*/ 199 h 424"/>
                <a:gd name="T38" fmla="*/ 9 w 1498"/>
                <a:gd name="T39" fmla="*/ 133 h 424"/>
                <a:gd name="T40" fmla="*/ 0 w 1498"/>
                <a:gd name="T41" fmla="*/ 95 h 424"/>
                <a:gd name="T42" fmla="*/ 10 w 1498"/>
                <a:gd name="T43" fmla="*/ 59 h 424"/>
                <a:gd name="T44" fmla="*/ 33 w 1498"/>
                <a:gd name="T45" fmla="*/ 31 h 424"/>
                <a:gd name="T46" fmla="*/ 68 w 1498"/>
                <a:gd name="T47" fmla="*/ 15 h 424"/>
                <a:gd name="T48" fmla="*/ 104 w 1498"/>
                <a:gd name="T49" fmla="*/ 16 h 424"/>
                <a:gd name="T50" fmla="*/ 138 w 1498"/>
                <a:gd name="T51" fmla="*/ 32 h 424"/>
                <a:gd name="T52" fmla="*/ 162 w 1498"/>
                <a:gd name="T53" fmla="*/ 61 h 424"/>
                <a:gd name="T54" fmla="*/ 198 w 1498"/>
                <a:gd name="T55" fmla="*/ 109 h 424"/>
                <a:gd name="T56" fmla="*/ 265 w 1498"/>
                <a:gd name="T57" fmla="*/ 154 h 424"/>
                <a:gd name="T58" fmla="*/ 354 w 1498"/>
                <a:gd name="T59" fmla="*/ 195 h 424"/>
                <a:gd name="T60" fmla="*/ 468 w 1498"/>
                <a:gd name="T61" fmla="*/ 228 h 424"/>
                <a:gd name="T62" fmla="*/ 599 w 1498"/>
                <a:gd name="T63" fmla="*/ 249 h 424"/>
                <a:gd name="T64" fmla="*/ 747 w 1498"/>
                <a:gd name="T65" fmla="*/ 256 h 424"/>
                <a:gd name="T66" fmla="*/ 887 w 1498"/>
                <a:gd name="T67" fmla="*/ 249 h 424"/>
                <a:gd name="T68" fmla="*/ 1013 w 1498"/>
                <a:gd name="T69" fmla="*/ 230 h 424"/>
                <a:gd name="T70" fmla="*/ 1122 w 1498"/>
                <a:gd name="T71" fmla="*/ 200 h 424"/>
                <a:gd name="T72" fmla="*/ 1212 w 1498"/>
                <a:gd name="T73" fmla="*/ 163 h 424"/>
                <a:gd name="T74" fmla="*/ 1280 w 1498"/>
                <a:gd name="T75" fmla="*/ 122 h 424"/>
                <a:gd name="T76" fmla="*/ 1323 w 1498"/>
                <a:gd name="T77" fmla="*/ 77 h 424"/>
                <a:gd name="T78" fmla="*/ 1344 w 1498"/>
                <a:gd name="T79" fmla="*/ 37 h 424"/>
                <a:gd name="T80" fmla="*/ 1370 w 1498"/>
                <a:gd name="T81" fmla="*/ 12 h 424"/>
                <a:gd name="T82" fmla="*/ 1405 w 1498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8" h="424">
                  <a:moveTo>
                    <a:pt x="1405" y="0"/>
                  </a:moveTo>
                  <a:lnTo>
                    <a:pt x="1423" y="0"/>
                  </a:lnTo>
                  <a:lnTo>
                    <a:pt x="1443" y="4"/>
                  </a:lnTo>
                  <a:lnTo>
                    <a:pt x="1460" y="14"/>
                  </a:lnTo>
                  <a:lnTo>
                    <a:pt x="1474" y="26"/>
                  </a:lnTo>
                  <a:lnTo>
                    <a:pt x="1486" y="40"/>
                  </a:lnTo>
                  <a:lnTo>
                    <a:pt x="1494" y="56"/>
                  </a:lnTo>
                  <a:lnTo>
                    <a:pt x="1498" y="75"/>
                  </a:lnTo>
                  <a:lnTo>
                    <a:pt x="1498" y="93"/>
                  </a:lnTo>
                  <a:lnTo>
                    <a:pt x="1493" y="111"/>
                  </a:lnTo>
                  <a:lnTo>
                    <a:pt x="1477" y="147"/>
                  </a:lnTo>
                  <a:lnTo>
                    <a:pt x="1456" y="181"/>
                  </a:lnTo>
                  <a:lnTo>
                    <a:pt x="1428" y="212"/>
                  </a:lnTo>
                  <a:lnTo>
                    <a:pt x="1396" y="243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9" y="322"/>
                  </a:lnTo>
                  <a:lnTo>
                    <a:pt x="1216" y="345"/>
                  </a:lnTo>
                  <a:lnTo>
                    <a:pt x="1158" y="365"/>
                  </a:lnTo>
                  <a:lnTo>
                    <a:pt x="1096" y="382"/>
                  </a:lnTo>
                  <a:lnTo>
                    <a:pt x="1031" y="398"/>
                  </a:lnTo>
                  <a:lnTo>
                    <a:pt x="962" y="409"/>
                  </a:lnTo>
                  <a:lnTo>
                    <a:pt x="892" y="417"/>
                  </a:lnTo>
                  <a:lnTo>
                    <a:pt x="820" y="422"/>
                  </a:lnTo>
                  <a:lnTo>
                    <a:pt x="747" y="424"/>
                  </a:lnTo>
                  <a:lnTo>
                    <a:pt x="676" y="422"/>
                  </a:lnTo>
                  <a:lnTo>
                    <a:pt x="606" y="418"/>
                  </a:lnTo>
                  <a:lnTo>
                    <a:pt x="540" y="411"/>
                  </a:lnTo>
                  <a:lnTo>
                    <a:pt x="476" y="400"/>
                  </a:lnTo>
                  <a:lnTo>
                    <a:pt x="414" y="387"/>
                  </a:lnTo>
                  <a:lnTo>
                    <a:pt x="355" y="372"/>
                  </a:lnTo>
                  <a:lnTo>
                    <a:pt x="300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7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199"/>
                  </a:lnTo>
                  <a:lnTo>
                    <a:pt x="28" y="166"/>
                  </a:lnTo>
                  <a:lnTo>
                    <a:pt x="9" y="133"/>
                  </a:lnTo>
                  <a:lnTo>
                    <a:pt x="2" y="114"/>
                  </a:lnTo>
                  <a:lnTo>
                    <a:pt x="0" y="95"/>
                  </a:lnTo>
                  <a:lnTo>
                    <a:pt x="4" y="77"/>
                  </a:lnTo>
                  <a:lnTo>
                    <a:pt x="10" y="59"/>
                  </a:lnTo>
                  <a:lnTo>
                    <a:pt x="20" y="44"/>
                  </a:lnTo>
                  <a:lnTo>
                    <a:pt x="33" y="31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6"/>
                  </a:lnTo>
                  <a:lnTo>
                    <a:pt x="122" y="22"/>
                  </a:lnTo>
                  <a:lnTo>
                    <a:pt x="138" y="32"/>
                  </a:lnTo>
                  <a:lnTo>
                    <a:pt x="151" y="45"/>
                  </a:lnTo>
                  <a:lnTo>
                    <a:pt x="162" y="61"/>
                  </a:lnTo>
                  <a:lnTo>
                    <a:pt x="176" y="85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5" y="154"/>
                  </a:lnTo>
                  <a:lnTo>
                    <a:pt x="306" y="176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8" y="228"/>
                  </a:lnTo>
                  <a:lnTo>
                    <a:pt x="531" y="240"/>
                  </a:lnTo>
                  <a:lnTo>
                    <a:pt x="599" y="249"/>
                  </a:lnTo>
                  <a:lnTo>
                    <a:pt x="671" y="254"/>
                  </a:lnTo>
                  <a:lnTo>
                    <a:pt x="747" y="256"/>
                  </a:lnTo>
                  <a:lnTo>
                    <a:pt x="818" y="254"/>
                  </a:lnTo>
                  <a:lnTo>
                    <a:pt x="887" y="249"/>
                  </a:lnTo>
                  <a:lnTo>
                    <a:pt x="952" y="241"/>
                  </a:lnTo>
                  <a:lnTo>
                    <a:pt x="1013" y="230"/>
                  </a:lnTo>
                  <a:lnTo>
                    <a:pt x="1069" y="216"/>
                  </a:lnTo>
                  <a:lnTo>
                    <a:pt x="1122" y="200"/>
                  </a:lnTo>
                  <a:lnTo>
                    <a:pt x="1169" y="183"/>
                  </a:lnTo>
                  <a:lnTo>
                    <a:pt x="1212" y="163"/>
                  </a:lnTo>
                  <a:lnTo>
                    <a:pt x="1249" y="143"/>
                  </a:lnTo>
                  <a:lnTo>
                    <a:pt x="1280" y="122"/>
                  </a:lnTo>
                  <a:lnTo>
                    <a:pt x="1305" y="99"/>
                  </a:lnTo>
                  <a:lnTo>
                    <a:pt x="1323" y="77"/>
                  </a:lnTo>
                  <a:lnTo>
                    <a:pt x="1335" y="54"/>
                  </a:lnTo>
                  <a:lnTo>
                    <a:pt x="1344" y="37"/>
                  </a:lnTo>
                  <a:lnTo>
                    <a:pt x="1356" y="23"/>
                  </a:lnTo>
                  <a:lnTo>
                    <a:pt x="1370" y="12"/>
                  </a:lnTo>
                  <a:lnTo>
                    <a:pt x="1387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1911350" y="2300288"/>
              <a:ext cx="265113" cy="76200"/>
            </a:xfrm>
            <a:custGeom>
              <a:avLst/>
              <a:gdLst>
                <a:gd name="T0" fmla="*/ 1423 w 1498"/>
                <a:gd name="T1" fmla="*/ 1 h 424"/>
                <a:gd name="T2" fmla="*/ 1460 w 1498"/>
                <a:gd name="T3" fmla="*/ 13 h 424"/>
                <a:gd name="T4" fmla="*/ 1486 w 1498"/>
                <a:gd name="T5" fmla="*/ 40 h 424"/>
                <a:gd name="T6" fmla="*/ 1498 w 1498"/>
                <a:gd name="T7" fmla="*/ 75 h 424"/>
                <a:gd name="T8" fmla="*/ 1493 w 1498"/>
                <a:gd name="T9" fmla="*/ 112 h 424"/>
                <a:gd name="T10" fmla="*/ 1456 w 1498"/>
                <a:gd name="T11" fmla="*/ 180 h 424"/>
                <a:gd name="T12" fmla="*/ 1396 w 1498"/>
                <a:gd name="T13" fmla="*/ 244 h 424"/>
                <a:gd name="T14" fmla="*/ 1316 w 1498"/>
                <a:gd name="T15" fmla="*/ 298 h 424"/>
                <a:gd name="T16" fmla="*/ 1216 w 1498"/>
                <a:gd name="T17" fmla="*/ 345 h 424"/>
                <a:gd name="T18" fmla="*/ 1096 w 1498"/>
                <a:gd name="T19" fmla="*/ 383 h 424"/>
                <a:gd name="T20" fmla="*/ 962 w 1498"/>
                <a:gd name="T21" fmla="*/ 410 h 424"/>
                <a:gd name="T22" fmla="*/ 820 w 1498"/>
                <a:gd name="T23" fmla="*/ 423 h 424"/>
                <a:gd name="T24" fmla="*/ 676 w 1498"/>
                <a:gd name="T25" fmla="*/ 423 h 424"/>
                <a:gd name="T26" fmla="*/ 540 w 1498"/>
                <a:gd name="T27" fmla="*/ 411 h 424"/>
                <a:gd name="T28" fmla="*/ 414 w 1498"/>
                <a:gd name="T29" fmla="*/ 387 h 424"/>
                <a:gd name="T30" fmla="*/ 300 w 1498"/>
                <a:gd name="T31" fmla="*/ 354 h 424"/>
                <a:gd name="T32" fmla="*/ 200 w 1498"/>
                <a:gd name="T33" fmla="*/ 311 h 424"/>
                <a:gd name="T34" fmla="*/ 117 w 1498"/>
                <a:gd name="T35" fmla="*/ 259 h 424"/>
                <a:gd name="T36" fmla="*/ 52 w 1498"/>
                <a:gd name="T37" fmla="*/ 200 h 424"/>
                <a:gd name="T38" fmla="*/ 9 w 1498"/>
                <a:gd name="T39" fmla="*/ 133 h 424"/>
                <a:gd name="T40" fmla="*/ 0 w 1498"/>
                <a:gd name="T41" fmla="*/ 96 h 424"/>
                <a:gd name="T42" fmla="*/ 10 w 1498"/>
                <a:gd name="T43" fmla="*/ 60 h 424"/>
                <a:gd name="T44" fmla="*/ 33 w 1498"/>
                <a:gd name="T45" fmla="*/ 32 h 424"/>
                <a:gd name="T46" fmla="*/ 68 w 1498"/>
                <a:gd name="T47" fmla="*/ 15 h 424"/>
                <a:gd name="T48" fmla="*/ 104 w 1498"/>
                <a:gd name="T49" fmla="*/ 15 h 424"/>
                <a:gd name="T50" fmla="*/ 138 w 1498"/>
                <a:gd name="T51" fmla="*/ 32 h 424"/>
                <a:gd name="T52" fmla="*/ 162 w 1498"/>
                <a:gd name="T53" fmla="*/ 62 h 424"/>
                <a:gd name="T54" fmla="*/ 198 w 1498"/>
                <a:gd name="T55" fmla="*/ 109 h 424"/>
                <a:gd name="T56" fmla="*/ 265 w 1498"/>
                <a:gd name="T57" fmla="*/ 155 h 424"/>
                <a:gd name="T58" fmla="*/ 354 w 1498"/>
                <a:gd name="T59" fmla="*/ 195 h 424"/>
                <a:gd name="T60" fmla="*/ 468 w 1498"/>
                <a:gd name="T61" fmla="*/ 227 h 424"/>
                <a:gd name="T62" fmla="*/ 599 w 1498"/>
                <a:gd name="T63" fmla="*/ 249 h 424"/>
                <a:gd name="T64" fmla="*/ 747 w 1498"/>
                <a:gd name="T65" fmla="*/ 257 h 424"/>
                <a:gd name="T66" fmla="*/ 887 w 1498"/>
                <a:gd name="T67" fmla="*/ 250 h 424"/>
                <a:gd name="T68" fmla="*/ 1013 w 1498"/>
                <a:gd name="T69" fmla="*/ 230 h 424"/>
                <a:gd name="T70" fmla="*/ 1122 w 1498"/>
                <a:gd name="T71" fmla="*/ 201 h 424"/>
                <a:gd name="T72" fmla="*/ 1212 w 1498"/>
                <a:gd name="T73" fmla="*/ 164 h 424"/>
                <a:gd name="T74" fmla="*/ 1280 w 1498"/>
                <a:gd name="T75" fmla="*/ 122 h 424"/>
                <a:gd name="T76" fmla="*/ 1323 w 1498"/>
                <a:gd name="T77" fmla="*/ 78 h 424"/>
                <a:gd name="T78" fmla="*/ 1344 w 1498"/>
                <a:gd name="T79" fmla="*/ 38 h 424"/>
                <a:gd name="T80" fmla="*/ 1370 w 1498"/>
                <a:gd name="T81" fmla="*/ 12 h 424"/>
                <a:gd name="T82" fmla="*/ 1405 w 1498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8" h="424">
                  <a:moveTo>
                    <a:pt x="1405" y="0"/>
                  </a:moveTo>
                  <a:lnTo>
                    <a:pt x="1423" y="1"/>
                  </a:lnTo>
                  <a:lnTo>
                    <a:pt x="1443" y="5"/>
                  </a:lnTo>
                  <a:lnTo>
                    <a:pt x="1460" y="13"/>
                  </a:lnTo>
                  <a:lnTo>
                    <a:pt x="1474" y="26"/>
                  </a:lnTo>
                  <a:lnTo>
                    <a:pt x="1486" y="40"/>
                  </a:lnTo>
                  <a:lnTo>
                    <a:pt x="1494" y="57"/>
                  </a:lnTo>
                  <a:lnTo>
                    <a:pt x="1498" y="75"/>
                  </a:lnTo>
                  <a:lnTo>
                    <a:pt x="1498" y="94"/>
                  </a:lnTo>
                  <a:lnTo>
                    <a:pt x="1493" y="112"/>
                  </a:lnTo>
                  <a:lnTo>
                    <a:pt x="1477" y="147"/>
                  </a:lnTo>
                  <a:lnTo>
                    <a:pt x="1456" y="180"/>
                  </a:lnTo>
                  <a:lnTo>
                    <a:pt x="1428" y="213"/>
                  </a:lnTo>
                  <a:lnTo>
                    <a:pt x="1396" y="244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9" y="322"/>
                  </a:lnTo>
                  <a:lnTo>
                    <a:pt x="1216" y="345"/>
                  </a:lnTo>
                  <a:lnTo>
                    <a:pt x="1158" y="366"/>
                  </a:lnTo>
                  <a:lnTo>
                    <a:pt x="1096" y="383"/>
                  </a:lnTo>
                  <a:lnTo>
                    <a:pt x="1031" y="397"/>
                  </a:lnTo>
                  <a:lnTo>
                    <a:pt x="962" y="410"/>
                  </a:lnTo>
                  <a:lnTo>
                    <a:pt x="892" y="418"/>
                  </a:lnTo>
                  <a:lnTo>
                    <a:pt x="820" y="423"/>
                  </a:lnTo>
                  <a:lnTo>
                    <a:pt x="747" y="424"/>
                  </a:lnTo>
                  <a:lnTo>
                    <a:pt x="676" y="423"/>
                  </a:lnTo>
                  <a:lnTo>
                    <a:pt x="606" y="418"/>
                  </a:lnTo>
                  <a:lnTo>
                    <a:pt x="540" y="411"/>
                  </a:lnTo>
                  <a:lnTo>
                    <a:pt x="476" y="401"/>
                  </a:lnTo>
                  <a:lnTo>
                    <a:pt x="414" y="387"/>
                  </a:lnTo>
                  <a:lnTo>
                    <a:pt x="355" y="372"/>
                  </a:lnTo>
                  <a:lnTo>
                    <a:pt x="300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7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200"/>
                  </a:lnTo>
                  <a:lnTo>
                    <a:pt x="28" y="167"/>
                  </a:lnTo>
                  <a:lnTo>
                    <a:pt x="9" y="133"/>
                  </a:lnTo>
                  <a:lnTo>
                    <a:pt x="2" y="114"/>
                  </a:lnTo>
                  <a:lnTo>
                    <a:pt x="0" y="96"/>
                  </a:lnTo>
                  <a:lnTo>
                    <a:pt x="4" y="78"/>
                  </a:lnTo>
                  <a:lnTo>
                    <a:pt x="10" y="60"/>
                  </a:lnTo>
                  <a:lnTo>
                    <a:pt x="20" y="45"/>
                  </a:lnTo>
                  <a:lnTo>
                    <a:pt x="33" y="32"/>
                  </a:lnTo>
                  <a:lnTo>
                    <a:pt x="49" y="22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5"/>
                  </a:lnTo>
                  <a:lnTo>
                    <a:pt x="122" y="23"/>
                  </a:lnTo>
                  <a:lnTo>
                    <a:pt x="138" y="32"/>
                  </a:lnTo>
                  <a:lnTo>
                    <a:pt x="151" y="45"/>
                  </a:lnTo>
                  <a:lnTo>
                    <a:pt x="162" y="62"/>
                  </a:lnTo>
                  <a:lnTo>
                    <a:pt x="176" y="86"/>
                  </a:lnTo>
                  <a:lnTo>
                    <a:pt x="198" y="109"/>
                  </a:lnTo>
                  <a:lnTo>
                    <a:pt x="228" y="133"/>
                  </a:lnTo>
                  <a:lnTo>
                    <a:pt x="265" y="155"/>
                  </a:lnTo>
                  <a:lnTo>
                    <a:pt x="306" y="175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8" y="227"/>
                  </a:lnTo>
                  <a:lnTo>
                    <a:pt x="531" y="240"/>
                  </a:lnTo>
                  <a:lnTo>
                    <a:pt x="599" y="249"/>
                  </a:lnTo>
                  <a:lnTo>
                    <a:pt x="671" y="255"/>
                  </a:lnTo>
                  <a:lnTo>
                    <a:pt x="747" y="257"/>
                  </a:lnTo>
                  <a:lnTo>
                    <a:pt x="818" y="255"/>
                  </a:lnTo>
                  <a:lnTo>
                    <a:pt x="887" y="250"/>
                  </a:lnTo>
                  <a:lnTo>
                    <a:pt x="952" y="242"/>
                  </a:lnTo>
                  <a:lnTo>
                    <a:pt x="1013" y="230"/>
                  </a:lnTo>
                  <a:lnTo>
                    <a:pt x="1069" y="217"/>
                  </a:lnTo>
                  <a:lnTo>
                    <a:pt x="1122" y="201"/>
                  </a:lnTo>
                  <a:lnTo>
                    <a:pt x="1169" y="184"/>
                  </a:lnTo>
                  <a:lnTo>
                    <a:pt x="1212" y="164"/>
                  </a:lnTo>
                  <a:lnTo>
                    <a:pt x="1249" y="144"/>
                  </a:lnTo>
                  <a:lnTo>
                    <a:pt x="1280" y="122"/>
                  </a:lnTo>
                  <a:lnTo>
                    <a:pt x="1305" y="100"/>
                  </a:lnTo>
                  <a:lnTo>
                    <a:pt x="1323" y="78"/>
                  </a:lnTo>
                  <a:lnTo>
                    <a:pt x="1335" y="55"/>
                  </a:lnTo>
                  <a:lnTo>
                    <a:pt x="1344" y="38"/>
                  </a:lnTo>
                  <a:lnTo>
                    <a:pt x="1356" y="24"/>
                  </a:lnTo>
                  <a:lnTo>
                    <a:pt x="1370" y="12"/>
                  </a:lnTo>
                  <a:lnTo>
                    <a:pt x="1387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1911350" y="2376488"/>
              <a:ext cx="265113" cy="74613"/>
            </a:xfrm>
            <a:custGeom>
              <a:avLst/>
              <a:gdLst>
                <a:gd name="T0" fmla="*/ 1423 w 1498"/>
                <a:gd name="T1" fmla="*/ 0 h 424"/>
                <a:gd name="T2" fmla="*/ 1460 w 1498"/>
                <a:gd name="T3" fmla="*/ 14 h 424"/>
                <a:gd name="T4" fmla="*/ 1486 w 1498"/>
                <a:gd name="T5" fmla="*/ 41 h 424"/>
                <a:gd name="T6" fmla="*/ 1498 w 1498"/>
                <a:gd name="T7" fmla="*/ 75 h 424"/>
                <a:gd name="T8" fmla="*/ 1493 w 1498"/>
                <a:gd name="T9" fmla="*/ 112 h 424"/>
                <a:gd name="T10" fmla="*/ 1456 w 1498"/>
                <a:gd name="T11" fmla="*/ 180 h 424"/>
                <a:gd name="T12" fmla="*/ 1396 w 1498"/>
                <a:gd name="T13" fmla="*/ 242 h 424"/>
                <a:gd name="T14" fmla="*/ 1316 w 1498"/>
                <a:gd name="T15" fmla="*/ 298 h 424"/>
                <a:gd name="T16" fmla="*/ 1216 w 1498"/>
                <a:gd name="T17" fmla="*/ 344 h 424"/>
                <a:gd name="T18" fmla="*/ 1096 w 1498"/>
                <a:gd name="T19" fmla="*/ 383 h 424"/>
                <a:gd name="T20" fmla="*/ 962 w 1498"/>
                <a:gd name="T21" fmla="*/ 410 h 424"/>
                <a:gd name="T22" fmla="*/ 820 w 1498"/>
                <a:gd name="T23" fmla="*/ 423 h 424"/>
                <a:gd name="T24" fmla="*/ 676 w 1498"/>
                <a:gd name="T25" fmla="*/ 423 h 424"/>
                <a:gd name="T26" fmla="*/ 540 w 1498"/>
                <a:gd name="T27" fmla="*/ 411 h 424"/>
                <a:gd name="T28" fmla="*/ 414 w 1498"/>
                <a:gd name="T29" fmla="*/ 387 h 424"/>
                <a:gd name="T30" fmla="*/ 300 w 1498"/>
                <a:gd name="T31" fmla="*/ 354 h 424"/>
                <a:gd name="T32" fmla="*/ 200 w 1498"/>
                <a:gd name="T33" fmla="*/ 311 h 424"/>
                <a:gd name="T34" fmla="*/ 117 w 1498"/>
                <a:gd name="T35" fmla="*/ 259 h 424"/>
                <a:gd name="T36" fmla="*/ 52 w 1498"/>
                <a:gd name="T37" fmla="*/ 200 h 424"/>
                <a:gd name="T38" fmla="*/ 9 w 1498"/>
                <a:gd name="T39" fmla="*/ 132 h 424"/>
                <a:gd name="T40" fmla="*/ 0 w 1498"/>
                <a:gd name="T41" fmla="*/ 96 h 424"/>
                <a:gd name="T42" fmla="*/ 10 w 1498"/>
                <a:gd name="T43" fmla="*/ 60 h 424"/>
                <a:gd name="T44" fmla="*/ 33 w 1498"/>
                <a:gd name="T45" fmla="*/ 32 h 424"/>
                <a:gd name="T46" fmla="*/ 68 w 1498"/>
                <a:gd name="T47" fmla="*/ 15 h 424"/>
                <a:gd name="T48" fmla="*/ 104 w 1498"/>
                <a:gd name="T49" fmla="*/ 15 h 424"/>
                <a:gd name="T50" fmla="*/ 138 w 1498"/>
                <a:gd name="T51" fmla="*/ 32 h 424"/>
                <a:gd name="T52" fmla="*/ 162 w 1498"/>
                <a:gd name="T53" fmla="*/ 62 h 424"/>
                <a:gd name="T54" fmla="*/ 198 w 1498"/>
                <a:gd name="T55" fmla="*/ 109 h 424"/>
                <a:gd name="T56" fmla="*/ 265 w 1498"/>
                <a:gd name="T57" fmla="*/ 155 h 424"/>
                <a:gd name="T58" fmla="*/ 354 w 1498"/>
                <a:gd name="T59" fmla="*/ 195 h 424"/>
                <a:gd name="T60" fmla="*/ 468 w 1498"/>
                <a:gd name="T61" fmla="*/ 227 h 424"/>
                <a:gd name="T62" fmla="*/ 599 w 1498"/>
                <a:gd name="T63" fmla="*/ 249 h 424"/>
                <a:gd name="T64" fmla="*/ 747 w 1498"/>
                <a:gd name="T65" fmla="*/ 257 h 424"/>
                <a:gd name="T66" fmla="*/ 887 w 1498"/>
                <a:gd name="T67" fmla="*/ 250 h 424"/>
                <a:gd name="T68" fmla="*/ 1013 w 1498"/>
                <a:gd name="T69" fmla="*/ 230 h 424"/>
                <a:gd name="T70" fmla="*/ 1122 w 1498"/>
                <a:gd name="T71" fmla="*/ 201 h 424"/>
                <a:gd name="T72" fmla="*/ 1212 w 1498"/>
                <a:gd name="T73" fmla="*/ 164 h 424"/>
                <a:gd name="T74" fmla="*/ 1280 w 1498"/>
                <a:gd name="T75" fmla="*/ 122 h 424"/>
                <a:gd name="T76" fmla="*/ 1323 w 1498"/>
                <a:gd name="T77" fmla="*/ 77 h 424"/>
                <a:gd name="T78" fmla="*/ 1344 w 1498"/>
                <a:gd name="T79" fmla="*/ 38 h 424"/>
                <a:gd name="T80" fmla="*/ 1370 w 1498"/>
                <a:gd name="T81" fmla="*/ 12 h 424"/>
                <a:gd name="T82" fmla="*/ 1405 w 1498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8" h="424">
                  <a:moveTo>
                    <a:pt x="1405" y="0"/>
                  </a:moveTo>
                  <a:lnTo>
                    <a:pt x="1423" y="0"/>
                  </a:lnTo>
                  <a:lnTo>
                    <a:pt x="1443" y="5"/>
                  </a:lnTo>
                  <a:lnTo>
                    <a:pt x="1460" y="14"/>
                  </a:lnTo>
                  <a:lnTo>
                    <a:pt x="1474" y="26"/>
                  </a:lnTo>
                  <a:lnTo>
                    <a:pt x="1486" y="41"/>
                  </a:lnTo>
                  <a:lnTo>
                    <a:pt x="1494" y="57"/>
                  </a:lnTo>
                  <a:lnTo>
                    <a:pt x="1498" y="75"/>
                  </a:lnTo>
                  <a:lnTo>
                    <a:pt x="1498" y="94"/>
                  </a:lnTo>
                  <a:lnTo>
                    <a:pt x="1493" y="112"/>
                  </a:lnTo>
                  <a:lnTo>
                    <a:pt x="1477" y="147"/>
                  </a:lnTo>
                  <a:lnTo>
                    <a:pt x="1456" y="180"/>
                  </a:lnTo>
                  <a:lnTo>
                    <a:pt x="1428" y="213"/>
                  </a:lnTo>
                  <a:lnTo>
                    <a:pt x="1396" y="242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9" y="322"/>
                  </a:lnTo>
                  <a:lnTo>
                    <a:pt x="1216" y="344"/>
                  </a:lnTo>
                  <a:lnTo>
                    <a:pt x="1158" y="366"/>
                  </a:lnTo>
                  <a:lnTo>
                    <a:pt x="1096" y="383"/>
                  </a:lnTo>
                  <a:lnTo>
                    <a:pt x="1031" y="397"/>
                  </a:lnTo>
                  <a:lnTo>
                    <a:pt x="962" y="410"/>
                  </a:lnTo>
                  <a:lnTo>
                    <a:pt x="892" y="418"/>
                  </a:lnTo>
                  <a:lnTo>
                    <a:pt x="820" y="423"/>
                  </a:lnTo>
                  <a:lnTo>
                    <a:pt x="747" y="424"/>
                  </a:lnTo>
                  <a:lnTo>
                    <a:pt x="676" y="423"/>
                  </a:lnTo>
                  <a:lnTo>
                    <a:pt x="606" y="418"/>
                  </a:lnTo>
                  <a:lnTo>
                    <a:pt x="540" y="411"/>
                  </a:lnTo>
                  <a:lnTo>
                    <a:pt x="476" y="400"/>
                  </a:lnTo>
                  <a:lnTo>
                    <a:pt x="414" y="387"/>
                  </a:lnTo>
                  <a:lnTo>
                    <a:pt x="355" y="372"/>
                  </a:lnTo>
                  <a:lnTo>
                    <a:pt x="300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7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200"/>
                  </a:lnTo>
                  <a:lnTo>
                    <a:pt x="28" y="167"/>
                  </a:lnTo>
                  <a:lnTo>
                    <a:pt x="9" y="132"/>
                  </a:lnTo>
                  <a:lnTo>
                    <a:pt x="2" y="114"/>
                  </a:lnTo>
                  <a:lnTo>
                    <a:pt x="0" y="96"/>
                  </a:lnTo>
                  <a:lnTo>
                    <a:pt x="4" y="77"/>
                  </a:lnTo>
                  <a:lnTo>
                    <a:pt x="10" y="60"/>
                  </a:lnTo>
                  <a:lnTo>
                    <a:pt x="20" y="45"/>
                  </a:lnTo>
                  <a:lnTo>
                    <a:pt x="33" y="32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5"/>
                  </a:lnTo>
                  <a:lnTo>
                    <a:pt x="122" y="22"/>
                  </a:lnTo>
                  <a:lnTo>
                    <a:pt x="138" y="32"/>
                  </a:lnTo>
                  <a:lnTo>
                    <a:pt x="151" y="45"/>
                  </a:lnTo>
                  <a:lnTo>
                    <a:pt x="162" y="62"/>
                  </a:lnTo>
                  <a:lnTo>
                    <a:pt x="176" y="86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5" y="155"/>
                  </a:lnTo>
                  <a:lnTo>
                    <a:pt x="306" y="175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8" y="227"/>
                  </a:lnTo>
                  <a:lnTo>
                    <a:pt x="531" y="239"/>
                  </a:lnTo>
                  <a:lnTo>
                    <a:pt x="599" y="249"/>
                  </a:lnTo>
                  <a:lnTo>
                    <a:pt x="671" y="255"/>
                  </a:lnTo>
                  <a:lnTo>
                    <a:pt x="747" y="257"/>
                  </a:lnTo>
                  <a:lnTo>
                    <a:pt x="818" y="255"/>
                  </a:lnTo>
                  <a:lnTo>
                    <a:pt x="887" y="250"/>
                  </a:lnTo>
                  <a:lnTo>
                    <a:pt x="952" y="241"/>
                  </a:lnTo>
                  <a:lnTo>
                    <a:pt x="1013" y="230"/>
                  </a:lnTo>
                  <a:lnTo>
                    <a:pt x="1069" y="216"/>
                  </a:lnTo>
                  <a:lnTo>
                    <a:pt x="1122" y="201"/>
                  </a:lnTo>
                  <a:lnTo>
                    <a:pt x="1169" y="183"/>
                  </a:lnTo>
                  <a:lnTo>
                    <a:pt x="1212" y="164"/>
                  </a:lnTo>
                  <a:lnTo>
                    <a:pt x="1249" y="144"/>
                  </a:lnTo>
                  <a:lnTo>
                    <a:pt x="1280" y="122"/>
                  </a:lnTo>
                  <a:lnTo>
                    <a:pt x="1305" y="100"/>
                  </a:lnTo>
                  <a:lnTo>
                    <a:pt x="1323" y="77"/>
                  </a:lnTo>
                  <a:lnTo>
                    <a:pt x="1335" y="55"/>
                  </a:lnTo>
                  <a:lnTo>
                    <a:pt x="1344" y="38"/>
                  </a:lnTo>
                  <a:lnTo>
                    <a:pt x="1356" y="23"/>
                  </a:lnTo>
                  <a:lnTo>
                    <a:pt x="1370" y="12"/>
                  </a:lnTo>
                  <a:lnTo>
                    <a:pt x="1387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1587500" y="2225676"/>
              <a:ext cx="263525" cy="74613"/>
            </a:xfrm>
            <a:custGeom>
              <a:avLst/>
              <a:gdLst>
                <a:gd name="T0" fmla="*/ 1423 w 1497"/>
                <a:gd name="T1" fmla="*/ 0 h 424"/>
                <a:gd name="T2" fmla="*/ 1460 w 1497"/>
                <a:gd name="T3" fmla="*/ 14 h 424"/>
                <a:gd name="T4" fmla="*/ 1485 w 1497"/>
                <a:gd name="T5" fmla="*/ 40 h 424"/>
                <a:gd name="T6" fmla="*/ 1497 w 1497"/>
                <a:gd name="T7" fmla="*/ 75 h 424"/>
                <a:gd name="T8" fmla="*/ 1493 w 1497"/>
                <a:gd name="T9" fmla="*/ 111 h 424"/>
                <a:gd name="T10" fmla="*/ 1455 w 1497"/>
                <a:gd name="T11" fmla="*/ 181 h 424"/>
                <a:gd name="T12" fmla="*/ 1396 w 1497"/>
                <a:gd name="T13" fmla="*/ 243 h 424"/>
                <a:gd name="T14" fmla="*/ 1316 w 1497"/>
                <a:gd name="T15" fmla="*/ 298 h 424"/>
                <a:gd name="T16" fmla="*/ 1216 w 1497"/>
                <a:gd name="T17" fmla="*/ 345 h 424"/>
                <a:gd name="T18" fmla="*/ 1096 w 1497"/>
                <a:gd name="T19" fmla="*/ 382 h 424"/>
                <a:gd name="T20" fmla="*/ 961 w 1497"/>
                <a:gd name="T21" fmla="*/ 409 h 424"/>
                <a:gd name="T22" fmla="*/ 819 w 1497"/>
                <a:gd name="T23" fmla="*/ 422 h 424"/>
                <a:gd name="T24" fmla="*/ 676 w 1497"/>
                <a:gd name="T25" fmla="*/ 422 h 424"/>
                <a:gd name="T26" fmla="*/ 539 w 1497"/>
                <a:gd name="T27" fmla="*/ 411 h 424"/>
                <a:gd name="T28" fmla="*/ 413 w 1497"/>
                <a:gd name="T29" fmla="*/ 387 h 424"/>
                <a:gd name="T30" fmla="*/ 299 w 1497"/>
                <a:gd name="T31" fmla="*/ 354 h 424"/>
                <a:gd name="T32" fmla="*/ 200 w 1497"/>
                <a:gd name="T33" fmla="*/ 311 h 424"/>
                <a:gd name="T34" fmla="*/ 117 w 1497"/>
                <a:gd name="T35" fmla="*/ 259 h 424"/>
                <a:gd name="T36" fmla="*/ 52 w 1497"/>
                <a:gd name="T37" fmla="*/ 199 h 424"/>
                <a:gd name="T38" fmla="*/ 8 w 1497"/>
                <a:gd name="T39" fmla="*/ 133 h 424"/>
                <a:gd name="T40" fmla="*/ 0 w 1497"/>
                <a:gd name="T41" fmla="*/ 95 h 424"/>
                <a:gd name="T42" fmla="*/ 9 w 1497"/>
                <a:gd name="T43" fmla="*/ 59 h 424"/>
                <a:gd name="T44" fmla="*/ 33 w 1497"/>
                <a:gd name="T45" fmla="*/ 31 h 424"/>
                <a:gd name="T46" fmla="*/ 68 w 1497"/>
                <a:gd name="T47" fmla="*/ 15 h 424"/>
                <a:gd name="T48" fmla="*/ 104 w 1497"/>
                <a:gd name="T49" fmla="*/ 16 h 424"/>
                <a:gd name="T50" fmla="*/ 137 w 1497"/>
                <a:gd name="T51" fmla="*/ 32 h 424"/>
                <a:gd name="T52" fmla="*/ 160 w 1497"/>
                <a:gd name="T53" fmla="*/ 61 h 424"/>
                <a:gd name="T54" fmla="*/ 198 w 1497"/>
                <a:gd name="T55" fmla="*/ 109 h 424"/>
                <a:gd name="T56" fmla="*/ 263 w 1497"/>
                <a:gd name="T57" fmla="*/ 154 h 424"/>
                <a:gd name="T58" fmla="*/ 354 w 1497"/>
                <a:gd name="T59" fmla="*/ 195 h 424"/>
                <a:gd name="T60" fmla="*/ 467 w 1497"/>
                <a:gd name="T61" fmla="*/ 228 h 424"/>
                <a:gd name="T62" fmla="*/ 599 w 1497"/>
                <a:gd name="T63" fmla="*/ 249 h 424"/>
                <a:gd name="T64" fmla="*/ 746 w 1497"/>
                <a:gd name="T65" fmla="*/ 256 h 424"/>
                <a:gd name="T66" fmla="*/ 887 w 1497"/>
                <a:gd name="T67" fmla="*/ 249 h 424"/>
                <a:gd name="T68" fmla="*/ 1012 w 1497"/>
                <a:gd name="T69" fmla="*/ 230 h 424"/>
                <a:gd name="T70" fmla="*/ 1121 w 1497"/>
                <a:gd name="T71" fmla="*/ 200 h 424"/>
                <a:gd name="T72" fmla="*/ 1211 w 1497"/>
                <a:gd name="T73" fmla="*/ 163 h 424"/>
                <a:gd name="T74" fmla="*/ 1279 w 1497"/>
                <a:gd name="T75" fmla="*/ 122 h 424"/>
                <a:gd name="T76" fmla="*/ 1323 w 1497"/>
                <a:gd name="T77" fmla="*/ 77 h 424"/>
                <a:gd name="T78" fmla="*/ 1344 w 1497"/>
                <a:gd name="T79" fmla="*/ 37 h 424"/>
                <a:gd name="T80" fmla="*/ 1370 w 1497"/>
                <a:gd name="T81" fmla="*/ 12 h 424"/>
                <a:gd name="T82" fmla="*/ 1405 w 1497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7" h="424">
                  <a:moveTo>
                    <a:pt x="1405" y="0"/>
                  </a:moveTo>
                  <a:lnTo>
                    <a:pt x="1423" y="0"/>
                  </a:lnTo>
                  <a:lnTo>
                    <a:pt x="1443" y="4"/>
                  </a:lnTo>
                  <a:lnTo>
                    <a:pt x="1460" y="14"/>
                  </a:lnTo>
                  <a:lnTo>
                    <a:pt x="1474" y="26"/>
                  </a:lnTo>
                  <a:lnTo>
                    <a:pt x="1485" y="40"/>
                  </a:lnTo>
                  <a:lnTo>
                    <a:pt x="1493" y="56"/>
                  </a:lnTo>
                  <a:lnTo>
                    <a:pt x="1497" y="75"/>
                  </a:lnTo>
                  <a:lnTo>
                    <a:pt x="1497" y="93"/>
                  </a:lnTo>
                  <a:lnTo>
                    <a:pt x="1493" y="111"/>
                  </a:lnTo>
                  <a:lnTo>
                    <a:pt x="1476" y="147"/>
                  </a:lnTo>
                  <a:lnTo>
                    <a:pt x="1455" y="181"/>
                  </a:lnTo>
                  <a:lnTo>
                    <a:pt x="1428" y="212"/>
                  </a:lnTo>
                  <a:lnTo>
                    <a:pt x="1396" y="243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8" y="322"/>
                  </a:lnTo>
                  <a:lnTo>
                    <a:pt x="1216" y="345"/>
                  </a:lnTo>
                  <a:lnTo>
                    <a:pt x="1158" y="365"/>
                  </a:lnTo>
                  <a:lnTo>
                    <a:pt x="1096" y="382"/>
                  </a:lnTo>
                  <a:lnTo>
                    <a:pt x="1029" y="398"/>
                  </a:lnTo>
                  <a:lnTo>
                    <a:pt x="961" y="409"/>
                  </a:lnTo>
                  <a:lnTo>
                    <a:pt x="892" y="417"/>
                  </a:lnTo>
                  <a:lnTo>
                    <a:pt x="819" y="422"/>
                  </a:lnTo>
                  <a:lnTo>
                    <a:pt x="746" y="424"/>
                  </a:lnTo>
                  <a:lnTo>
                    <a:pt x="676" y="422"/>
                  </a:lnTo>
                  <a:lnTo>
                    <a:pt x="606" y="418"/>
                  </a:lnTo>
                  <a:lnTo>
                    <a:pt x="539" y="411"/>
                  </a:lnTo>
                  <a:lnTo>
                    <a:pt x="475" y="400"/>
                  </a:lnTo>
                  <a:lnTo>
                    <a:pt x="413" y="387"/>
                  </a:lnTo>
                  <a:lnTo>
                    <a:pt x="355" y="372"/>
                  </a:lnTo>
                  <a:lnTo>
                    <a:pt x="299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6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199"/>
                  </a:lnTo>
                  <a:lnTo>
                    <a:pt x="28" y="166"/>
                  </a:lnTo>
                  <a:lnTo>
                    <a:pt x="8" y="133"/>
                  </a:lnTo>
                  <a:lnTo>
                    <a:pt x="2" y="114"/>
                  </a:lnTo>
                  <a:lnTo>
                    <a:pt x="0" y="95"/>
                  </a:lnTo>
                  <a:lnTo>
                    <a:pt x="3" y="77"/>
                  </a:lnTo>
                  <a:lnTo>
                    <a:pt x="9" y="59"/>
                  </a:lnTo>
                  <a:lnTo>
                    <a:pt x="19" y="44"/>
                  </a:lnTo>
                  <a:lnTo>
                    <a:pt x="33" y="31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6"/>
                  </a:lnTo>
                  <a:lnTo>
                    <a:pt x="122" y="22"/>
                  </a:lnTo>
                  <a:lnTo>
                    <a:pt x="137" y="32"/>
                  </a:lnTo>
                  <a:lnTo>
                    <a:pt x="150" y="45"/>
                  </a:lnTo>
                  <a:lnTo>
                    <a:pt x="160" y="61"/>
                  </a:lnTo>
                  <a:lnTo>
                    <a:pt x="176" y="85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3" y="154"/>
                  </a:lnTo>
                  <a:lnTo>
                    <a:pt x="306" y="176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7" y="228"/>
                  </a:lnTo>
                  <a:lnTo>
                    <a:pt x="531" y="240"/>
                  </a:lnTo>
                  <a:lnTo>
                    <a:pt x="599" y="249"/>
                  </a:lnTo>
                  <a:lnTo>
                    <a:pt x="670" y="254"/>
                  </a:lnTo>
                  <a:lnTo>
                    <a:pt x="746" y="256"/>
                  </a:lnTo>
                  <a:lnTo>
                    <a:pt x="818" y="254"/>
                  </a:lnTo>
                  <a:lnTo>
                    <a:pt x="887" y="249"/>
                  </a:lnTo>
                  <a:lnTo>
                    <a:pt x="952" y="241"/>
                  </a:lnTo>
                  <a:lnTo>
                    <a:pt x="1012" y="230"/>
                  </a:lnTo>
                  <a:lnTo>
                    <a:pt x="1069" y="216"/>
                  </a:lnTo>
                  <a:lnTo>
                    <a:pt x="1121" y="200"/>
                  </a:lnTo>
                  <a:lnTo>
                    <a:pt x="1169" y="183"/>
                  </a:lnTo>
                  <a:lnTo>
                    <a:pt x="1211" y="163"/>
                  </a:lnTo>
                  <a:lnTo>
                    <a:pt x="1249" y="143"/>
                  </a:lnTo>
                  <a:lnTo>
                    <a:pt x="1279" y="122"/>
                  </a:lnTo>
                  <a:lnTo>
                    <a:pt x="1304" y="99"/>
                  </a:lnTo>
                  <a:lnTo>
                    <a:pt x="1323" y="77"/>
                  </a:lnTo>
                  <a:lnTo>
                    <a:pt x="1334" y="54"/>
                  </a:lnTo>
                  <a:lnTo>
                    <a:pt x="1344" y="37"/>
                  </a:lnTo>
                  <a:lnTo>
                    <a:pt x="1355" y="23"/>
                  </a:lnTo>
                  <a:lnTo>
                    <a:pt x="1370" y="12"/>
                  </a:lnTo>
                  <a:lnTo>
                    <a:pt x="1386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1587500" y="2300288"/>
              <a:ext cx="263525" cy="76200"/>
            </a:xfrm>
            <a:custGeom>
              <a:avLst/>
              <a:gdLst>
                <a:gd name="T0" fmla="*/ 1423 w 1497"/>
                <a:gd name="T1" fmla="*/ 1 h 424"/>
                <a:gd name="T2" fmla="*/ 1460 w 1497"/>
                <a:gd name="T3" fmla="*/ 13 h 424"/>
                <a:gd name="T4" fmla="*/ 1485 w 1497"/>
                <a:gd name="T5" fmla="*/ 40 h 424"/>
                <a:gd name="T6" fmla="*/ 1497 w 1497"/>
                <a:gd name="T7" fmla="*/ 75 h 424"/>
                <a:gd name="T8" fmla="*/ 1493 w 1497"/>
                <a:gd name="T9" fmla="*/ 112 h 424"/>
                <a:gd name="T10" fmla="*/ 1455 w 1497"/>
                <a:gd name="T11" fmla="*/ 180 h 424"/>
                <a:gd name="T12" fmla="*/ 1396 w 1497"/>
                <a:gd name="T13" fmla="*/ 244 h 424"/>
                <a:gd name="T14" fmla="*/ 1316 w 1497"/>
                <a:gd name="T15" fmla="*/ 298 h 424"/>
                <a:gd name="T16" fmla="*/ 1216 w 1497"/>
                <a:gd name="T17" fmla="*/ 345 h 424"/>
                <a:gd name="T18" fmla="*/ 1096 w 1497"/>
                <a:gd name="T19" fmla="*/ 383 h 424"/>
                <a:gd name="T20" fmla="*/ 961 w 1497"/>
                <a:gd name="T21" fmla="*/ 410 h 424"/>
                <a:gd name="T22" fmla="*/ 819 w 1497"/>
                <a:gd name="T23" fmla="*/ 423 h 424"/>
                <a:gd name="T24" fmla="*/ 676 w 1497"/>
                <a:gd name="T25" fmla="*/ 423 h 424"/>
                <a:gd name="T26" fmla="*/ 539 w 1497"/>
                <a:gd name="T27" fmla="*/ 411 h 424"/>
                <a:gd name="T28" fmla="*/ 413 w 1497"/>
                <a:gd name="T29" fmla="*/ 387 h 424"/>
                <a:gd name="T30" fmla="*/ 299 w 1497"/>
                <a:gd name="T31" fmla="*/ 354 h 424"/>
                <a:gd name="T32" fmla="*/ 200 w 1497"/>
                <a:gd name="T33" fmla="*/ 311 h 424"/>
                <a:gd name="T34" fmla="*/ 117 w 1497"/>
                <a:gd name="T35" fmla="*/ 259 h 424"/>
                <a:gd name="T36" fmla="*/ 52 w 1497"/>
                <a:gd name="T37" fmla="*/ 200 h 424"/>
                <a:gd name="T38" fmla="*/ 8 w 1497"/>
                <a:gd name="T39" fmla="*/ 133 h 424"/>
                <a:gd name="T40" fmla="*/ 0 w 1497"/>
                <a:gd name="T41" fmla="*/ 96 h 424"/>
                <a:gd name="T42" fmla="*/ 9 w 1497"/>
                <a:gd name="T43" fmla="*/ 60 h 424"/>
                <a:gd name="T44" fmla="*/ 33 w 1497"/>
                <a:gd name="T45" fmla="*/ 32 h 424"/>
                <a:gd name="T46" fmla="*/ 68 w 1497"/>
                <a:gd name="T47" fmla="*/ 15 h 424"/>
                <a:gd name="T48" fmla="*/ 104 w 1497"/>
                <a:gd name="T49" fmla="*/ 15 h 424"/>
                <a:gd name="T50" fmla="*/ 137 w 1497"/>
                <a:gd name="T51" fmla="*/ 32 h 424"/>
                <a:gd name="T52" fmla="*/ 160 w 1497"/>
                <a:gd name="T53" fmla="*/ 62 h 424"/>
                <a:gd name="T54" fmla="*/ 198 w 1497"/>
                <a:gd name="T55" fmla="*/ 109 h 424"/>
                <a:gd name="T56" fmla="*/ 263 w 1497"/>
                <a:gd name="T57" fmla="*/ 155 h 424"/>
                <a:gd name="T58" fmla="*/ 354 w 1497"/>
                <a:gd name="T59" fmla="*/ 195 h 424"/>
                <a:gd name="T60" fmla="*/ 467 w 1497"/>
                <a:gd name="T61" fmla="*/ 227 h 424"/>
                <a:gd name="T62" fmla="*/ 599 w 1497"/>
                <a:gd name="T63" fmla="*/ 249 h 424"/>
                <a:gd name="T64" fmla="*/ 746 w 1497"/>
                <a:gd name="T65" fmla="*/ 257 h 424"/>
                <a:gd name="T66" fmla="*/ 887 w 1497"/>
                <a:gd name="T67" fmla="*/ 250 h 424"/>
                <a:gd name="T68" fmla="*/ 1012 w 1497"/>
                <a:gd name="T69" fmla="*/ 230 h 424"/>
                <a:gd name="T70" fmla="*/ 1121 w 1497"/>
                <a:gd name="T71" fmla="*/ 201 h 424"/>
                <a:gd name="T72" fmla="*/ 1211 w 1497"/>
                <a:gd name="T73" fmla="*/ 164 h 424"/>
                <a:gd name="T74" fmla="*/ 1279 w 1497"/>
                <a:gd name="T75" fmla="*/ 122 h 424"/>
                <a:gd name="T76" fmla="*/ 1323 w 1497"/>
                <a:gd name="T77" fmla="*/ 78 h 424"/>
                <a:gd name="T78" fmla="*/ 1344 w 1497"/>
                <a:gd name="T79" fmla="*/ 38 h 424"/>
                <a:gd name="T80" fmla="*/ 1370 w 1497"/>
                <a:gd name="T81" fmla="*/ 12 h 424"/>
                <a:gd name="T82" fmla="*/ 1405 w 1497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7" h="424">
                  <a:moveTo>
                    <a:pt x="1405" y="0"/>
                  </a:moveTo>
                  <a:lnTo>
                    <a:pt x="1423" y="1"/>
                  </a:lnTo>
                  <a:lnTo>
                    <a:pt x="1443" y="5"/>
                  </a:lnTo>
                  <a:lnTo>
                    <a:pt x="1460" y="13"/>
                  </a:lnTo>
                  <a:lnTo>
                    <a:pt x="1474" y="26"/>
                  </a:lnTo>
                  <a:lnTo>
                    <a:pt x="1485" y="40"/>
                  </a:lnTo>
                  <a:lnTo>
                    <a:pt x="1493" y="57"/>
                  </a:lnTo>
                  <a:lnTo>
                    <a:pt x="1497" y="75"/>
                  </a:lnTo>
                  <a:lnTo>
                    <a:pt x="1497" y="94"/>
                  </a:lnTo>
                  <a:lnTo>
                    <a:pt x="1493" y="112"/>
                  </a:lnTo>
                  <a:lnTo>
                    <a:pt x="1476" y="147"/>
                  </a:lnTo>
                  <a:lnTo>
                    <a:pt x="1455" y="180"/>
                  </a:lnTo>
                  <a:lnTo>
                    <a:pt x="1428" y="213"/>
                  </a:lnTo>
                  <a:lnTo>
                    <a:pt x="1396" y="244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8" y="322"/>
                  </a:lnTo>
                  <a:lnTo>
                    <a:pt x="1216" y="345"/>
                  </a:lnTo>
                  <a:lnTo>
                    <a:pt x="1158" y="366"/>
                  </a:lnTo>
                  <a:lnTo>
                    <a:pt x="1096" y="383"/>
                  </a:lnTo>
                  <a:lnTo>
                    <a:pt x="1029" y="397"/>
                  </a:lnTo>
                  <a:lnTo>
                    <a:pt x="961" y="410"/>
                  </a:lnTo>
                  <a:lnTo>
                    <a:pt x="892" y="418"/>
                  </a:lnTo>
                  <a:lnTo>
                    <a:pt x="819" y="423"/>
                  </a:lnTo>
                  <a:lnTo>
                    <a:pt x="746" y="424"/>
                  </a:lnTo>
                  <a:lnTo>
                    <a:pt x="676" y="423"/>
                  </a:lnTo>
                  <a:lnTo>
                    <a:pt x="606" y="418"/>
                  </a:lnTo>
                  <a:lnTo>
                    <a:pt x="539" y="411"/>
                  </a:lnTo>
                  <a:lnTo>
                    <a:pt x="475" y="401"/>
                  </a:lnTo>
                  <a:lnTo>
                    <a:pt x="413" y="387"/>
                  </a:lnTo>
                  <a:lnTo>
                    <a:pt x="355" y="372"/>
                  </a:lnTo>
                  <a:lnTo>
                    <a:pt x="299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6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200"/>
                  </a:lnTo>
                  <a:lnTo>
                    <a:pt x="28" y="167"/>
                  </a:lnTo>
                  <a:lnTo>
                    <a:pt x="8" y="133"/>
                  </a:lnTo>
                  <a:lnTo>
                    <a:pt x="2" y="114"/>
                  </a:lnTo>
                  <a:lnTo>
                    <a:pt x="0" y="96"/>
                  </a:lnTo>
                  <a:lnTo>
                    <a:pt x="3" y="78"/>
                  </a:lnTo>
                  <a:lnTo>
                    <a:pt x="9" y="60"/>
                  </a:lnTo>
                  <a:lnTo>
                    <a:pt x="19" y="45"/>
                  </a:lnTo>
                  <a:lnTo>
                    <a:pt x="33" y="32"/>
                  </a:lnTo>
                  <a:lnTo>
                    <a:pt x="49" y="22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5"/>
                  </a:lnTo>
                  <a:lnTo>
                    <a:pt x="122" y="23"/>
                  </a:lnTo>
                  <a:lnTo>
                    <a:pt x="137" y="32"/>
                  </a:lnTo>
                  <a:lnTo>
                    <a:pt x="150" y="45"/>
                  </a:lnTo>
                  <a:lnTo>
                    <a:pt x="160" y="62"/>
                  </a:lnTo>
                  <a:lnTo>
                    <a:pt x="176" y="86"/>
                  </a:lnTo>
                  <a:lnTo>
                    <a:pt x="198" y="109"/>
                  </a:lnTo>
                  <a:lnTo>
                    <a:pt x="228" y="133"/>
                  </a:lnTo>
                  <a:lnTo>
                    <a:pt x="263" y="155"/>
                  </a:lnTo>
                  <a:lnTo>
                    <a:pt x="306" y="175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7" y="227"/>
                  </a:lnTo>
                  <a:lnTo>
                    <a:pt x="531" y="240"/>
                  </a:lnTo>
                  <a:lnTo>
                    <a:pt x="599" y="249"/>
                  </a:lnTo>
                  <a:lnTo>
                    <a:pt x="670" y="255"/>
                  </a:lnTo>
                  <a:lnTo>
                    <a:pt x="746" y="257"/>
                  </a:lnTo>
                  <a:lnTo>
                    <a:pt x="818" y="255"/>
                  </a:lnTo>
                  <a:lnTo>
                    <a:pt x="887" y="250"/>
                  </a:lnTo>
                  <a:lnTo>
                    <a:pt x="952" y="242"/>
                  </a:lnTo>
                  <a:lnTo>
                    <a:pt x="1012" y="230"/>
                  </a:lnTo>
                  <a:lnTo>
                    <a:pt x="1069" y="217"/>
                  </a:lnTo>
                  <a:lnTo>
                    <a:pt x="1121" y="201"/>
                  </a:lnTo>
                  <a:lnTo>
                    <a:pt x="1169" y="184"/>
                  </a:lnTo>
                  <a:lnTo>
                    <a:pt x="1211" y="164"/>
                  </a:lnTo>
                  <a:lnTo>
                    <a:pt x="1249" y="144"/>
                  </a:lnTo>
                  <a:lnTo>
                    <a:pt x="1279" y="122"/>
                  </a:lnTo>
                  <a:lnTo>
                    <a:pt x="1304" y="100"/>
                  </a:lnTo>
                  <a:lnTo>
                    <a:pt x="1323" y="78"/>
                  </a:lnTo>
                  <a:lnTo>
                    <a:pt x="1334" y="55"/>
                  </a:lnTo>
                  <a:lnTo>
                    <a:pt x="1344" y="38"/>
                  </a:lnTo>
                  <a:lnTo>
                    <a:pt x="1355" y="24"/>
                  </a:lnTo>
                  <a:lnTo>
                    <a:pt x="1370" y="12"/>
                  </a:lnTo>
                  <a:lnTo>
                    <a:pt x="1386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1587500" y="2376488"/>
              <a:ext cx="263525" cy="74613"/>
            </a:xfrm>
            <a:custGeom>
              <a:avLst/>
              <a:gdLst>
                <a:gd name="T0" fmla="*/ 1423 w 1497"/>
                <a:gd name="T1" fmla="*/ 0 h 424"/>
                <a:gd name="T2" fmla="*/ 1460 w 1497"/>
                <a:gd name="T3" fmla="*/ 14 h 424"/>
                <a:gd name="T4" fmla="*/ 1485 w 1497"/>
                <a:gd name="T5" fmla="*/ 41 h 424"/>
                <a:gd name="T6" fmla="*/ 1497 w 1497"/>
                <a:gd name="T7" fmla="*/ 75 h 424"/>
                <a:gd name="T8" fmla="*/ 1493 w 1497"/>
                <a:gd name="T9" fmla="*/ 112 h 424"/>
                <a:gd name="T10" fmla="*/ 1455 w 1497"/>
                <a:gd name="T11" fmla="*/ 180 h 424"/>
                <a:gd name="T12" fmla="*/ 1396 w 1497"/>
                <a:gd name="T13" fmla="*/ 242 h 424"/>
                <a:gd name="T14" fmla="*/ 1316 w 1497"/>
                <a:gd name="T15" fmla="*/ 298 h 424"/>
                <a:gd name="T16" fmla="*/ 1216 w 1497"/>
                <a:gd name="T17" fmla="*/ 344 h 424"/>
                <a:gd name="T18" fmla="*/ 1096 w 1497"/>
                <a:gd name="T19" fmla="*/ 383 h 424"/>
                <a:gd name="T20" fmla="*/ 961 w 1497"/>
                <a:gd name="T21" fmla="*/ 410 h 424"/>
                <a:gd name="T22" fmla="*/ 819 w 1497"/>
                <a:gd name="T23" fmla="*/ 423 h 424"/>
                <a:gd name="T24" fmla="*/ 676 w 1497"/>
                <a:gd name="T25" fmla="*/ 423 h 424"/>
                <a:gd name="T26" fmla="*/ 539 w 1497"/>
                <a:gd name="T27" fmla="*/ 411 h 424"/>
                <a:gd name="T28" fmla="*/ 413 w 1497"/>
                <a:gd name="T29" fmla="*/ 387 h 424"/>
                <a:gd name="T30" fmla="*/ 299 w 1497"/>
                <a:gd name="T31" fmla="*/ 354 h 424"/>
                <a:gd name="T32" fmla="*/ 200 w 1497"/>
                <a:gd name="T33" fmla="*/ 311 h 424"/>
                <a:gd name="T34" fmla="*/ 117 w 1497"/>
                <a:gd name="T35" fmla="*/ 259 h 424"/>
                <a:gd name="T36" fmla="*/ 52 w 1497"/>
                <a:gd name="T37" fmla="*/ 200 h 424"/>
                <a:gd name="T38" fmla="*/ 8 w 1497"/>
                <a:gd name="T39" fmla="*/ 132 h 424"/>
                <a:gd name="T40" fmla="*/ 0 w 1497"/>
                <a:gd name="T41" fmla="*/ 96 h 424"/>
                <a:gd name="T42" fmla="*/ 9 w 1497"/>
                <a:gd name="T43" fmla="*/ 60 h 424"/>
                <a:gd name="T44" fmla="*/ 33 w 1497"/>
                <a:gd name="T45" fmla="*/ 32 h 424"/>
                <a:gd name="T46" fmla="*/ 68 w 1497"/>
                <a:gd name="T47" fmla="*/ 15 h 424"/>
                <a:gd name="T48" fmla="*/ 104 w 1497"/>
                <a:gd name="T49" fmla="*/ 15 h 424"/>
                <a:gd name="T50" fmla="*/ 137 w 1497"/>
                <a:gd name="T51" fmla="*/ 32 h 424"/>
                <a:gd name="T52" fmla="*/ 160 w 1497"/>
                <a:gd name="T53" fmla="*/ 62 h 424"/>
                <a:gd name="T54" fmla="*/ 198 w 1497"/>
                <a:gd name="T55" fmla="*/ 109 h 424"/>
                <a:gd name="T56" fmla="*/ 263 w 1497"/>
                <a:gd name="T57" fmla="*/ 155 h 424"/>
                <a:gd name="T58" fmla="*/ 354 w 1497"/>
                <a:gd name="T59" fmla="*/ 195 h 424"/>
                <a:gd name="T60" fmla="*/ 467 w 1497"/>
                <a:gd name="T61" fmla="*/ 227 h 424"/>
                <a:gd name="T62" fmla="*/ 599 w 1497"/>
                <a:gd name="T63" fmla="*/ 249 h 424"/>
                <a:gd name="T64" fmla="*/ 746 w 1497"/>
                <a:gd name="T65" fmla="*/ 257 h 424"/>
                <a:gd name="T66" fmla="*/ 887 w 1497"/>
                <a:gd name="T67" fmla="*/ 250 h 424"/>
                <a:gd name="T68" fmla="*/ 1012 w 1497"/>
                <a:gd name="T69" fmla="*/ 230 h 424"/>
                <a:gd name="T70" fmla="*/ 1121 w 1497"/>
                <a:gd name="T71" fmla="*/ 201 h 424"/>
                <a:gd name="T72" fmla="*/ 1211 w 1497"/>
                <a:gd name="T73" fmla="*/ 164 h 424"/>
                <a:gd name="T74" fmla="*/ 1279 w 1497"/>
                <a:gd name="T75" fmla="*/ 122 h 424"/>
                <a:gd name="T76" fmla="*/ 1323 w 1497"/>
                <a:gd name="T77" fmla="*/ 77 h 424"/>
                <a:gd name="T78" fmla="*/ 1344 w 1497"/>
                <a:gd name="T79" fmla="*/ 38 h 424"/>
                <a:gd name="T80" fmla="*/ 1370 w 1497"/>
                <a:gd name="T81" fmla="*/ 12 h 424"/>
                <a:gd name="T82" fmla="*/ 1405 w 1497"/>
                <a:gd name="T8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7" h="424">
                  <a:moveTo>
                    <a:pt x="1405" y="0"/>
                  </a:moveTo>
                  <a:lnTo>
                    <a:pt x="1423" y="0"/>
                  </a:lnTo>
                  <a:lnTo>
                    <a:pt x="1443" y="5"/>
                  </a:lnTo>
                  <a:lnTo>
                    <a:pt x="1460" y="14"/>
                  </a:lnTo>
                  <a:lnTo>
                    <a:pt x="1474" y="26"/>
                  </a:lnTo>
                  <a:lnTo>
                    <a:pt x="1485" y="41"/>
                  </a:lnTo>
                  <a:lnTo>
                    <a:pt x="1493" y="57"/>
                  </a:lnTo>
                  <a:lnTo>
                    <a:pt x="1497" y="75"/>
                  </a:lnTo>
                  <a:lnTo>
                    <a:pt x="1497" y="94"/>
                  </a:lnTo>
                  <a:lnTo>
                    <a:pt x="1493" y="112"/>
                  </a:lnTo>
                  <a:lnTo>
                    <a:pt x="1476" y="147"/>
                  </a:lnTo>
                  <a:lnTo>
                    <a:pt x="1455" y="180"/>
                  </a:lnTo>
                  <a:lnTo>
                    <a:pt x="1428" y="213"/>
                  </a:lnTo>
                  <a:lnTo>
                    <a:pt x="1396" y="242"/>
                  </a:lnTo>
                  <a:lnTo>
                    <a:pt x="1359" y="271"/>
                  </a:lnTo>
                  <a:lnTo>
                    <a:pt x="1316" y="298"/>
                  </a:lnTo>
                  <a:lnTo>
                    <a:pt x="1268" y="322"/>
                  </a:lnTo>
                  <a:lnTo>
                    <a:pt x="1216" y="344"/>
                  </a:lnTo>
                  <a:lnTo>
                    <a:pt x="1158" y="366"/>
                  </a:lnTo>
                  <a:lnTo>
                    <a:pt x="1096" y="383"/>
                  </a:lnTo>
                  <a:lnTo>
                    <a:pt x="1029" y="397"/>
                  </a:lnTo>
                  <a:lnTo>
                    <a:pt x="961" y="410"/>
                  </a:lnTo>
                  <a:lnTo>
                    <a:pt x="892" y="418"/>
                  </a:lnTo>
                  <a:lnTo>
                    <a:pt x="819" y="423"/>
                  </a:lnTo>
                  <a:lnTo>
                    <a:pt x="746" y="424"/>
                  </a:lnTo>
                  <a:lnTo>
                    <a:pt x="676" y="423"/>
                  </a:lnTo>
                  <a:lnTo>
                    <a:pt x="606" y="418"/>
                  </a:lnTo>
                  <a:lnTo>
                    <a:pt x="539" y="411"/>
                  </a:lnTo>
                  <a:lnTo>
                    <a:pt x="475" y="400"/>
                  </a:lnTo>
                  <a:lnTo>
                    <a:pt x="413" y="387"/>
                  </a:lnTo>
                  <a:lnTo>
                    <a:pt x="355" y="372"/>
                  </a:lnTo>
                  <a:lnTo>
                    <a:pt x="299" y="354"/>
                  </a:lnTo>
                  <a:lnTo>
                    <a:pt x="248" y="333"/>
                  </a:lnTo>
                  <a:lnTo>
                    <a:pt x="200" y="311"/>
                  </a:lnTo>
                  <a:lnTo>
                    <a:pt x="156" y="286"/>
                  </a:lnTo>
                  <a:lnTo>
                    <a:pt x="117" y="259"/>
                  </a:lnTo>
                  <a:lnTo>
                    <a:pt x="82" y="230"/>
                  </a:lnTo>
                  <a:lnTo>
                    <a:pt x="52" y="200"/>
                  </a:lnTo>
                  <a:lnTo>
                    <a:pt x="28" y="167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6"/>
                  </a:lnTo>
                  <a:lnTo>
                    <a:pt x="3" y="77"/>
                  </a:lnTo>
                  <a:lnTo>
                    <a:pt x="9" y="60"/>
                  </a:lnTo>
                  <a:lnTo>
                    <a:pt x="19" y="45"/>
                  </a:lnTo>
                  <a:lnTo>
                    <a:pt x="33" y="32"/>
                  </a:lnTo>
                  <a:lnTo>
                    <a:pt x="49" y="21"/>
                  </a:lnTo>
                  <a:lnTo>
                    <a:pt x="68" y="15"/>
                  </a:lnTo>
                  <a:lnTo>
                    <a:pt x="86" y="13"/>
                  </a:lnTo>
                  <a:lnTo>
                    <a:pt x="104" y="15"/>
                  </a:lnTo>
                  <a:lnTo>
                    <a:pt x="122" y="22"/>
                  </a:lnTo>
                  <a:lnTo>
                    <a:pt x="137" y="32"/>
                  </a:lnTo>
                  <a:lnTo>
                    <a:pt x="150" y="45"/>
                  </a:lnTo>
                  <a:lnTo>
                    <a:pt x="160" y="62"/>
                  </a:lnTo>
                  <a:lnTo>
                    <a:pt x="176" y="86"/>
                  </a:lnTo>
                  <a:lnTo>
                    <a:pt x="198" y="109"/>
                  </a:lnTo>
                  <a:lnTo>
                    <a:pt x="228" y="132"/>
                  </a:lnTo>
                  <a:lnTo>
                    <a:pt x="263" y="155"/>
                  </a:lnTo>
                  <a:lnTo>
                    <a:pt x="306" y="175"/>
                  </a:lnTo>
                  <a:lnTo>
                    <a:pt x="354" y="195"/>
                  </a:lnTo>
                  <a:lnTo>
                    <a:pt x="408" y="212"/>
                  </a:lnTo>
                  <a:lnTo>
                    <a:pt x="467" y="227"/>
                  </a:lnTo>
                  <a:lnTo>
                    <a:pt x="531" y="239"/>
                  </a:lnTo>
                  <a:lnTo>
                    <a:pt x="599" y="249"/>
                  </a:lnTo>
                  <a:lnTo>
                    <a:pt x="670" y="255"/>
                  </a:lnTo>
                  <a:lnTo>
                    <a:pt x="746" y="257"/>
                  </a:lnTo>
                  <a:lnTo>
                    <a:pt x="818" y="255"/>
                  </a:lnTo>
                  <a:lnTo>
                    <a:pt x="887" y="250"/>
                  </a:lnTo>
                  <a:lnTo>
                    <a:pt x="952" y="241"/>
                  </a:lnTo>
                  <a:lnTo>
                    <a:pt x="1012" y="230"/>
                  </a:lnTo>
                  <a:lnTo>
                    <a:pt x="1069" y="216"/>
                  </a:lnTo>
                  <a:lnTo>
                    <a:pt x="1121" y="201"/>
                  </a:lnTo>
                  <a:lnTo>
                    <a:pt x="1169" y="183"/>
                  </a:lnTo>
                  <a:lnTo>
                    <a:pt x="1211" y="164"/>
                  </a:lnTo>
                  <a:lnTo>
                    <a:pt x="1249" y="144"/>
                  </a:lnTo>
                  <a:lnTo>
                    <a:pt x="1279" y="122"/>
                  </a:lnTo>
                  <a:lnTo>
                    <a:pt x="1304" y="100"/>
                  </a:lnTo>
                  <a:lnTo>
                    <a:pt x="1323" y="77"/>
                  </a:lnTo>
                  <a:lnTo>
                    <a:pt x="1334" y="55"/>
                  </a:lnTo>
                  <a:lnTo>
                    <a:pt x="1344" y="38"/>
                  </a:lnTo>
                  <a:lnTo>
                    <a:pt x="1355" y="23"/>
                  </a:lnTo>
                  <a:lnTo>
                    <a:pt x="1370" y="12"/>
                  </a:lnTo>
                  <a:lnTo>
                    <a:pt x="1386" y="4"/>
                  </a:lnTo>
                  <a:lnTo>
                    <a:pt x="1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 noEditPoints="1"/>
            </p:cNvSpPr>
            <p:nvPr/>
          </p:nvSpPr>
          <p:spPr bwMode="auto">
            <a:xfrm>
              <a:off x="1584325" y="2087563"/>
              <a:ext cx="268288" cy="138113"/>
            </a:xfrm>
            <a:custGeom>
              <a:avLst/>
              <a:gdLst>
                <a:gd name="T0" fmla="*/ 623 w 1521"/>
                <a:gd name="T1" fmla="*/ 175 h 784"/>
                <a:gd name="T2" fmla="*/ 446 w 1521"/>
                <a:gd name="T3" fmla="*/ 206 h 784"/>
                <a:gd name="T4" fmla="*/ 308 w 1521"/>
                <a:gd name="T5" fmla="*/ 255 h 784"/>
                <a:gd name="T6" fmla="*/ 215 w 1521"/>
                <a:gd name="T7" fmla="*/ 314 h 784"/>
                <a:gd name="T8" fmla="*/ 171 w 1521"/>
                <a:gd name="T9" fmla="*/ 374 h 784"/>
                <a:gd name="T10" fmla="*/ 180 w 1521"/>
                <a:gd name="T11" fmla="*/ 431 h 784"/>
                <a:gd name="T12" fmla="*/ 241 w 1521"/>
                <a:gd name="T13" fmla="*/ 491 h 784"/>
                <a:gd name="T14" fmla="*/ 350 w 1521"/>
                <a:gd name="T15" fmla="*/ 547 h 784"/>
                <a:gd name="T16" fmla="*/ 501 w 1521"/>
                <a:gd name="T17" fmla="*/ 592 h 784"/>
                <a:gd name="T18" fmla="*/ 690 w 1521"/>
                <a:gd name="T19" fmla="*/ 615 h 784"/>
                <a:gd name="T20" fmla="*/ 898 w 1521"/>
                <a:gd name="T21" fmla="*/ 610 h 784"/>
                <a:gd name="T22" fmla="*/ 1075 w 1521"/>
                <a:gd name="T23" fmla="*/ 578 h 784"/>
                <a:gd name="T24" fmla="*/ 1212 w 1521"/>
                <a:gd name="T25" fmla="*/ 530 h 784"/>
                <a:gd name="T26" fmla="*/ 1306 w 1521"/>
                <a:gd name="T27" fmla="*/ 470 h 784"/>
                <a:gd name="T28" fmla="*/ 1349 w 1521"/>
                <a:gd name="T29" fmla="*/ 411 h 784"/>
                <a:gd name="T30" fmla="*/ 1340 w 1521"/>
                <a:gd name="T31" fmla="*/ 353 h 784"/>
                <a:gd name="T32" fmla="*/ 1279 w 1521"/>
                <a:gd name="T33" fmla="*/ 293 h 784"/>
                <a:gd name="T34" fmla="*/ 1171 w 1521"/>
                <a:gd name="T35" fmla="*/ 237 h 784"/>
                <a:gd name="T36" fmla="*/ 1020 w 1521"/>
                <a:gd name="T37" fmla="*/ 193 h 784"/>
                <a:gd name="T38" fmla="*/ 831 w 1521"/>
                <a:gd name="T39" fmla="*/ 170 h 784"/>
                <a:gd name="T40" fmla="*/ 835 w 1521"/>
                <a:gd name="T41" fmla="*/ 2 h 784"/>
                <a:gd name="T42" fmla="*/ 1046 w 1521"/>
                <a:gd name="T43" fmla="*/ 26 h 784"/>
                <a:gd name="T44" fmla="*/ 1226 w 1521"/>
                <a:gd name="T45" fmla="*/ 78 h 784"/>
                <a:gd name="T46" fmla="*/ 1370 w 1521"/>
                <a:gd name="T47" fmla="*/ 152 h 784"/>
                <a:gd name="T48" fmla="*/ 1469 w 1521"/>
                <a:gd name="T49" fmla="*/ 245 h 784"/>
                <a:gd name="T50" fmla="*/ 1517 w 1521"/>
                <a:gd name="T51" fmla="*/ 353 h 784"/>
                <a:gd name="T52" fmla="*/ 1508 w 1521"/>
                <a:gd name="T53" fmla="*/ 468 h 784"/>
                <a:gd name="T54" fmla="*/ 1441 w 1521"/>
                <a:gd name="T55" fmla="*/ 572 h 784"/>
                <a:gd name="T56" fmla="*/ 1326 w 1521"/>
                <a:gd name="T57" fmla="*/ 659 h 784"/>
                <a:gd name="T58" fmla="*/ 1170 w 1521"/>
                <a:gd name="T59" fmla="*/ 726 h 784"/>
                <a:gd name="T60" fmla="*/ 978 w 1521"/>
                <a:gd name="T61" fmla="*/ 769 h 784"/>
                <a:gd name="T62" fmla="*/ 760 w 1521"/>
                <a:gd name="T63" fmla="*/ 784 h 784"/>
                <a:gd name="T64" fmla="*/ 542 w 1521"/>
                <a:gd name="T65" fmla="*/ 769 h 784"/>
                <a:gd name="T66" fmla="*/ 351 w 1521"/>
                <a:gd name="T67" fmla="*/ 726 h 784"/>
                <a:gd name="T68" fmla="*/ 194 w 1521"/>
                <a:gd name="T69" fmla="*/ 659 h 784"/>
                <a:gd name="T70" fmla="*/ 80 w 1521"/>
                <a:gd name="T71" fmla="*/ 572 h 784"/>
                <a:gd name="T72" fmla="*/ 13 w 1521"/>
                <a:gd name="T73" fmla="*/ 468 h 784"/>
                <a:gd name="T74" fmla="*/ 3 w 1521"/>
                <a:gd name="T75" fmla="*/ 353 h 784"/>
                <a:gd name="T76" fmla="*/ 51 w 1521"/>
                <a:gd name="T77" fmla="*/ 245 h 784"/>
                <a:gd name="T78" fmla="*/ 151 w 1521"/>
                <a:gd name="T79" fmla="*/ 152 h 784"/>
                <a:gd name="T80" fmla="*/ 295 w 1521"/>
                <a:gd name="T81" fmla="*/ 78 h 784"/>
                <a:gd name="T82" fmla="*/ 475 w 1521"/>
                <a:gd name="T83" fmla="*/ 26 h 784"/>
                <a:gd name="T84" fmla="*/ 684 w 1521"/>
                <a:gd name="T85" fmla="*/ 2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1" h="784">
                  <a:moveTo>
                    <a:pt x="760" y="168"/>
                  </a:moveTo>
                  <a:lnTo>
                    <a:pt x="690" y="170"/>
                  </a:lnTo>
                  <a:lnTo>
                    <a:pt x="623" y="175"/>
                  </a:lnTo>
                  <a:lnTo>
                    <a:pt x="560" y="182"/>
                  </a:lnTo>
                  <a:lnTo>
                    <a:pt x="501" y="193"/>
                  </a:lnTo>
                  <a:lnTo>
                    <a:pt x="446" y="206"/>
                  </a:lnTo>
                  <a:lnTo>
                    <a:pt x="396" y="221"/>
                  </a:lnTo>
                  <a:lnTo>
                    <a:pt x="350" y="237"/>
                  </a:lnTo>
                  <a:lnTo>
                    <a:pt x="308" y="255"/>
                  </a:lnTo>
                  <a:lnTo>
                    <a:pt x="272" y="274"/>
                  </a:lnTo>
                  <a:lnTo>
                    <a:pt x="241" y="293"/>
                  </a:lnTo>
                  <a:lnTo>
                    <a:pt x="215" y="314"/>
                  </a:lnTo>
                  <a:lnTo>
                    <a:pt x="195" y="334"/>
                  </a:lnTo>
                  <a:lnTo>
                    <a:pt x="180" y="353"/>
                  </a:lnTo>
                  <a:lnTo>
                    <a:pt x="171" y="374"/>
                  </a:lnTo>
                  <a:lnTo>
                    <a:pt x="168" y="392"/>
                  </a:lnTo>
                  <a:lnTo>
                    <a:pt x="171" y="411"/>
                  </a:lnTo>
                  <a:lnTo>
                    <a:pt x="180" y="431"/>
                  </a:lnTo>
                  <a:lnTo>
                    <a:pt x="195" y="451"/>
                  </a:lnTo>
                  <a:lnTo>
                    <a:pt x="215" y="470"/>
                  </a:lnTo>
                  <a:lnTo>
                    <a:pt x="241" y="491"/>
                  </a:lnTo>
                  <a:lnTo>
                    <a:pt x="272" y="510"/>
                  </a:lnTo>
                  <a:lnTo>
                    <a:pt x="308" y="530"/>
                  </a:lnTo>
                  <a:lnTo>
                    <a:pt x="350" y="547"/>
                  </a:lnTo>
                  <a:lnTo>
                    <a:pt x="396" y="564"/>
                  </a:lnTo>
                  <a:lnTo>
                    <a:pt x="446" y="578"/>
                  </a:lnTo>
                  <a:lnTo>
                    <a:pt x="501" y="592"/>
                  </a:lnTo>
                  <a:lnTo>
                    <a:pt x="560" y="602"/>
                  </a:lnTo>
                  <a:lnTo>
                    <a:pt x="623" y="610"/>
                  </a:lnTo>
                  <a:lnTo>
                    <a:pt x="690" y="615"/>
                  </a:lnTo>
                  <a:lnTo>
                    <a:pt x="760" y="616"/>
                  </a:lnTo>
                  <a:lnTo>
                    <a:pt x="831" y="615"/>
                  </a:lnTo>
                  <a:lnTo>
                    <a:pt x="898" y="610"/>
                  </a:lnTo>
                  <a:lnTo>
                    <a:pt x="961" y="602"/>
                  </a:lnTo>
                  <a:lnTo>
                    <a:pt x="1020" y="592"/>
                  </a:lnTo>
                  <a:lnTo>
                    <a:pt x="1075" y="578"/>
                  </a:lnTo>
                  <a:lnTo>
                    <a:pt x="1125" y="564"/>
                  </a:lnTo>
                  <a:lnTo>
                    <a:pt x="1171" y="547"/>
                  </a:lnTo>
                  <a:lnTo>
                    <a:pt x="1212" y="530"/>
                  </a:lnTo>
                  <a:lnTo>
                    <a:pt x="1248" y="510"/>
                  </a:lnTo>
                  <a:lnTo>
                    <a:pt x="1279" y="491"/>
                  </a:lnTo>
                  <a:lnTo>
                    <a:pt x="1306" y="470"/>
                  </a:lnTo>
                  <a:lnTo>
                    <a:pt x="1326" y="451"/>
                  </a:lnTo>
                  <a:lnTo>
                    <a:pt x="1340" y="431"/>
                  </a:lnTo>
                  <a:lnTo>
                    <a:pt x="1349" y="411"/>
                  </a:lnTo>
                  <a:lnTo>
                    <a:pt x="1353" y="392"/>
                  </a:lnTo>
                  <a:lnTo>
                    <a:pt x="1349" y="374"/>
                  </a:lnTo>
                  <a:lnTo>
                    <a:pt x="1340" y="353"/>
                  </a:lnTo>
                  <a:lnTo>
                    <a:pt x="1326" y="334"/>
                  </a:lnTo>
                  <a:lnTo>
                    <a:pt x="1306" y="314"/>
                  </a:lnTo>
                  <a:lnTo>
                    <a:pt x="1279" y="293"/>
                  </a:lnTo>
                  <a:lnTo>
                    <a:pt x="1248" y="274"/>
                  </a:lnTo>
                  <a:lnTo>
                    <a:pt x="1212" y="255"/>
                  </a:lnTo>
                  <a:lnTo>
                    <a:pt x="1171" y="237"/>
                  </a:lnTo>
                  <a:lnTo>
                    <a:pt x="1125" y="221"/>
                  </a:lnTo>
                  <a:lnTo>
                    <a:pt x="1075" y="206"/>
                  </a:lnTo>
                  <a:lnTo>
                    <a:pt x="1020" y="193"/>
                  </a:lnTo>
                  <a:lnTo>
                    <a:pt x="961" y="182"/>
                  </a:lnTo>
                  <a:lnTo>
                    <a:pt x="898" y="175"/>
                  </a:lnTo>
                  <a:lnTo>
                    <a:pt x="831" y="170"/>
                  </a:lnTo>
                  <a:lnTo>
                    <a:pt x="760" y="168"/>
                  </a:lnTo>
                  <a:close/>
                  <a:moveTo>
                    <a:pt x="760" y="0"/>
                  </a:moveTo>
                  <a:lnTo>
                    <a:pt x="835" y="2"/>
                  </a:lnTo>
                  <a:lnTo>
                    <a:pt x="909" y="7"/>
                  </a:lnTo>
                  <a:lnTo>
                    <a:pt x="978" y="15"/>
                  </a:lnTo>
                  <a:lnTo>
                    <a:pt x="1046" y="26"/>
                  </a:lnTo>
                  <a:lnTo>
                    <a:pt x="1110" y="42"/>
                  </a:lnTo>
                  <a:lnTo>
                    <a:pt x="1170" y="58"/>
                  </a:lnTo>
                  <a:lnTo>
                    <a:pt x="1226" y="78"/>
                  </a:lnTo>
                  <a:lnTo>
                    <a:pt x="1278" y="101"/>
                  </a:lnTo>
                  <a:lnTo>
                    <a:pt x="1326" y="125"/>
                  </a:lnTo>
                  <a:lnTo>
                    <a:pt x="1370" y="152"/>
                  </a:lnTo>
                  <a:lnTo>
                    <a:pt x="1409" y="181"/>
                  </a:lnTo>
                  <a:lnTo>
                    <a:pt x="1441" y="212"/>
                  </a:lnTo>
                  <a:lnTo>
                    <a:pt x="1469" y="245"/>
                  </a:lnTo>
                  <a:lnTo>
                    <a:pt x="1491" y="280"/>
                  </a:lnTo>
                  <a:lnTo>
                    <a:pt x="1508" y="316"/>
                  </a:lnTo>
                  <a:lnTo>
                    <a:pt x="1517" y="353"/>
                  </a:lnTo>
                  <a:lnTo>
                    <a:pt x="1521" y="392"/>
                  </a:lnTo>
                  <a:lnTo>
                    <a:pt x="1517" y="431"/>
                  </a:lnTo>
                  <a:lnTo>
                    <a:pt x="1508" y="468"/>
                  </a:lnTo>
                  <a:lnTo>
                    <a:pt x="1491" y="505"/>
                  </a:lnTo>
                  <a:lnTo>
                    <a:pt x="1469" y="540"/>
                  </a:lnTo>
                  <a:lnTo>
                    <a:pt x="1441" y="572"/>
                  </a:lnTo>
                  <a:lnTo>
                    <a:pt x="1409" y="603"/>
                  </a:lnTo>
                  <a:lnTo>
                    <a:pt x="1370" y="632"/>
                  </a:lnTo>
                  <a:lnTo>
                    <a:pt x="1326" y="659"/>
                  </a:lnTo>
                  <a:lnTo>
                    <a:pt x="1278" y="684"/>
                  </a:lnTo>
                  <a:lnTo>
                    <a:pt x="1226" y="707"/>
                  </a:lnTo>
                  <a:lnTo>
                    <a:pt x="1170" y="726"/>
                  </a:lnTo>
                  <a:lnTo>
                    <a:pt x="1110" y="744"/>
                  </a:lnTo>
                  <a:lnTo>
                    <a:pt x="1046" y="758"/>
                  </a:lnTo>
                  <a:lnTo>
                    <a:pt x="978" y="769"/>
                  </a:lnTo>
                  <a:lnTo>
                    <a:pt x="909" y="777"/>
                  </a:lnTo>
                  <a:lnTo>
                    <a:pt x="835" y="782"/>
                  </a:lnTo>
                  <a:lnTo>
                    <a:pt x="760" y="784"/>
                  </a:lnTo>
                  <a:lnTo>
                    <a:pt x="684" y="782"/>
                  </a:lnTo>
                  <a:lnTo>
                    <a:pt x="612" y="777"/>
                  </a:lnTo>
                  <a:lnTo>
                    <a:pt x="542" y="769"/>
                  </a:lnTo>
                  <a:lnTo>
                    <a:pt x="475" y="758"/>
                  </a:lnTo>
                  <a:lnTo>
                    <a:pt x="411" y="744"/>
                  </a:lnTo>
                  <a:lnTo>
                    <a:pt x="351" y="726"/>
                  </a:lnTo>
                  <a:lnTo>
                    <a:pt x="295" y="707"/>
                  </a:lnTo>
                  <a:lnTo>
                    <a:pt x="242" y="684"/>
                  </a:lnTo>
                  <a:lnTo>
                    <a:pt x="194" y="659"/>
                  </a:lnTo>
                  <a:lnTo>
                    <a:pt x="151" y="632"/>
                  </a:lnTo>
                  <a:lnTo>
                    <a:pt x="112" y="603"/>
                  </a:lnTo>
                  <a:lnTo>
                    <a:pt x="80" y="572"/>
                  </a:lnTo>
                  <a:lnTo>
                    <a:pt x="51" y="540"/>
                  </a:lnTo>
                  <a:lnTo>
                    <a:pt x="30" y="505"/>
                  </a:lnTo>
                  <a:lnTo>
                    <a:pt x="13" y="468"/>
                  </a:lnTo>
                  <a:lnTo>
                    <a:pt x="3" y="431"/>
                  </a:lnTo>
                  <a:lnTo>
                    <a:pt x="0" y="392"/>
                  </a:lnTo>
                  <a:lnTo>
                    <a:pt x="3" y="353"/>
                  </a:lnTo>
                  <a:lnTo>
                    <a:pt x="13" y="316"/>
                  </a:lnTo>
                  <a:lnTo>
                    <a:pt x="30" y="280"/>
                  </a:lnTo>
                  <a:lnTo>
                    <a:pt x="51" y="245"/>
                  </a:lnTo>
                  <a:lnTo>
                    <a:pt x="80" y="212"/>
                  </a:lnTo>
                  <a:lnTo>
                    <a:pt x="112" y="181"/>
                  </a:lnTo>
                  <a:lnTo>
                    <a:pt x="151" y="152"/>
                  </a:lnTo>
                  <a:lnTo>
                    <a:pt x="194" y="125"/>
                  </a:lnTo>
                  <a:lnTo>
                    <a:pt x="242" y="101"/>
                  </a:lnTo>
                  <a:lnTo>
                    <a:pt x="295" y="78"/>
                  </a:lnTo>
                  <a:lnTo>
                    <a:pt x="351" y="58"/>
                  </a:lnTo>
                  <a:lnTo>
                    <a:pt x="411" y="42"/>
                  </a:lnTo>
                  <a:lnTo>
                    <a:pt x="475" y="26"/>
                  </a:lnTo>
                  <a:lnTo>
                    <a:pt x="542" y="15"/>
                  </a:lnTo>
                  <a:lnTo>
                    <a:pt x="612" y="7"/>
                  </a:lnTo>
                  <a:lnTo>
                    <a:pt x="684" y="2"/>
                  </a:lnTo>
                  <a:lnTo>
                    <a:pt x="7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4525" y="1968500"/>
            <a:ext cx="603250" cy="450850"/>
            <a:chOff x="644525" y="1968500"/>
            <a:chExt cx="603250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644525" y="1968500"/>
              <a:ext cx="563563" cy="387350"/>
            </a:xfrm>
            <a:custGeom>
              <a:avLst/>
              <a:gdLst>
                <a:gd name="T0" fmla="*/ 218 w 3194"/>
                <a:gd name="T1" fmla="*/ 171 h 2188"/>
                <a:gd name="T2" fmla="*/ 188 w 3194"/>
                <a:gd name="T3" fmla="*/ 188 h 2188"/>
                <a:gd name="T4" fmla="*/ 170 w 3194"/>
                <a:gd name="T5" fmla="*/ 218 h 2188"/>
                <a:gd name="T6" fmla="*/ 167 w 3194"/>
                <a:gd name="T7" fmla="*/ 505 h 2188"/>
                <a:gd name="T8" fmla="*/ 3026 w 3194"/>
                <a:gd name="T9" fmla="*/ 236 h 2188"/>
                <a:gd name="T10" fmla="*/ 3017 w 3194"/>
                <a:gd name="T11" fmla="*/ 201 h 2188"/>
                <a:gd name="T12" fmla="*/ 2993 w 3194"/>
                <a:gd name="T13" fmla="*/ 178 h 2188"/>
                <a:gd name="T14" fmla="*/ 2959 w 3194"/>
                <a:gd name="T15" fmla="*/ 168 h 2188"/>
                <a:gd name="T16" fmla="*/ 235 w 3194"/>
                <a:gd name="T17" fmla="*/ 0 h 2188"/>
                <a:gd name="T18" fmla="*/ 2997 w 3194"/>
                <a:gd name="T19" fmla="*/ 3 h 2188"/>
                <a:gd name="T20" fmla="*/ 3067 w 3194"/>
                <a:gd name="T21" fmla="*/ 27 h 2188"/>
                <a:gd name="T22" fmla="*/ 3126 w 3194"/>
                <a:gd name="T23" fmla="*/ 70 h 2188"/>
                <a:gd name="T24" fmla="*/ 3168 w 3194"/>
                <a:gd name="T25" fmla="*/ 128 h 2188"/>
                <a:gd name="T26" fmla="*/ 3191 w 3194"/>
                <a:gd name="T27" fmla="*/ 197 h 2188"/>
                <a:gd name="T28" fmla="*/ 3194 w 3194"/>
                <a:gd name="T29" fmla="*/ 842 h 2188"/>
                <a:gd name="T30" fmla="*/ 3183 w 3194"/>
                <a:gd name="T31" fmla="*/ 884 h 2188"/>
                <a:gd name="T32" fmla="*/ 3153 w 3194"/>
                <a:gd name="T33" fmla="*/ 914 h 2188"/>
                <a:gd name="T34" fmla="*/ 3110 w 3194"/>
                <a:gd name="T35" fmla="*/ 926 h 2188"/>
                <a:gd name="T36" fmla="*/ 3068 w 3194"/>
                <a:gd name="T37" fmla="*/ 914 h 2188"/>
                <a:gd name="T38" fmla="*/ 3038 w 3194"/>
                <a:gd name="T39" fmla="*/ 884 h 2188"/>
                <a:gd name="T40" fmla="*/ 3026 w 3194"/>
                <a:gd name="T41" fmla="*/ 842 h 2188"/>
                <a:gd name="T42" fmla="*/ 168 w 3194"/>
                <a:gd name="T43" fmla="*/ 674 h 2188"/>
                <a:gd name="T44" fmla="*/ 170 w 3194"/>
                <a:gd name="T45" fmla="*/ 1971 h 2188"/>
                <a:gd name="T46" fmla="*/ 188 w 3194"/>
                <a:gd name="T47" fmla="*/ 2001 h 2188"/>
                <a:gd name="T48" fmla="*/ 218 w 3194"/>
                <a:gd name="T49" fmla="*/ 2018 h 2188"/>
                <a:gd name="T50" fmla="*/ 1856 w 3194"/>
                <a:gd name="T51" fmla="*/ 2020 h 2188"/>
                <a:gd name="T52" fmla="*/ 1899 w 3194"/>
                <a:gd name="T53" fmla="*/ 2032 h 2188"/>
                <a:gd name="T54" fmla="*/ 1929 w 3194"/>
                <a:gd name="T55" fmla="*/ 2062 h 2188"/>
                <a:gd name="T56" fmla="*/ 1940 w 3194"/>
                <a:gd name="T57" fmla="*/ 2104 h 2188"/>
                <a:gd name="T58" fmla="*/ 1929 w 3194"/>
                <a:gd name="T59" fmla="*/ 2147 h 2188"/>
                <a:gd name="T60" fmla="*/ 1899 w 3194"/>
                <a:gd name="T61" fmla="*/ 2177 h 2188"/>
                <a:gd name="T62" fmla="*/ 1856 w 3194"/>
                <a:gd name="T63" fmla="*/ 2188 h 2188"/>
                <a:gd name="T64" fmla="*/ 197 w 3194"/>
                <a:gd name="T65" fmla="*/ 2185 h 2188"/>
                <a:gd name="T66" fmla="*/ 127 w 3194"/>
                <a:gd name="T67" fmla="*/ 2163 h 2188"/>
                <a:gd name="T68" fmla="*/ 69 w 3194"/>
                <a:gd name="T69" fmla="*/ 2119 h 2188"/>
                <a:gd name="T70" fmla="*/ 26 w 3194"/>
                <a:gd name="T71" fmla="*/ 2061 h 2188"/>
                <a:gd name="T72" fmla="*/ 3 w 3194"/>
                <a:gd name="T73" fmla="*/ 1991 h 2188"/>
                <a:gd name="T74" fmla="*/ 0 w 3194"/>
                <a:gd name="T75" fmla="*/ 236 h 2188"/>
                <a:gd name="T76" fmla="*/ 12 w 3194"/>
                <a:gd name="T77" fmla="*/ 162 h 2188"/>
                <a:gd name="T78" fmla="*/ 46 w 3194"/>
                <a:gd name="T79" fmla="*/ 97 h 2188"/>
                <a:gd name="T80" fmla="*/ 96 w 3194"/>
                <a:gd name="T81" fmla="*/ 46 h 2188"/>
                <a:gd name="T82" fmla="*/ 161 w 3194"/>
                <a:gd name="T83" fmla="*/ 13 h 2188"/>
                <a:gd name="T84" fmla="*/ 235 w 3194"/>
                <a:gd name="T85" fmla="*/ 0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94" h="2188">
                  <a:moveTo>
                    <a:pt x="235" y="168"/>
                  </a:moveTo>
                  <a:lnTo>
                    <a:pt x="218" y="171"/>
                  </a:lnTo>
                  <a:lnTo>
                    <a:pt x="201" y="178"/>
                  </a:lnTo>
                  <a:lnTo>
                    <a:pt x="188" y="188"/>
                  </a:lnTo>
                  <a:lnTo>
                    <a:pt x="176" y="201"/>
                  </a:lnTo>
                  <a:lnTo>
                    <a:pt x="170" y="218"/>
                  </a:lnTo>
                  <a:lnTo>
                    <a:pt x="167" y="236"/>
                  </a:lnTo>
                  <a:lnTo>
                    <a:pt x="167" y="505"/>
                  </a:lnTo>
                  <a:lnTo>
                    <a:pt x="3026" y="505"/>
                  </a:lnTo>
                  <a:lnTo>
                    <a:pt x="3026" y="236"/>
                  </a:lnTo>
                  <a:lnTo>
                    <a:pt x="3024" y="218"/>
                  </a:lnTo>
                  <a:lnTo>
                    <a:pt x="3017" y="201"/>
                  </a:lnTo>
                  <a:lnTo>
                    <a:pt x="3006" y="188"/>
                  </a:lnTo>
                  <a:lnTo>
                    <a:pt x="2993" y="178"/>
                  </a:lnTo>
                  <a:lnTo>
                    <a:pt x="2977" y="171"/>
                  </a:lnTo>
                  <a:lnTo>
                    <a:pt x="2959" y="168"/>
                  </a:lnTo>
                  <a:lnTo>
                    <a:pt x="235" y="168"/>
                  </a:lnTo>
                  <a:close/>
                  <a:moveTo>
                    <a:pt x="235" y="0"/>
                  </a:moveTo>
                  <a:lnTo>
                    <a:pt x="2959" y="0"/>
                  </a:lnTo>
                  <a:lnTo>
                    <a:pt x="2997" y="3"/>
                  </a:lnTo>
                  <a:lnTo>
                    <a:pt x="3033" y="13"/>
                  </a:lnTo>
                  <a:lnTo>
                    <a:pt x="3067" y="27"/>
                  </a:lnTo>
                  <a:lnTo>
                    <a:pt x="3098" y="46"/>
                  </a:lnTo>
                  <a:lnTo>
                    <a:pt x="3126" y="70"/>
                  </a:lnTo>
                  <a:lnTo>
                    <a:pt x="3148" y="97"/>
                  </a:lnTo>
                  <a:lnTo>
                    <a:pt x="3168" y="128"/>
                  </a:lnTo>
                  <a:lnTo>
                    <a:pt x="3183" y="162"/>
                  </a:lnTo>
                  <a:lnTo>
                    <a:pt x="3191" y="197"/>
                  </a:lnTo>
                  <a:lnTo>
                    <a:pt x="3194" y="236"/>
                  </a:lnTo>
                  <a:lnTo>
                    <a:pt x="3194" y="842"/>
                  </a:lnTo>
                  <a:lnTo>
                    <a:pt x="3191" y="864"/>
                  </a:lnTo>
                  <a:lnTo>
                    <a:pt x="3183" y="884"/>
                  </a:lnTo>
                  <a:lnTo>
                    <a:pt x="3169" y="901"/>
                  </a:lnTo>
                  <a:lnTo>
                    <a:pt x="3153" y="914"/>
                  </a:lnTo>
                  <a:lnTo>
                    <a:pt x="3133" y="923"/>
                  </a:lnTo>
                  <a:lnTo>
                    <a:pt x="3110" y="926"/>
                  </a:lnTo>
                  <a:lnTo>
                    <a:pt x="3088" y="923"/>
                  </a:lnTo>
                  <a:lnTo>
                    <a:pt x="3068" y="914"/>
                  </a:lnTo>
                  <a:lnTo>
                    <a:pt x="3051" y="901"/>
                  </a:lnTo>
                  <a:lnTo>
                    <a:pt x="3038" y="884"/>
                  </a:lnTo>
                  <a:lnTo>
                    <a:pt x="3029" y="864"/>
                  </a:lnTo>
                  <a:lnTo>
                    <a:pt x="3026" y="842"/>
                  </a:lnTo>
                  <a:lnTo>
                    <a:pt x="3026" y="674"/>
                  </a:lnTo>
                  <a:lnTo>
                    <a:pt x="168" y="674"/>
                  </a:lnTo>
                  <a:lnTo>
                    <a:pt x="168" y="1953"/>
                  </a:lnTo>
                  <a:lnTo>
                    <a:pt x="170" y="1971"/>
                  </a:lnTo>
                  <a:lnTo>
                    <a:pt x="177" y="1987"/>
                  </a:lnTo>
                  <a:lnTo>
                    <a:pt x="188" y="2001"/>
                  </a:lnTo>
                  <a:lnTo>
                    <a:pt x="201" y="2011"/>
                  </a:lnTo>
                  <a:lnTo>
                    <a:pt x="218" y="2018"/>
                  </a:lnTo>
                  <a:lnTo>
                    <a:pt x="235" y="2020"/>
                  </a:lnTo>
                  <a:lnTo>
                    <a:pt x="1856" y="2020"/>
                  </a:lnTo>
                  <a:lnTo>
                    <a:pt x="1878" y="2024"/>
                  </a:lnTo>
                  <a:lnTo>
                    <a:pt x="1899" y="2032"/>
                  </a:lnTo>
                  <a:lnTo>
                    <a:pt x="1915" y="2045"/>
                  </a:lnTo>
                  <a:lnTo>
                    <a:pt x="1929" y="2062"/>
                  </a:lnTo>
                  <a:lnTo>
                    <a:pt x="1937" y="2082"/>
                  </a:lnTo>
                  <a:lnTo>
                    <a:pt x="1940" y="2104"/>
                  </a:lnTo>
                  <a:lnTo>
                    <a:pt x="1937" y="2126"/>
                  </a:lnTo>
                  <a:lnTo>
                    <a:pt x="1929" y="2147"/>
                  </a:lnTo>
                  <a:lnTo>
                    <a:pt x="1916" y="2164"/>
                  </a:lnTo>
                  <a:lnTo>
                    <a:pt x="1899" y="2177"/>
                  </a:lnTo>
                  <a:lnTo>
                    <a:pt x="1879" y="2185"/>
                  </a:lnTo>
                  <a:lnTo>
                    <a:pt x="1856" y="2188"/>
                  </a:lnTo>
                  <a:lnTo>
                    <a:pt x="235" y="2188"/>
                  </a:lnTo>
                  <a:lnTo>
                    <a:pt x="197" y="2185"/>
                  </a:lnTo>
                  <a:lnTo>
                    <a:pt x="161" y="2176"/>
                  </a:lnTo>
                  <a:lnTo>
                    <a:pt x="127" y="2163"/>
                  </a:lnTo>
                  <a:lnTo>
                    <a:pt x="96" y="2143"/>
                  </a:lnTo>
                  <a:lnTo>
                    <a:pt x="69" y="2119"/>
                  </a:lnTo>
                  <a:lnTo>
                    <a:pt x="46" y="2092"/>
                  </a:lnTo>
                  <a:lnTo>
                    <a:pt x="26" y="2061"/>
                  </a:lnTo>
                  <a:lnTo>
                    <a:pt x="12" y="2028"/>
                  </a:lnTo>
                  <a:lnTo>
                    <a:pt x="3" y="1991"/>
                  </a:lnTo>
                  <a:lnTo>
                    <a:pt x="0" y="1953"/>
                  </a:lnTo>
                  <a:lnTo>
                    <a:pt x="0" y="236"/>
                  </a:lnTo>
                  <a:lnTo>
                    <a:pt x="3" y="197"/>
                  </a:lnTo>
                  <a:lnTo>
                    <a:pt x="12" y="162"/>
                  </a:lnTo>
                  <a:lnTo>
                    <a:pt x="26" y="128"/>
                  </a:lnTo>
                  <a:lnTo>
                    <a:pt x="46" y="97"/>
                  </a:lnTo>
                  <a:lnTo>
                    <a:pt x="68" y="70"/>
                  </a:lnTo>
                  <a:lnTo>
                    <a:pt x="96" y="46"/>
                  </a:lnTo>
                  <a:lnTo>
                    <a:pt x="126" y="27"/>
                  </a:lnTo>
                  <a:lnTo>
                    <a:pt x="161" y="13"/>
                  </a:lnTo>
                  <a:lnTo>
                    <a:pt x="197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733425" y="2182813"/>
              <a:ext cx="207963" cy="30163"/>
            </a:xfrm>
            <a:custGeom>
              <a:avLst/>
              <a:gdLst>
                <a:gd name="T0" fmla="*/ 84 w 1177"/>
                <a:gd name="T1" fmla="*/ 0 h 168"/>
                <a:gd name="T2" fmla="*/ 1093 w 1177"/>
                <a:gd name="T3" fmla="*/ 0 h 168"/>
                <a:gd name="T4" fmla="*/ 1115 w 1177"/>
                <a:gd name="T5" fmla="*/ 3 h 168"/>
                <a:gd name="T6" fmla="*/ 1136 w 1177"/>
                <a:gd name="T7" fmla="*/ 12 h 168"/>
                <a:gd name="T8" fmla="*/ 1152 w 1177"/>
                <a:gd name="T9" fmla="*/ 25 h 168"/>
                <a:gd name="T10" fmla="*/ 1166 w 1177"/>
                <a:gd name="T11" fmla="*/ 42 h 168"/>
                <a:gd name="T12" fmla="*/ 1174 w 1177"/>
                <a:gd name="T13" fmla="*/ 61 h 168"/>
                <a:gd name="T14" fmla="*/ 1177 w 1177"/>
                <a:gd name="T15" fmla="*/ 84 h 168"/>
                <a:gd name="T16" fmla="*/ 1174 w 1177"/>
                <a:gd name="T17" fmla="*/ 106 h 168"/>
                <a:gd name="T18" fmla="*/ 1166 w 1177"/>
                <a:gd name="T19" fmla="*/ 127 h 168"/>
                <a:gd name="T20" fmla="*/ 1152 w 1177"/>
                <a:gd name="T21" fmla="*/ 143 h 168"/>
                <a:gd name="T22" fmla="*/ 1136 w 1177"/>
                <a:gd name="T23" fmla="*/ 157 h 168"/>
                <a:gd name="T24" fmla="*/ 1115 w 1177"/>
                <a:gd name="T25" fmla="*/ 165 h 168"/>
                <a:gd name="T26" fmla="*/ 1093 w 1177"/>
                <a:gd name="T27" fmla="*/ 168 h 168"/>
                <a:gd name="T28" fmla="*/ 84 w 1177"/>
                <a:gd name="T29" fmla="*/ 168 h 168"/>
                <a:gd name="T30" fmla="*/ 62 w 1177"/>
                <a:gd name="T31" fmla="*/ 165 h 168"/>
                <a:gd name="T32" fmla="*/ 41 w 1177"/>
                <a:gd name="T33" fmla="*/ 157 h 168"/>
                <a:gd name="T34" fmla="*/ 25 w 1177"/>
                <a:gd name="T35" fmla="*/ 143 h 168"/>
                <a:gd name="T36" fmla="*/ 11 w 1177"/>
                <a:gd name="T37" fmla="*/ 127 h 168"/>
                <a:gd name="T38" fmla="*/ 3 w 1177"/>
                <a:gd name="T39" fmla="*/ 106 h 168"/>
                <a:gd name="T40" fmla="*/ 0 w 1177"/>
                <a:gd name="T41" fmla="*/ 84 h 168"/>
                <a:gd name="T42" fmla="*/ 3 w 1177"/>
                <a:gd name="T43" fmla="*/ 61 h 168"/>
                <a:gd name="T44" fmla="*/ 11 w 1177"/>
                <a:gd name="T45" fmla="*/ 42 h 168"/>
                <a:gd name="T46" fmla="*/ 25 w 1177"/>
                <a:gd name="T47" fmla="*/ 25 h 168"/>
                <a:gd name="T48" fmla="*/ 41 w 1177"/>
                <a:gd name="T49" fmla="*/ 12 h 168"/>
                <a:gd name="T50" fmla="*/ 62 w 1177"/>
                <a:gd name="T51" fmla="*/ 3 h 168"/>
                <a:gd name="T52" fmla="*/ 84 w 1177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7" h="168">
                  <a:moveTo>
                    <a:pt x="84" y="0"/>
                  </a:moveTo>
                  <a:lnTo>
                    <a:pt x="1093" y="0"/>
                  </a:lnTo>
                  <a:lnTo>
                    <a:pt x="1115" y="3"/>
                  </a:lnTo>
                  <a:lnTo>
                    <a:pt x="1136" y="12"/>
                  </a:lnTo>
                  <a:lnTo>
                    <a:pt x="1152" y="25"/>
                  </a:lnTo>
                  <a:lnTo>
                    <a:pt x="1166" y="42"/>
                  </a:lnTo>
                  <a:lnTo>
                    <a:pt x="1174" y="61"/>
                  </a:lnTo>
                  <a:lnTo>
                    <a:pt x="1177" y="84"/>
                  </a:lnTo>
                  <a:lnTo>
                    <a:pt x="1174" y="106"/>
                  </a:lnTo>
                  <a:lnTo>
                    <a:pt x="1166" y="127"/>
                  </a:lnTo>
                  <a:lnTo>
                    <a:pt x="1152" y="143"/>
                  </a:lnTo>
                  <a:lnTo>
                    <a:pt x="1136" y="157"/>
                  </a:lnTo>
                  <a:lnTo>
                    <a:pt x="1115" y="165"/>
                  </a:lnTo>
                  <a:lnTo>
                    <a:pt x="1093" y="168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1" y="157"/>
                  </a:lnTo>
                  <a:lnTo>
                    <a:pt x="25" y="143"/>
                  </a:lnTo>
                  <a:lnTo>
                    <a:pt x="11" y="127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1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733425" y="2236788"/>
              <a:ext cx="101600" cy="28575"/>
            </a:xfrm>
            <a:custGeom>
              <a:avLst/>
              <a:gdLst>
                <a:gd name="T0" fmla="*/ 84 w 572"/>
                <a:gd name="T1" fmla="*/ 0 h 168"/>
                <a:gd name="T2" fmla="*/ 488 w 572"/>
                <a:gd name="T3" fmla="*/ 0 h 168"/>
                <a:gd name="T4" fmla="*/ 510 w 572"/>
                <a:gd name="T5" fmla="*/ 3 h 168"/>
                <a:gd name="T6" fmla="*/ 530 w 572"/>
                <a:gd name="T7" fmla="*/ 11 h 168"/>
                <a:gd name="T8" fmla="*/ 547 w 572"/>
                <a:gd name="T9" fmla="*/ 25 h 168"/>
                <a:gd name="T10" fmla="*/ 560 w 572"/>
                <a:gd name="T11" fmla="*/ 42 h 168"/>
                <a:gd name="T12" fmla="*/ 569 w 572"/>
                <a:gd name="T13" fmla="*/ 62 h 168"/>
                <a:gd name="T14" fmla="*/ 572 w 572"/>
                <a:gd name="T15" fmla="*/ 84 h 168"/>
                <a:gd name="T16" fmla="*/ 569 w 572"/>
                <a:gd name="T17" fmla="*/ 107 h 168"/>
                <a:gd name="T18" fmla="*/ 560 w 572"/>
                <a:gd name="T19" fmla="*/ 127 h 168"/>
                <a:gd name="T20" fmla="*/ 547 w 572"/>
                <a:gd name="T21" fmla="*/ 143 h 168"/>
                <a:gd name="T22" fmla="*/ 530 w 572"/>
                <a:gd name="T23" fmla="*/ 157 h 168"/>
                <a:gd name="T24" fmla="*/ 510 w 572"/>
                <a:gd name="T25" fmla="*/ 165 h 168"/>
                <a:gd name="T26" fmla="*/ 488 w 572"/>
                <a:gd name="T27" fmla="*/ 168 h 168"/>
                <a:gd name="T28" fmla="*/ 84 w 572"/>
                <a:gd name="T29" fmla="*/ 168 h 168"/>
                <a:gd name="T30" fmla="*/ 62 w 572"/>
                <a:gd name="T31" fmla="*/ 165 h 168"/>
                <a:gd name="T32" fmla="*/ 41 w 572"/>
                <a:gd name="T33" fmla="*/ 157 h 168"/>
                <a:gd name="T34" fmla="*/ 25 w 572"/>
                <a:gd name="T35" fmla="*/ 143 h 168"/>
                <a:gd name="T36" fmla="*/ 11 w 572"/>
                <a:gd name="T37" fmla="*/ 127 h 168"/>
                <a:gd name="T38" fmla="*/ 3 w 572"/>
                <a:gd name="T39" fmla="*/ 107 h 168"/>
                <a:gd name="T40" fmla="*/ 0 w 572"/>
                <a:gd name="T41" fmla="*/ 84 h 168"/>
                <a:gd name="T42" fmla="*/ 3 w 572"/>
                <a:gd name="T43" fmla="*/ 62 h 168"/>
                <a:gd name="T44" fmla="*/ 11 w 572"/>
                <a:gd name="T45" fmla="*/ 42 h 168"/>
                <a:gd name="T46" fmla="*/ 25 w 572"/>
                <a:gd name="T47" fmla="*/ 25 h 168"/>
                <a:gd name="T48" fmla="*/ 41 w 572"/>
                <a:gd name="T49" fmla="*/ 11 h 168"/>
                <a:gd name="T50" fmla="*/ 62 w 572"/>
                <a:gd name="T51" fmla="*/ 3 h 168"/>
                <a:gd name="T52" fmla="*/ 84 w 572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68">
                  <a:moveTo>
                    <a:pt x="84" y="0"/>
                  </a:moveTo>
                  <a:lnTo>
                    <a:pt x="488" y="0"/>
                  </a:lnTo>
                  <a:lnTo>
                    <a:pt x="510" y="3"/>
                  </a:lnTo>
                  <a:lnTo>
                    <a:pt x="530" y="11"/>
                  </a:lnTo>
                  <a:lnTo>
                    <a:pt x="547" y="25"/>
                  </a:lnTo>
                  <a:lnTo>
                    <a:pt x="560" y="42"/>
                  </a:lnTo>
                  <a:lnTo>
                    <a:pt x="569" y="62"/>
                  </a:lnTo>
                  <a:lnTo>
                    <a:pt x="572" y="84"/>
                  </a:lnTo>
                  <a:lnTo>
                    <a:pt x="569" y="107"/>
                  </a:lnTo>
                  <a:lnTo>
                    <a:pt x="560" y="127"/>
                  </a:lnTo>
                  <a:lnTo>
                    <a:pt x="547" y="143"/>
                  </a:lnTo>
                  <a:lnTo>
                    <a:pt x="530" y="157"/>
                  </a:lnTo>
                  <a:lnTo>
                    <a:pt x="510" y="165"/>
                  </a:lnTo>
                  <a:lnTo>
                    <a:pt x="488" y="168"/>
                  </a:lnTo>
                  <a:lnTo>
                    <a:pt x="84" y="168"/>
                  </a:lnTo>
                  <a:lnTo>
                    <a:pt x="62" y="165"/>
                  </a:lnTo>
                  <a:lnTo>
                    <a:pt x="41" y="157"/>
                  </a:lnTo>
                  <a:lnTo>
                    <a:pt x="25" y="143"/>
                  </a:lnTo>
                  <a:lnTo>
                    <a:pt x="11" y="127"/>
                  </a:lnTo>
                  <a:lnTo>
                    <a:pt x="3" y="107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1" y="11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731838" y="2128838"/>
              <a:ext cx="207963" cy="30163"/>
            </a:xfrm>
            <a:custGeom>
              <a:avLst/>
              <a:gdLst>
                <a:gd name="T0" fmla="*/ 84 w 1177"/>
                <a:gd name="T1" fmla="*/ 0 h 168"/>
                <a:gd name="T2" fmla="*/ 1093 w 1177"/>
                <a:gd name="T3" fmla="*/ 0 h 168"/>
                <a:gd name="T4" fmla="*/ 1115 w 1177"/>
                <a:gd name="T5" fmla="*/ 3 h 168"/>
                <a:gd name="T6" fmla="*/ 1135 w 1177"/>
                <a:gd name="T7" fmla="*/ 12 h 168"/>
                <a:gd name="T8" fmla="*/ 1153 w 1177"/>
                <a:gd name="T9" fmla="*/ 25 h 168"/>
                <a:gd name="T10" fmla="*/ 1165 w 1177"/>
                <a:gd name="T11" fmla="*/ 42 h 168"/>
                <a:gd name="T12" fmla="*/ 1174 w 1177"/>
                <a:gd name="T13" fmla="*/ 62 h 168"/>
                <a:gd name="T14" fmla="*/ 1177 w 1177"/>
                <a:gd name="T15" fmla="*/ 84 h 168"/>
                <a:gd name="T16" fmla="*/ 1174 w 1177"/>
                <a:gd name="T17" fmla="*/ 107 h 168"/>
                <a:gd name="T18" fmla="*/ 1165 w 1177"/>
                <a:gd name="T19" fmla="*/ 127 h 168"/>
                <a:gd name="T20" fmla="*/ 1153 w 1177"/>
                <a:gd name="T21" fmla="*/ 143 h 168"/>
                <a:gd name="T22" fmla="*/ 1135 w 1177"/>
                <a:gd name="T23" fmla="*/ 157 h 168"/>
                <a:gd name="T24" fmla="*/ 1115 w 1177"/>
                <a:gd name="T25" fmla="*/ 165 h 168"/>
                <a:gd name="T26" fmla="*/ 1093 w 1177"/>
                <a:gd name="T27" fmla="*/ 168 h 168"/>
                <a:gd name="T28" fmla="*/ 84 w 1177"/>
                <a:gd name="T29" fmla="*/ 168 h 168"/>
                <a:gd name="T30" fmla="*/ 61 w 1177"/>
                <a:gd name="T31" fmla="*/ 165 h 168"/>
                <a:gd name="T32" fmla="*/ 42 w 1177"/>
                <a:gd name="T33" fmla="*/ 157 h 168"/>
                <a:gd name="T34" fmla="*/ 24 w 1177"/>
                <a:gd name="T35" fmla="*/ 143 h 168"/>
                <a:gd name="T36" fmla="*/ 12 w 1177"/>
                <a:gd name="T37" fmla="*/ 127 h 168"/>
                <a:gd name="T38" fmla="*/ 3 w 1177"/>
                <a:gd name="T39" fmla="*/ 107 h 168"/>
                <a:gd name="T40" fmla="*/ 0 w 1177"/>
                <a:gd name="T41" fmla="*/ 84 h 168"/>
                <a:gd name="T42" fmla="*/ 3 w 1177"/>
                <a:gd name="T43" fmla="*/ 62 h 168"/>
                <a:gd name="T44" fmla="*/ 12 w 1177"/>
                <a:gd name="T45" fmla="*/ 42 h 168"/>
                <a:gd name="T46" fmla="*/ 24 w 1177"/>
                <a:gd name="T47" fmla="*/ 25 h 168"/>
                <a:gd name="T48" fmla="*/ 42 w 1177"/>
                <a:gd name="T49" fmla="*/ 12 h 168"/>
                <a:gd name="T50" fmla="*/ 61 w 1177"/>
                <a:gd name="T51" fmla="*/ 3 h 168"/>
                <a:gd name="T52" fmla="*/ 84 w 1177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7" h="168">
                  <a:moveTo>
                    <a:pt x="84" y="0"/>
                  </a:moveTo>
                  <a:lnTo>
                    <a:pt x="1093" y="0"/>
                  </a:lnTo>
                  <a:lnTo>
                    <a:pt x="1115" y="3"/>
                  </a:lnTo>
                  <a:lnTo>
                    <a:pt x="1135" y="12"/>
                  </a:lnTo>
                  <a:lnTo>
                    <a:pt x="1153" y="25"/>
                  </a:lnTo>
                  <a:lnTo>
                    <a:pt x="1165" y="42"/>
                  </a:lnTo>
                  <a:lnTo>
                    <a:pt x="1174" y="62"/>
                  </a:lnTo>
                  <a:lnTo>
                    <a:pt x="1177" y="84"/>
                  </a:lnTo>
                  <a:lnTo>
                    <a:pt x="1174" y="107"/>
                  </a:lnTo>
                  <a:lnTo>
                    <a:pt x="1165" y="127"/>
                  </a:lnTo>
                  <a:lnTo>
                    <a:pt x="1153" y="143"/>
                  </a:lnTo>
                  <a:lnTo>
                    <a:pt x="1135" y="157"/>
                  </a:lnTo>
                  <a:lnTo>
                    <a:pt x="1115" y="165"/>
                  </a:lnTo>
                  <a:lnTo>
                    <a:pt x="1093" y="168"/>
                  </a:lnTo>
                  <a:lnTo>
                    <a:pt x="84" y="168"/>
                  </a:lnTo>
                  <a:lnTo>
                    <a:pt x="61" y="165"/>
                  </a:lnTo>
                  <a:lnTo>
                    <a:pt x="42" y="157"/>
                  </a:lnTo>
                  <a:lnTo>
                    <a:pt x="24" y="143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4" y="25"/>
                  </a:lnTo>
                  <a:lnTo>
                    <a:pt x="42" y="12"/>
                  </a:lnTo>
                  <a:lnTo>
                    <a:pt x="61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1019175" y="2149475"/>
              <a:ext cx="228600" cy="269875"/>
            </a:xfrm>
            <a:custGeom>
              <a:avLst/>
              <a:gdLst>
                <a:gd name="T0" fmla="*/ 168 w 1295"/>
                <a:gd name="T1" fmla="*/ 1366 h 1535"/>
                <a:gd name="T2" fmla="*/ 1127 w 1295"/>
                <a:gd name="T3" fmla="*/ 805 h 1535"/>
                <a:gd name="T4" fmla="*/ 648 w 1295"/>
                <a:gd name="T5" fmla="*/ 168 h 1535"/>
                <a:gd name="T6" fmla="*/ 569 w 1295"/>
                <a:gd name="T7" fmla="*/ 180 h 1535"/>
                <a:gd name="T8" fmla="*/ 499 w 1295"/>
                <a:gd name="T9" fmla="*/ 212 h 1535"/>
                <a:gd name="T10" fmla="*/ 442 w 1295"/>
                <a:gd name="T11" fmla="*/ 262 h 1535"/>
                <a:gd name="T12" fmla="*/ 400 w 1295"/>
                <a:gd name="T13" fmla="*/ 326 h 1535"/>
                <a:gd name="T14" fmla="*/ 378 w 1295"/>
                <a:gd name="T15" fmla="*/ 401 h 1535"/>
                <a:gd name="T16" fmla="*/ 375 w 1295"/>
                <a:gd name="T17" fmla="*/ 637 h 1535"/>
                <a:gd name="T18" fmla="*/ 921 w 1295"/>
                <a:gd name="T19" fmla="*/ 441 h 1535"/>
                <a:gd name="T20" fmla="*/ 909 w 1295"/>
                <a:gd name="T21" fmla="*/ 362 h 1535"/>
                <a:gd name="T22" fmla="*/ 877 w 1295"/>
                <a:gd name="T23" fmla="*/ 293 h 1535"/>
                <a:gd name="T24" fmla="*/ 826 w 1295"/>
                <a:gd name="T25" fmla="*/ 235 h 1535"/>
                <a:gd name="T26" fmla="*/ 763 w 1295"/>
                <a:gd name="T27" fmla="*/ 193 h 1535"/>
                <a:gd name="T28" fmla="*/ 689 w 1295"/>
                <a:gd name="T29" fmla="*/ 171 h 1535"/>
                <a:gd name="T30" fmla="*/ 648 w 1295"/>
                <a:gd name="T31" fmla="*/ 0 h 1535"/>
                <a:gd name="T32" fmla="*/ 749 w 1295"/>
                <a:gd name="T33" fmla="*/ 13 h 1535"/>
                <a:gd name="T34" fmla="*/ 842 w 1295"/>
                <a:gd name="T35" fmla="*/ 46 h 1535"/>
                <a:gd name="T36" fmla="*/ 924 w 1295"/>
                <a:gd name="T37" fmla="*/ 98 h 1535"/>
                <a:gd name="T38" fmla="*/ 991 w 1295"/>
                <a:gd name="T39" fmla="*/ 166 h 1535"/>
                <a:gd name="T40" fmla="*/ 1044 w 1295"/>
                <a:gd name="T41" fmla="*/ 248 h 1535"/>
                <a:gd name="T42" fmla="*/ 1077 w 1295"/>
                <a:gd name="T43" fmla="*/ 340 h 1535"/>
                <a:gd name="T44" fmla="*/ 1089 w 1295"/>
                <a:gd name="T45" fmla="*/ 442 h 1535"/>
                <a:gd name="T46" fmla="*/ 1212 w 1295"/>
                <a:gd name="T47" fmla="*/ 638 h 1535"/>
                <a:gd name="T48" fmla="*/ 1254 w 1295"/>
                <a:gd name="T49" fmla="*/ 650 h 1535"/>
                <a:gd name="T50" fmla="*/ 1284 w 1295"/>
                <a:gd name="T51" fmla="*/ 680 h 1535"/>
                <a:gd name="T52" fmla="*/ 1295 w 1295"/>
                <a:gd name="T53" fmla="*/ 722 h 1535"/>
                <a:gd name="T54" fmla="*/ 1292 w 1295"/>
                <a:gd name="T55" fmla="*/ 1472 h 1535"/>
                <a:gd name="T56" fmla="*/ 1270 w 1295"/>
                <a:gd name="T57" fmla="*/ 1510 h 1535"/>
                <a:gd name="T58" fmla="*/ 1234 w 1295"/>
                <a:gd name="T59" fmla="*/ 1532 h 1535"/>
                <a:gd name="T60" fmla="*/ 84 w 1295"/>
                <a:gd name="T61" fmla="*/ 1535 h 1535"/>
                <a:gd name="T62" fmla="*/ 42 w 1295"/>
                <a:gd name="T63" fmla="*/ 1523 h 1535"/>
                <a:gd name="T64" fmla="*/ 12 w 1295"/>
                <a:gd name="T65" fmla="*/ 1493 h 1535"/>
                <a:gd name="T66" fmla="*/ 0 w 1295"/>
                <a:gd name="T67" fmla="*/ 1451 h 1535"/>
                <a:gd name="T68" fmla="*/ 3 w 1295"/>
                <a:gd name="T69" fmla="*/ 699 h 1535"/>
                <a:gd name="T70" fmla="*/ 24 w 1295"/>
                <a:gd name="T71" fmla="*/ 663 h 1535"/>
                <a:gd name="T72" fmla="*/ 62 w 1295"/>
                <a:gd name="T73" fmla="*/ 641 h 1535"/>
                <a:gd name="T74" fmla="*/ 207 w 1295"/>
                <a:gd name="T75" fmla="*/ 638 h 1535"/>
                <a:gd name="T76" fmla="*/ 210 w 1295"/>
                <a:gd name="T77" fmla="*/ 390 h 1535"/>
                <a:gd name="T78" fmla="*/ 233 w 1295"/>
                <a:gd name="T79" fmla="*/ 293 h 1535"/>
                <a:gd name="T80" fmla="*/ 276 w 1295"/>
                <a:gd name="T81" fmla="*/ 206 h 1535"/>
                <a:gd name="T82" fmla="*/ 336 w 1295"/>
                <a:gd name="T83" fmla="*/ 130 h 1535"/>
                <a:gd name="T84" fmla="*/ 412 w 1295"/>
                <a:gd name="T85" fmla="*/ 70 h 1535"/>
                <a:gd name="T86" fmla="*/ 500 w 1295"/>
                <a:gd name="T87" fmla="*/ 26 h 1535"/>
                <a:gd name="T88" fmla="*/ 596 w 1295"/>
                <a:gd name="T89" fmla="*/ 3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95" h="1535">
                  <a:moveTo>
                    <a:pt x="168" y="805"/>
                  </a:moveTo>
                  <a:lnTo>
                    <a:pt x="168" y="1366"/>
                  </a:lnTo>
                  <a:lnTo>
                    <a:pt x="1127" y="1366"/>
                  </a:lnTo>
                  <a:lnTo>
                    <a:pt x="1127" y="805"/>
                  </a:lnTo>
                  <a:lnTo>
                    <a:pt x="168" y="805"/>
                  </a:lnTo>
                  <a:close/>
                  <a:moveTo>
                    <a:pt x="648" y="168"/>
                  </a:moveTo>
                  <a:lnTo>
                    <a:pt x="608" y="171"/>
                  </a:lnTo>
                  <a:lnTo>
                    <a:pt x="569" y="180"/>
                  </a:lnTo>
                  <a:lnTo>
                    <a:pt x="533" y="193"/>
                  </a:lnTo>
                  <a:lnTo>
                    <a:pt x="499" y="212"/>
                  </a:lnTo>
                  <a:lnTo>
                    <a:pt x="469" y="235"/>
                  </a:lnTo>
                  <a:lnTo>
                    <a:pt x="442" y="262"/>
                  </a:lnTo>
                  <a:lnTo>
                    <a:pt x="419" y="293"/>
                  </a:lnTo>
                  <a:lnTo>
                    <a:pt x="400" y="326"/>
                  </a:lnTo>
                  <a:lnTo>
                    <a:pt x="387" y="362"/>
                  </a:lnTo>
                  <a:lnTo>
                    <a:pt x="378" y="401"/>
                  </a:lnTo>
                  <a:lnTo>
                    <a:pt x="375" y="441"/>
                  </a:lnTo>
                  <a:lnTo>
                    <a:pt x="375" y="637"/>
                  </a:lnTo>
                  <a:lnTo>
                    <a:pt x="921" y="637"/>
                  </a:lnTo>
                  <a:lnTo>
                    <a:pt x="921" y="441"/>
                  </a:lnTo>
                  <a:lnTo>
                    <a:pt x="918" y="401"/>
                  </a:lnTo>
                  <a:lnTo>
                    <a:pt x="909" y="362"/>
                  </a:lnTo>
                  <a:lnTo>
                    <a:pt x="896" y="326"/>
                  </a:lnTo>
                  <a:lnTo>
                    <a:pt x="877" y="293"/>
                  </a:lnTo>
                  <a:lnTo>
                    <a:pt x="853" y="262"/>
                  </a:lnTo>
                  <a:lnTo>
                    <a:pt x="826" y="235"/>
                  </a:lnTo>
                  <a:lnTo>
                    <a:pt x="796" y="212"/>
                  </a:lnTo>
                  <a:lnTo>
                    <a:pt x="763" y="193"/>
                  </a:lnTo>
                  <a:lnTo>
                    <a:pt x="727" y="180"/>
                  </a:lnTo>
                  <a:lnTo>
                    <a:pt x="689" y="171"/>
                  </a:lnTo>
                  <a:lnTo>
                    <a:pt x="648" y="168"/>
                  </a:lnTo>
                  <a:close/>
                  <a:moveTo>
                    <a:pt x="648" y="0"/>
                  </a:moveTo>
                  <a:lnTo>
                    <a:pt x="699" y="3"/>
                  </a:lnTo>
                  <a:lnTo>
                    <a:pt x="749" y="13"/>
                  </a:lnTo>
                  <a:lnTo>
                    <a:pt x="796" y="26"/>
                  </a:lnTo>
                  <a:lnTo>
                    <a:pt x="842" y="46"/>
                  </a:lnTo>
                  <a:lnTo>
                    <a:pt x="883" y="70"/>
                  </a:lnTo>
                  <a:lnTo>
                    <a:pt x="924" y="98"/>
                  </a:lnTo>
                  <a:lnTo>
                    <a:pt x="959" y="130"/>
                  </a:lnTo>
                  <a:lnTo>
                    <a:pt x="991" y="166"/>
                  </a:lnTo>
                  <a:lnTo>
                    <a:pt x="1020" y="206"/>
                  </a:lnTo>
                  <a:lnTo>
                    <a:pt x="1044" y="248"/>
                  </a:lnTo>
                  <a:lnTo>
                    <a:pt x="1063" y="293"/>
                  </a:lnTo>
                  <a:lnTo>
                    <a:pt x="1077" y="340"/>
                  </a:lnTo>
                  <a:lnTo>
                    <a:pt x="1086" y="390"/>
                  </a:lnTo>
                  <a:lnTo>
                    <a:pt x="1089" y="442"/>
                  </a:lnTo>
                  <a:lnTo>
                    <a:pt x="1089" y="638"/>
                  </a:lnTo>
                  <a:lnTo>
                    <a:pt x="1212" y="638"/>
                  </a:lnTo>
                  <a:lnTo>
                    <a:pt x="1234" y="641"/>
                  </a:lnTo>
                  <a:lnTo>
                    <a:pt x="1254" y="650"/>
                  </a:lnTo>
                  <a:lnTo>
                    <a:pt x="1271" y="662"/>
                  </a:lnTo>
                  <a:lnTo>
                    <a:pt x="1284" y="680"/>
                  </a:lnTo>
                  <a:lnTo>
                    <a:pt x="1293" y="699"/>
                  </a:lnTo>
                  <a:lnTo>
                    <a:pt x="1295" y="722"/>
                  </a:lnTo>
                  <a:lnTo>
                    <a:pt x="1295" y="1451"/>
                  </a:lnTo>
                  <a:lnTo>
                    <a:pt x="1292" y="1472"/>
                  </a:lnTo>
                  <a:lnTo>
                    <a:pt x="1283" y="1493"/>
                  </a:lnTo>
                  <a:lnTo>
                    <a:pt x="1270" y="1510"/>
                  </a:lnTo>
                  <a:lnTo>
                    <a:pt x="1253" y="1523"/>
                  </a:lnTo>
                  <a:lnTo>
                    <a:pt x="1234" y="1532"/>
                  </a:lnTo>
                  <a:lnTo>
                    <a:pt x="1211" y="1535"/>
                  </a:lnTo>
                  <a:lnTo>
                    <a:pt x="84" y="1535"/>
                  </a:lnTo>
                  <a:lnTo>
                    <a:pt x="62" y="1532"/>
                  </a:lnTo>
                  <a:lnTo>
                    <a:pt x="42" y="1523"/>
                  </a:lnTo>
                  <a:lnTo>
                    <a:pt x="24" y="1510"/>
                  </a:lnTo>
                  <a:lnTo>
                    <a:pt x="12" y="1493"/>
                  </a:lnTo>
                  <a:lnTo>
                    <a:pt x="3" y="1472"/>
                  </a:lnTo>
                  <a:lnTo>
                    <a:pt x="0" y="1451"/>
                  </a:lnTo>
                  <a:lnTo>
                    <a:pt x="0" y="722"/>
                  </a:lnTo>
                  <a:lnTo>
                    <a:pt x="3" y="699"/>
                  </a:lnTo>
                  <a:lnTo>
                    <a:pt x="12" y="680"/>
                  </a:lnTo>
                  <a:lnTo>
                    <a:pt x="24" y="663"/>
                  </a:lnTo>
                  <a:lnTo>
                    <a:pt x="42" y="650"/>
                  </a:lnTo>
                  <a:lnTo>
                    <a:pt x="62" y="641"/>
                  </a:lnTo>
                  <a:lnTo>
                    <a:pt x="84" y="638"/>
                  </a:lnTo>
                  <a:lnTo>
                    <a:pt x="207" y="638"/>
                  </a:lnTo>
                  <a:lnTo>
                    <a:pt x="207" y="442"/>
                  </a:lnTo>
                  <a:lnTo>
                    <a:pt x="210" y="390"/>
                  </a:lnTo>
                  <a:lnTo>
                    <a:pt x="219" y="340"/>
                  </a:lnTo>
                  <a:lnTo>
                    <a:pt x="233" y="293"/>
                  </a:lnTo>
                  <a:lnTo>
                    <a:pt x="252" y="248"/>
                  </a:lnTo>
                  <a:lnTo>
                    <a:pt x="276" y="206"/>
                  </a:lnTo>
                  <a:lnTo>
                    <a:pt x="304" y="166"/>
                  </a:lnTo>
                  <a:lnTo>
                    <a:pt x="336" y="130"/>
                  </a:lnTo>
                  <a:lnTo>
                    <a:pt x="372" y="98"/>
                  </a:lnTo>
                  <a:lnTo>
                    <a:pt x="412" y="70"/>
                  </a:lnTo>
                  <a:lnTo>
                    <a:pt x="454" y="46"/>
                  </a:lnTo>
                  <a:lnTo>
                    <a:pt x="500" y="26"/>
                  </a:lnTo>
                  <a:lnTo>
                    <a:pt x="547" y="13"/>
                  </a:lnTo>
                  <a:lnTo>
                    <a:pt x="596" y="3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397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Ecommerce Vector Icons</vt:lpstr>
      <vt:lpstr>Ecommerce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2017-01-03T15:27:43Z</dcterms:modified>
</cp:coreProperties>
</file>